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</p:sldMasterIdLst>
  <p:sldIdLst>
    <p:sldId id="2147376712" r:id="rId3"/>
    <p:sldId id="2147376773" r:id="rId4"/>
    <p:sldId id="2147376768" r:id="rId5"/>
    <p:sldId id="2147376770" r:id="rId6"/>
    <p:sldId id="2147376748" r:id="rId7"/>
    <p:sldId id="2147376749" r:id="rId8"/>
    <p:sldId id="2147376713" r:id="rId9"/>
    <p:sldId id="2147376776" r:id="rId10"/>
    <p:sldId id="2147376771" r:id="rId11"/>
    <p:sldId id="2147376772" r:id="rId12"/>
    <p:sldId id="2147376777" r:id="rId13"/>
    <p:sldId id="2147376774" r:id="rId14"/>
    <p:sldId id="2147376782" r:id="rId15"/>
    <p:sldId id="2147376775" r:id="rId16"/>
    <p:sldId id="2147376779" r:id="rId17"/>
    <p:sldId id="2147376780" r:id="rId18"/>
    <p:sldId id="2147376781" r:id="rId19"/>
    <p:sldId id="2147376741" r:id="rId20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E34B229-7531-4175-8AE9-86F78B3AD902}" v="30" dt="2025-03-14T13:25:31.6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37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sv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sv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3EDA5-B005-E047-BC36-E95DD5EFC6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7E97B2-B375-2CC0-C378-95DA5B167A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7DBA1D-350C-3706-3E1A-EAE582027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93553-C365-4A2B-8180-82021732000F}" type="datetimeFigureOut">
              <a:rPr lang="fi-FI" smtClean="0"/>
              <a:t>22.3.2025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6749A8-DFB2-EC3B-4903-B4EE32C85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8BE29-6F1F-FD8E-5F40-752A05708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1CFF9-16F3-485B-B2EB-B331F273F08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22331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90E74-20DD-118A-9261-A3DE2ACBF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F9A335-CC7D-CA72-23A2-EC814D8B01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576E9E-DBCF-E18C-E43D-FC0440D3E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93553-C365-4A2B-8180-82021732000F}" type="datetimeFigureOut">
              <a:rPr lang="fi-FI" smtClean="0"/>
              <a:t>22.3.2025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0CC505-7EF2-0E58-CEF4-3F2484D29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9527B5-2838-16A4-F485-44A017B9F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1CFF9-16F3-485B-B2EB-B331F273F08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04349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93A122-454C-D53A-8514-7D4EB84C01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A1DBF5-291E-E856-92C4-1F5A43656E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BCB525-1D4C-9391-C1D4-2F0A9FA1E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93553-C365-4A2B-8180-82021732000F}" type="datetimeFigureOut">
              <a:rPr lang="fi-FI" smtClean="0"/>
              <a:t>22.3.2025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EA596-8DC0-5D56-AE08-5DC7D4390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C143E3-8AD0-1C6F-ED59-5CD38B27E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1CFF9-16F3-485B-B2EB-B331F273F08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894177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tarting slide ad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DE495C9-5C8E-47D5-AC49-6926C296A4D8}"/>
              </a:ext>
            </a:extLst>
          </p:cNvPr>
          <p:cNvSpPr/>
          <p:nvPr userDrawn="1"/>
        </p:nvSpPr>
        <p:spPr>
          <a:xfrm>
            <a:off x="0" y="0"/>
            <a:ext cx="12207240" cy="6876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IN" dirty="0" err="1"/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A715308A-2B7A-4485-A51C-F3F23FC4264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207240" cy="6876287"/>
          </a:xfrm>
        </p:spPr>
        <p:txBody>
          <a:bodyPr lIns="0" tIns="182880"/>
          <a:lstStyle>
            <a:lvl1pPr algn="ctr">
              <a:buNone/>
              <a:defRPr sz="1600">
                <a:solidFill>
                  <a:schemeClr val="accent5"/>
                </a:solidFill>
              </a:defRPr>
            </a:lvl1pPr>
          </a:lstStyle>
          <a:p>
            <a:r>
              <a:rPr lang="en-GB" dirty="0"/>
              <a:t>Drag picture to placeholder or click icon to add, then send to back.</a:t>
            </a:r>
            <a:endParaRPr lang="en-US" dirty="0"/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DACC2052-D939-E24E-BE27-60304A0B151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4440" y="4250244"/>
            <a:ext cx="9175177" cy="682456"/>
          </a:xfrm>
        </p:spPr>
        <p:txBody>
          <a:bodyPr/>
          <a:lstStyle>
            <a:lvl1pPr marL="0" indent="0" algn="l" defTabSz="914400" rtl="0" eaLnBrk="1" latinLnBrk="0" hangingPunct="1">
              <a:spcAft>
                <a:spcPts val="0"/>
              </a:spcAft>
              <a:buNone/>
              <a:defRPr lang="en-US" sz="1600" b="0" kern="1200" dirty="0" smtClean="0">
                <a:solidFill>
                  <a:schemeClr val="tx1"/>
                </a:solidFill>
                <a:latin typeface="Avenir Medium" panose="02000503020000020003"/>
                <a:ea typeface="+mn-ea"/>
                <a:cs typeface="+mn-cs"/>
              </a:defRPr>
            </a:lvl1pPr>
            <a:lvl2pPr marL="0" algn="l" defTabSz="914400" rtl="0" eaLnBrk="1" latinLnBrk="0" hangingPunct="1">
              <a:spcAft>
                <a:spcPts val="0"/>
              </a:spcAft>
              <a:defRPr lang="en-US" sz="14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algn="l" defTabSz="914400" rtl="0" eaLnBrk="1" latinLnBrk="0" hangingPunct="1">
              <a:spcAft>
                <a:spcPts val="0"/>
              </a:spcAft>
              <a:defRPr lang="en-US" sz="14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algn="l" defTabSz="914400" rtl="0" eaLnBrk="1" latinLnBrk="0" hangingPunct="1">
              <a:spcAft>
                <a:spcPts val="0"/>
              </a:spcAft>
              <a:defRPr lang="en-US" sz="14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algn="l" defTabSz="914400" rtl="0" eaLnBrk="1" latinLnBrk="0" hangingPunct="1">
              <a:spcAft>
                <a:spcPts val="0"/>
              </a:spcAft>
              <a:defRPr lang="en-US" sz="14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Place subtitle here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5890CC2-F704-904F-962F-8B24743C2A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563" y="2829560"/>
            <a:ext cx="9169054" cy="1198880"/>
          </a:xfrm>
        </p:spPr>
        <p:txBody>
          <a:bodyPr/>
          <a:lstStyle>
            <a:lvl1pPr marL="0" indent="0">
              <a:buFontTx/>
              <a:buNone/>
              <a:defRPr sz="4500" b="1" i="0">
                <a:solidFill>
                  <a:srgbClr val="000000"/>
                </a:solidFill>
                <a:latin typeface="Avenir Black" panose="02000503020000020003" pitchFamily="2" charset="0"/>
              </a:defRPr>
            </a:lvl1pPr>
          </a:lstStyle>
          <a:p>
            <a:pPr lvl="0"/>
            <a:r>
              <a:rPr lang="en-US" dirty="0"/>
              <a:t>Insert presentation title</a:t>
            </a:r>
            <a:endParaRPr lang="en-IN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15731C4-F811-A74C-9A31-F63A46AB949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484937" y="818682"/>
            <a:ext cx="2300400" cy="10548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GB" dirty="0"/>
              <a:t>Add additional logo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7F04BF4B-35A7-424C-B843-6FFE2776C0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4439" y="6040925"/>
            <a:ext cx="8139113" cy="227417"/>
          </a:xfrm>
        </p:spPr>
        <p:txBody>
          <a:bodyPr/>
          <a:lstStyle>
            <a:lvl1pPr marL="0" indent="0" algn="l" defTabSz="914400" rtl="0" eaLnBrk="1" latinLnBrk="0" hangingPunct="1">
              <a:spcAft>
                <a:spcPts val="0"/>
              </a:spcAft>
              <a:buNone/>
              <a:defRPr lang="en-US" sz="1200" b="0" kern="1200" dirty="0" smtClean="0">
                <a:solidFill>
                  <a:schemeClr val="tx1"/>
                </a:solidFill>
                <a:latin typeface="Avenir Medium" panose="02000503020000020003"/>
                <a:ea typeface="+mn-ea"/>
                <a:cs typeface="+mn-cs"/>
              </a:defRPr>
            </a:lvl1pPr>
            <a:lvl2pPr marL="0" algn="l" defTabSz="914400" rtl="0" eaLnBrk="1" latinLnBrk="0" hangingPunct="1">
              <a:spcAft>
                <a:spcPts val="0"/>
              </a:spcAft>
              <a:defRPr lang="en-US" sz="14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algn="l" defTabSz="914400" rtl="0" eaLnBrk="1" latinLnBrk="0" hangingPunct="1">
              <a:spcAft>
                <a:spcPts val="0"/>
              </a:spcAft>
              <a:defRPr lang="en-US" sz="14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algn="l" defTabSz="914400" rtl="0" eaLnBrk="1" latinLnBrk="0" hangingPunct="1">
              <a:spcAft>
                <a:spcPts val="0"/>
              </a:spcAft>
              <a:defRPr lang="en-US" sz="14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algn="l" defTabSz="914400" rtl="0" eaLnBrk="1" latinLnBrk="0" hangingPunct="1">
              <a:spcAft>
                <a:spcPts val="0"/>
              </a:spcAft>
              <a:defRPr lang="en-US" sz="14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Add author and date (dd/mm/</a:t>
            </a:r>
            <a:r>
              <a:rPr lang="en-US" dirty="0" err="1"/>
              <a:t>yyyy</a:t>
            </a:r>
            <a:r>
              <a:rPr lang="en-US" dirty="0"/>
              <a:t>)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5D074C4C-9B47-FA44-9771-18FC0AEAE4D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1387" y="593682"/>
            <a:ext cx="3290400" cy="15048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6485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hort Headline and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89103E4-6D7E-4EA5-8567-65E9E367636A}"/>
              </a:ext>
            </a:extLst>
          </p:cNvPr>
          <p:cNvSpPr/>
          <p:nvPr userDrawn="1"/>
        </p:nvSpPr>
        <p:spPr>
          <a:xfrm>
            <a:off x="0" y="0"/>
            <a:ext cx="12192000" cy="6323218"/>
          </a:xfrm>
          <a:prstGeom prst="rect">
            <a:avLst/>
          </a:prstGeom>
          <a:solidFill>
            <a:srgbClr val="D7E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IN" dirty="0" err="1">
              <a:latin typeface="Avenir" panose="02000503020000020003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242EEEE-11E2-442B-905B-13B55659F0EA}"/>
              </a:ext>
            </a:extLst>
          </p:cNvPr>
          <p:cNvSpPr/>
          <p:nvPr userDrawn="1"/>
        </p:nvSpPr>
        <p:spPr>
          <a:xfrm>
            <a:off x="0" y="-528"/>
            <a:ext cx="12192000" cy="685852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IN" dirty="0" err="1">
              <a:latin typeface="Avenir" panose="02000503020000020003"/>
            </a:endParaRPr>
          </a:p>
        </p:txBody>
      </p:sp>
      <p:sp>
        <p:nvSpPr>
          <p:cNvPr id="38" name="Picture Placeholder 35">
            <a:extLst>
              <a:ext uri="{FF2B5EF4-FFF2-40B4-BE49-F238E27FC236}">
                <a16:creationId xmlns:a16="http://schemas.microsoft.com/office/drawing/2014/main" id="{92A5DC07-3811-41E7-B3BC-1DF4ED905C7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-1"/>
            <a:ext cx="6096024" cy="6309361"/>
          </a:xfrm>
          <a:solidFill>
            <a:srgbClr val="F0F0F0"/>
          </a:solidFill>
        </p:spPr>
        <p:txBody>
          <a:bodyPr lIns="0" tIns="210312" anchor="t"/>
          <a:lstStyle>
            <a:lvl1pPr marL="0" indent="0" algn="ctr">
              <a:buNone/>
              <a:defRPr sz="1400" b="0">
                <a:solidFill>
                  <a:srgbClr val="000000"/>
                </a:solidFill>
              </a:defRPr>
            </a:lvl1pPr>
          </a:lstStyle>
          <a:p>
            <a:r>
              <a:rPr lang="en-GB" dirty="0"/>
              <a:t>Drag picture to placeholder or click icon to add</a:t>
            </a:r>
            <a:endParaRPr lang="en-US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3B30F4D9-6AB9-4693-B1C3-C7BE8D81E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6999" y="381000"/>
            <a:ext cx="5334000" cy="2667000"/>
          </a:xfrm>
        </p:spPr>
        <p:txBody>
          <a:bodyPr anchor="b"/>
          <a:lstStyle>
            <a:lvl1pPr>
              <a:lnSpc>
                <a:spcPct val="100000"/>
              </a:lnSpc>
              <a:defRPr sz="4500" b="1" i="0">
                <a:solidFill>
                  <a:srgbClr val="000000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GB" dirty="0"/>
              <a:t>Place headline here</a:t>
            </a:r>
            <a:endParaRPr lang="en-U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C42B8317-AACA-4DC7-AD68-8986DF6299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80047" y="3264586"/>
            <a:ext cx="5330952" cy="3047313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400">
                <a:solidFill>
                  <a:srgbClr val="000000"/>
                </a:solidFill>
                <a:latin typeface="Avenir Medium" panose="02000503020000020003"/>
              </a:defRPr>
            </a:lvl1pPr>
            <a:lvl2pPr marL="228600" indent="-228600">
              <a:buFont typeface="Graphik" panose="020B0604020202020204" pitchFamily="34" charset="0"/>
              <a:buChar char="•"/>
              <a:defRPr sz="1800">
                <a:solidFill>
                  <a:srgbClr val="000000"/>
                </a:solidFill>
                <a:latin typeface="Avenir Medium" panose="02000503020000020003"/>
              </a:defRPr>
            </a:lvl2pPr>
            <a:lvl3pPr marL="457200">
              <a:buFont typeface="Graphik" panose="020B0503030202060203" pitchFamily="34" charset="0"/>
              <a:buChar char="–"/>
              <a:defRPr sz="1800">
                <a:solidFill>
                  <a:srgbClr val="000000"/>
                </a:solidFill>
                <a:latin typeface="Avenir Medium" panose="02000503020000020003"/>
              </a:defRPr>
            </a:lvl3pPr>
            <a:lvl4pPr marL="685800">
              <a:buFont typeface="Graphik" panose="020B0604020202020204" pitchFamily="34" charset="0"/>
              <a:buChar char="•"/>
              <a:defRPr sz="1600">
                <a:solidFill>
                  <a:srgbClr val="000000"/>
                </a:solidFill>
                <a:latin typeface="Avenir Medium" panose="02000503020000020003"/>
              </a:defRPr>
            </a:lvl4pPr>
            <a:lvl5pPr marL="914400">
              <a:buFont typeface="Graphik" panose="020B0503030202060203" pitchFamily="34" charset="0"/>
              <a:buChar char="–"/>
              <a:defRPr sz="1600">
                <a:solidFill>
                  <a:srgbClr val="000000"/>
                </a:solidFill>
                <a:latin typeface="Avenir Medium" panose="02000503020000020003"/>
              </a:defRPr>
            </a:lvl5pPr>
          </a:lstStyle>
          <a:p>
            <a:pPr lvl="5"/>
            <a:r>
              <a:rPr lang="en-US" dirty="0"/>
              <a:t>Place text here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52A24A1-192C-48CD-AAAA-443683E0FB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119" y="6232771"/>
            <a:ext cx="1360882" cy="624702"/>
          </a:xfrm>
          <a:prstGeom prst="rect">
            <a:avLst/>
          </a:prstGeom>
        </p:spPr>
      </p:pic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B555F922-7C8D-4E53-8D6E-B1F9DEBDA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4746" y="6490025"/>
            <a:ext cx="326254" cy="2011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venir"/>
              </a:defRPr>
            </a:lvl1pPr>
          </a:lstStyle>
          <a:p>
            <a:fld id="{1F90F471-3972-4120-B8B3-0237DE626C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3311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hort Headline and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A2F6271-8962-48E8-85CB-2345BD287C3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IN" dirty="0" err="1">
              <a:latin typeface="Avenir" panose="02000503020000020003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AA6D93-92FF-400D-8AF3-C5AC33611540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096000" y="1"/>
            <a:ext cx="6096000" cy="6857999"/>
          </a:xfrm>
          <a:solidFill>
            <a:srgbClr val="F0F0F0"/>
          </a:solidFill>
        </p:spPr>
        <p:txBody>
          <a:bodyPr tIns="548640" anchor="t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Graphik" panose="020B0604020202020204" pitchFamily="34" charset="0"/>
              <a:buNone/>
              <a:defRPr lang="en-US" sz="1400" b="0" kern="1200" dirty="0">
                <a:solidFill>
                  <a:srgbClr val="000000"/>
                </a:solidFill>
                <a:latin typeface="Avenir" panose="02000503020000020003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Drag picture to placeholder or click icon to add, then ‘Send to Back’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BB929FF-38D9-4792-A56F-C1810627FF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81000"/>
            <a:ext cx="5334000" cy="2667000"/>
          </a:xfrm>
        </p:spPr>
        <p:txBody>
          <a:bodyPr anchor="b"/>
          <a:lstStyle>
            <a:lvl1pPr>
              <a:lnSpc>
                <a:spcPct val="100000"/>
              </a:lnSpc>
              <a:defRPr sz="4500" b="1" i="0">
                <a:solidFill>
                  <a:schemeClr val="tx1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GB" dirty="0"/>
              <a:t>Place headline here</a:t>
            </a:r>
            <a:endParaRPr lang="en-US" dirty="0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4796047A-AB81-403A-B649-52C6F7827E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000" y="3267634"/>
            <a:ext cx="5330952" cy="3044265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400">
                <a:solidFill>
                  <a:schemeClr val="tx1"/>
                </a:solidFill>
                <a:latin typeface="Avenir Medium" panose="02000503020000020003"/>
              </a:defRPr>
            </a:lvl1pPr>
            <a:lvl2pPr marL="0" indent="0">
              <a:buFont typeface="Graphik" panose="020B0604020202020204" pitchFamily="34" charset="0"/>
              <a:buNone/>
              <a:defRPr sz="1600">
                <a:solidFill>
                  <a:srgbClr val="000000"/>
                </a:solidFill>
                <a:latin typeface="Avenir Medium" panose="02000503020000020003"/>
              </a:defRPr>
            </a:lvl2pPr>
            <a:lvl3pPr marL="457200">
              <a:buFont typeface="Graphik" panose="020B0503030202060203" pitchFamily="34" charset="0"/>
              <a:buChar char="–"/>
              <a:defRPr sz="1800">
                <a:solidFill>
                  <a:srgbClr val="000000"/>
                </a:solidFill>
                <a:latin typeface="Avenir Medium" panose="02000503020000020003"/>
              </a:defRPr>
            </a:lvl3pPr>
            <a:lvl4pPr marL="685800">
              <a:buFont typeface="Graphik" panose="020B0604020202020204" pitchFamily="34" charset="0"/>
              <a:buChar char="•"/>
              <a:defRPr sz="1600">
                <a:solidFill>
                  <a:srgbClr val="000000"/>
                </a:solidFill>
                <a:latin typeface="Avenir Medium" panose="02000503020000020003"/>
              </a:defRPr>
            </a:lvl4pPr>
            <a:lvl5pPr marL="914400">
              <a:buFont typeface="Graphik" panose="020B0503030202060203" pitchFamily="34" charset="0"/>
              <a:buChar char="–"/>
              <a:defRPr sz="1600">
                <a:solidFill>
                  <a:srgbClr val="000000"/>
                </a:solidFill>
                <a:latin typeface="Avenir Medium" panose="02000503020000020003"/>
              </a:defRPr>
            </a:lvl5pPr>
            <a:lvl6pPr>
              <a:defRPr>
                <a:solidFill>
                  <a:schemeClr val="tx1"/>
                </a:solidFill>
              </a:defRPr>
            </a:lvl6pPr>
          </a:lstStyle>
          <a:p>
            <a:pPr lvl="5"/>
            <a:r>
              <a:rPr lang="en-US" dirty="0"/>
              <a:t>Place text here</a:t>
            </a:r>
          </a:p>
        </p:txBody>
      </p:sp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E468C56E-A76E-4504-93DA-8E6E51CA56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971" y="6232244"/>
            <a:ext cx="1363179" cy="625756"/>
          </a:xfrm>
          <a:prstGeom prst="rect">
            <a:avLst/>
          </a:prstGeom>
        </p:spPr>
      </p:pic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E35EC9CE-5718-4C1D-8F2F-9A6C9144A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4746" y="6490025"/>
            <a:ext cx="326254" cy="2011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venir"/>
              </a:defRPr>
            </a:lvl1pPr>
          </a:lstStyle>
          <a:p>
            <a:fld id="{1F90F471-3972-4120-B8B3-0237DE626C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0969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tarting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water, outdoor, sunset&#10;&#10;Description automatically generated">
            <a:extLst>
              <a:ext uri="{FF2B5EF4-FFF2-40B4-BE49-F238E27FC236}">
                <a16:creationId xmlns:a16="http://schemas.microsoft.com/office/drawing/2014/main" id="{6359A00B-E266-8640-B01A-1966955B83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1" r="755" b="7826"/>
          <a:stretch/>
        </p:blipFill>
        <p:spPr>
          <a:xfrm>
            <a:off x="0" y="4862"/>
            <a:ext cx="12192001" cy="6848275"/>
          </a:xfrm>
          <a:prstGeom prst="rect">
            <a:avLst/>
          </a:prstGeom>
        </p:spPr>
      </p:pic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DDDD274A-13E8-D341-9F0B-24D8ECEDE53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12207240" cy="6876287"/>
          </a:xfrm>
        </p:spPr>
        <p:txBody>
          <a:bodyPr lIns="0" tIns="182880"/>
          <a:lstStyle>
            <a:lvl1pPr algn="ctr">
              <a:buNone/>
              <a:defRPr sz="1600">
                <a:solidFill>
                  <a:schemeClr val="accent5"/>
                </a:solidFill>
              </a:defRPr>
            </a:lvl1pPr>
          </a:lstStyle>
          <a:p>
            <a:r>
              <a:rPr lang="en-GB" dirty="0"/>
              <a:t>Drag picture to placeholder or click icon to add, then send to back.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CA4D967-E7BF-46F4-B8F2-F4E0F22AF71B}"/>
              </a:ext>
            </a:extLst>
          </p:cNvPr>
          <p:cNvSpPr/>
          <p:nvPr userDrawn="1"/>
        </p:nvSpPr>
        <p:spPr>
          <a:xfrm>
            <a:off x="0" y="-4863"/>
            <a:ext cx="12192000" cy="6858000"/>
          </a:xfrm>
          <a:prstGeom prst="rect">
            <a:avLst/>
          </a:prstGeom>
          <a:solidFill>
            <a:srgbClr val="000000">
              <a:alpha val="21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C76607E8-8D80-4AF0-A463-FEB33F2A11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0563" y="2829560"/>
            <a:ext cx="8139112" cy="1198880"/>
          </a:xfrm>
        </p:spPr>
        <p:txBody>
          <a:bodyPr/>
          <a:lstStyle>
            <a:lvl1pPr marL="0" indent="0">
              <a:buFontTx/>
              <a:buNone/>
              <a:defRPr sz="4500" b="1" i="0">
                <a:solidFill>
                  <a:srgbClr val="FFFFFF"/>
                </a:solidFill>
                <a:latin typeface="Avenir Black" panose="02000503020000020003" pitchFamily="2" charset="0"/>
              </a:defRPr>
            </a:lvl1pPr>
          </a:lstStyle>
          <a:p>
            <a:pPr lvl="0"/>
            <a:r>
              <a:rPr lang="en-US" dirty="0"/>
              <a:t>Insert presentation title</a:t>
            </a:r>
            <a:endParaRPr lang="en-IN" dirty="0"/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9C225EBF-F61B-DD47-925A-679FEFB9BC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4440" y="4250244"/>
            <a:ext cx="8139113" cy="682456"/>
          </a:xfrm>
        </p:spPr>
        <p:txBody>
          <a:bodyPr/>
          <a:lstStyle>
            <a:lvl1pPr marL="0" indent="0" algn="l" defTabSz="914400" rtl="0" eaLnBrk="1" latinLnBrk="0" hangingPunct="1">
              <a:spcAft>
                <a:spcPts val="0"/>
              </a:spcAft>
              <a:buNone/>
              <a:defRPr lang="en-US" sz="1600" b="0" kern="1200" dirty="0" smtClean="0">
                <a:solidFill>
                  <a:srgbClr val="FFFFFF"/>
                </a:solidFill>
                <a:latin typeface="Avenir Medium" panose="02000503020000020003"/>
                <a:ea typeface="+mn-ea"/>
                <a:cs typeface="+mn-cs"/>
              </a:defRPr>
            </a:lvl1pPr>
            <a:lvl2pPr marL="0" algn="l" defTabSz="914400" rtl="0" eaLnBrk="1" latinLnBrk="0" hangingPunct="1">
              <a:spcAft>
                <a:spcPts val="0"/>
              </a:spcAft>
              <a:defRPr lang="en-US" sz="14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algn="l" defTabSz="914400" rtl="0" eaLnBrk="1" latinLnBrk="0" hangingPunct="1">
              <a:spcAft>
                <a:spcPts val="0"/>
              </a:spcAft>
              <a:defRPr lang="en-US" sz="14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algn="l" defTabSz="914400" rtl="0" eaLnBrk="1" latinLnBrk="0" hangingPunct="1">
              <a:spcAft>
                <a:spcPts val="0"/>
              </a:spcAft>
              <a:defRPr lang="en-US" sz="14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algn="l" defTabSz="914400" rtl="0" eaLnBrk="1" latinLnBrk="0" hangingPunct="1">
              <a:spcAft>
                <a:spcPts val="0"/>
              </a:spcAft>
              <a:defRPr lang="en-US" sz="14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Place subtitle here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1C7F328-EDA0-1140-BEDE-F6EAF226E04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484937" y="817075"/>
            <a:ext cx="2300400" cy="10548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GB" dirty="0"/>
              <a:t>Add additional logo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CF2F42D9-873E-1047-871D-6ADD6C37A9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4439" y="6040925"/>
            <a:ext cx="8139113" cy="227417"/>
          </a:xfrm>
        </p:spPr>
        <p:txBody>
          <a:bodyPr/>
          <a:lstStyle>
            <a:lvl1pPr marL="0" indent="0" algn="l" defTabSz="914400" rtl="0" eaLnBrk="1" latinLnBrk="0" hangingPunct="1">
              <a:spcAft>
                <a:spcPts val="0"/>
              </a:spcAft>
              <a:buNone/>
              <a:defRPr lang="en-US" sz="1200" b="0" kern="1200" dirty="0" smtClean="0">
                <a:solidFill>
                  <a:srgbClr val="FFFFFF"/>
                </a:solidFill>
                <a:latin typeface="Avenir Medium" panose="02000503020000020003"/>
                <a:ea typeface="+mn-ea"/>
                <a:cs typeface="+mn-cs"/>
              </a:defRPr>
            </a:lvl1pPr>
            <a:lvl2pPr marL="0" algn="l" defTabSz="914400" rtl="0" eaLnBrk="1" latinLnBrk="0" hangingPunct="1">
              <a:spcAft>
                <a:spcPts val="0"/>
              </a:spcAft>
              <a:defRPr lang="en-US" sz="14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algn="l" defTabSz="914400" rtl="0" eaLnBrk="1" latinLnBrk="0" hangingPunct="1">
              <a:spcAft>
                <a:spcPts val="0"/>
              </a:spcAft>
              <a:defRPr lang="en-US" sz="14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algn="l" defTabSz="914400" rtl="0" eaLnBrk="1" latinLnBrk="0" hangingPunct="1">
              <a:spcAft>
                <a:spcPts val="0"/>
              </a:spcAft>
              <a:defRPr lang="en-US" sz="14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algn="l" defTabSz="914400" rtl="0" eaLnBrk="1" latinLnBrk="0" hangingPunct="1">
              <a:spcAft>
                <a:spcPts val="0"/>
              </a:spcAft>
              <a:defRPr lang="en-US" sz="14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Add author and date (dd/mm/</a:t>
            </a:r>
            <a:r>
              <a:rPr lang="en-US" dirty="0" err="1"/>
              <a:t>yyyy</a:t>
            </a:r>
            <a:r>
              <a:rPr lang="en-US" dirty="0"/>
              <a:t>)</a:t>
            </a:r>
          </a:p>
        </p:txBody>
      </p: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F2678BF3-2CDE-F14B-A002-2A56512B94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1387" y="593682"/>
            <a:ext cx="3290400" cy="1504800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298565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tarting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0D4371B-B007-43DB-8D03-D0EFA21B41C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7E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IN" dirty="0" err="1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F6EA832-D86C-6948-90EF-D42B6E75FD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3119" y="592871"/>
            <a:ext cx="3288668" cy="1506422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2FC5549B-8A5E-A64C-AEBD-A24B38AEE61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0563" y="2829560"/>
            <a:ext cx="9169054" cy="1198880"/>
          </a:xfrm>
        </p:spPr>
        <p:txBody>
          <a:bodyPr/>
          <a:lstStyle>
            <a:lvl1pPr marL="0" indent="0">
              <a:buFontTx/>
              <a:buNone/>
              <a:defRPr sz="4500" b="1" i="0">
                <a:solidFill>
                  <a:srgbClr val="000000"/>
                </a:solidFill>
                <a:latin typeface="Avenir Black" panose="02000503020000020003" pitchFamily="2" charset="0"/>
              </a:defRPr>
            </a:lvl1pPr>
          </a:lstStyle>
          <a:p>
            <a:pPr lvl="0"/>
            <a:r>
              <a:rPr lang="en-US" dirty="0"/>
              <a:t>Insert presentation title</a:t>
            </a:r>
            <a:endParaRPr lang="en-IN" dirty="0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26DA26E4-2670-3445-AA30-802BF9CFB2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4440" y="4250244"/>
            <a:ext cx="9175177" cy="682456"/>
          </a:xfrm>
        </p:spPr>
        <p:txBody>
          <a:bodyPr/>
          <a:lstStyle>
            <a:lvl1pPr marL="0" indent="0" algn="l" defTabSz="914400" rtl="0" eaLnBrk="1" latinLnBrk="0" hangingPunct="1">
              <a:spcAft>
                <a:spcPts val="0"/>
              </a:spcAft>
              <a:buNone/>
              <a:defRPr lang="en-US" sz="1600" b="0" kern="1200" dirty="0" smtClean="0">
                <a:solidFill>
                  <a:schemeClr val="tx1"/>
                </a:solidFill>
                <a:latin typeface="Avenir Medium" panose="02000503020000020003"/>
                <a:ea typeface="+mn-ea"/>
                <a:cs typeface="+mn-cs"/>
              </a:defRPr>
            </a:lvl1pPr>
            <a:lvl2pPr marL="0" algn="l" defTabSz="914400" rtl="0" eaLnBrk="1" latinLnBrk="0" hangingPunct="1">
              <a:spcAft>
                <a:spcPts val="0"/>
              </a:spcAft>
              <a:defRPr lang="en-US" sz="14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algn="l" defTabSz="914400" rtl="0" eaLnBrk="1" latinLnBrk="0" hangingPunct="1">
              <a:spcAft>
                <a:spcPts val="0"/>
              </a:spcAft>
              <a:defRPr lang="en-US" sz="14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algn="l" defTabSz="914400" rtl="0" eaLnBrk="1" latinLnBrk="0" hangingPunct="1">
              <a:spcAft>
                <a:spcPts val="0"/>
              </a:spcAft>
              <a:defRPr lang="en-US" sz="14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algn="l" defTabSz="914400" rtl="0" eaLnBrk="1" latinLnBrk="0" hangingPunct="1">
              <a:spcAft>
                <a:spcPts val="0"/>
              </a:spcAft>
              <a:defRPr lang="en-US" sz="14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Place subtitle here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F8A6D120-6349-BF40-95AD-4B06F8E3E0D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484937" y="817075"/>
            <a:ext cx="2300400" cy="10548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GB" dirty="0"/>
              <a:t>Add additional logo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26899B24-B087-1F4E-AAF7-AC382021F9D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4439" y="6040925"/>
            <a:ext cx="8139113" cy="227417"/>
          </a:xfrm>
        </p:spPr>
        <p:txBody>
          <a:bodyPr/>
          <a:lstStyle>
            <a:lvl1pPr marL="0" indent="0" algn="l" defTabSz="914400" rtl="0" eaLnBrk="1" latinLnBrk="0" hangingPunct="1">
              <a:spcAft>
                <a:spcPts val="0"/>
              </a:spcAft>
              <a:buNone/>
              <a:defRPr lang="en-US" sz="1200" b="0" kern="1200" dirty="0" smtClean="0">
                <a:solidFill>
                  <a:schemeClr val="tx1"/>
                </a:solidFill>
                <a:latin typeface="Avenir Medium" panose="02000503020000020003"/>
                <a:ea typeface="+mn-ea"/>
                <a:cs typeface="+mn-cs"/>
              </a:defRPr>
            </a:lvl1pPr>
            <a:lvl2pPr marL="0" algn="l" defTabSz="914400" rtl="0" eaLnBrk="1" latinLnBrk="0" hangingPunct="1">
              <a:spcAft>
                <a:spcPts val="0"/>
              </a:spcAft>
              <a:defRPr lang="en-US" sz="14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algn="l" defTabSz="914400" rtl="0" eaLnBrk="1" latinLnBrk="0" hangingPunct="1">
              <a:spcAft>
                <a:spcPts val="0"/>
              </a:spcAft>
              <a:defRPr lang="en-US" sz="14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algn="l" defTabSz="914400" rtl="0" eaLnBrk="1" latinLnBrk="0" hangingPunct="1">
              <a:spcAft>
                <a:spcPts val="0"/>
              </a:spcAft>
              <a:defRPr lang="en-US" sz="14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algn="l" defTabSz="914400" rtl="0" eaLnBrk="1" latinLnBrk="0" hangingPunct="1">
              <a:spcAft>
                <a:spcPts val="0"/>
              </a:spcAft>
              <a:defRPr lang="en-US" sz="14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Add author and date (dd/mm/</a:t>
            </a:r>
            <a:r>
              <a:rPr lang="en-US" dirty="0" err="1"/>
              <a:t>yyyy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720728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tarting slide ad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DE495C9-5C8E-47D5-AC49-6926C296A4D8}"/>
              </a:ext>
            </a:extLst>
          </p:cNvPr>
          <p:cNvSpPr/>
          <p:nvPr userDrawn="1"/>
        </p:nvSpPr>
        <p:spPr>
          <a:xfrm>
            <a:off x="0" y="0"/>
            <a:ext cx="12207240" cy="6876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IN" dirty="0" err="1"/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A715308A-2B7A-4485-A51C-F3F23FC4264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207240" cy="6876287"/>
          </a:xfrm>
        </p:spPr>
        <p:txBody>
          <a:bodyPr lIns="0" tIns="182880"/>
          <a:lstStyle>
            <a:lvl1pPr algn="ctr">
              <a:buNone/>
              <a:defRPr sz="1600">
                <a:solidFill>
                  <a:schemeClr val="accent5"/>
                </a:solidFill>
              </a:defRPr>
            </a:lvl1pPr>
          </a:lstStyle>
          <a:p>
            <a:r>
              <a:rPr lang="en-GB" dirty="0"/>
              <a:t>Drag picture to placeholder or click icon to add, then send to back.</a:t>
            </a:r>
            <a:endParaRPr lang="en-US" dirty="0"/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DACC2052-D939-E24E-BE27-60304A0B151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4440" y="4250244"/>
            <a:ext cx="9175177" cy="682456"/>
          </a:xfrm>
        </p:spPr>
        <p:txBody>
          <a:bodyPr/>
          <a:lstStyle>
            <a:lvl1pPr marL="0" indent="0" algn="l" defTabSz="914400" rtl="0" eaLnBrk="1" latinLnBrk="0" hangingPunct="1">
              <a:spcAft>
                <a:spcPts val="0"/>
              </a:spcAft>
              <a:buNone/>
              <a:defRPr lang="en-US" sz="1600" b="0" kern="1200" dirty="0" smtClean="0">
                <a:solidFill>
                  <a:schemeClr val="tx1"/>
                </a:solidFill>
                <a:latin typeface="Avenir Medium" panose="02000503020000020003"/>
                <a:ea typeface="+mn-ea"/>
                <a:cs typeface="+mn-cs"/>
              </a:defRPr>
            </a:lvl1pPr>
            <a:lvl2pPr marL="0" algn="l" defTabSz="914400" rtl="0" eaLnBrk="1" latinLnBrk="0" hangingPunct="1">
              <a:spcAft>
                <a:spcPts val="0"/>
              </a:spcAft>
              <a:defRPr lang="en-US" sz="14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algn="l" defTabSz="914400" rtl="0" eaLnBrk="1" latinLnBrk="0" hangingPunct="1">
              <a:spcAft>
                <a:spcPts val="0"/>
              </a:spcAft>
              <a:defRPr lang="en-US" sz="14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algn="l" defTabSz="914400" rtl="0" eaLnBrk="1" latinLnBrk="0" hangingPunct="1">
              <a:spcAft>
                <a:spcPts val="0"/>
              </a:spcAft>
              <a:defRPr lang="en-US" sz="14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algn="l" defTabSz="914400" rtl="0" eaLnBrk="1" latinLnBrk="0" hangingPunct="1">
              <a:spcAft>
                <a:spcPts val="0"/>
              </a:spcAft>
              <a:defRPr lang="en-US" sz="14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Place subtitle here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5890CC2-F704-904F-962F-8B24743C2A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563" y="2829560"/>
            <a:ext cx="9169054" cy="1198880"/>
          </a:xfrm>
        </p:spPr>
        <p:txBody>
          <a:bodyPr/>
          <a:lstStyle>
            <a:lvl1pPr marL="0" indent="0">
              <a:buFontTx/>
              <a:buNone/>
              <a:defRPr sz="4500" b="1" i="0">
                <a:solidFill>
                  <a:srgbClr val="000000"/>
                </a:solidFill>
                <a:latin typeface="Avenir Black" panose="02000503020000020003" pitchFamily="2" charset="0"/>
              </a:defRPr>
            </a:lvl1pPr>
          </a:lstStyle>
          <a:p>
            <a:pPr lvl="0"/>
            <a:r>
              <a:rPr lang="en-US" dirty="0"/>
              <a:t>Insert presentation title</a:t>
            </a:r>
            <a:endParaRPr lang="en-IN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15731C4-F811-A74C-9A31-F63A46AB949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484937" y="818682"/>
            <a:ext cx="2300400" cy="10548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GB" dirty="0"/>
              <a:t>Add additional logo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7F04BF4B-35A7-424C-B843-6FFE2776C0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4439" y="6040925"/>
            <a:ext cx="8139113" cy="227417"/>
          </a:xfrm>
        </p:spPr>
        <p:txBody>
          <a:bodyPr/>
          <a:lstStyle>
            <a:lvl1pPr marL="0" indent="0" algn="l" defTabSz="914400" rtl="0" eaLnBrk="1" latinLnBrk="0" hangingPunct="1">
              <a:spcAft>
                <a:spcPts val="0"/>
              </a:spcAft>
              <a:buNone/>
              <a:defRPr lang="en-US" sz="1200" b="0" kern="1200" dirty="0" smtClean="0">
                <a:solidFill>
                  <a:schemeClr val="tx1"/>
                </a:solidFill>
                <a:latin typeface="Avenir Medium" panose="02000503020000020003"/>
                <a:ea typeface="+mn-ea"/>
                <a:cs typeface="+mn-cs"/>
              </a:defRPr>
            </a:lvl1pPr>
            <a:lvl2pPr marL="0" algn="l" defTabSz="914400" rtl="0" eaLnBrk="1" latinLnBrk="0" hangingPunct="1">
              <a:spcAft>
                <a:spcPts val="0"/>
              </a:spcAft>
              <a:defRPr lang="en-US" sz="14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algn="l" defTabSz="914400" rtl="0" eaLnBrk="1" latinLnBrk="0" hangingPunct="1">
              <a:spcAft>
                <a:spcPts val="0"/>
              </a:spcAft>
              <a:defRPr lang="en-US" sz="14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algn="l" defTabSz="914400" rtl="0" eaLnBrk="1" latinLnBrk="0" hangingPunct="1">
              <a:spcAft>
                <a:spcPts val="0"/>
              </a:spcAft>
              <a:defRPr lang="en-US" sz="14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algn="l" defTabSz="914400" rtl="0" eaLnBrk="1" latinLnBrk="0" hangingPunct="1">
              <a:spcAft>
                <a:spcPts val="0"/>
              </a:spcAft>
              <a:defRPr lang="en-US" sz="14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Add author and date (dd/mm/</a:t>
            </a:r>
            <a:r>
              <a:rPr lang="en-US" dirty="0" err="1"/>
              <a:t>yyyy</a:t>
            </a:r>
            <a:r>
              <a:rPr lang="en-US" dirty="0"/>
              <a:t>)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5D074C4C-9B47-FA44-9771-18FC0AEAE4D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1387" y="593682"/>
            <a:ext cx="3290400" cy="15048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779464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323E783-5364-49BC-8CA5-4EE83A5CC6A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IN" dirty="0" err="1">
              <a:latin typeface="Avenir" panose="02000503020000020003"/>
            </a:endParaRP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3173E23F-0A6E-49D7-AC0F-4A69FB52D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4746" y="6490025"/>
            <a:ext cx="326254" cy="2011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venir" panose="02000503020000020003"/>
              </a:defRPr>
            </a:lvl1pPr>
          </a:lstStyle>
          <a:p>
            <a:fld id="{1F90F471-3972-4120-B8B3-0237DE626C3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A2911CB-14A3-4427-A0AE-C1124FCE0E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-7" b="13"/>
          <a:stretch/>
        </p:blipFill>
        <p:spPr>
          <a:xfrm>
            <a:off x="8343730" y="327433"/>
            <a:ext cx="3848270" cy="590533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35B189-2A94-460E-BC2B-9A182A8067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1531024"/>
            <a:ext cx="4114800" cy="4156075"/>
          </a:xfrm>
        </p:spPr>
        <p:txBody>
          <a:bodyPr/>
          <a:lstStyle>
            <a:lvl1pPr marL="457200" indent="-457200">
              <a:buFont typeface="+mj-lt"/>
              <a:buAutoNum type="arabicPeriod"/>
              <a:defRPr b="0" i="0">
                <a:solidFill>
                  <a:srgbClr val="000000"/>
                </a:solidFill>
                <a:latin typeface="Avenir" panose="02000503020000020003" pitchFamily="2" charset="0"/>
              </a:defRPr>
            </a:lvl1pPr>
            <a:lvl2pPr marL="571500" indent="-342900">
              <a:buFontTx/>
              <a:buChar char="–"/>
              <a:defRPr b="0" i="0">
                <a:solidFill>
                  <a:srgbClr val="000000"/>
                </a:solidFill>
                <a:latin typeface="Avenir" panose="02000503020000020003" pitchFamily="2" charset="0"/>
              </a:defRPr>
            </a:lvl2pPr>
            <a:lvl3pPr>
              <a:defRPr>
                <a:latin typeface="Avenir" panose="02000503020000020003"/>
              </a:defRPr>
            </a:lvl3pPr>
            <a:lvl4pPr>
              <a:defRPr>
                <a:latin typeface="Avenir" panose="02000503020000020003"/>
              </a:defRPr>
            </a:lvl4pPr>
            <a:lvl5pPr>
              <a:defRPr>
                <a:latin typeface="Avenir" panose="02000503020000020003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Dolor sit </a:t>
            </a:r>
            <a:r>
              <a:rPr lang="en-US" dirty="0" err="1"/>
              <a:t>amet</a:t>
            </a:r>
            <a:endParaRPr lang="en-US" dirty="0"/>
          </a:p>
          <a:p>
            <a:pPr lvl="1"/>
            <a:r>
              <a:rPr lang="en-US" dirty="0" err="1"/>
              <a:t>Amet</a:t>
            </a:r>
            <a:r>
              <a:rPr lang="en-US" dirty="0"/>
              <a:t> sit dolor</a:t>
            </a:r>
          </a:p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Dolor sit </a:t>
            </a:r>
            <a:r>
              <a:rPr lang="en-US" dirty="0" err="1"/>
              <a:t>amet</a:t>
            </a:r>
            <a:endParaRPr lang="en-US" dirty="0"/>
          </a:p>
          <a:p>
            <a:pPr lvl="1"/>
            <a:r>
              <a:rPr lang="en-US" dirty="0" err="1"/>
              <a:t>Amet</a:t>
            </a:r>
            <a:r>
              <a:rPr lang="en-US" dirty="0"/>
              <a:t> sit dolor</a:t>
            </a:r>
          </a:p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Dolor sit </a:t>
            </a:r>
            <a:r>
              <a:rPr lang="en-US" dirty="0" err="1"/>
              <a:t>amet</a:t>
            </a:r>
            <a:endParaRPr lang="en-US" dirty="0"/>
          </a:p>
          <a:p>
            <a:pPr lvl="1"/>
            <a:r>
              <a:rPr lang="en-US" dirty="0" err="1"/>
              <a:t>Amet</a:t>
            </a:r>
            <a:r>
              <a:rPr lang="en-US" dirty="0"/>
              <a:t> sit dolor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3340AED-3ECC-49D9-946D-F298C01034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6325" y="1531023"/>
            <a:ext cx="4114800" cy="4156075"/>
          </a:xfrm>
        </p:spPr>
        <p:txBody>
          <a:bodyPr/>
          <a:lstStyle>
            <a:lvl1pPr marL="457200" indent="-457200">
              <a:buFont typeface="+mj-lt"/>
              <a:buAutoNum type="arabicPeriod"/>
              <a:defRPr b="0" i="0">
                <a:solidFill>
                  <a:srgbClr val="000000"/>
                </a:solidFill>
                <a:latin typeface="Avenir" panose="02000503020000020003" pitchFamily="2" charset="0"/>
              </a:defRPr>
            </a:lvl1pPr>
            <a:lvl2pPr marL="228600" indent="0">
              <a:buNone/>
              <a:defRPr lang="en-US" sz="1600" b="0" i="0" kern="1200" dirty="0" smtClean="0">
                <a:solidFill>
                  <a:srgbClr val="000000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457200" indent="-228600">
              <a:defRPr>
                <a:latin typeface="Avenir" panose="02000503020000020003"/>
              </a:defRPr>
            </a:lvl3pPr>
            <a:lvl4pPr>
              <a:defRPr>
                <a:latin typeface="Avenir" panose="02000503020000020003"/>
              </a:defRPr>
            </a:lvl4pPr>
            <a:lvl5pPr>
              <a:defRPr>
                <a:latin typeface="Avenir" panose="02000503020000020003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marL="571500" lvl="1" indent="-342900" algn="l" defTabSz="2286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Tx/>
              <a:buChar char="–"/>
            </a:pPr>
            <a:r>
              <a:rPr lang="en-US" dirty="0"/>
              <a:t>Dolor sit </a:t>
            </a:r>
            <a:r>
              <a:rPr lang="en-US" dirty="0" err="1"/>
              <a:t>amet</a:t>
            </a:r>
            <a:endParaRPr lang="en-US" dirty="0"/>
          </a:p>
          <a:p>
            <a:pPr marL="571500" lvl="1" indent="-342900" algn="l" defTabSz="2286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Tx/>
              <a:buChar char="–"/>
            </a:pPr>
            <a:r>
              <a:rPr lang="en-US" dirty="0" err="1"/>
              <a:t>Amet</a:t>
            </a:r>
            <a:r>
              <a:rPr lang="en-US" dirty="0"/>
              <a:t> sit dol</a:t>
            </a:r>
          </a:p>
          <a:p>
            <a:pPr lvl="0"/>
            <a:r>
              <a:rPr lang="en-US" dirty="0"/>
              <a:t>Click to edit text</a:t>
            </a:r>
          </a:p>
          <a:p>
            <a:pPr marL="571500" lvl="1" indent="-342900" algn="l" defTabSz="2286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Tx/>
              <a:buChar char="–"/>
            </a:pPr>
            <a:r>
              <a:rPr lang="en-US" dirty="0"/>
              <a:t>Dolor sit </a:t>
            </a:r>
            <a:r>
              <a:rPr lang="en-US" dirty="0" err="1"/>
              <a:t>amet</a:t>
            </a:r>
            <a:endParaRPr lang="en-US" dirty="0"/>
          </a:p>
          <a:p>
            <a:pPr marL="571500" lvl="1" indent="-342900" algn="l" defTabSz="2286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Tx/>
              <a:buChar char="–"/>
            </a:pPr>
            <a:r>
              <a:rPr lang="en-US" dirty="0" err="1"/>
              <a:t>Amet</a:t>
            </a:r>
            <a:r>
              <a:rPr lang="en-US" dirty="0"/>
              <a:t> sit dolor</a:t>
            </a:r>
            <a:endParaRPr lang="en-IN" dirty="0"/>
          </a:p>
          <a:p>
            <a:pPr lvl="0"/>
            <a:r>
              <a:rPr lang="en-US" dirty="0"/>
              <a:t>Click to edit text</a:t>
            </a:r>
          </a:p>
          <a:p>
            <a:pPr marL="571500" lvl="1" indent="-342900" algn="l" defTabSz="2286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Tx/>
              <a:buChar char="–"/>
            </a:pPr>
            <a:r>
              <a:rPr lang="en-US" dirty="0"/>
              <a:t>Dolor sit </a:t>
            </a:r>
            <a:r>
              <a:rPr lang="en-US" dirty="0" err="1"/>
              <a:t>amet</a:t>
            </a:r>
            <a:endParaRPr lang="en-US" dirty="0"/>
          </a:p>
          <a:p>
            <a:pPr marL="571500" lvl="1" indent="-342900" algn="l" defTabSz="2286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Tx/>
              <a:buChar char="–"/>
            </a:pPr>
            <a:r>
              <a:rPr lang="en-US" dirty="0" err="1"/>
              <a:t>Amet</a:t>
            </a:r>
            <a:r>
              <a:rPr lang="en-US" dirty="0"/>
              <a:t> sit dolor</a:t>
            </a:r>
            <a:endParaRPr lang="en-IN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44570B3-779E-4FD7-8DC6-A55F7476D12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119" y="6232771"/>
            <a:ext cx="1360882" cy="62470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B2BEB7C-8987-A144-AF13-C8E38D49E8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81000"/>
            <a:ext cx="11430000" cy="789432"/>
          </a:xfrm>
        </p:spPr>
        <p:txBody>
          <a:bodyPr/>
          <a:lstStyle>
            <a:lvl1pPr>
              <a:lnSpc>
                <a:spcPct val="100000"/>
              </a:lnSpc>
              <a:defRPr sz="4500" b="1" i="0">
                <a:solidFill>
                  <a:srgbClr val="000000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GB" dirty="0"/>
              <a:t>Agenda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7272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D7B5C3-B10F-A449-8F9F-0A3F7351402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picture</a:t>
            </a:r>
          </a:p>
        </p:txBody>
      </p:sp>
      <p:sp>
        <p:nvSpPr>
          <p:cNvPr id="19" name="Slide Number Placeholder 2">
            <a:extLst>
              <a:ext uri="{FF2B5EF4-FFF2-40B4-BE49-F238E27FC236}">
                <a16:creationId xmlns:a16="http://schemas.microsoft.com/office/drawing/2014/main" id="{70BAEBE3-A001-40D5-B520-AA8C2D750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4746" y="6490025"/>
            <a:ext cx="326254" cy="2011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Avenir" panose="02000503020000020003"/>
              </a:defRPr>
            </a:lvl1pPr>
          </a:lstStyle>
          <a:p>
            <a:fld id="{1F90F471-3972-4120-B8B3-0237DE626C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2C2729-078D-475D-927B-B11975E367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564" y="2712720"/>
            <a:ext cx="7959660" cy="2377758"/>
          </a:xfrm>
        </p:spPr>
        <p:txBody>
          <a:bodyPr/>
          <a:lstStyle>
            <a:lvl1pPr marL="0" indent="0">
              <a:buFontTx/>
              <a:buNone/>
              <a:defRPr sz="4500" b="1" i="0">
                <a:solidFill>
                  <a:srgbClr val="FFFFFF"/>
                </a:solidFill>
                <a:latin typeface="Avenir Black" panose="02000503020000020003" pitchFamily="2" charset="0"/>
              </a:defRPr>
            </a:lvl1pPr>
            <a:lvl2pPr>
              <a:defRPr sz="4500">
                <a:latin typeface="ABC Ginto Nord Medium" panose="020B0004030202060204" pitchFamily="34" charset="0"/>
              </a:defRPr>
            </a:lvl2pPr>
            <a:lvl3pPr>
              <a:defRPr sz="4500">
                <a:latin typeface="ABC Ginto Nord Medium" panose="020B0004030202060204" pitchFamily="34" charset="0"/>
              </a:defRPr>
            </a:lvl3pPr>
            <a:lvl4pPr>
              <a:defRPr sz="4500">
                <a:latin typeface="ABC Ginto Nord Medium" panose="020B0004030202060204" pitchFamily="34" charset="0"/>
              </a:defRPr>
            </a:lvl4pPr>
            <a:lvl5pPr>
              <a:defRPr sz="4500">
                <a:latin typeface="ABC Ginto Nord Medium" panose="020B0004030202060204" pitchFamily="34" charset="0"/>
              </a:defRPr>
            </a:lvl5pPr>
          </a:lstStyle>
          <a:p>
            <a:pPr lvl="0"/>
            <a:r>
              <a:rPr lang="en-US" dirty="0"/>
              <a:t>Place Section title here</a:t>
            </a:r>
            <a:endParaRPr lang="en-IN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2465430-709C-2344-ADB3-5A935920199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7971" y="6227617"/>
            <a:ext cx="1364400" cy="6264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436876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C1FFE-9711-701E-721B-EFCA0167A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54F5F-7036-134B-C8D0-235B4EA3BC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6C92B9-4EED-AA70-A174-5BEB39322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93553-C365-4A2B-8180-82021732000F}" type="datetimeFigureOut">
              <a:rPr lang="fi-FI" smtClean="0"/>
              <a:t>22.3.2025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3DAD69-EA3C-3743-3E1C-1FF6C3EA6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B6E1F7-CD6E-EB33-3A64-ED9C931D8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1CFF9-16F3-485B-B2EB-B331F273F08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952219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Blue+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9114E22-3685-4C8A-83D3-2A9870CC3C2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7E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IN" dirty="0" err="1">
              <a:latin typeface="Avenir" panose="02000503020000020003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E70857B-7824-4BF0-A858-EB9EDB705A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119" y="6232771"/>
            <a:ext cx="1360882" cy="624702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D07F1004-616D-472C-ADA2-A830F19467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-4" b="15"/>
          <a:stretch/>
        </p:blipFill>
        <p:spPr>
          <a:xfrm>
            <a:off x="8439913" y="0"/>
            <a:ext cx="3752088" cy="5211844"/>
          </a:xfrm>
          <a:prstGeom prst="rect">
            <a:avLst/>
          </a:prstGeom>
        </p:spPr>
      </p:pic>
      <p:sp>
        <p:nvSpPr>
          <p:cNvPr id="23" name="Slide Number Placeholder 2">
            <a:extLst>
              <a:ext uri="{FF2B5EF4-FFF2-40B4-BE49-F238E27FC236}">
                <a16:creationId xmlns:a16="http://schemas.microsoft.com/office/drawing/2014/main" id="{BBE2B39A-1BB9-41F1-B3F1-59022B36D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4746" y="6490025"/>
            <a:ext cx="326254" cy="2011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venir" panose="02000503020000020003"/>
              </a:defRPr>
            </a:lvl1pPr>
          </a:lstStyle>
          <a:p>
            <a:fld id="{1F90F471-3972-4120-B8B3-0237DE626C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29BEB52F-B912-415C-B189-41D2C9700D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564" y="2692400"/>
            <a:ext cx="7904796" cy="2398078"/>
          </a:xfrm>
        </p:spPr>
        <p:txBody>
          <a:bodyPr/>
          <a:lstStyle>
            <a:lvl1pPr marL="0" indent="0">
              <a:buFontTx/>
              <a:buNone/>
              <a:defRPr sz="4500" b="1" i="0">
                <a:solidFill>
                  <a:srgbClr val="000000"/>
                </a:solidFill>
                <a:latin typeface="Avenir Black" panose="02000503020000020003" pitchFamily="2" charset="0"/>
              </a:defRPr>
            </a:lvl1pPr>
            <a:lvl2pPr>
              <a:defRPr sz="4500">
                <a:latin typeface="ABC Ginto Nord Medium" panose="020B0004030202060204" pitchFamily="34" charset="0"/>
              </a:defRPr>
            </a:lvl2pPr>
            <a:lvl3pPr>
              <a:defRPr sz="4500">
                <a:latin typeface="ABC Ginto Nord Medium" panose="020B0004030202060204" pitchFamily="34" charset="0"/>
              </a:defRPr>
            </a:lvl3pPr>
            <a:lvl4pPr>
              <a:defRPr sz="4500">
                <a:latin typeface="ABC Ginto Nord Medium" panose="020B0004030202060204" pitchFamily="34" charset="0"/>
              </a:defRPr>
            </a:lvl4pPr>
            <a:lvl5pPr>
              <a:defRPr sz="4500">
                <a:latin typeface="ABC Ginto Nord Medium" panose="020B0004030202060204" pitchFamily="34" charset="0"/>
              </a:defRPr>
            </a:lvl5pPr>
          </a:lstStyle>
          <a:p>
            <a:pPr lvl="0"/>
            <a:r>
              <a:rPr lang="en-US" dirty="0"/>
              <a:t>Place Section title here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396777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537D5F-92DE-4A73-8A7B-1F1494A1300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IN" dirty="0" err="1">
              <a:latin typeface="Avenir" panose="02000503020000020003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8546ADE-103C-4652-A344-9C0C8C49EC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81000"/>
            <a:ext cx="11430000" cy="800100"/>
          </a:xfrm>
        </p:spPr>
        <p:txBody>
          <a:bodyPr/>
          <a:lstStyle>
            <a:lvl1pPr>
              <a:lnSpc>
                <a:spcPct val="100000"/>
              </a:lnSpc>
              <a:defRPr sz="4500" b="1" i="0">
                <a:solidFill>
                  <a:srgbClr val="000000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GB" dirty="0"/>
              <a:t>Place headline here (45pt)</a:t>
            </a:r>
            <a:endParaRPr lang="en-US" dirty="0"/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65BDEE9A-C58E-4C37-9B2B-B31CF6B81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4746" y="6490025"/>
            <a:ext cx="326254" cy="2011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venir"/>
              </a:defRPr>
            </a:lvl1pPr>
          </a:lstStyle>
          <a:p>
            <a:fld id="{1F90F471-3972-4120-B8B3-0237DE626C3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F28F82-41A3-4B50-80D6-E93E219636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971" y="6232244"/>
            <a:ext cx="1363178" cy="62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9782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Headlin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DD03AAB-7970-46C6-B091-344585500B8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648BB8F-44AC-4435-8650-BD79E9ECC8D0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IN" dirty="0" err="1">
                <a:latin typeface="Avenir" panose="02000503020000020003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917DFF6-5F09-4718-BDB3-23D1F33D0A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9119" y="6232771"/>
              <a:ext cx="1360882" cy="624702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09EC595-3BDB-489C-AB5C-4C48BF9B07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81000"/>
            <a:ext cx="11430000" cy="800100"/>
          </a:xfrm>
        </p:spPr>
        <p:txBody>
          <a:bodyPr/>
          <a:lstStyle>
            <a:lvl1pPr>
              <a:lnSpc>
                <a:spcPct val="100000"/>
              </a:lnSpc>
              <a:defRPr sz="4500" b="1" i="0">
                <a:solidFill>
                  <a:srgbClr val="000000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GB" dirty="0"/>
              <a:t>Place headline here (45pt)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385C65-6BFC-4F61-A214-71B69537BB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1234440"/>
            <a:ext cx="11430000" cy="384048"/>
          </a:xfr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2200">
                <a:solidFill>
                  <a:srgbClr val="1F7649"/>
                </a:solidFill>
                <a:latin typeface="Avenir" panose="02000503020000020003"/>
              </a:defRPr>
            </a:lvl1pPr>
          </a:lstStyle>
          <a:p>
            <a:pPr lvl="0"/>
            <a:r>
              <a:rPr lang="en-US" dirty="0"/>
              <a:t>Place subtitle here 22pt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FA58BF21-27BC-45DD-B327-06EB34633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4746" y="6490025"/>
            <a:ext cx="326254" cy="2011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venir"/>
              </a:defRPr>
            </a:lvl1pPr>
          </a:lstStyle>
          <a:p>
            <a:fld id="{1F90F471-3972-4120-B8B3-0237DE626C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15511D2D-A0F0-44DF-883C-072BB419C04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81000" y="1827157"/>
            <a:ext cx="11430000" cy="4489629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0426268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35">
          <p15:clr>
            <a:srgbClr val="547EBF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d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8502209-1C4C-47EE-A83C-F97068ED8F7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7E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IN" dirty="0" err="1">
              <a:latin typeface="Avenir" panose="02000503020000020003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7AD433-4B77-E741-930C-11F17D433B19}"/>
              </a:ext>
            </a:extLst>
          </p:cNvPr>
          <p:cNvSpPr txBox="1"/>
          <p:nvPr userDrawn="1"/>
        </p:nvSpPr>
        <p:spPr>
          <a:xfrm>
            <a:off x="4490720" y="36068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 defTabSz="228600">
              <a:spcAft>
                <a:spcPts val="1200"/>
              </a:spcAft>
            </a:pPr>
            <a:endParaRPr lang="en-US" noProof="0" dirty="0">
              <a:latin typeface="Avenir" panose="02000503020000020003"/>
            </a:endParaRPr>
          </a:p>
        </p:txBody>
      </p:sp>
      <p:sp>
        <p:nvSpPr>
          <p:cNvPr id="13" name="Our agenda">
            <a:extLst>
              <a:ext uri="{FF2B5EF4-FFF2-40B4-BE49-F238E27FC236}">
                <a16:creationId xmlns:a16="http://schemas.microsoft.com/office/drawing/2014/main" id="{E693EFEA-B84C-4761-9228-D923CB385EDB}"/>
              </a:ext>
            </a:extLst>
          </p:cNvPr>
          <p:cNvSpPr txBox="1"/>
          <p:nvPr userDrawn="1"/>
        </p:nvSpPr>
        <p:spPr>
          <a:xfrm>
            <a:off x="1070134" y="2736502"/>
            <a:ext cx="10042186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0" tIns="0" rIns="0" bIns="0" anchor="t">
            <a:spAutoFit/>
          </a:bodyPr>
          <a:lstStyle>
            <a:lvl1pPr algn="l" defTabSz="821530">
              <a:defRPr sz="10000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pPr algn="ctr">
              <a:defRPr/>
            </a:pPr>
            <a:endParaRPr lang="en-US" sz="5000" dirty="0">
              <a:solidFill>
                <a:srgbClr val="1D7649"/>
              </a:solidFill>
              <a:latin typeface="ABC Ginto Nord" panose="020B0004030202060204" pitchFamily="34" charset="77"/>
            </a:endParaRP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9DE13444-77EC-47DB-ABB7-7E3333C2B71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1001" y="381000"/>
            <a:ext cx="11430000" cy="5930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IN" dirty="0"/>
              <a:t>Add media, data or an image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41D213-6B73-493E-9380-E8752F1F2C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119" y="6232771"/>
            <a:ext cx="1360882" cy="624702"/>
          </a:xfrm>
          <a:prstGeom prst="rect">
            <a:avLst/>
          </a:prstGeom>
        </p:spPr>
      </p:pic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EAA03385-771E-F044-A34C-7B71C078E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4746" y="6490025"/>
            <a:ext cx="326254" cy="2011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venir"/>
              </a:defRPr>
            </a:lvl1pPr>
          </a:lstStyle>
          <a:p>
            <a:fld id="{1F90F471-3972-4120-B8B3-0237DE626C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3745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C35EA4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93DBC38-EFC6-465F-915A-CA98284EA7A0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9FE3CA4-3141-47B9-AF22-F70B785D1016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IN" dirty="0" err="1">
                <a:latin typeface="Avenir" panose="02000503020000020003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936CD2F-2578-48C0-9E5C-FD0632D3D5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9119" y="6232771"/>
              <a:ext cx="1360882" cy="624702"/>
            </a:xfrm>
            <a:prstGeom prst="rect">
              <a:avLst/>
            </a:prstGeom>
          </p:spPr>
        </p:pic>
      </p:grp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9D0E46BB-4F28-45B2-BE61-5ECA5C37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4746" y="6490025"/>
            <a:ext cx="326254" cy="2011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venir"/>
              </a:defRPr>
            </a:lvl1pPr>
          </a:lstStyle>
          <a:p>
            <a:fld id="{1F90F471-3972-4120-B8B3-0237DE626C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6986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742FDEA-46AF-46C9-ADD8-1223F860AE10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3A88E9-BB4E-4864-B964-5B070F31E881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IN" dirty="0" err="1">
                <a:latin typeface="Avenir" panose="02000503020000020003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8802F21-C87A-4989-9D80-C2C56A6DDA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9119" y="6232771"/>
              <a:ext cx="1360882" cy="624702"/>
            </a:xfrm>
            <a:prstGeom prst="rect">
              <a:avLst/>
            </a:prstGeom>
          </p:spPr>
        </p:pic>
      </p:grp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3173E23F-0A6E-49D7-AC0F-4A69FB52D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4746" y="6490025"/>
            <a:ext cx="326254" cy="2011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venir" panose="02000503020000020003"/>
              </a:defRPr>
            </a:lvl1pPr>
          </a:lstStyle>
          <a:p>
            <a:fld id="{1F90F471-3972-4120-B8B3-0237DE626C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4" name="Content Placeholder 7">
            <a:extLst>
              <a:ext uri="{FF2B5EF4-FFF2-40B4-BE49-F238E27FC236}">
                <a16:creationId xmlns:a16="http://schemas.microsoft.com/office/drawing/2014/main" id="{C8E38289-9CC2-444D-A3C9-96F721E4648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1001" y="381000"/>
            <a:ext cx="11430000" cy="5930900"/>
          </a:xfrm>
        </p:spPr>
        <p:txBody>
          <a:bodyPr/>
          <a:lstStyle>
            <a:lvl1pPr marL="228600" indent="-228600">
              <a:buFont typeface="Graphik" panose="020B0604020202020204" pitchFamily="34" charset="0"/>
              <a:buChar char="•"/>
              <a:defRPr>
                <a:solidFill>
                  <a:srgbClr val="000000"/>
                </a:solidFill>
              </a:defRPr>
            </a:lvl1pPr>
            <a:lvl2pPr marL="457200">
              <a:defRPr/>
            </a:lvl2pPr>
            <a:lvl3pPr marL="685800">
              <a:defRPr/>
            </a:lvl3pPr>
            <a:lvl4pPr marL="914400">
              <a:defRPr/>
            </a:lvl4pPr>
            <a:lvl5pPr marL="1143000">
              <a:defRPr/>
            </a:lvl5pPr>
          </a:lstStyle>
          <a:p>
            <a:pPr lvl="0"/>
            <a:r>
              <a:rPr lang="en-US" dirty="0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18185293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Headline and 1 Column blu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E694DF7-CF78-425A-B29F-3EC2DEE9ECFC}"/>
              </a:ext>
            </a:extLst>
          </p:cNvPr>
          <p:cNvSpPr/>
          <p:nvPr userDrawn="1"/>
        </p:nvSpPr>
        <p:spPr>
          <a:xfrm>
            <a:off x="0" y="0"/>
            <a:ext cx="12192000" cy="6857473"/>
          </a:xfrm>
          <a:prstGeom prst="rect">
            <a:avLst/>
          </a:prstGeom>
          <a:solidFill>
            <a:srgbClr val="D7E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IN" dirty="0" err="1">
              <a:latin typeface="Avenir" panose="02000503020000020003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6D4EA4B-84F0-4EB3-B6B4-6EAB903D2C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81000"/>
            <a:ext cx="11430000" cy="789432"/>
          </a:xfrm>
        </p:spPr>
        <p:txBody>
          <a:bodyPr/>
          <a:lstStyle>
            <a:lvl1pPr>
              <a:lnSpc>
                <a:spcPct val="100000"/>
              </a:lnSpc>
              <a:defRPr sz="4500" b="1" i="0">
                <a:solidFill>
                  <a:srgbClr val="000000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GB" dirty="0"/>
              <a:t>Place headline here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31682B-8CB9-4292-83EA-9439D7E776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119" y="6232771"/>
            <a:ext cx="1360882" cy="624702"/>
          </a:xfrm>
          <a:prstGeom prst="rect">
            <a:avLst/>
          </a:prstGeom>
        </p:spPr>
      </p:pic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0E25BB1C-E11D-44D7-86EA-BFB78D4CE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4746" y="6490025"/>
            <a:ext cx="326254" cy="2011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venir"/>
              </a:defRPr>
            </a:lvl1pPr>
          </a:lstStyle>
          <a:p>
            <a:fld id="{1F90F471-3972-4120-B8B3-0237DE626C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D461AB87-BEE4-44FF-B7AE-8E1111DB6EF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1001" y="1477963"/>
            <a:ext cx="11430000" cy="4833937"/>
          </a:xfr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Place text here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939711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Headline and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D3399CC-44D6-45D2-879A-4C97D6DCFC0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IN" dirty="0" err="1">
              <a:latin typeface="Avenir" panose="02000503020000020003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9EC595-3BDB-489C-AB5C-4C48BF9B07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81000"/>
            <a:ext cx="11430000" cy="800100"/>
          </a:xfrm>
        </p:spPr>
        <p:txBody>
          <a:bodyPr/>
          <a:lstStyle>
            <a:lvl1pPr>
              <a:lnSpc>
                <a:spcPct val="100000"/>
              </a:lnSpc>
              <a:defRPr sz="4500" b="1" i="0">
                <a:solidFill>
                  <a:srgbClr val="000000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GB" dirty="0"/>
              <a:t>Place headline here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A49B96C-8E74-4C8B-BDE4-9B82801CA0E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1001" y="1477963"/>
            <a:ext cx="11430000" cy="4833937"/>
          </a:xfr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Place text here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C563DA8F-5814-4A35-88DB-FAB2A6AE9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4746" y="6490025"/>
            <a:ext cx="326254" cy="2011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venir"/>
              </a:defRPr>
            </a:lvl1pPr>
          </a:lstStyle>
          <a:p>
            <a:fld id="{1F90F471-3972-4120-B8B3-0237DE626C3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EAED9A-5C9B-48EF-9C13-8C4C36B812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119" y="6232771"/>
            <a:ext cx="1360882" cy="62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2853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31">
          <p15:clr>
            <a:srgbClr val="547EBF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5D47D5E-5E4B-4746-BD27-75960F8593B0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DBAF95C-E942-4E47-9C14-B540DA1F08E6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IN" dirty="0" err="1">
                <a:latin typeface="Avenir" panose="02000503020000020003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B444DC7-5F34-4555-A36F-0842C63B81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9119" y="6232771"/>
              <a:ext cx="1360882" cy="624702"/>
            </a:xfrm>
            <a:prstGeom prst="rect">
              <a:avLst/>
            </a:prstGeom>
          </p:spPr>
        </p:pic>
      </p:grp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1DC12A70-EB69-034B-A8B3-5A8F76E5FC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1000" y="3004457"/>
            <a:ext cx="5524500" cy="2865991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400">
                <a:solidFill>
                  <a:srgbClr val="000000"/>
                </a:solidFill>
                <a:latin typeface="Avenir Medium" panose="02000503020000020003"/>
              </a:defRPr>
            </a:lvl1pPr>
            <a:lvl2pPr marL="228600" indent="-228600">
              <a:buFont typeface="Graphik" panose="020B0604020202020204" pitchFamily="34" charset="0"/>
              <a:buChar char="•"/>
              <a:defRPr sz="1800">
                <a:solidFill>
                  <a:srgbClr val="000000"/>
                </a:solidFill>
                <a:latin typeface="Avenir Medium" panose="02000503020000020003"/>
              </a:defRPr>
            </a:lvl2pPr>
            <a:lvl3pPr marL="457200">
              <a:buFont typeface="Graphik" panose="020B0503030202060203" pitchFamily="34" charset="0"/>
              <a:buChar char="–"/>
              <a:defRPr sz="1800">
                <a:solidFill>
                  <a:srgbClr val="000000"/>
                </a:solidFill>
                <a:latin typeface="Avenir Medium" panose="02000503020000020003"/>
              </a:defRPr>
            </a:lvl3pPr>
            <a:lvl4pPr marL="685800">
              <a:buFont typeface="Graphik" panose="020B0604020202020204" pitchFamily="34" charset="0"/>
              <a:buChar char="•"/>
              <a:defRPr sz="1600">
                <a:solidFill>
                  <a:srgbClr val="000000"/>
                </a:solidFill>
                <a:latin typeface="Avenir Medium" panose="02000503020000020003"/>
              </a:defRPr>
            </a:lvl4pPr>
            <a:lvl5pPr marL="914400">
              <a:buFont typeface="Graphik" panose="020B0503030202060203" pitchFamily="34" charset="0"/>
              <a:buChar char="–"/>
              <a:defRPr sz="1600">
                <a:solidFill>
                  <a:srgbClr val="000000"/>
                </a:solidFill>
                <a:latin typeface="Avenir Medium" panose="02000503020000020003"/>
              </a:defRPr>
            </a:lvl5pPr>
          </a:lstStyle>
          <a:p>
            <a:pPr lvl="5"/>
            <a:r>
              <a:rPr lang="en-US" dirty="0"/>
              <a:t>Place text here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CC1513EB-EC9B-9B42-BA12-BC659505A76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86499" y="1371601"/>
            <a:ext cx="5524500" cy="4502426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Avenir Medium" panose="02000503020000020003"/>
              </a:defRPr>
            </a:lvl1pPr>
            <a:lvl2pPr>
              <a:defRPr>
                <a:solidFill>
                  <a:srgbClr val="000000"/>
                </a:solidFill>
                <a:latin typeface="Avenir Medium" panose="02000503020000020003"/>
              </a:defRPr>
            </a:lvl2pPr>
            <a:lvl3pPr>
              <a:defRPr>
                <a:solidFill>
                  <a:srgbClr val="000000"/>
                </a:solidFill>
                <a:latin typeface="Avenir Medium" panose="02000503020000020003"/>
              </a:defRPr>
            </a:lvl3pPr>
            <a:lvl4pPr>
              <a:defRPr>
                <a:solidFill>
                  <a:srgbClr val="000000"/>
                </a:solidFill>
                <a:latin typeface="Avenir Medium" panose="02000503020000020003"/>
              </a:defRPr>
            </a:lvl4pPr>
            <a:lvl5pPr>
              <a:defRPr>
                <a:solidFill>
                  <a:srgbClr val="000000"/>
                </a:solidFill>
                <a:latin typeface="Avenir Medium" panose="02000503020000020003"/>
              </a:defRPr>
            </a:lvl5pPr>
          </a:lstStyle>
          <a:p>
            <a:pPr lvl="5"/>
            <a:r>
              <a:rPr lang="en-US" dirty="0"/>
              <a:t>Place text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51A5E4-3909-4229-80CB-2E4CA2A5B2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1" y="1371601"/>
            <a:ext cx="5524499" cy="1632856"/>
          </a:xfrm>
        </p:spPr>
        <p:txBody>
          <a:bodyPr/>
          <a:lstStyle>
            <a:lvl1pPr>
              <a:lnSpc>
                <a:spcPct val="100000"/>
              </a:lnSpc>
              <a:defRPr b="1" i="0">
                <a:solidFill>
                  <a:srgbClr val="000000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GB" dirty="0"/>
              <a:t>Place headline here</a:t>
            </a:r>
            <a:endParaRPr lang="en-US" dirty="0"/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32E28988-9DF4-45AD-94FA-A799BF382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4746" y="6490025"/>
            <a:ext cx="326254" cy="2011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venir"/>
              </a:defRPr>
            </a:lvl1pPr>
          </a:lstStyle>
          <a:p>
            <a:fld id="{1F90F471-3972-4120-B8B3-0237DE626C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22216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0">
          <p15:clr>
            <a:srgbClr val="C35EA4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Headline and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111492A-1B71-4D86-9256-A79EA9F5CB9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AD98BE4-252B-47DC-AB0A-CF6B8D5B1D5E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IN" dirty="0" err="1">
                <a:latin typeface="Avenir" panose="02000503020000020003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D2A5F5A-6168-43B0-8DE9-40AD295555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9119" y="6232771"/>
              <a:ext cx="1360882" cy="624702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251A5E4-3909-4229-80CB-2E4CA2A5B2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1" y="380999"/>
            <a:ext cx="11429999" cy="707137"/>
          </a:xfrm>
        </p:spPr>
        <p:txBody>
          <a:bodyPr/>
          <a:lstStyle>
            <a:lvl1pPr>
              <a:lnSpc>
                <a:spcPct val="100000"/>
              </a:lnSpc>
              <a:defRPr b="1" i="0">
                <a:solidFill>
                  <a:srgbClr val="000000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GB" dirty="0"/>
              <a:t>Place headline here</a:t>
            </a:r>
            <a:endParaRPr lang="en-US" dirty="0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F42700C7-7F8C-8142-B39A-C4519A48B90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80999" y="1371600"/>
            <a:ext cx="5524499" cy="4937760"/>
          </a:xfrm>
        </p:spPr>
        <p:txBody>
          <a:bodyPr/>
          <a:lstStyle>
            <a:lvl1pPr>
              <a:spcAft>
                <a:spcPts val="600"/>
              </a:spcAft>
              <a:defRPr sz="1800">
                <a:solidFill>
                  <a:srgbClr val="000000"/>
                </a:solidFill>
              </a:defRPr>
            </a:lvl1pPr>
            <a:lvl2pPr>
              <a:spcAft>
                <a:spcPts val="600"/>
              </a:spcAft>
              <a:defRPr sz="1800">
                <a:solidFill>
                  <a:srgbClr val="000000"/>
                </a:solidFill>
              </a:defRPr>
            </a:lvl2pPr>
            <a:lvl3pPr>
              <a:spcAft>
                <a:spcPts val="600"/>
              </a:spcAft>
              <a:defRPr sz="1800">
                <a:solidFill>
                  <a:srgbClr val="000000"/>
                </a:solidFill>
              </a:defRPr>
            </a:lvl3pPr>
            <a:lvl4pPr>
              <a:spcAft>
                <a:spcPts val="600"/>
              </a:spcAft>
              <a:defRPr sz="1600">
                <a:solidFill>
                  <a:srgbClr val="000000"/>
                </a:solidFill>
              </a:defRPr>
            </a:lvl4pPr>
            <a:lvl5pPr>
              <a:spcAft>
                <a:spcPts val="600"/>
              </a:spcAft>
              <a:defRPr sz="1600">
                <a:solidFill>
                  <a:srgbClr val="000000"/>
                </a:solidFill>
              </a:defRPr>
            </a:lvl5pPr>
            <a:lvl6pPr>
              <a:defRPr sz="1600">
                <a:solidFill>
                  <a:srgbClr val="000000"/>
                </a:solidFill>
              </a:defRPr>
            </a:lvl6pPr>
          </a:lstStyle>
          <a:p>
            <a:pPr lvl="5"/>
            <a:r>
              <a:rPr lang="en-US" dirty="0"/>
              <a:t>Place text or other media here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B1D4973F-C5A4-0C42-BA05-26E23A1AE857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6286500" y="1371600"/>
            <a:ext cx="5524499" cy="4937760"/>
          </a:xfrm>
        </p:spPr>
        <p:txBody>
          <a:bodyPr/>
          <a:lstStyle>
            <a:lvl1pPr>
              <a:spcAft>
                <a:spcPts val="600"/>
              </a:spcAft>
              <a:defRPr sz="1800">
                <a:solidFill>
                  <a:srgbClr val="000000"/>
                </a:solidFill>
              </a:defRPr>
            </a:lvl1pPr>
            <a:lvl2pPr>
              <a:spcAft>
                <a:spcPts val="600"/>
              </a:spcAft>
              <a:defRPr sz="1800">
                <a:solidFill>
                  <a:srgbClr val="000000"/>
                </a:solidFill>
              </a:defRPr>
            </a:lvl2pPr>
            <a:lvl3pPr>
              <a:spcAft>
                <a:spcPts val="600"/>
              </a:spcAft>
              <a:defRPr sz="1800">
                <a:solidFill>
                  <a:srgbClr val="000000"/>
                </a:solidFill>
              </a:defRPr>
            </a:lvl3pPr>
            <a:lvl4pPr>
              <a:spcAft>
                <a:spcPts val="600"/>
              </a:spcAft>
              <a:defRPr sz="1600">
                <a:solidFill>
                  <a:srgbClr val="000000"/>
                </a:solidFill>
              </a:defRPr>
            </a:lvl4pPr>
            <a:lvl5pPr>
              <a:spcAft>
                <a:spcPts val="600"/>
              </a:spcAft>
              <a:defRPr sz="1600">
                <a:solidFill>
                  <a:srgbClr val="000000"/>
                </a:solidFill>
              </a:defRPr>
            </a:lvl5pPr>
            <a:lvl6pPr>
              <a:defRPr sz="1600">
                <a:solidFill>
                  <a:srgbClr val="000000"/>
                </a:solidFill>
              </a:defRPr>
            </a:lvl6pPr>
          </a:lstStyle>
          <a:p>
            <a:pPr lvl="5"/>
            <a:r>
              <a:rPr lang="en-US" dirty="0"/>
              <a:t>Place text or other media here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2FF9828E-6F2F-41BF-9813-C4CAEEB07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4746" y="6490025"/>
            <a:ext cx="326254" cy="2011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venir"/>
              </a:defRPr>
            </a:lvl1pPr>
          </a:lstStyle>
          <a:p>
            <a:fld id="{1F90F471-3972-4120-B8B3-0237DE626C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6851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E6DAA-2969-C6BB-02D4-AB1E1D9DD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D3B28B-397D-AFEA-E137-8EC63899E6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38F9E6-3200-A33E-8D13-C2DF2988E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93553-C365-4A2B-8180-82021732000F}" type="datetimeFigureOut">
              <a:rPr lang="fi-FI" smtClean="0"/>
              <a:t>22.3.2025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3B6182-C78E-6297-3DCD-F0790EFC1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A982A8-53AE-DA99-5006-5E277185D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1CFF9-16F3-485B-B2EB-B331F273F08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493646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introduction: 5 profi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101EC22-1C00-4327-8B0B-5ECB02A8FD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IN" dirty="0" err="1">
              <a:latin typeface="Avenir" panose="02000503020000020003"/>
            </a:endParaRP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6FF3AFCD-B861-428D-A004-87DCDB9D3F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-21" b="-156"/>
          <a:stretch/>
        </p:blipFill>
        <p:spPr>
          <a:xfrm>
            <a:off x="0" y="2608700"/>
            <a:ext cx="9682480" cy="7913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9EC595-3BDB-489C-AB5C-4C48BF9B07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81000"/>
            <a:ext cx="11430000" cy="914400"/>
          </a:xfrm>
        </p:spPr>
        <p:txBody>
          <a:bodyPr/>
          <a:lstStyle>
            <a:lvl1pPr>
              <a:lnSpc>
                <a:spcPct val="100000"/>
              </a:lnSpc>
              <a:defRPr sz="4500" b="1" i="0">
                <a:solidFill>
                  <a:srgbClr val="000000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GB" dirty="0"/>
              <a:t>Place headline here</a:t>
            </a:r>
            <a:endParaRPr lang="en-US" dirty="0"/>
          </a:p>
        </p:txBody>
      </p:sp>
      <p:sp>
        <p:nvSpPr>
          <p:cNvPr id="21" name="Picture Placeholder 13">
            <a:extLst>
              <a:ext uri="{FF2B5EF4-FFF2-40B4-BE49-F238E27FC236}">
                <a16:creationId xmlns:a16="http://schemas.microsoft.com/office/drawing/2014/main" id="{D57647B7-79D1-0A4B-BE19-EB3D7E56204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356104" y="1862501"/>
            <a:ext cx="1554480" cy="1554480"/>
          </a:xfrm>
          <a:solidFill>
            <a:schemeClr val="accent1"/>
          </a:solidFill>
        </p:spPr>
        <p:txBody>
          <a:bodyPr vert="horz" lIns="91440" tIns="0" rIns="0" bIns="0" rtlCol="0">
            <a:noAutofit/>
          </a:bodyPr>
          <a:lstStyle>
            <a:lvl1pPr marL="0" indent="0">
              <a:buNone/>
              <a:defRPr lang="en-US" sz="1800" b="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Add profile photo</a:t>
            </a:r>
            <a:endParaRPr lang="en-US" dirty="0"/>
          </a:p>
        </p:txBody>
      </p:sp>
      <p:sp>
        <p:nvSpPr>
          <p:cNvPr id="23" name="Picture Placeholder 13">
            <a:extLst>
              <a:ext uri="{FF2B5EF4-FFF2-40B4-BE49-F238E27FC236}">
                <a16:creationId xmlns:a16="http://schemas.microsoft.com/office/drawing/2014/main" id="{4340D6FD-1887-3544-A26E-8F335B859BD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331208" y="1862501"/>
            <a:ext cx="1554480" cy="1554480"/>
          </a:xfrm>
          <a:solidFill>
            <a:schemeClr val="accent1"/>
          </a:solidFill>
        </p:spPr>
        <p:txBody>
          <a:bodyPr vert="horz" lIns="91440" tIns="0" rIns="0" bIns="0" rtlCol="0">
            <a:noAutofit/>
          </a:bodyPr>
          <a:lstStyle>
            <a:lvl1pPr marL="0" indent="0">
              <a:buNone/>
              <a:defRPr lang="en-US" sz="1800" b="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Add profile photo</a:t>
            </a:r>
            <a:endParaRPr lang="en-US" dirty="0"/>
          </a:p>
        </p:txBody>
      </p:sp>
      <p:sp>
        <p:nvSpPr>
          <p:cNvPr id="24" name="Picture Placeholder 13">
            <a:extLst>
              <a:ext uri="{FF2B5EF4-FFF2-40B4-BE49-F238E27FC236}">
                <a16:creationId xmlns:a16="http://schemas.microsoft.com/office/drawing/2014/main" id="{FA080C1D-BB93-B249-9F54-C5F7A16E098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306312" y="1862501"/>
            <a:ext cx="1554480" cy="1554480"/>
          </a:xfrm>
          <a:solidFill>
            <a:schemeClr val="accent1"/>
          </a:solidFill>
        </p:spPr>
        <p:txBody>
          <a:bodyPr vert="horz" lIns="91440" tIns="0" rIns="0" bIns="0" rtlCol="0">
            <a:noAutofit/>
          </a:bodyPr>
          <a:lstStyle>
            <a:lvl1pPr marL="0" indent="0">
              <a:buNone/>
              <a:defRPr lang="en-US" sz="1800" b="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Add profile photo</a:t>
            </a:r>
            <a:endParaRPr lang="en-US" dirty="0"/>
          </a:p>
        </p:txBody>
      </p:sp>
      <p:sp>
        <p:nvSpPr>
          <p:cNvPr id="31" name="Picture Placeholder 13">
            <a:extLst>
              <a:ext uri="{FF2B5EF4-FFF2-40B4-BE49-F238E27FC236}">
                <a16:creationId xmlns:a16="http://schemas.microsoft.com/office/drawing/2014/main" id="{CA9187A3-C074-9F44-8687-E31C02BD508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281416" y="1862501"/>
            <a:ext cx="1554480" cy="1554480"/>
          </a:xfrm>
          <a:solidFill>
            <a:schemeClr val="accent1"/>
          </a:solidFill>
        </p:spPr>
        <p:txBody>
          <a:bodyPr vert="horz" lIns="91440" tIns="0" rIns="0" bIns="0" rtlCol="0">
            <a:noAutofit/>
          </a:bodyPr>
          <a:lstStyle>
            <a:lvl1pPr marL="0" indent="0">
              <a:buNone/>
              <a:defRPr lang="en-US" sz="1800" b="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Add profile photo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6BEB5A56-DED2-134F-B0DE-11936982FFF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7415" y="3926552"/>
            <a:ext cx="1554480" cy="1943893"/>
          </a:xfrm>
        </p:spPr>
        <p:txBody>
          <a:bodyPr/>
          <a:lstStyle>
            <a:lvl1pPr marL="0" indent="0">
              <a:lnSpc>
                <a:spcPct val="80000"/>
              </a:lnSpc>
              <a:spcAft>
                <a:spcPts val="600"/>
              </a:spcAft>
              <a:buFont typeface="Graphik" panose="020B0604020202020204" pitchFamily="34" charset="0"/>
              <a:buNone/>
              <a:defRPr sz="1200" b="0" i="0">
                <a:solidFill>
                  <a:srgbClr val="000000"/>
                </a:solidFill>
                <a:latin typeface="Avenir" panose="02000503020000020003"/>
              </a:defRPr>
            </a:lvl1pPr>
            <a:lvl2pPr marL="0" indent="0">
              <a:spcAft>
                <a:spcPts val="600"/>
              </a:spcAft>
              <a:buNone/>
              <a:defRPr sz="1600">
                <a:solidFill>
                  <a:srgbClr val="000000"/>
                </a:solidFill>
                <a:latin typeface="Avenir Medium" panose="02000503020000020003"/>
              </a:defRPr>
            </a:lvl2pPr>
            <a:lvl3pPr marL="0" indent="0">
              <a:spcAft>
                <a:spcPts val="600"/>
              </a:spcAft>
              <a:buNone/>
              <a:defRPr sz="1200">
                <a:solidFill>
                  <a:srgbClr val="000000"/>
                </a:solidFill>
                <a:latin typeface="Avenir Medium" panose="02000503020000020003"/>
              </a:defRPr>
            </a:lvl3pPr>
            <a:lvl4pPr marL="182880" indent="-182880">
              <a:spcAft>
                <a:spcPts val="600"/>
              </a:spcAft>
              <a:buFont typeface="Graphik" panose="020B0604020202020204" pitchFamily="34" charset="0"/>
              <a:buChar char="•"/>
              <a:defRPr sz="1200">
                <a:solidFill>
                  <a:srgbClr val="000000"/>
                </a:solidFill>
                <a:latin typeface="Avenir Medium" panose="02000503020000020003"/>
              </a:defRPr>
            </a:lvl4pPr>
            <a:lvl5pPr>
              <a:spcAft>
                <a:spcPts val="600"/>
              </a:spcAft>
              <a:defRPr sz="1600"/>
            </a:lvl5pPr>
          </a:lstStyle>
          <a:p>
            <a:pPr lvl="0"/>
            <a:r>
              <a:rPr lang="en-US" dirty="0"/>
              <a:t>First name Last name</a:t>
            </a:r>
          </a:p>
          <a:p>
            <a:pPr lvl="0"/>
            <a:r>
              <a:rPr lang="en-US" dirty="0"/>
              <a:t>Role description</a:t>
            </a:r>
          </a:p>
          <a:p>
            <a:pPr lvl="0"/>
            <a:r>
              <a:rPr lang="en-US" dirty="0"/>
              <a:t>Email</a:t>
            </a:r>
          </a:p>
          <a:p>
            <a:pPr lvl="0"/>
            <a:r>
              <a:rPr lang="en-US" dirty="0"/>
              <a:t>Other</a:t>
            </a:r>
          </a:p>
        </p:txBody>
      </p:sp>
      <p:sp>
        <p:nvSpPr>
          <p:cNvPr id="28" name="Text Placeholder 21">
            <a:extLst>
              <a:ext uri="{FF2B5EF4-FFF2-40B4-BE49-F238E27FC236}">
                <a16:creationId xmlns:a16="http://schemas.microsoft.com/office/drawing/2014/main" id="{923321BD-6745-7944-910F-B8C8E4AC31D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353236" y="3926552"/>
            <a:ext cx="1554480" cy="1951961"/>
          </a:xfrm>
        </p:spPr>
        <p:txBody>
          <a:bodyPr/>
          <a:lstStyle>
            <a:lvl1pPr marL="0" indent="0">
              <a:lnSpc>
                <a:spcPct val="80000"/>
              </a:lnSpc>
              <a:spcAft>
                <a:spcPts val="600"/>
              </a:spcAft>
              <a:buFont typeface="Graphik" panose="020B0604020202020204" pitchFamily="34" charset="0"/>
              <a:buNone/>
              <a:defRPr sz="1200" b="0" i="0">
                <a:solidFill>
                  <a:srgbClr val="000000"/>
                </a:solidFill>
                <a:latin typeface="Avenir" panose="02000503020000020003"/>
              </a:defRPr>
            </a:lvl1pPr>
            <a:lvl2pPr marL="0" indent="0">
              <a:spcAft>
                <a:spcPts val="600"/>
              </a:spcAft>
              <a:buNone/>
              <a:defRPr sz="1600">
                <a:solidFill>
                  <a:srgbClr val="000000"/>
                </a:solidFill>
                <a:latin typeface="Avenir Medium" panose="02000503020000020003"/>
              </a:defRPr>
            </a:lvl2pPr>
            <a:lvl3pPr marL="0" indent="0">
              <a:spcAft>
                <a:spcPts val="600"/>
              </a:spcAft>
              <a:buNone/>
              <a:defRPr sz="1200">
                <a:solidFill>
                  <a:srgbClr val="000000"/>
                </a:solidFill>
                <a:latin typeface="Avenir Medium" panose="02000503020000020003"/>
              </a:defRPr>
            </a:lvl3pPr>
            <a:lvl4pPr marL="182880" indent="-182880">
              <a:spcAft>
                <a:spcPts val="600"/>
              </a:spcAft>
              <a:buFont typeface="Graphik" panose="020B0604020202020204" pitchFamily="34" charset="0"/>
              <a:buChar char="•"/>
              <a:defRPr sz="1200">
                <a:solidFill>
                  <a:srgbClr val="000000"/>
                </a:solidFill>
                <a:latin typeface="Avenir Medium" panose="02000503020000020003"/>
              </a:defRPr>
            </a:lvl4pPr>
            <a:lvl5pPr>
              <a:spcAft>
                <a:spcPts val="600"/>
              </a:spcAft>
              <a:defRPr sz="1600"/>
            </a:lvl5pPr>
          </a:lstStyle>
          <a:p>
            <a:pPr lvl="0"/>
            <a:r>
              <a:rPr lang="en-US" dirty="0"/>
              <a:t>First name Last name</a:t>
            </a:r>
          </a:p>
          <a:p>
            <a:pPr lvl="0"/>
            <a:r>
              <a:rPr lang="en-US" dirty="0"/>
              <a:t>Role description</a:t>
            </a:r>
          </a:p>
          <a:p>
            <a:pPr lvl="0"/>
            <a:r>
              <a:rPr lang="en-US" dirty="0"/>
              <a:t>Email</a:t>
            </a:r>
          </a:p>
          <a:p>
            <a:pPr lvl="0"/>
            <a:r>
              <a:rPr lang="en-US" dirty="0"/>
              <a:t>Other</a:t>
            </a:r>
          </a:p>
        </p:txBody>
      </p:sp>
      <p:sp>
        <p:nvSpPr>
          <p:cNvPr id="29" name="Text Placeholder 21">
            <a:extLst>
              <a:ext uri="{FF2B5EF4-FFF2-40B4-BE49-F238E27FC236}">
                <a16:creationId xmlns:a16="http://schemas.microsoft.com/office/drawing/2014/main" id="{2A6C4DC7-1806-A74D-B434-61FF385F82A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29057" y="3926552"/>
            <a:ext cx="1554480" cy="1951961"/>
          </a:xfrm>
        </p:spPr>
        <p:txBody>
          <a:bodyPr/>
          <a:lstStyle>
            <a:lvl1pPr marL="0" indent="0">
              <a:lnSpc>
                <a:spcPct val="80000"/>
              </a:lnSpc>
              <a:spcAft>
                <a:spcPts val="600"/>
              </a:spcAft>
              <a:buFont typeface="Graphik" panose="020B0604020202020204" pitchFamily="34" charset="0"/>
              <a:buNone/>
              <a:defRPr sz="1200" b="0" i="0">
                <a:solidFill>
                  <a:srgbClr val="000000"/>
                </a:solidFill>
                <a:latin typeface="Avenir" panose="02000503020000020003"/>
              </a:defRPr>
            </a:lvl1pPr>
            <a:lvl2pPr marL="0" indent="0">
              <a:spcAft>
                <a:spcPts val="600"/>
              </a:spcAft>
              <a:buNone/>
              <a:defRPr sz="1600">
                <a:solidFill>
                  <a:srgbClr val="000000"/>
                </a:solidFill>
                <a:latin typeface="Avenir Medium" panose="02000503020000020003"/>
              </a:defRPr>
            </a:lvl2pPr>
            <a:lvl3pPr marL="0" indent="0">
              <a:spcAft>
                <a:spcPts val="600"/>
              </a:spcAft>
              <a:buNone/>
              <a:defRPr sz="1200">
                <a:solidFill>
                  <a:srgbClr val="000000"/>
                </a:solidFill>
                <a:latin typeface="Avenir Medium" panose="02000503020000020003"/>
              </a:defRPr>
            </a:lvl3pPr>
            <a:lvl4pPr marL="182880" indent="-182880">
              <a:spcAft>
                <a:spcPts val="600"/>
              </a:spcAft>
              <a:buFont typeface="Graphik" panose="020B0604020202020204" pitchFamily="34" charset="0"/>
              <a:buChar char="•"/>
              <a:defRPr sz="1200">
                <a:solidFill>
                  <a:srgbClr val="000000"/>
                </a:solidFill>
                <a:latin typeface="Avenir Medium" panose="02000503020000020003"/>
              </a:defRPr>
            </a:lvl4pPr>
            <a:lvl5pPr>
              <a:spcAft>
                <a:spcPts val="600"/>
              </a:spcAft>
              <a:defRPr sz="1600"/>
            </a:lvl5pPr>
          </a:lstStyle>
          <a:p>
            <a:pPr lvl="0"/>
            <a:r>
              <a:rPr lang="en-US" dirty="0"/>
              <a:t>First name Last name</a:t>
            </a:r>
          </a:p>
          <a:p>
            <a:pPr lvl="0"/>
            <a:r>
              <a:rPr lang="en-US" dirty="0"/>
              <a:t>Role description</a:t>
            </a:r>
          </a:p>
          <a:p>
            <a:pPr lvl="0"/>
            <a:r>
              <a:rPr lang="en-US" dirty="0"/>
              <a:t>Email</a:t>
            </a:r>
          </a:p>
          <a:p>
            <a:pPr lvl="0"/>
            <a:r>
              <a:rPr lang="en-US" dirty="0"/>
              <a:t>Other</a:t>
            </a:r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053D7F26-6DC1-034C-B572-B4BFE718C79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04878" y="3926552"/>
            <a:ext cx="1554480" cy="1951961"/>
          </a:xfrm>
        </p:spPr>
        <p:txBody>
          <a:bodyPr/>
          <a:lstStyle>
            <a:lvl1pPr marL="0" indent="0">
              <a:lnSpc>
                <a:spcPct val="80000"/>
              </a:lnSpc>
              <a:spcAft>
                <a:spcPts val="600"/>
              </a:spcAft>
              <a:buFont typeface="Graphik" panose="020B0604020202020204" pitchFamily="34" charset="0"/>
              <a:buNone/>
              <a:defRPr sz="1200" b="0" i="0">
                <a:solidFill>
                  <a:srgbClr val="000000"/>
                </a:solidFill>
                <a:latin typeface="Avenir" panose="02000503020000020003"/>
              </a:defRPr>
            </a:lvl1pPr>
            <a:lvl2pPr marL="0" indent="0">
              <a:spcAft>
                <a:spcPts val="600"/>
              </a:spcAft>
              <a:buNone/>
              <a:defRPr sz="1600">
                <a:solidFill>
                  <a:srgbClr val="000000"/>
                </a:solidFill>
                <a:latin typeface="Avenir Medium" panose="02000503020000020003"/>
              </a:defRPr>
            </a:lvl2pPr>
            <a:lvl3pPr marL="0" indent="0">
              <a:spcAft>
                <a:spcPts val="600"/>
              </a:spcAft>
              <a:buNone/>
              <a:defRPr sz="1200">
                <a:solidFill>
                  <a:srgbClr val="000000"/>
                </a:solidFill>
                <a:latin typeface="Avenir Medium" panose="02000503020000020003"/>
              </a:defRPr>
            </a:lvl3pPr>
            <a:lvl4pPr marL="182880" indent="-182880">
              <a:spcAft>
                <a:spcPts val="600"/>
              </a:spcAft>
              <a:buFont typeface="Graphik" panose="020B0604020202020204" pitchFamily="34" charset="0"/>
              <a:buChar char="•"/>
              <a:defRPr sz="1200">
                <a:solidFill>
                  <a:srgbClr val="000000"/>
                </a:solidFill>
                <a:latin typeface="Avenir Medium" panose="02000503020000020003"/>
              </a:defRPr>
            </a:lvl4pPr>
            <a:lvl5pPr>
              <a:spcAft>
                <a:spcPts val="600"/>
              </a:spcAft>
              <a:defRPr sz="1600"/>
            </a:lvl5pPr>
          </a:lstStyle>
          <a:p>
            <a:pPr lvl="0"/>
            <a:r>
              <a:rPr lang="en-US" dirty="0"/>
              <a:t>First name Last name</a:t>
            </a:r>
          </a:p>
          <a:p>
            <a:pPr lvl="0"/>
            <a:r>
              <a:rPr lang="en-US" dirty="0"/>
              <a:t>Role description</a:t>
            </a:r>
          </a:p>
          <a:p>
            <a:pPr lvl="0"/>
            <a:r>
              <a:rPr lang="en-US" dirty="0"/>
              <a:t>Email</a:t>
            </a:r>
          </a:p>
          <a:p>
            <a:pPr lvl="0"/>
            <a:r>
              <a:rPr lang="en-US" dirty="0"/>
              <a:t>Other</a:t>
            </a:r>
          </a:p>
        </p:txBody>
      </p:sp>
      <p:sp>
        <p:nvSpPr>
          <p:cNvPr id="32" name="Text Placeholder 21">
            <a:extLst>
              <a:ext uri="{FF2B5EF4-FFF2-40B4-BE49-F238E27FC236}">
                <a16:creationId xmlns:a16="http://schemas.microsoft.com/office/drawing/2014/main" id="{E075A489-B7B7-CE40-B061-D8A36AFCC81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280699" y="3926552"/>
            <a:ext cx="1554480" cy="1951961"/>
          </a:xfrm>
        </p:spPr>
        <p:txBody>
          <a:bodyPr/>
          <a:lstStyle>
            <a:lvl1pPr marL="0" indent="0">
              <a:lnSpc>
                <a:spcPct val="80000"/>
              </a:lnSpc>
              <a:spcAft>
                <a:spcPts val="600"/>
              </a:spcAft>
              <a:buFont typeface="Graphik" panose="020B0604020202020204" pitchFamily="34" charset="0"/>
              <a:buNone/>
              <a:defRPr sz="1200" b="0" i="0">
                <a:solidFill>
                  <a:srgbClr val="000000"/>
                </a:solidFill>
                <a:latin typeface="Avenir" panose="02000503020000020003"/>
              </a:defRPr>
            </a:lvl1pPr>
            <a:lvl2pPr marL="0" indent="0">
              <a:spcAft>
                <a:spcPts val="600"/>
              </a:spcAft>
              <a:buNone/>
              <a:defRPr sz="1600">
                <a:solidFill>
                  <a:srgbClr val="000000"/>
                </a:solidFill>
                <a:latin typeface="Avenir Medium" panose="02000503020000020003"/>
              </a:defRPr>
            </a:lvl2pPr>
            <a:lvl3pPr marL="0" indent="0">
              <a:spcAft>
                <a:spcPts val="600"/>
              </a:spcAft>
              <a:buNone/>
              <a:defRPr sz="1200">
                <a:solidFill>
                  <a:srgbClr val="000000"/>
                </a:solidFill>
                <a:latin typeface="Avenir Medium" panose="02000503020000020003"/>
              </a:defRPr>
            </a:lvl3pPr>
            <a:lvl4pPr marL="182880" indent="-182880">
              <a:spcAft>
                <a:spcPts val="600"/>
              </a:spcAft>
              <a:buFont typeface="Graphik" panose="020B0604020202020204" pitchFamily="34" charset="0"/>
              <a:buChar char="•"/>
              <a:defRPr sz="1200">
                <a:solidFill>
                  <a:srgbClr val="000000"/>
                </a:solidFill>
                <a:latin typeface="Avenir Medium" panose="02000503020000020003"/>
              </a:defRPr>
            </a:lvl4pPr>
            <a:lvl5pPr>
              <a:spcAft>
                <a:spcPts val="600"/>
              </a:spcAft>
              <a:defRPr sz="1600"/>
            </a:lvl5pPr>
          </a:lstStyle>
          <a:p>
            <a:pPr lvl="0"/>
            <a:r>
              <a:rPr lang="en-US" dirty="0"/>
              <a:t>First name Last name</a:t>
            </a:r>
          </a:p>
          <a:p>
            <a:pPr lvl="0"/>
            <a:r>
              <a:rPr lang="en-US" dirty="0"/>
              <a:t>Role description</a:t>
            </a:r>
          </a:p>
          <a:p>
            <a:pPr lvl="0"/>
            <a:r>
              <a:rPr lang="en-US" dirty="0"/>
              <a:t>Email</a:t>
            </a:r>
          </a:p>
          <a:p>
            <a:pPr lvl="0"/>
            <a:r>
              <a:rPr lang="en-US" dirty="0"/>
              <a:t>Other</a:t>
            </a:r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9FEF6117-B6D9-4841-8EFA-DF78BCFA9C0B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77415" y="3672216"/>
            <a:ext cx="457200" cy="27432"/>
          </a:xfrm>
          <a:solidFill>
            <a:srgbClr val="1F7649"/>
          </a:solidFill>
        </p:spPr>
        <p:txBody>
          <a:bodyPr/>
          <a:lstStyle>
            <a:lvl1pPr>
              <a:buNone/>
              <a:defRPr sz="300">
                <a:latin typeface="Avenir" panose="02000503020000020003"/>
              </a:defRPr>
            </a:lvl1pPr>
          </a:lstStyle>
          <a:p>
            <a:r>
              <a:rPr lang="en-GB" dirty="0"/>
              <a:t> </a:t>
            </a:r>
            <a:endParaRPr lang="en-US" dirty="0"/>
          </a:p>
        </p:txBody>
      </p:sp>
      <p:sp>
        <p:nvSpPr>
          <p:cNvPr id="38" name="Picture Placeholder 4">
            <a:extLst>
              <a:ext uri="{FF2B5EF4-FFF2-40B4-BE49-F238E27FC236}">
                <a16:creationId xmlns:a16="http://schemas.microsoft.com/office/drawing/2014/main" id="{90B0A6BB-BC70-4436-B334-35CF914D1772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2356104" y="3672216"/>
            <a:ext cx="457200" cy="27432"/>
          </a:xfrm>
          <a:solidFill>
            <a:srgbClr val="1F7649"/>
          </a:solidFill>
        </p:spPr>
        <p:txBody>
          <a:bodyPr/>
          <a:lstStyle>
            <a:lvl1pPr>
              <a:buNone/>
              <a:defRPr sz="300">
                <a:latin typeface="Avenir" panose="02000503020000020003"/>
              </a:defRPr>
            </a:lvl1pPr>
          </a:lstStyle>
          <a:p>
            <a:r>
              <a:rPr lang="en-GB" dirty="0"/>
              <a:t> </a:t>
            </a:r>
            <a:endParaRPr lang="en-US" dirty="0"/>
          </a:p>
        </p:txBody>
      </p:sp>
      <p:sp>
        <p:nvSpPr>
          <p:cNvPr id="39" name="Picture Placeholder 4">
            <a:extLst>
              <a:ext uri="{FF2B5EF4-FFF2-40B4-BE49-F238E27FC236}">
                <a16:creationId xmlns:a16="http://schemas.microsoft.com/office/drawing/2014/main" id="{EA23CA56-3568-4982-84E5-176DE32541C2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4331208" y="3672216"/>
            <a:ext cx="457200" cy="27432"/>
          </a:xfrm>
          <a:solidFill>
            <a:srgbClr val="1F7649"/>
          </a:solidFill>
        </p:spPr>
        <p:txBody>
          <a:bodyPr/>
          <a:lstStyle>
            <a:lvl1pPr>
              <a:buNone/>
              <a:defRPr sz="300">
                <a:latin typeface="Avenir" panose="02000503020000020003"/>
              </a:defRPr>
            </a:lvl1pPr>
          </a:lstStyle>
          <a:p>
            <a:r>
              <a:rPr lang="en-GB" dirty="0"/>
              <a:t> </a:t>
            </a:r>
            <a:endParaRPr lang="en-US" dirty="0"/>
          </a:p>
        </p:txBody>
      </p:sp>
      <p:sp>
        <p:nvSpPr>
          <p:cNvPr id="40" name="Picture Placeholder 4">
            <a:extLst>
              <a:ext uri="{FF2B5EF4-FFF2-40B4-BE49-F238E27FC236}">
                <a16:creationId xmlns:a16="http://schemas.microsoft.com/office/drawing/2014/main" id="{7E019EA7-B58E-4B17-A663-2E8CCD701589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306312" y="3672216"/>
            <a:ext cx="457200" cy="27432"/>
          </a:xfrm>
          <a:solidFill>
            <a:srgbClr val="1F7649"/>
          </a:solidFill>
        </p:spPr>
        <p:txBody>
          <a:bodyPr/>
          <a:lstStyle>
            <a:lvl1pPr>
              <a:buNone/>
              <a:defRPr sz="300">
                <a:latin typeface="Avenir" panose="02000503020000020003"/>
              </a:defRPr>
            </a:lvl1pPr>
          </a:lstStyle>
          <a:p>
            <a:r>
              <a:rPr lang="en-GB" dirty="0"/>
              <a:t> </a:t>
            </a:r>
            <a:endParaRPr lang="en-US" dirty="0"/>
          </a:p>
        </p:txBody>
      </p:sp>
      <p:sp>
        <p:nvSpPr>
          <p:cNvPr id="44" name="Picture Placeholder 4">
            <a:extLst>
              <a:ext uri="{FF2B5EF4-FFF2-40B4-BE49-F238E27FC236}">
                <a16:creationId xmlns:a16="http://schemas.microsoft.com/office/drawing/2014/main" id="{9A57066F-5BF5-43F7-A9DA-1788B5511DA7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8281416" y="3672216"/>
            <a:ext cx="457200" cy="27432"/>
          </a:xfrm>
          <a:solidFill>
            <a:srgbClr val="1F7649"/>
          </a:solidFill>
        </p:spPr>
        <p:txBody>
          <a:bodyPr/>
          <a:lstStyle>
            <a:lvl1pPr>
              <a:buNone/>
              <a:defRPr sz="300">
                <a:latin typeface="Avenir" panose="02000503020000020003"/>
              </a:defRPr>
            </a:lvl1pPr>
          </a:lstStyle>
          <a:p>
            <a:r>
              <a:rPr lang="en-GB" dirty="0"/>
              <a:t> </a:t>
            </a:r>
            <a:endParaRPr lang="en-US" dirty="0"/>
          </a:p>
        </p:txBody>
      </p:sp>
      <p:sp>
        <p:nvSpPr>
          <p:cNvPr id="33" name="Slide Number Placeholder 2">
            <a:extLst>
              <a:ext uri="{FF2B5EF4-FFF2-40B4-BE49-F238E27FC236}">
                <a16:creationId xmlns:a16="http://schemas.microsoft.com/office/drawing/2014/main" id="{DD0BB712-81C2-4228-8D3B-39E3A3657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4746" y="6490025"/>
            <a:ext cx="326254" cy="2011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venir"/>
              </a:defRPr>
            </a:lvl1pPr>
          </a:lstStyle>
          <a:p>
            <a:fld id="{1F90F471-3972-4120-B8B3-0237DE626C3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7" name="Picture 36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8F6E1345-E0BA-4AF0-9ACD-4FE073FEDC6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7350" y="1763545"/>
            <a:ext cx="2451770" cy="204314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962A7AC-413A-48F0-8837-A23E1CB0C1C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119" y="6232771"/>
            <a:ext cx="1360882" cy="624702"/>
          </a:xfrm>
          <a:prstGeom prst="rect">
            <a:avLst/>
          </a:prstGeom>
        </p:spPr>
      </p:pic>
      <p:sp>
        <p:nvSpPr>
          <p:cNvPr id="35" name="Picture Placeholder 13">
            <a:extLst>
              <a:ext uri="{FF2B5EF4-FFF2-40B4-BE49-F238E27FC236}">
                <a16:creationId xmlns:a16="http://schemas.microsoft.com/office/drawing/2014/main" id="{0F8DB8CE-CCF5-444F-A1C7-620F7A46C9C8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400812" y="1862501"/>
            <a:ext cx="1554480" cy="1554480"/>
          </a:xfrm>
          <a:solidFill>
            <a:schemeClr val="accent1"/>
          </a:solidFill>
        </p:spPr>
        <p:txBody>
          <a:bodyPr vert="horz" lIns="91440" tIns="0" rIns="0" bIns="0" rtlCol="0">
            <a:noAutofit/>
          </a:bodyPr>
          <a:lstStyle>
            <a:lvl1pPr marL="0" indent="0">
              <a:buNone/>
              <a:defRPr lang="en-US" sz="1800" b="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Add profile photo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293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03">
          <p15:clr>
            <a:srgbClr val="C35EA4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introduction: 8 profi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ED12FC9-9493-4D28-9142-428CDF5AEF0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IN" dirty="0" err="1">
              <a:latin typeface="Avenir" panose="02000503020000020003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371931-42F0-694A-9918-74F36725749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81000" y="1295233"/>
            <a:ext cx="3540355" cy="5016665"/>
          </a:xfrm>
        </p:spPr>
        <p:txBody>
          <a:bodyPr/>
          <a:lstStyle>
            <a:lvl1pPr marL="0" indent="0">
              <a:buNone/>
              <a:defRPr sz="1600">
                <a:solidFill>
                  <a:srgbClr val="000000"/>
                </a:solidFill>
                <a:latin typeface="Avenir" panose="02000503020000020003"/>
              </a:defRPr>
            </a:lvl1pPr>
            <a:lvl2pPr marL="228600" indent="0">
              <a:buNone/>
              <a:defRPr>
                <a:solidFill>
                  <a:srgbClr val="000000"/>
                </a:solidFill>
                <a:latin typeface="Avenir Medium" panose="02000503020000020003"/>
              </a:defRPr>
            </a:lvl2pPr>
            <a:lvl3pPr>
              <a:defRPr>
                <a:solidFill>
                  <a:srgbClr val="000000"/>
                </a:solidFill>
                <a:latin typeface="Avenir Medium" panose="02000503020000020003"/>
              </a:defRPr>
            </a:lvl3pPr>
            <a:lvl4pPr>
              <a:defRPr>
                <a:solidFill>
                  <a:srgbClr val="000000"/>
                </a:solidFill>
                <a:latin typeface="Avenir Medium" panose="02000503020000020003"/>
              </a:defRPr>
            </a:lvl4pPr>
            <a:lvl5pPr>
              <a:defRPr>
                <a:solidFill>
                  <a:srgbClr val="000000"/>
                </a:solidFill>
                <a:latin typeface="Avenir Medium" panose="02000503020000020003"/>
              </a:defRPr>
            </a:lvl5pPr>
          </a:lstStyle>
          <a:p>
            <a:pPr lvl="0"/>
            <a:r>
              <a:rPr lang="en-US" dirty="0"/>
              <a:t>Place text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9EC595-3BDB-489C-AB5C-4C48BF9B07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81000"/>
            <a:ext cx="11430000" cy="914400"/>
          </a:xfrm>
        </p:spPr>
        <p:txBody>
          <a:bodyPr/>
          <a:lstStyle>
            <a:lvl1pPr>
              <a:lnSpc>
                <a:spcPct val="100000"/>
              </a:lnSpc>
              <a:defRPr sz="4500" b="1" i="0">
                <a:solidFill>
                  <a:srgbClr val="000000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GB" dirty="0"/>
              <a:t>Place headline here</a:t>
            </a:r>
            <a:endParaRPr lang="en-US" dirty="0"/>
          </a:p>
        </p:txBody>
      </p:sp>
      <p:sp>
        <p:nvSpPr>
          <p:cNvPr id="45" name="Picture Placeholder 13">
            <a:extLst>
              <a:ext uri="{FF2B5EF4-FFF2-40B4-BE49-F238E27FC236}">
                <a16:creationId xmlns:a16="http://schemas.microsoft.com/office/drawing/2014/main" id="{CD7EAAF9-7102-4351-9F35-C40B3F38197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325820" y="1295233"/>
            <a:ext cx="1186945" cy="1186945"/>
          </a:xfrm>
          <a:solidFill>
            <a:srgbClr val="F0F0F0"/>
          </a:solidFill>
        </p:spPr>
        <p:txBody>
          <a:bodyPr vert="horz" lIns="91440" tIns="0" rIns="0" bIns="0" rtlCol="0">
            <a:noAutofit/>
          </a:bodyPr>
          <a:lstStyle>
            <a:lvl1pPr marL="0" indent="0">
              <a:buNone/>
              <a:defRPr lang="en-US" sz="1800" b="0" dirty="0">
                <a:solidFill>
                  <a:srgbClr val="000000"/>
                </a:solidFill>
                <a:latin typeface="Avenir" panose="02000503020000020003"/>
              </a:defRPr>
            </a:lvl1pPr>
          </a:lstStyle>
          <a:p>
            <a:pPr lvl="0"/>
            <a:r>
              <a:rPr lang="en-GB" dirty="0"/>
              <a:t>Add profile photo</a:t>
            </a:r>
            <a:endParaRPr lang="en-US" dirty="0"/>
          </a:p>
        </p:txBody>
      </p:sp>
      <p:sp>
        <p:nvSpPr>
          <p:cNvPr id="46" name="Picture Placeholder 13">
            <a:extLst>
              <a:ext uri="{FF2B5EF4-FFF2-40B4-BE49-F238E27FC236}">
                <a16:creationId xmlns:a16="http://schemas.microsoft.com/office/drawing/2014/main" id="{CC40CB3D-DFEA-4056-B2DA-887E7C86324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98231" y="1295233"/>
            <a:ext cx="1186945" cy="1186945"/>
          </a:xfrm>
          <a:solidFill>
            <a:srgbClr val="F0F0F0"/>
          </a:solidFill>
        </p:spPr>
        <p:txBody>
          <a:bodyPr vert="horz" lIns="91440" tIns="0" rIns="0" bIns="0" rtlCol="0">
            <a:noAutofit/>
          </a:bodyPr>
          <a:lstStyle>
            <a:lvl1pPr marL="0" indent="0">
              <a:buNone/>
              <a:defRPr lang="en-US" sz="1800" b="0" dirty="0">
                <a:solidFill>
                  <a:srgbClr val="000000"/>
                </a:solidFill>
                <a:latin typeface="Avenir" panose="02000503020000020003"/>
              </a:defRPr>
            </a:lvl1pPr>
          </a:lstStyle>
          <a:p>
            <a:pPr lvl="0"/>
            <a:r>
              <a:rPr lang="en-GB" dirty="0"/>
              <a:t>Add profile photo</a:t>
            </a:r>
            <a:endParaRPr lang="en-US" dirty="0"/>
          </a:p>
        </p:txBody>
      </p:sp>
      <p:sp>
        <p:nvSpPr>
          <p:cNvPr id="47" name="Picture Placeholder 13">
            <a:extLst>
              <a:ext uri="{FF2B5EF4-FFF2-40B4-BE49-F238E27FC236}">
                <a16:creationId xmlns:a16="http://schemas.microsoft.com/office/drawing/2014/main" id="{F8BABECB-6F2D-4068-AEE6-A603DAA72EF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0243053" y="1295233"/>
            <a:ext cx="1186945" cy="1186945"/>
          </a:xfrm>
          <a:solidFill>
            <a:srgbClr val="F0F0F0"/>
          </a:solidFill>
        </p:spPr>
        <p:txBody>
          <a:bodyPr vert="horz" lIns="91440" tIns="0" rIns="0" bIns="0" rtlCol="0">
            <a:noAutofit/>
          </a:bodyPr>
          <a:lstStyle>
            <a:lvl1pPr marL="0" indent="0">
              <a:buNone/>
              <a:defRPr lang="en-US" sz="1800" b="0" dirty="0">
                <a:solidFill>
                  <a:srgbClr val="000000"/>
                </a:solidFill>
                <a:latin typeface="Avenir" panose="02000503020000020003"/>
              </a:defRPr>
            </a:lvl1pPr>
          </a:lstStyle>
          <a:p>
            <a:pPr lvl="0"/>
            <a:r>
              <a:rPr lang="en-GB" dirty="0"/>
              <a:t>Add profile photo</a:t>
            </a:r>
            <a:endParaRPr lang="en-US" dirty="0"/>
          </a:p>
        </p:txBody>
      </p:sp>
      <p:sp>
        <p:nvSpPr>
          <p:cNvPr id="48" name="Picture Placeholder 13">
            <a:extLst>
              <a:ext uri="{FF2B5EF4-FFF2-40B4-BE49-F238E27FC236}">
                <a16:creationId xmlns:a16="http://schemas.microsoft.com/office/drawing/2014/main" id="{914A31DD-59CB-48C9-9C28-954E6B85C62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270642" y="1295233"/>
            <a:ext cx="1186945" cy="1186945"/>
          </a:xfrm>
          <a:solidFill>
            <a:srgbClr val="F0F0F0"/>
          </a:solidFill>
        </p:spPr>
        <p:txBody>
          <a:bodyPr vert="horz" lIns="91440" tIns="0" rIns="0" bIns="0" rtlCol="0">
            <a:noAutofit/>
          </a:bodyPr>
          <a:lstStyle>
            <a:lvl1pPr marL="0" indent="0">
              <a:buNone/>
              <a:defRPr lang="en-US" sz="1800" b="0" dirty="0">
                <a:solidFill>
                  <a:srgbClr val="000000"/>
                </a:solidFill>
                <a:latin typeface="Avenir" panose="02000503020000020003"/>
              </a:defRPr>
            </a:lvl1pPr>
          </a:lstStyle>
          <a:p>
            <a:pPr lvl="0"/>
            <a:r>
              <a:rPr lang="en-GB" dirty="0"/>
              <a:t>Add profile photo</a:t>
            </a:r>
            <a:endParaRPr lang="en-US" dirty="0"/>
          </a:p>
        </p:txBody>
      </p:sp>
      <p:sp>
        <p:nvSpPr>
          <p:cNvPr id="57" name="Text Placeholder 21">
            <a:extLst>
              <a:ext uri="{FF2B5EF4-FFF2-40B4-BE49-F238E27FC236}">
                <a16:creationId xmlns:a16="http://schemas.microsoft.com/office/drawing/2014/main" id="{224BCF40-5B7A-4471-B077-3EEE956ADC3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25822" y="2786552"/>
            <a:ext cx="1567945" cy="978418"/>
          </a:xfrm>
        </p:spPr>
        <p:txBody>
          <a:bodyPr/>
          <a:lstStyle>
            <a:lvl1pPr marL="0" indent="0">
              <a:lnSpc>
                <a:spcPct val="80000"/>
              </a:lnSpc>
              <a:spcAft>
                <a:spcPts val="200"/>
              </a:spcAft>
              <a:buFont typeface="Graphik" panose="020B0604020202020204" pitchFamily="34" charset="0"/>
              <a:buNone/>
              <a:defRPr sz="1200" b="0" i="0">
                <a:solidFill>
                  <a:srgbClr val="000000"/>
                </a:solidFill>
                <a:latin typeface="Avenir" panose="02000503020000020003"/>
              </a:defRPr>
            </a:lvl1pPr>
            <a:lvl2pPr marL="0" indent="0">
              <a:spcAft>
                <a:spcPts val="200"/>
              </a:spcAft>
              <a:buNone/>
              <a:defRPr lang="en-US" sz="1200" kern="1200" dirty="0">
                <a:solidFill>
                  <a:srgbClr val="000000"/>
                </a:solidFill>
                <a:latin typeface="Avenir Medium" panose="02000503020000020003"/>
                <a:ea typeface="+mn-ea"/>
                <a:cs typeface="+mn-cs"/>
              </a:defRPr>
            </a:lvl2pPr>
            <a:lvl3pPr marL="0" indent="0">
              <a:spcAft>
                <a:spcPts val="600"/>
              </a:spcAft>
              <a:buNone/>
              <a:defRPr sz="1200"/>
            </a:lvl3pPr>
            <a:lvl4pPr marL="182880" indent="-182880">
              <a:spcAft>
                <a:spcPts val="600"/>
              </a:spcAft>
              <a:buFont typeface="Graphik" panose="020B0604020202020204" pitchFamily="34" charset="0"/>
              <a:buChar char="•"/>
              <a:defRPr sz="1200"/>
            </a:lvl4pPr>
            <a:lvl5pPr>
              <a:spcAft>
                <a:spcPts val="600"/>
              </a:spcAft>
              <a:defRPr sz="1600"/>
            </a:lvl5pPr>
          </a:lstStyle>
          <a:p>
            <a:pPr lvl="0"/>
            <a:r>
              <a:rPr lang="en-US" dirty="0"/>
              <a:t>First name Last name</a:t>
            </a:r>
          </a:p>
          <a:p>
            <a:pPr lvl="0"/>
            <a:r>
              <a:rPr lang="en-US" dirty="0"/>
              <a:t>Role description</a:t>
            </a:r>
          </a:p>
        </p:txBody>
      </p:sp>
      <p:sp>
        <p:nvSpPr>
          <p:cNvPr id="58" name="Text Placeholder 21">
            <a:extLst>
              <a:ext uri="{FF2B5EF4-FFF2-40B4-BE49-F238E27FC236}">
                <a16:creationId xmlns:a16="http://schemas.microsoft.com/office/drawing/2014/main" id="{68E899C2-D12C-4214-88A5-B7A6E1BCDCE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98233" y="2786552"/>
            <a:ext cx="1567945" cy="978418"/>
          </a:xfrm>
        </p:spPr>
        <p:txBody>
          <a:bodyPr/>
          <a:lstStyle>
            <a:lvl1pPr marL="0" indent="0">
              <a:lnSpc>
                <a:spcPct val="80000"/>
              </a:lnSpc>
              <a:spcAft>
                <a:spcPts val="200"/>
              </a:spcAft>
              <a:buFont typeface="Graphik" panose="020B0604020202020204" pitchFamily="34" charset="0"/>
              <a:buNone/>
              <a:defRPr sz="1200" b="0" i="0">
                <a:solidFill>
                  <a:srgbClr val="000000"/>
                </a:solidFill>
                <a:latin typeface="Avenir" panose="02000503020000020003"/>
              </a:defRPr>
            </a:lvl1pPr>
            <a:lvl2pPr marL="0" indent="0">
              <a:spcAft>
                <a:spcPts val="200"/>
              </a:spcAft>
              <a:buNone/>
              <a:defRPr lang="en-US" sz="1400" kern="1200" dirty="0">
                <a:solidFill>
                  <a:srgbClr val="000000"/>
                </a:solidFill>
                <a:latin typeface="Avenir Medium" panose="02000503020000020003"/>
                <a:ea typeface="+mn-ea"/>
                <a:cs typeface="+mn-cs"/>
              </a:defRPr>
            </a:lvl2pPr>
            <a:lvl3pPr marL="0" indent="0">
              <a:spcAft>
                <a:spcPts val="600"/>
              </a:spcAft>
              <a:buNone/>
              <a:defRPr sz="1200"/>
            </a:lvl3pPr>
            <a:lvl4pPr marL="182880" indent="-182880">
              <a:spcAft>
                <a:spcPts val="600"/>
              </a:spcAft>
              <a:buFont typeface="Graphik" panose="020B0604020202020204" pitchFamily="34" charset="0"/>
              <a:buChar char="•"/>
              <a:defRPr sz="1200"/>
            </a:lvl4pPr>
            <a:lvl5pPr>
              <a:spcAft>
                <a:spcPts val="600"/>
              </a:spcAft>
              <a:defRPr sz="1600"/>
            </a:lvl5pPr>
          </a:lstStyle>
          <a:p>
            <a:pPr lvl="0"/>
            <a:r>
              <a:rPr lang="en-US" dirty="0"/>
              <a:t>First name Last name</a:t>
            </a:r>
          </a:p>
          <a:p>
            <a:pPr lvl="0"/>
            <a:r>
              <a:rPr lang="en-US" dirty="0"/>
              <a:t>Role description</a:t>
            </a:r>
          </a:p>
        </p:txBody>
      </p:sp>
      <p:sp>
        <p:nvSpPr>
          <p:cNvPr id="59" name="Text Placeholder 21">
            <a:extLst>
              <a:ext uri="{FF2B5EF4-FFF2-40B4-BE49-F238E27FC236}">
                <a16:creationId xmlns:a16="http://schemas.microsoft.com/office/drawing/2014/main" id="{66A0D763-27FE-421C-A5D9-19A08FC2D8D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270644" y="2786552"/>
            <a:ext cx="1567945" cy="978418"/>
          </a:xfrm>
        </p:spPr>
        <p:txBody>
          <a:bodyPr/>
          <a:lstStyle>
            <a:lvl1pPr marL="0" indent="0">
              <a:lnSpc>
                <a:spcPct val="80000"/>
              </a:lnSpc>
              <a:spcAft>
                <a:spcPts val="200"/>
              </a:spcAft>
              <a:buFont typeface="Graphik" panose="020B0604020202020204" pitchFamily="34" charset="0"/>
              <a:buNone/>
              <a:defRPr sz="1200" b="0" i="0">
                <a:solidFill>
                  <a:srgbClr val="000000"/>
                </a:solidFill>
                <a:latin typeface="Avenir" panose="02000503020000020003"/>
              </a:defRPr>
            </a:lvl1pPr>
            <a:lvl2pPr marL="0" indent="0">
              <a:spcAft>
                <a:spcPts val="200"/>
              </a:spcAft>
              <a:buNone/>
              <a:defRPr lang="en-US" sz="1400" kern="1200" dirty="0">
                <a:solidFill>
                  <a:srgbClr val="000000"/>
                </a:solidFill>
                <a:latin typeface="Avenir Medium" panose="02000503020000020003"/>
                <a:ea typeface="+mn-ea"/>
                <a:cs typeface="+mn-cs"/>
              </a:defRPr>
            </a:lvl2pPr>
            <a:lvl3pPr marL="0" indent="0">
              <a:spcAft>
                <a:spcPts val="600"/>
              </a:spcAft>
              <a:buNone/>
              <a:defRPr sz="1200"/>
            </a:lvl3pPr>
            <a:lvl4pPr marL="182880" indent="-182880">
              <a:spcAft>
                <a:spcPts val="600"/>
              </a:spcAft>
              <a:buFont typeface="Graphik" panose="020B0604020202020204" pitchFamily="34" charset="0"/>
              <a:buChar char="•"/>
              <a:defRPr sz="1200"/>
            </a:lvl4pPr>
            <a:lvl5pPr>
              <a:spcAft>
                <a:spcPts val="600"/>
              </a:spcAft>
              <a:defRPr sz="1600"/>
            </a:lvl5pPr>
          </a:lstStyle>
          <a:p>
            <a:pPr lvl="0"/>
            <a:r>
              <a:rPr lang="en-US" dirty="0"/>
              <a:t>First name Last name</a:t>
            </a:r>
          </a:p>
          <a:p>
            <a:pPr lvl="0"/>
            <a:r>
              <a:rPr lang="en-US" dirty="0"/>
              <a:t>Role description</a:t>
            </a:r>
          </a:p>
        </p:txBody>
      </p:sp>
      <p:sp>
        <p:nvSpPr>
          <p:cNvPr id="78" name="Text Placeholder 21">
            <a:extLst>
              <a:ext uri="{FF2B5EF4-FFF2-40B4-BE49-F238E27FC236}">
                <a16:creationId xmlns:a16="http://schemas.microsoft.com/office/drawing/2014/main" id="{43E52046-A5DE-47E3-A9A3-ADD4F6DB823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243055" y="2786552"/>
            <a:ext cx="1567945" cy="978418"/>
          </a:xfrm>
        </p:spPr>
        <p:txBody>
          <a:bodyPr/>
          <a:lstStyle>
            <a:lvl1pPr marL="0" indent="0">
              <a:lnSpc>
                <a:spcPct val="80000"/>
              </a:lnSpc>
              <a:spcAft>
                <a:spcPts val="200"/>
              </a:spcAft>
              <a:buFont typeface="Graphik" panose="020B0604020202020204" pitchFamily="34" charset="0"/>
              <a:buNone/>
              <a:defRPr sz="1200" b="0" i="0">
                <a:solidFill>
                  <a:srgbClr val="000000"/>
                </a:solidFill>
                <a:latin typeface="Avenir" panose="02000503020000020003"/>
              </a:defRPr>
            </a:lvl1pPr>
            <a:lvl2pPr marL="0" indent="0">
              <a:spcAft>
                <a:spcPts val="200"/>
              </a:spcAft>
              <a:buNone/>
              <a:defRPr lang="en-US" sz="1400" kern="1200" dirty="0">
                <a:solidFill>
                  <a:srgbClr val="000000"/>
                </a:solidFill>
                <a:latin typeface="Avenir Medium" panose="02000503020000020003"/>
                <a:ea typeface="+mn-ea"/>
                <a:cs typeface="+mn-cs"/>
              </a:defRPr>
            </a:lvl2pPr>
            <a:lvl3pPr marL="0" indent="0">
              <a:spcAft>
                <a:spcPts val="600"/>
              </a:spcAft>
              <a:buNone/>
              <a:defRPr sz="1200"/>
            </a:lvl3pPr>
            <a:lvl4pPr marL="182880" indent="-182880">
              <a:spcAft>
                <a:spcPts val="600"/>
              </a:spcAft>
              <a:buFont typeface="Graphik" panose="020B0604020202020204" pitchFamily="34" charset="0"/>
              <a:buChar char="•"/>
              <a:defRPr sz="1200"/>
            </a:lvl4pPr>
            <a:lvl5pPr>
              <a:spcAft>
                <a:spcPts val="600"/>
              </a:spcAft>
              <a:defRPr sz="1600"/>
            </a:lvl5pPr>
          </a:lstStyle>
          <a:p>
            <a:pPr lvl="0"/>
            <a:r>
              <a:rPr lang="en-US" dirty="0"/>
              <a:t>First name Last name</a:t>
            </a:r>
          </a:p>
          <a:p>
            <a:pPr lvl="0"/>
            <a:r>
              <a:rPr lang="en-US" dirty="0"/>
              <a:t>Role description</a:t>
            </a:r>
          </a:p>
        </p:txBody>
      </p:sp>
      <p:sp>
        <p:nvSpPr>
          <p:cNvPr id="32" name="Picture Placeholder 13">
            <a:extLst>
              <a:ext uri="{FF2B5EF4-FFF2-40B4-BE49-F238E27FC236}">
                <a16:creationId xmlns:a16="http://schemas.microsoft.com/office/drawing/2014/main" id="{BA696AEF-3D6B-2E4A-853E-8A8760E58D09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4325822" y="3842161"/>
            <a:ext cx="1186945" cy="1186945"/>
          </a:xfrm>
          <a:solidFill>
            <a:srgbClr val="F0F0F0"/>
          </a:solidFill>
        </p:spPr>
        <p:txBody>
          <a:bodyPr vert="horz" lIns="91440" tIns="0" rIns="0" bIns="0" rtlCol="0">
            <a:noAutofit/>
          </a:bodyPr>
          <a:lstStyle>
            <a:lvl1pPr marL="0" indent="0">
              <a:buNone/>
              <a:defRPr lang="en-US" sz="1800" b="0" dirty="0">
                <a:solidFill>
                  <a:srgbClr val="000000"/>
                </a:solidFill>
                <a:latin typeface="Avenir" panose="02000503020000020003"/>
              </a:defRPr>
            </a:lvl1pPr>
          </a:lstStyle>
          <a:p>
            <a:pPr lvl="0"/>
            <a:r>
              <a:rPr lang="en-GB" dirty="0"/>
              <a:t>Add profile photo</a:t>
            </a:r>
            <a:endParaRPr lang="en-US" dirty="0"/>
          </a:p>
        </p:txBody>
      </p:sp>
      <p:sp>
        <p:nvSpPr>
          <p:cNvPr id="33" name="Picture Placeholder 13">
            <a:extLst>
              <a:ext uri="{FF2B5EF4-FFF2-40B4-BE49-F238E27FC236}">
                <a16:creationId xmlns:a16="http://schemas.microsoft.com/office/drawing/2014/main" id="{05B98E7F-7333-A04B-94D4-281325401EF4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6298233" y="3842161"/>
            <a:ext cx="1186945" cy="1186945"/>
          </a:xfrm>
          <a:solidFill>
            <a:srgbClr val="F0F0F0"/>
          </a:solidFill>
        </p:spPr>
        <p:txBody>
          <a:bodyPr vert="horz" lIns="91440" tIns="0" rIns="0" bIns="0" rtlCol="0">
            <a:noAutofit/>
          </a:bodyPr>
          <a:lstStyle>
            <a:lvl1pPr marL="0" indent="0">
              <a:buNone/>
              <a:defRPr lang="en-US" sz="1800" b="0" dirty="0">
                <a:solidFill>
                  <a:srgbClr val="000000"/>
                </a:solidFill>
                <a:latin typeface="Avenir" panose="02000503020000020003"/>
              </a:defRPr>
            </a:lvl1pPr>
          </a:lstStyle>
          <a:p>
            <a:pPr lvl="0"/>
            <a:r>
              <a:rPr lang="en-GB" dirty="0"/>
              <a:t>Add profile photo</a:t>
            </a:r>
            <a:endParaRPr lang="en-US" dirty="0"/>
          </a:p>
        </p:txBody>
      </p:sp>
      <p:sp>
        <p:nvSpPr>
          <p:cNvPr id="34" name="Picture Placeholder 13">
            <a:extLst>
              <a:ext uri="{FF2B5EF4-FFF2-40B4-BE49-F238E27FC236}">
                <a16:creationId xmlns:a16="http://schemas.microsoft.com/office/drawing/2014/main" id="{B99C455B-37CC-4E44-8046-56AF81C16361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10243053" y="3842161"/>
            <a:ext cx="1186945" cy="1186945"/>
          </a:xfrm>
          <a:solidFill>
            <a:srgbClr val="F0F0F0"/>
          </a:solidFill>
        </p:spPr>
        <p:txBody>
          <a:bodyPr vert="horz" lIns="91440" tIns="0" rIns="0" bIns="0" rtlCol="0">
            <a:noAutofit/>
          </a:bodyPr>
          <a:lstStyle>
            <a:lvl1pPr marL="0" indent="0">
              <a:buNone/>
              <a:defRPr lang="en-US" sz="1800" b="0" dirty="0">
                <a:solidFill>
                  <a:srgbClr val="000000"/>
                </a:solidFill>
                <a:latin typeface="Avenir" panose="02000503020000020003"/>
              </a:defRPr>
            </a:lvl1pPr>
          </a:lstStyle>
          <a:p>
            <a:pPr lvl="0"/>
            <a:r>
              <a:rPr lang="en-GB" dirty="0"/>
              <a:t>Add profile photo</a:t>
            </a:r>
            <a:endParaRPr lang="en-US" dirty="0"/>
          </a:p>
        </p:txBody>
      </p:sp>
      <p:sp>
        <p:nvSpPr>
          <p:cNvPr id="35" name="Picture Placeholder 13">
            <a:extLst>
              <a:ext uri="{FF2B5EF4-FFF2-40B4-BE49-F238E27FC236}">
                <a16:creationId xmlns:a16="http://schemas.microsoft.com/office/drawing/2014/main" id="{AAA6B0A5-6A50-1640-8F39-F8AC766655FE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8270644" y="3842161"/>
            <a:ext cx="1186945" cy="1186945"/>
          </a:xfrm>
          <a:solidFill>
            <a:srgbClr val="F0F0F0"/>
          </a:solidFill>
        </p:spPr>
        <p:txBody>
          <a:bodyPr vert="horz" lIns="91440" tIns="0" rIns="0" bIns="0" rtlCol="0">
            <a:noAutofit/>
          </a:bodyPr>
          <a:lstStyle>
            <a:lvl1pPr marL="0" indent="0">
              <a:buNone/>
              <a:defRPr lang="en-US" sz="1800" b="0" dirty="0">
                <a:solidFill>
                  <a:srgbClr val="000000"/>
                </a:solidFill>
                <a:latin typeface="Avenir" panose="02000503020000020003"/>
              </a:defRPr>
            </a:lvl1pPr>
          </a:lstStyle>
          <a:p>
            <a:pPr lvl="0"/>
            <a:r>
              <a:rPr lang="en-GB" dirty="0"/>
              <a:t>Add profile photo</a:t>
            </a:r>
            <a:endParaRPr lang="en-US" dirty="0"/>
          </a:p>
        </p:txBody>
      </p:sp>
      <p:sp>
        <p:nvSpPr>
          <p:cNvPr id="40" name="Text Placeholder 21">
            <a:extLst>
              <a:ext uri="{FF2B5EF4-FFF2-40B4-BE49-F238E27FC236}">
                <a16:creationId xmlns:a16="http://schemas.microsoft.com/office/drawing/2014/main" id="{CDFBCAAC-9CA0-5A4E-8684-A49AAB0BA65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325822" y="5333480"/>
            <a:ext cx="1567945" cy="978418"/>
          </a:xfrm>
        </p:spPr>
        <p:txBody>
          <a:bodyPr/>
          <a:lstStyle>
            <a:lvl1pPr marL="0" indent="0">
              <a:lnSpc>
                <a:spcPct val="80000"/>
              </a:lnSpc>
              <a:spcAft>
                <a:spcPts val="200"/>
              </a:spcAft>
              <a:buFont typeface="Graphik" panose="020B0604020202020204" pitchFamily="34" charset="0"/>
              <a:buNone/>
              <a:defRPr sz="1200" b="0" i="0">
                <a:solidFill>
                  <a:srgbClr val="000000"/>
                </a:solidFill>
                <a:latin typeface="Avenir" panose="02000503020000020003"/>
              </a:defRPr>
            </a:lvl1pPr>
            <a:lvl2pPr marL="0" indent="0">
              <a:spcAft>
                <a:spcPts val="200"/>
              </a:spcAft>
              <a:buNone/>
              <a:defRPr lang="en-US" sz="1400" kern="1200" dirty="0">
                <a:solidFill>
                  <a:srgbClr val="000000"/>
                </a:solidFill>
                <a:latin typeface="Avenir Medium" panose="02000503020000020003"/>
                <a:ea typeface="+mn-ea"/>
                <a:cs typeface="+mn-cs"/>
              </a:defRPr>
            </a:lvl2pPr>
            <a:lvl3pPr marL="0" indent="0">
              <a:spcAft>
                <a:spcPts val="600"/>
              </a:spcAft>
              <a:buNone/>
              <a:defRPr sz="1200"/>
            </a:lvl3pPr>
            <a:lvl4pPr marL="182880" indent="-182880">
              <a:spcAft>
                <a:spcPts val="600"/>
              </a:spcAft>
              <a:buFont typeface="Graphik" panose="020B0604020202020204" pitchFamily="34" charset="0"/>
              <a:buChar char="•"/>
              <a:defRPr sz="1200"/>
            </a:lvl4pPr>
            <a:lvl5pPr>
              <a:spcAft>
                <a:spcPts val="600"/>
              </a:spcAft>
              <a:defRPr sz="1600"/>
            </a:lvl5pPr>
          </a:lstStyle>
          <a:p>
            <a:pPr lvl="0"/>
            <a:r>
              <a:rPr lang="en-US" dirty="0"/>
              <a:t>First name Last name</a:t>
            </a:r>
          </a:p>
          <a:p>
            <a:pPr lvl="0"/>
            <a:r>
              <a:rPr lang="en-US" dirty="0"/>
              <a:t>Role description</a:t>
            </a:r>
          </a:p>
        </p:txBody>
      </p:sp>
      <p:sp>
        <p:nvSpPr>
          <p:cNvPr id="41" name="Text Placeholder 21">
            <a:extLst>
              <a:ext uri="{FF2B5EF4-FFF2-40B4-BE49-F238E27FC236}">
                <a16:creationId xmlns:a16="http://schemas.microsoft.com/office/drawing/2014/main" id="{0C025F6B-BD75-0A4C-87E1-147D69F7C5B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298233" y="5333480"/>
            <a:ext cx="1567945" cy="978418"/>
          </a:xfrm>
        </p:spPr>
        <p:txBody>
          <a:bodyPr/>
          <a:lstStyle>
            <a:lvl1pPr marL="0" indent="0">
              <a:lnSpc>
                <a:spcPct val="80000"/>
              </a:lnSpc>
              <a:spcAft>
                <a:spcPts val="200"/>
              </a:spcAft>
              <a:buFont typeface="Graphik" panose="020B0604020202020204" pitchFamily="34" charset="0"/>
              <a:buNone/>
              <a:defRPr sz="1200" b="0" i="0">
                <a:solidFill>
                  <a:srgbClr val="000000"/>
                </a:solidFill>
                <a:latin typeface="Avenir" panose="02000503020000020003"/>
              </a:defRPr>
            </a:lvl1pPr>
            <a:lvl2pPr marL="0" indent="0">
              <a:spcAft>
                <a:spcPts val="200"/>
              </a:spcAft>
              <a:buNone/>
              <a:defRPr lang="en-US" sz="1400" kern="1200" dirty="0">
                <a:solidFill>
                  <a:srgbClr val="000000"/>
                </a:solidFill>
                <a:latin typeface="Avenir Medium" panose="02000503020000020003"/>
                <a:ea typeface="+mn-ea"/>
                <a:cs typeface="+mn-cs"/>
              </a:defRPr>
            </a:lvl2pPr>
            <a:lvl3pPr marL="0" indent="0">
              <a:spcAft>
                <a:spcPts val="600"/>
              </a:spcAft>
              <a:buNone/>
              <a:defRPr sz="1200"/>
            </a:lvl3pPr>
            <a:lvl4pPr marL="182880" indent="-182880">
              <a:spcAft>
                <a:spcPts val="600"/>
              </a:spcAft>
              <a:buFont typeface="Graphik" panose="020B0604020202020204" pitchFamily="34" charset="0"/>
              <a:buChar char="•"/>
              <a:defRPr sz="1200"/>
            </a:lvl4pPr>
            <a:lvl5pPr>
              <a:spcAft>
                <a:spcPts val="600"/>
              </a:spcAft>
              <a:defRPr sz="1600"/>
            </a:lvl5pPr>
          </a:lstStyle>
          <a:p>
            <a:pPr lvl="0"/>
            <a:r>
              <a:rPr lang="en-US" dirty="0"/>
              <a:t>First name Last name</a:t>
            </a:r>
          </a:p>
          <a:p>
            <a:pPr lvl="0"/>
            <a:r>
              <a:rPr lang="en-US" dirty="0"/>
              <a:t>Role description</a:t>
            </a:r>
          </a:p>
        </p:txBody>
      </p:sp>
      <p:sp>
        <p:nvSpPr>
          <p:cNvPr id="42" name="Text Placeholder 21">
            <a:extLst>
              <a:ext uri="{FF2B5EF4-FFF2-40B4-BE49-F238E27FC236}">
                <a16:creationId xmlns:a16="http://schemas.microsoft.com/office/drawing/2014/main" id="{A9CB5A73-2496-3841-A61A-1965B0A6AD13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8270644" y="5333480"/>
            <a:ext cx="1567945" cy="978418"/>
          </a:xfrm>
        </p:spPr>
        <p:txBody>
          <a:bodyPr/>
          <a:lstStyle>
            <a:lvl1pPr marL="0" indent="0">
              <a:lnSpc>
                <a:spcPct val="80000"/>
              </a:lnSpc>
              <a:spcAft>
                <a:spcPts val="200"/>
              </a:spcAft>
              <a:buFont typeface="Graphik" panose="020B0604020202020204" pitchFamily="34" charset="0"/>
              <a:buNone/>
              <a:defRPr sz="1200" b="0" i="0">
                <a:solidFill>
                  <a:srgbClr val="000000"/>
                </a:solidFill>
                <a:latin typeface="Avenir" panose="02000503020000020003"/>
              </a:defRPr>
            </a:lvl1pPr>
            <a:lvl2pPr marL="0" indent="0">
              <a:spcAft>
                <a:spcPts val="200"/>
              </a:spcAft>
              <a:buNone/>
              <a:defRPr lang="en-US" sz="1200" kern="1200" dirty="0">
                <a:solidFill>
                  <a:srgbClr val="000000"/>
                </a:solidFill>
                <a:latin typeface="Avenir" panose="02000503020000020003"/>
                <a:ea typeface="+mn-ea"/>
                <a:cs typeface="+mn-cs"/>
              </a:defRPr>
            </a:lvl2pPr>
            <a:lvl3pPr marL="0" indent="0">
              <a:spcAft>
                <a:spcPts val="600"/>
              </a:spcAft>
              <a:buNone/>
              <a:defRPr sz="1200"/>
            </a:lvl3pPr>
            <a:lvl4pPr marL="182880" indent="-182880">
              <a:spcAft>
                <a:spcPts val="600"/>
              </a:spcAft>
              <a:buFont typeface="Graphik" panose="020B0604020202020204" pitchFamily="34" charset="0"/>
              <a:buChar char="•"/>
              <a:defRPr sz="1200"/>
            </a:lvl4pPr>
            <a:lvl5pPr>
              <a:spcAft>
                <a:spcPts val="600"/>
              </a:spcAft>
              <a:defRPr sz="1600"/>
            </a:lvl5pPr>
          </a:lstStyle>
          <a:p>
            <a:pPr lvl="0"/>
            <a:r>
              <a:rPr lang="en-US" dirty="0"/>
              <a:t>First name Last name</a:t>
            </a:r>
          </a:p>
          <a:p>
            <a:pPr marL="0" lvl="1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Graphik" panose="020B0503030202060203" pitchFamily="34" charset="0"/>
              <a:buNone/>
            </a:pPr>
            <a:r>
              <a:rPr lang="en-US" dirty="0"/>
              <a:t>Role description</a:t>
            </a:r>
          </a:p>
        </p:txBody>
      </p:sp>
      <p:sp>
        <p:nvSpPr>
          <p:cNvPr id="43" name="Text Placeholder 21">
            <a:extLst>
              <a:ext uri="{FF2B5EF4-FFF2-40B4-BE49-F238E27FC236}">
                <a16:creationId xmlns:a16="http://schemas.microsoft.com/office/drawing/2014/main" id="{886F547A-67CA-C749-B9EA-AA1142C31543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0243055" y="5333480"/>
            <a:ext cx="1567945" cy="978418"/>
          </a:xfrm>
        </p:spPr>
        <p:txBody>
          <a:bodyPr/>
          <a:lstStyle>
            <a:lvl1pPr marL="0" indent="0">
              <a:lnSpc>
                <a:spcPct val="80000"/>
              </a:lnSpc>
              <a:spcAft>
                <a:spcPts val="200"/>
              </a:spcAft>
              <a:buFont typeface="Graphik" panose="020B0604020202020204" pitchFamily="34" charset="0"/>
              <a:buNone/>
              <a:defRPr sz="1200" b="0" i="0">
                <a:solidFill>
                  <a:srgbClr val="000000"/>
                </a:solidFill>
                <a:latin typeface="Avenir" panose="02000503020000020003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Graphik" panose="020B0503030202060203" pitchFamily="34" charset="0"/>
              <a:buNone/>
              <a:defRPr lang="en-US" sz="1200" kern="1200" dirty="0">
                <a:solidFill>
                  <a:srgbClr val="000000"/>
                </a:solidFill>
                <a:latin typeface="Avenir" panose="02000503020000020003"/>
                <a:ea typeface="+mn-ea"/>
                <a:cs typeface="+mn-cs"/>
              </a:defRPr>
            </a:lvl2pPr>
            <a:lvl3pPr marL="0" indent="0">
              <a:spcAft>
                <a:spcPts val="600"/>
              </a:spcAft>
              <a:buNone/>
              <a:defRPr sz="1200"/>
            </a:lvl3pPr>
            <a:lvl4pPr marL="182880" indent="-182880">
              <a:spcAft>
                <a:spcPts val="600"/>
              </a:spcAft>
              <a:buFont typeface="Graphik" panose="020B0604020202020204" pitchFamily="34" charset="0"/>
              <a:buChar char="•"/>
              <a:defRPr sz="1200"/>
            </a:lvl4pPr>
            <a:lvl5pPr>
              <a:spcAft>
                <a:spcPts val="600"/>
              </a:spcAft>
              <a:defRPr sz="1600"/>
            </a:lvl5pPr>
          </a:lstStyle>
          <a:p>
            <a:pPr lvl="0"/>
            <a:r>
              <a:rPr lang="en-US" dirty="0"/>
              <a:t>First name Last name</a:t>
            </a:r>
          </a:p>
          <a:p>
            <a:pPr marL="0" lvl="1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Graphik" panose="020B0503030202060203" pitchFamily="34" charset="0"/>
              <a:buNone/>
            </a:pPr>
            <a:r>
              <a:rPr lang="en-US" dirty="0"/>
              <a:t>Role description</a:t>
            </a:r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1559D4A6-A7D1-4EAE-87E5-EB8A4B73E546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4325822" y="2616843"/>
            <a:ext cx="356616" cy="27432"/>
          </a:xfrm>
          <a:solidFill>
            <a:srgbClr val="1F7649"/>
          </a:solidFill>
        </p:spPr>
        <p:txBody>
          <a:bodyPr/>
          <a:lstStyle>
            <a:lvl1pPr>
              <a:buNone/>
              <a:defRPr sz="300">
                <a:latin typeface="Avenir" panose="02000503020000020003"/>
              </a:defRPr>
            </a:lvl1pPr>
          </a:lstStyle>
          <a:p>
            <a:r>
              <a:rPr lang="en-GB" dirty="0"/>
              <a:t> </a:t>
            </a:r>
            <a:endParaRPr lang="en-US" dirty="0"/>
          </a:p>
        </p:txBody>
      </p:sp>
      <p:sp>
        <p:nvSpPr>
          <p:cNvPr id="44" name="Picture Placeholder 4">
            <a:extLst>
              <a:ext uri="{FF2B5EF4-FFF2-40B4-BE49-F238E27FC236}">
                <a16:creationId xmlns:a16="http://schemas.microsoft.com/office/drawing/2014/main" id="{564E037C-8888-4DE6-88C4-A629CBF5F3A9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6298233" y="2616843"/>
            <a:ext cx="356616" cy="27432"/>
          </a:xfrm>
          <a:solidFill>
            <a:srgbClr val="1F7649"/>
          </a:solidFill>
        </p:spPr>
        <p:txBody>
          <a:bodyPr/>
          <a:lstStyle>
            <a:lvl1pPr>
              <a:buNone/>
              <a:defRPr sz="300">
                <a:latin typeface="Avenir" panose="02000503020000020003"/>
              </a:defRPr>
            </a:lvl1pPr>
          </a:lstStyle>
          <a:p>
            <a:r>
              <a:rPr lang="en-GB" dirty="0"/>
              <a:t> </a:t>
            </a:r>
            <a:endParaRPr lang="en-US" dirty="0"/>
          </a:p>
        </p:txBody>
      </p:sp>
      <p:sp>
        <p:nvSpPr>
          <p:cNvPr id="51" name="Picture Placeholder 4">
            <a:extLst>
              <a:ext uri="{FF2B5EF4-FFF2-40B4-BE49-F238E27FC236}">
                <a16:creationId xmlns:a16="http://schemas.microsoft.com/office/drawing/2014/main" id="{1DD1D133-7281-4297-B58B-4683B9743A55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8270644" y="2616843"/>
            <a:ext cx="356616" cy="27432"/>
          </a:xfrm>
          <a:solidFill>
            <a:srgbClr val="1F7649"/>
          </a:solidFill>
        </p:spPr>
        <p:txBody>
          <a:bodyPr/>
          <a:lstStyle>
            <a:lvl1pPr>
              <a:buNone/>
              <a:defRPr sz="300">
                <a:latin typeface="Avenir" panose="02000503020000020003"/>
              </a:defRPr>
            </a:lvl1pPr>
          </a:lstStyle>
          <a:p>
            <a:r>
              <a:rPr lang="en-GB" dirty="0"/>
              <a:t> </a:t>
            </a:r>
            <a:endParaRPr lang="en-US" dirty="0"/>
          </a:p>
        </p:txBody>
      </p:sp>
      <p:sp>
        <p:nvSpPr>
          <p:cNvPr id="52" name="Picture Placeholder 4">
            <a:extLst>
              <a:ext uri="{FF2B5EF4-FFF2-40B4-BE49-F238E27FC236}">
                <a16:creationId xmlns:a16="http://schemas.microsoft.com/office/drawing/2014/main" id="{4D49677A-CABE-49CD-A2EE-9EC21E15DF23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10243055" y="2616843"/>
            <a:ext cx="356616" cy="27432"/>
          </a:xfrm>
          <a:solidFill>
            <a:srgbClr val="1F7649"/>
          </a:solidFill>
        </p:spPr>
        <p:txBody>
          <a:bodyPr/>
          <a:lstStyle>
            <a:lvl1pPr>
              <a:buNone/>
              <a:defRPr sz="300">
                <a:latin typeface="Avenir" panose="02000503020000020003"/>
              </a:defRPr>
            </a:lvl1pPr>
          </a:lstStyle>
          <a:p>
            <a:r>
              <a:rPr lang="en-GB" dirty="0"/>
              <a:t> </a:t>
            </a:r>
            <a:endParaRPr lang="en-US" dirty="0"/>
          </a:p>
        </p:txBody>
      </p:sp>
      <p:sp>
        <p:nvSpPr>
          <p:cNvPr id="53" name="Picture Placeholder 4">
            <a:extLst>
              <a:ext uri="{FF2B5EF4-FFF2-40B4-BE49-F238E27FC236}">
                <a16:creationId xmlns:a16="http://schemas.microsoft.com/office/drawing/2014/main" id="{E46B730A-2104-4381-A7F8-6A08201D7F97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4325822" y="5165507"/>
            <a:ext cx="356616" cy="27432"/>
          </a:xfrm>
          <a:solidFill>
            <a:srgbClr val="1F7649"/>
          </a:solidFill>
        </p:spPr>
        <p:txBody>
          <a:bodyPr/>
          <a:lstStyle>
            <a:lvl1pPr>
              <a:buNone/>
              <a:defRPr sz="300">
                <a:latin typeface="Avenir" panose="02000503020000020003"/>
              </a:defRPr>
            </a:lvl1pPr>
          </a:lstStyle>
          <a:p>
            <a:r>
              <a:rPr lang="en-GB" dirty="0"/>
              <a:t> </a:t>
            </a:r>
            <a:endParaRPr lang="en-US" dirty="0"/>
          </a:p>
        </p:txBody>
      </p:sp>
      <p:sp>
        <p:nvSpPr>
          <p:cNvPr id="60" name="Picture Placeholder 4">
            <a:extLst>
              <a:ext uri="{FF2B5EF4-FFF2-40B4-BE49-F238E27FC236}">
                <a16:creationId xmlns:a16="http://schemas.microsoft.com/office/drawing/2014/main" id="{15BD8921-64C2-47AC-9DE2-E4DFFCBF7C64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6298233" y="5165507"/>
            <a:ext cx="356616" cy="27432"/>
          </a:xfrm>
          <a:solidFill>
            <a:srgbClr val="1F7649"/>
          </a:solidFill>
        </p:spPr>
        <p:txBody>
          <a:bodyPr/>
          <a:lstStyle>
            <a:lvl1pPr>
              <a:buNone/>
              <a:defRPr sz="300">
                <a:latin typeface="Avenir" panose="02000503020000020003"/>
              </a:defRPr>
            </a:lvl1pPr>
          </a:lstStyle>
          <a:p>
            <a:r>
              <a:rPr lang="en-GB" dirty="0"/>
              <a:t> </a:t>
            </a:r>
            <a:endParaRPr lang="en-US" dirty="0"/>
          </a:p>
        </p:txBody>
      </p:sp>
      <p:sp>
        <p:nvSpPr>
          <p:cNvPr id="61" name="Picture Placeholder 4">
            <a:extLst>
              <a:ext uri="{FF2B5EF4-FFF2-40B4-BE49-F238E27FC236}">
                <a16:creationId xmlns:a16="http://schemas.microsoft.com/office/drawing/2014/main" id="{3EF9A07C-1758-4B3E-A1CD-67412E56BBFE}"/>
              </a:ext>
            </a:extLst>
          </p:cNvPr>
          <p:cNvSpPr>
            <a:spLocks noGrp="1"/>
          </p:cNvSpPr>
          <p:nvPr>
            <p:ph type="pic" sz="quarter" idx="58" hasCustomPrompt="1"/>
          </p:nvPr>
        </p:nvSpPr>
        <p:spPr>
          <a:xfrm>
            <a:off x="8270644" y="5165507"/>
            <a:ext cx="356616" cy="27432"/>
          </a:xfrm>
          <a:solidFill>
            <a:srgbClr val="1F7649"/>
          </a:solidFill>
        </p:spPr>
        <p:txBody>
          <a:bodyPr/>
          <a:lstStyle>
            <a:lvl1pPr>
              <a:buNone/>
              <a:defRPr sz="300">
                <a:latin typeface="Avenir" panose="02000503020000020003"/>
              </a:defRPr>
            </a:lvl1pPr>
          </a:lstStyle>
          <a:p>
            <a:r>
              <a:rPr lang="en-GB" dirty="0"/>
              <a:t> </a:t>
            </a:r>
            <a:endParaRPr lang="en-US" dirty="0"/>
          </a:p>
        </p:txBody>
      </p:sp>
      <p:sp>
        <p:nvSpPr>
          <p:cNvPr id="62" name="Picture Placeholder 4">
            <a:extLst>
              <a:ext uri="{FF2B5EF4-FFF2-40B4-BE49-F238E27FC236}">
                <a16:creationId xmlns:a16="http://schemas.microsoft.com/office/drawing/2014/main" id="{25D8A2F3-A845-4271-8B71-45408EF9F6C1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10243053" y="5165507"/>
            <a:ext cx="356616" cy="27432"/>
          </a:xfrm>
          <a:solidFill>
            <a:srgbClr val="1F7649"/>
          </a:solidFill>
        </p:spPr>
        <p:txBody>
          <a:bodyPr/>
          <a:lstStyle>
            <a:lvl1pPr>
              <a:buNone/>
              <a:defRPr sz="300">
                <a:latin typeface="Avenir" panose="02000503020000020003"/>
              </a:defRPr>
            </a:lvl1pPr>
          </a:lstStyle>
          <a:p>
            <a:r>
              <a:rPr lang="en-GB" dirty="0"/>
              <a:t> </a:t>
            </a:r>
            <a:endParaRPr lang="en-US" dirty="0"/>
          </a:p>
        </p:txBody>
      </p:sp>
      <p:sp>
        <p:nvSpPr>
          <p:cNvPr id="36" name="Slide Number Placeholder 2">
            <a:extLst>
              <a:ext uri="{FF2B5EF4-FFF2-40B4-BE49-F238E27FC236}">
                <a16:creationId xmlns:a16="http://schemas.microsoft.com/office/drawing/2014/main" id="{B6A09E79-D64D-4805-9D84-0883C6DF3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4746" y="6490025"/>
            <a:ext cx="326254" cy="2011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venir"/>
              </a:defRPr>
            </a:lvl1pPr>
          </a:lstStyle>
          <a:p>
            <a:fld id="{1F90F471-3972-4120-B8B3-0237DE626C3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90B48F73-159E-451C-B40F-7FE6DB273B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119" y="6232771"/>
            <a:ext cx="1360882" cy="62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8147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Headline and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A2F6271-8962-48E8-85CB-2345BD287C3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IN" dirty="0" err="1">
              <a:latin typeface="Avenir" panose="02000503020000020003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AA6D93-92FF-400D-8AF3-C5AC33611540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096000" y="1"/>
            <a:ext cx="6096000" cy="6857999"/>
          </a:xfrm>
          <a:solidFill>
            <a:srgbClr val="F0F0F0"/>
          </a:solidFill>
        </p:spPr>
        <p:txBody>
          <a:bodyPr tIns="548640" anchor="t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Graphik" panose="020B0604020202020204" pitchFamily="34" charset="0"/>
              <a:buNone/>
              <a:defRPr lang="en-US" sz="1400" b="0" kern="1200" dirty="0">
                <a:solidFill>
                  <a:srgbClr val="000000"/>
                </a:solidFill>
                <a:latin typeface="Avenir" panose="02000503020000020003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Drag picture to placeholder or click icon to add, then ‘Send to Back’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BB929FF-38D9-4792-A56F-C1810627FF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81000"/>
            <a:ext cx="5334000" cy="2667000"/>
          </a:xfrm>
        </p:spPr>
        <p:txBody>
          <a:bodyPr anchor="b"/>
          <a:lstStyle>
            <a:lvl1pPr>
              <a:lnSpc>
                <a:spcPct val="100000"/>
              </a:lnSpc>
              <a:defRPr sz="4500" b="1" i="0">
                <a:solidFill>
                  <a:schemeClr val="tx1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GB" dirty="0"/>
              <a:t>Place headline here</a:t>
            </a:r>
            <a:endParaRPr lang="en-US" dirty="0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4796047A-AB81-403A-B649-52C6F7827E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000" y="3267634"/>
            <a:ext cx="5330952" cy="3044265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400">
                <a:solidFill>
                  <a:schemeClr val="tx1"/>
                </a:solidFill>
                <a:latin typeface="Avenir Medium" panose="02000503020000020003"/>
              </a:defRPr>
            </a:lvl1pPr>
            <a:lvl2pPr marL="0" indent="0">
              <a:buFont typeface="Graphik" panose="020B0604020202020204" pitchFamily="34" charset="0"/>
              <a:buNone/>
              <a:defRPr sz="1600">
                <a:solidFill>
                  <a:srgbClr val="000000"/>
                </a:solidFill>
                <a:latin typeface="Avenir Medium" panose="02000503020000020003"/>
              </a:defRPr>
            </a:lvl2pPr>
            <a:lvl3pPr marL="457200">
              <a:buFont typeface="Graphik" panose="020B0503030202060203" pitchFamily="34" charset="0"/>
              <a:buChar char="–"/>
              <a:defRPr sz="1800">
                <a:solidFill>
                  <a:srgbClr val="000000"/>
                </a:solidFill>
                <a:latin typeface="Avenir Medium" panose="02000503020000020003"/>
              </a:defRPr>
            </a:lvl3pPr>
            <a:lvl4pPr marL="685800">
              <a:buFont typeface="Graphik" panose="020B0604020202020204" pitchFamily="34" charset="0"/>
              <a:buChar char="•"/>
              <a:defRPr sz="1600">
                <a:solidFill>
                  <a:srgbClr val="000000"/>
                </a:solidFill>
                <a:latin typeface="Avenir Medium" panose="02000503020000020003"/>
              </a:defRPr>
            </a:lvl4pPr>
            <a:lvl5pPr marL="914400">
              <a:buFont typeface="Graphik" panose="020B0503030202060203" pitchFamily="34" charset="0"/>
              <a:buChar char="–"/>
              <a:defRPr sz="1600">
                <a:solidFill>
                  <a:srgbClr val="000000"/>
                </a:solidFill>
                <a:latin typeface="Avenir Medium" panose="02000503020000020003"/>
              </a:defRPr>
            </a:lvl5pPr>
            <a:lvl6pPr>
              <a:defRPr>
                <a:solidFill>
                  <a:schemeClr val="tx1"/>
                </a:solidFill>
              </a:defRPr>
            </a:lvl6pPr>
          </a:lstStyle>
          <a:p>
            <a:pPr lvl="5"/>
            <a:r>
              <a:rPr lang="en-US" dirty="0"/>
              <a:t>Place text here</a:t>
            </a:r>
          </a:p>
        </p:txBody>
      </p:sp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E468C56E-A76E-4504-93DA-8E6E51CA56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971" y="6232244"/>
            <a:ext cx="1363179" cy="625756"/>
          </a:xfrm>
          <a:prstGeom prst="rect">
            <a:avLst/>
          </a:prstGeom>
        </p:spPr>
      </p:pic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E35EC9CE-5718-4C1D-8F2F-9A6C9144A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4746" y="6490025"/>
            <a:ext cx="326254" cy="2011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venir"/>
              </a:defRPr>
            </a:lvl1pPr>
          </a:lstStyle>
          <a:p>
            <a:fld id="{1F90F471-3972-4120-B8B3-0237DE626C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556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Headline and Map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A2F6271-8962-48E8-85CB-2345BD287C3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IN" dirty="0" err="1">
              <a:latin typeface="Avenir" panose="02000503020000020003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BB929FF-38D9-4792-A56F-C1810627FF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81000"/>
            <a:ext cx="5334000" cy="2667000"/>
          </a:xfrm>
        </p:spPr>
        <p:txBody>
          <a:bodyPr anchor="b"/>
          <a:lstStyle>
            <a:lvl1pPr>
              <a:lnSpc>
                <a:spcPct val="100000"/>
              </a:lnSpc>
              <a:defRPr sz="4500" b="1" i="0">
                <a:solidFill>
                  <a:schemeClr val="tx1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GB" dirty="0"/>
              <a:t>Place headline here</a:t>
            </a:r>
            <a:endParaRPr lang="en-US" dirty="0"/>
          </a:p>
        </p:txBody>
      </p:sp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E468C56E-A76E-4504-93DA-8E6E51CA56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971" y="6232244"/>
            <a:ext cx="1363179" cy="625756"/>
          </a:xfrm>
          <a:prstGeom prst="rect">
            <a:avLst/>
          </a:prstGeom>
        </p:spPr>
      </p:pic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E35EC9CE-5718-4C1D-8F2F-9A6C9144A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4746" y="6490025"/>
            <a:ext cx="326254" cy="2011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venir"/>
              </a:defRPr>
            </a:lvl1pPr>
          </a:lstStyle>
          <a:p>
            <a:fld id="{1F90F471-3972-4120-B8B3-0237DE626C3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9" name="Group 8" descr="Europe: describe map here">
            <a:extLst>
              <a:ext uri="{FF2B5EF4-FFF2-40B4-BE49-F238E27FC236}">
                <a16:creationId xmlns:a16="http://schemas.microsoft.com/office/drawing/2014/main" id="{CECC4AB6-5466-1044-9039-87BD56A13BCF}"/>
              </a:ext>
            </a:extLst>
          </p:cNvPr>
          <p:cNvGrpSpPr/>
          <p:nvPr userDrawn="1"/>
        </p:nvGrpSpPr>
        <p:grpSpPr>
          <a:xfrm>
            <a:off x="4665108" y="1312432"/>
            <a:ext cx="7526892" cy="5012673"/>
            <a:chOff x="1533009" y="-232098"/>
            <a:chExt cx="10646298" cy="7090099"/>
          </a:xfrm>
          <a:solidFill>
            <a:srgbClr val="96968C">
              <a:lumMod val="40000"/>
              <a:lumOff val="60000"/>
            </a:srgbClr>
          </a:solidFill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13C387F-E4C1-2143-91DE-100C00880728}"/>
                </a:ext>
              </a:extLst>
            </p:cNvPr>
            <p:cNvGrpSpPr/>
            <p:nvPr/>
          </p:nvGrpSpPr>
          <p:grpSpPr>
            <a:xfrm>
              <a:off x="1533009" y="40537"/>
              <a:ext cx="10646298" cy="6817464"/>
              <a:chOff x="1533009" y="40537"/>
              <a:chExt cx="10646298" cy="6817464"/>
            </a:xfrm>
            <a:grpFill/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836DF6EC-1619-E942-94DA-F9BD538257D4}"/>
                  </a:ext>
                </a:extLst>
              </p:cNvPr>
              <p:cNvGrpSpPr/>
              <p:nvPr/>
            </p:nvGrpSpPr>
            <p:grpSpPr>
              <a:xfrm>
                <a:off x="1533009" y="40537"/>
                <a:ext cx="9054328" cy="6666374"/>
                <a:chOff x="1533009" y="40537"/>
                <a:chExt cx="9054328" cy="6666374"/>
              </a:xfrm>
              <a:grpFill/>
            </p:grpSpPr>
            <p:sp>
              <p:nvSpPr>
                <p:cNvPr id="200" name="Freeform 5">
                  <a:extLst>
                    <a:ext uri="{FF2B5EF4-FFF2-40B4-BE49-F238E27FC236}">
                      <a16:creationId xmlns:a16="http://schemas.microsoft.com/office/drawing/2014/main" id="{F8ABF3E0-BB23-3843-B061-268C562577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34026" y="1076054"/>
                  <a:ext cx="106868" cy="51592"/>
                </a:xfrm>
                <a:custGeom>
                  <a:avLst/>
                  <a:gdLst>
                    <a:gd name="T0" fmla="*/ 34 w 34"/>
                    <a:gd name="T1" fmla="*/ 0 h 16"/>
                    <a:gd name="T2" fmla="*/ 0 w 34"/>
                    <a:gd name="T3" fmla="*/ 16 h 16"/>
                    <a:gd name="T4" fmla="*/ 21 w 34"/>
                    <a:gd name="T5" fmla="*/ 9 h 16"/>
                    <a:gd name="T6" fmla="*/ 34 w 34"/>
                    <a:gd name="T7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4" h="16">
                      <a:moveTo>
                        <a:pt x="34" y="0"/>
                      </a:moveTo>
                      <a:cubicBezTo>
                        <a:pt x="23" y="5"/>
                        <a:pt x="12" y="10"/>
                        <a:pt x="0" y="16"/>
                      </a:cubicBezTo>
                      <a:cubicBezTo>
                        <a:pt x="7" y="14"/>
                        <a:pt x="14" y="12"/>
                        <a:pt x="21" y="9"/>
                      </a:cubicBezTo>
                      <a:cubicBezTo>
                        <a:pt x="27" y="8"/>
                        <a:pt x="30" y="4"/>
                        <a:pt x="34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02" name="Freeform 32">
                  <a:extLst>
                    <a:ext uri="{FF2B5EF4-FFF2-40B4-BE49-F238E27FC236}">
                      <a16:creationId xmlns:a16="http://schemas.microsoft.com/office/drawing/2014/main" id="{CE63B9FB-86E0-5A4F-B1E6-3E1674399A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1641" y="1171867"/>
                  <a:ext cx="18426" cy="22111"/>
                </a:xfrm>
                <a:custGeom>
                  <a:avLst/>
                  <a:gdLst>
                    <a:gd name="T0" fmla="*/ 1 w 5"/>
                    <a:gd name="T1" fmla="*/ 0 h 7"/>
                    <a:gd name="T2" fmla="*/ 0 w 5"/>
                    <a:gd name="T3" fmla="*/ 0 h 7"/>
                    <a:gd name="T4" fmla="*/ 2 w 5"/>
                    <a:gd name="T5" fmla="*/ 5 h 7"/>
                    <a:gd name="T6" fmla="*/ 1 w 5"/>
                    <a:gd name="T7" fmla="*/ 7 h 7"/>
                    <a:gd name="T8" fmla="*/ 2 w 5"/>
                    <a:gd name="T9" fmla="*/ 7 h 7"/>
                    <a:gd name="T10" fmla="*/ 5 w 5"/>
                    <a:gd name="T11" fmla="*/ 5 h 7"/>
                    <a:gd name="T12" fmla="*/ 1 w 5"/>
                    <a:gd name="T13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" h="7">
                      <a:moveTo>
                        <a:pt x="1" y="0"/>
                      </a:move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1" y="1"/>
                        <a:pt x="2" y="3"/>
                        <a:pt x="2" y="5"/>
                      </a:cubicBezTo>
                      <a:cubicBezTo>
                        <a:pt x="2" y="6"/>
                        <a:pt x="1" y="7"/>
                        <a:pt x="1" y="7"/>
                      </a:cubicBezTo>
                      <a:cubicBezTo>
                        <a:pt x="1" y="7"/>
                        <a:pt x="2" y="7"/>
                        <a:pt x="2" y="7"/>
                      </a:cubicBezTo>
                      <a:cubicBezTo>
                        <a:pt x="3" y="7"/>
                        <a:pt x="5" y="7"/>
                        <a:pt x="5" y="5"/>
                      </a:cubicBezTo>
                      <a:cubicBezTo>
                        <a:pt x="5" y="3"/>
                        <a:pt x="3" y="0"/>
                        <a:pt x="1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03" name="Freeform 34">
                  <a:extLst>
                    <a:ext uri="{FF2B5EF4-FFF2-40B4-BE49-F238E27FC236}">
                      <a16:creationId xmlns:a16="http://schemas.microsoft.com/office/drawing/2014/main" id="{8722947A-56ED-6A42-B4AD-8B3AD60613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33009" y="5162848"/>
                  <a:ext cx="7370" cy="14740"/>
                </a:xfrm>
                <a:custGeom>
                  <a:avLst/>
                  <a:gdLst>
                    <a:gd name="T0" fmla="*/ 2 w 2"/>
                    <a:gd name="T1" fmla="*/ 0 h 5"/>
                    <a:gd name="T2" fmla="*/ 2 w 2"/>
                    <a:gd name="T3" fmla="*/ 5 h 5"/>
                    <a:gd name="T4" fmla="*/ 2 w 2"/>
                    <a:gd name="T5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5">
                      <a:moveTo>
                        <a:pt x="2" y="0"/>
                      </a:moveTo>
                      <a:cubicBezTo>
                        <a:pt x="0" y="1"/>
                        <a:pt x="0" y="3"/>
                        <a:pt x="2" y="5"/>
                      </a:cubicBezTo>
                      <a:cubicBezTo>
                        <a:pt x="2" y="3"/>
                        <a:pt x="2" y="1"/>
                        <a:pt x="2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04" name="Freeform 35">
                  <a:extLst>
                    <a:ext uri="{FF2B5EF4-FFF2-40B4-BE49-F238E27FC236}">
                      <a16:creationId xmlns:a16="http://schemas.microsoft.com/office/drawing/2014/main" id="{2F810DF3-B1A0-464E-A75E-7EF043BD7A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72541" y="5262346"/>
                  <a:ext cx="51592" cy="18426"/>
                </a:xfrm>
                <a:custGeom>
                  <a:avLst/>
                  <a:gdLst>
                    <a:gd name="T0" fmla="*/ 7 w 16"/>
                    <a:gd name="T1" fmla="*/ 0 h 5"/>
                    <a:gd name="T2" fmla="*/ 6 w 16"/>
                    <a:gd name="T3" fmla="*/ 5 h 5"/>
                    <a:gd name="T4" fmla="*/ 11 w 16"/>
                    <a:gd name="T5" fmla="*/ 5 h 5"/>
                    <a:gd name="T6" fmla="*/ 16 w 16"/>
                    <a:gd name="T7" fmla="*/ 4 h 5"/>
                    <a:gd name="T8" fmla="*/ 7 w 16"/>
                    <a:gd name="T9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5">
                      <a:moveTo>
                        <a:pt x="7" y="0"/>
                      </a:moveTo>
                      <a:cubicBezTo>
                        <a:pt x="2" y="1"/>
                        <a:pt x="0" y="2"/>
                        <a:pt x="6" y="5"/>
                      </a:cubicBezTo>
                      <a:cubicBezTo>
                        <a:pt x="7" y="5"/>
                        <a:pt x="9" y="5"/>
                        <a:pt x="11" y="5"/>
                      </a:cubicBezTo>
                      <a:cubicBezTo>
                        <a:pt x="13" y="5"/>
                        <a:pt x="15" y="5"/>
                        <a:pt x="16" y="4"/>
                      </a:cubicBezTo>
                      <a:cubicBezTo>
                        <a:pt x="15" y="3"/>
                        <a:pt x="9" y="1"/>
                        <a:pt x="7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05" name="Freeform 36">
                  <a:extLst>
                    <a:ext uri="{FF2B5EF4-FFF2-40B4-BE49-F238E27FC236}">
                      <a16:creationId xmlns:a16="http://schemas.microsoft.com/office/drawing/2014/main" id="{207E3725-B33A-3542-A2CE-4914E1FF52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75724" y="5240235"/>
                  <a:ext cx="40536" cy="14740"/>
                </a:xfrm>
                <a:custGeom>
                  <a:avLst/>
                  <a:gdLst>
                    <a:gd name="T0" fmla="*/ 8 w 13"/>
                    <a:gd name="T1" fmla="*/ 0 h 5"/>
                    <a:gd name="T2" fmla="*/ 3 w 13"/>
                    <a:gd name="T3" fmla="*/ 1 h 5"/>
                    <a:gd name="T4" fmla="*/ 10 w 13"/>
                    <a:gd name="T5" fmla="*/ 5 h 5"/>
                    <a:gd name="T6" fmla="*/ 9 w 13"/>
                    <a:gd name="T7" fmla="*/ 0 h 5"/>
                    <a:gd name="T8" fmla="*/ 8 w 13"/>
                    <a:gd name="T9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5">
                      <a:moveTo>
                        <a:pt x="8" y="0"/>
                      </a:moveTo>
                      <a:cubicBezTo>
                        <a:pt x="6" y="0"/>
                        <a:pt x="4" y="0"/>
                        <a:pt x="3" y="1"/>
                      </a:cubicBezTo>
                      <a:cubicBezTo>
                        <a:pt x="0" y="4"/>
                        <a:pt x="10" y="5"/>
                        <a:pt x="10" y="5"/>
                      </a:cubicBezTo>
                      <a:cubicBezTo>
                        <a:pt x="12" y="2"/>
                        <a:pt x="13" y="1"/>
                        <a:pt x="9" y="0"/>
                      </a:cubicBezTo>
                      <a:cubicBezTo>
                        <a:pt x="9" y="0"/>
                        <a:pt x="8" y="0"/>
                        <a:pt x="8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06" name="Freeform 37">
                  <a:extLst>
                    <a:ext uri="{FF2B5EF4-FFF2-40B4-BE49-F238E27FC236}">
                      <a16:creationId xmlns:a16="http://schemas.microsoft.com/office/drawing/2014/main" id="{CE3181BA-A765-E84A-8A58-71505000CF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23129" y="5332363"/>
                  <a:ext cx="66332" cy="22111"/>
                </a:xfrm>
                <a:custGeom>
                  <a:avLst/>
                  <a:gdLst>
                    <a:gd name="T0" fmla="*/ 3 w 21"/>
                    <a:gd name="T1" fmla="*/ 0 h 7"/>
                    <a:gd name="T2" fmla="*/ 0 w 21"/>
                    <a:gd name="T3" fmla="*/ 2 h 7"/>
                    <a:gd name="T4" fmla="*/ 12 w 21"/>
                    <a:gd name="T5" fmla="*/ 7 h 7"/>
                    <a:gd name="T6" fmla="*/ 13 w 21"/>
                    <a:gd name="T7" fmla="*/ 7 h 7"/>
                    <a:gd name="T8" fmla="*/ 21 w 21"/>
                    <a:gd name="T9" fmla="*/ 3 h 7"/>
                    <a:gd name="T10" fmla="*/ 18 w 21"/>
                    <a:gd name="T11" fmla="*/ 2 h 7"/>
                    <a:gd name="T12" fmla="*/ 14 w 21"/>
                    <a:gd name="T13" fmla="*/ 2 h 7"/>
                    <a:gd name="T14" fmla="*/ 9 w 21"/>
                    <a:gd name="T15" fmla="*/ 3 h 7"/>
                    <a:gd name="T16" fmla="*/ 8 w 21"/>
                    <a:gd name="T17" fmla="*/ 3 h 7"/>
                    <a:gd name="T18" fmla="*/ 3 w 21"/>
                    <a:gd name="T19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" h="7">
                      <a:moveTo>
                        <a:pt x="3" y="0"/>
                      </a:moveTo>
                      <a:cubicBezTo>
                        <a:pt x="2" y="0"/>
                        <a:pt x="1" y="1"/>
                        <a:pt x="0" y="2"/>
                      </a:cubicBezTo>
                      <a:cubicBezTo>
                        <a:pt x="4" y="4"/>
                        <a:pt x="8" y="7"/>
                        <a:pt x="12" y="7"/>
                      </a:cubicBezTo>
                      <a:cubicBezTo>
                        <a:pt x="13" y="7"/>
                        <a:pt x="13" y="7"/>
                        <a:pt x="13" y="7"/>
                      </a:cubicBezTo>
                      <a:cubicBezTo>
                        <a:pt x="15" y="6"/>
                        <a:pt x="21" y="4"/>
                        <a:pt x="21" y="3"/>
                      </a:cubicBezTo>
                      <a:cubicBezTo>
                        <a:pt x="21" y="2"/>
                        <a:pt x="20" y="2"/>
                        <a:pt x="18" y="2"/>
                      </a:cubicBezTo>
                      <a:cubicBezTo>
                        <a:pt x="17" y="2"/>
                        <a:pt x="15" y="2"/>
                        <a:pt x="14" y="2"/>
                      </a:cubicBezTo>
                      <a:cubicBezTo>
                        <a:pt x="13" y="2"/>
                        <a:pt x="11" y="3"/>
                        <a:pt x="9" y="3"/>
                      </a:cubicBezTo>
                      <a:cubicBezTo>
                        <a:pt x="9" y="3"/>
                        <a:pt x="8" y="3"/>
                        <a:pt x="8" y="3"/>
                      </a:cubicBezTo>
                      <a:cubicBezTo>
                        <a:pt x="6" y="2"/>
                        <a:pt x="4" y="0"/>
                        <a:pt x="3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07" name="Freeform 38">
                  <a:extLst>
                    <a:ext uri="{FF2B5EF4-FFF2-40B4-BE49-F238E27FC236}">
                      <a16:creationId xmlns:a16="http://schemas.microsoft.com/office/drawing/2014/main" id="{4007DF58-A85B-7F4E-B763-5EA5FBC819D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082091" y="5428176"/>
                  <a:ext cx="14740" cy="3685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5 w 5"/>
                    <a:gd name="T5" fmla="*/ 1 h 1"/>
                    <a:gd name="T6" fmla="*/ 0 w 5"/>
                    <a:gd name="T7" fmla="*/ 0 h 1"/>
                    <a:gd name="T8" fmla="*/ 5 w 5"/>
                    <a:gd name="T9" fmla="*/ 1 h 1"/>
                    <a:gd name="T10" fmla="*/ 0 w 5"/>
                    <a:gd name="T11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5" y="1"/>
                        <a:pt x="5" y="1"/>
                        <a:pt x="5" y="1"/>
                      </a:cubicBezTo>
                      <a:moveTo>
                        <a:pt x="0" y="0"/>
                      </a:moveTo>
                      <a:cubicBezTo>
                        <a:pt x="1" y="1"/>
                        <a:pt x="3" y="0"/>
                        <a:pt x="5" y="1"/>
                      </a:cubicBezTo>
                      <a:cubicBezTo>
                        <a:pt x="3" y="0"/>
                        <a:pt x="2" y="0"/>
                        <a:pt x="0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08" name="Rectangle 39">
                  <a:extLst>
                    <a:ext uri="{FF2B5EF4-FFF2-40B4-BE49-F238E27FC236}">
                      <a16:creationId xmlns:a16="http://schemas.microsoft.com/office/drawing/2014/main" id="{91D48C7E-F38A-2F4A-9936-11ADF90EB6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14109" y="4831187"/>
                  <a:ext cx="3685" cy="3685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09" name="Freeform 40">
                  <a:extLst>
                    <a:ext uri="{FF2B5EF4-FFF2-40B4-BE49-F238E27FC236}">
                      <a16:creationId xmlns:a16="http://schemas.microsoft.com/office/drawing/2014/main" id="{51A5F341-2039-2B41-9BEC-60DD87484A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14109" y="4831187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10" name="Freeform 41">
                  <a:extLst>
                    <a:ext uri="{FF2B5EF4-FFF2-40B4-BE49-F238E27FC236}">
                      <a16:creationId xmlns:a16="http://schemas.microsoft.com/office/drawing/2014/main" id="{2E91ACE0-1E9A-9F42-A9A5-701FB984A2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44092" y="4801706"/>
                  <a:ext cx="11055" cy="0"/>
                </a:xfrm>
                <a:custGeom>
                  <a:avLst/>
                  <a:gdLst>
                    <a:gd name="T0" fmla="*/ 1 w 3"/>
                    <a:gd name="T1" fmla="*/ 0 h 1"/>
                    <a:gd name="T2" fmla="*/ 0 w 3"/>
                    <a:gd name="T3" fmla="*/ 0 h 1"/>
                    <a:gd name="T4" fmla="*/ 3 w 3"/>
                    <a:gd name="T5" fmla="*/ 1 h 1"/>
                    <a:gd name="T6" fmla="*/ 3 w 3"/>
                    <a:gd name="T7" fmla="*/ 1 h 1"/>
                    <a:gd name="T8" fmla="*/ 1 w 3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2" y="0"/>
                        <a:pt x="3" y="1"/>
                      </a:cubicBez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2" y="0"/>
                        <a:pt x="2" y="0"/>
                        <a:pt x="1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11" name="Rectangle 42">
                  <a:extLst>
                    <a:ext uri="{FF2B5EF4-FFF2-40B4-BE49-F238E27FC236}">
                      <a16:creationId xmlns:a16="http://schemas.microsoft.com/office/drawing/2014/main" id="{296D8936-F741-CA44-884A-B1695CBCEC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774260" y="4366863"/>
                  <a:ext cx="3685" cy="3685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12" name="Rectangle 43">
                  <a:extLst>
                    <a:ext uri="{FF2B5EF4-FFF2-40B4-BE49-F238E27FC236}">
                      <a16:creationId xmlns:a16="http://schemas.microsoft.com/office/drawing/2014/main" id="{3BFA4B9B-0EF5-F340-9A14-DE8796348A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774260" y="4366863"/>
                  <a:ext cx="3685" cy="3685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13" name="Freeform 44">
                  <a:extLst>
                    <a:ext uri="{FF2B5EF4-FFF2-40B4-BE49-F238E27FC236}">
                      <a16:creationId xmlns:a16="http://schemas.microsoft.com/office/drawing/2014/main" id="{24674862-897A-AE4D-9F2F-7699D3A305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00716" y="4411084"/>
                  <a:ext cx="51592" cy="25796"/>
                </a:xfrm>
                <a:custGeom>
                  <a:avLst/>
                  <a:gdLst>
                    <a:gd name="T0" fmla="*/ 0 w 16"/>
                    <a:gd name="T1" fmla="*/ 0 h 7"/>
                    <a:gd name="T2" fmla="*/ 16 w 16"/>
                    <a:gd name="T3" fmla="*/ 7 h 7"/>
                    <a:gd name="T4" fmla="*/ 0 w 16"/>
                    <a:gd name="T5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6" h="7">
                      <a:moveTo>
                        <a:pt x="0" y="0"/>
                      </a:moveTo>
                      <a:cubicBezTo>
                        <a:pt x="1" y="6"/>
                        <a:pt x="11" y="6"/>
                        <a:pt x="16" y="7"/>
                      </a:cubicBezTo>
                      <a:cubicBezTo>
                        <a:pt x="10" y="4"/>
                        <a:pt x="5" y="2"/>
                        <a:pt x="0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14" name="Freeform 45">
                  <a:extLst>
                    <a:ext uri="{FF2B5EF4-FFF2-40B4-BE49-F238E27FC236}">
                      <a16:creationId xmlns:a16="http://schemas.microsoft.com/office/drawing/2014/main" id="{A50C3BC1-D96E-BC4A-8F77-3BF61250CE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48939" y="2634858"/>
                  <a:ext cx="18426" cy="33166"/>
                </a:xfrm>
                <a:custGeom>
                  <a:avLst/>
                  <a:gdLst>
                    <a:gd name="T0" fmla="*/ 4 w 6"/>
                    <a:gd name="T1" fmla="*/ 0 h 11"/>
                    <a:gd name="T2" fmla="*/ 2 w 6"/>
                    <a:gd name="T3" fmla="*/ 4 h 11"/>
                    <a:gd name="T4" fmla="*/ 3 w 6"/>
                    <a:gd name="T5" fmla="*/ 11 h 11"/>
                    <a:gd name="T6" fmla="*/ 6 w 6"/>
                    <a:gd name="T7" fmla="*/ 1 h 11"/>
                    <a:gd name="T8" fmla="*/ 4 w 6"/>
                    <a:gd name="T9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" h="11">
                      <a:moveTo>
                        <a:pt x="4" y="0"/>
                      </a:moveTo>
                      <a:cubicBezTo>
                        <a:pt x="3" y="0"/>
                        <a:pt x="3" y="2"/>
                        <a:pt x="2" y="4"/>
                      </a:cubicBezTo>
                      <a:cubicBezTo>
                        <a:pt x="1" y="7"/>
                        <a:pt x="0" y="7"/>
                        <a:pt x="3" y="11"/>
                      </a:cubicBezTo>
                      <a:cubicBezTo>
                        <a:pt x="4" y="8"/>
                        <a:pt x="5" y="4"/>
                        <a:pt x="6" y="1"/>
                      </a:cubicBezTo>
                      <a:cubicBezTo>
                        <a:pt x="5" y="1"/>
                        <a:pt x="5" y="0"/>
                        <a:pt x="4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15" name="Freeform 46">
                  <a:extLst>
                    <a:ext uri="{FF2B5EF4-FFF2-40B4-BE49-F238E27FC236}">
                      <a16:creationId xmlns:a16="http://schemas.microsoft.com/office/drawing/2014/main" id="{4520E5F5-7116-2D43-808C-45F25F6D93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01032" y="2649599"/>
                  <a:ext cx="58962" cy="106868"/>
                </a:xfrm>
                <a:custGeom>
                  <a:avLst/>
                  <a:gdLst>
                    <a:gd name="T0" fmla="*/ 10 w 18"/>
                    <a:gd name="T1" fmla="*/ 0 h 33"/>
                    <a:gd name="T2" fmla="*/ 8 w 18"/>
                    <a:gd name="T3" fmla="*/ 1 h 33"/>
                    <a:gd name="T4" fmla="*/ 9 w 18"/>
                    <a:gd name="T5" fmla="*/ 5 h 33"/>
                    <a:gd name="T6" fmla="*/ 4 w 18"/>
                    <a:gd name="T7" fmla="*/ 4 h 33"/>
                    <a:gd name="T8" fmla="*/ 3 w 18"/>
                    <a:gd name="T9" fmla="*/ 7 h 33"/>
                    <a:gd name="T10" fmla="*/ 7 w 18"/>
                    <a:gd name="T11" fmla="*/ 6 h 33"/>
                    <a:gd name="T12" fmla="*/ 12 w 18"/>
                    <a:gd name="T13" fmla="*/ 12 h 33"/>
                    <a:gd name="T14" fmla="*/ 11 w 18"/>
                    <a:gd name="T15" fmla="*/ 12 h 33"/>
                    <a:gd name="T16" fmla="*/ 11 w 18"/>
                    <a:gd name="T17" fmla="*/ 12 h 33"/>
                    <a:gd name="T18" fmla="*/ 7 w 18"/>
                    <a:gd name="T19" fmla="*/ 14 h 33"/>
                    <a:gd name="T20" fmla="*/ 0 w 18"/>
                    <a:gd name="T21" fmla="*/ 15 h 33"/>
                    <a:gd name="T22" fmla="*/ 3 w 18"/>
                    <a:gd name="T23" fmla="*/ 17 h 33"/>
                    <a:gd name="T24" fmla="*/ 6 w 18"/>
                    <a:gd name="T25" fmla="*/ 17 h 33"/>
                    <a:gd name="T26" fmla="*/ 5 w 18"/>
                    <a:gd name="T27" fmla="*/ 19 h 33"/>
                    <a:gd name="T28" fmla="*/ 6 w 18"/>
                    <a:gd name="T29" fmla="*/ 19 h 33"/>
                    <a:gd name="T30" fmla="*/ 10 w 18"/>
                    <a:gd name="T31" fmla="*/ 16 h 33"/>
                    <a:gd name="T32" fmla="*/ 12 w 18"/>
                    <a:gd name="T33" fmla="*/ 16 h 33"/>
                    <a:gd name="T34" fmla="*/ 12 w 18"/>
                    <a:gd name="T35" fmla="*/ 23 h 33"/>
                    <a:gd name="T36" fmla="*/ 12 w 18"/>
                    <a:gd name="T37" fmla="*/ 33 h 33"/>
                    <a:gd name="T38" fmla="*/ 18 w 18"/>
                    <a:gd name="T39" fmla="*/ 8 h 33"/>
                    <a:gd name="T40" fmla="*/ 16 w 18"/>
                    <a:gd name="T41" fmla="*/ 10 h 33"/>
                    <a:gd name="T42" fmla="*/ 12 w 18"/>
                    <a:gd name="T43" fmla="*/ 1 h 33"/>
                    <a:gd name="T44" fmla="*/ 10 w 18"/>
                    <a:gd name="T45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8" h="33">
                      <a:moveTo>
                        <a:pt x="10" y="0"/>
                      </a:moveTo>
                      <a:cubicBezTo>
                        <a:pt x="9" y="0"/>
                        <a:pt x="8" y="0"/>
                        <a:pt x="8" y="1"/>
                      </a:cubicBezTo>
                      <a:cubicBezTo>
                        <a:pt x="7" y="2"/>
                        <a:pt x="8" y="4"/>
                        <a:pt x="9" y="5"/>
                      </a:cubicBezTo>
                      <a:cubicBezTo>
                        <a:pt x="8" y="5"/>
                        <a:pt x="6" y="4"/>
                        <a:pt x="4" y="4"/>
                      </a:cubicBezTo>
                      <a:cubicBezTo>
                        <a:pt x="3" y="4"/>
                        <a:pt x="2" y="5"/>
                        <a:pt x="3" y="7"/>
                      </a:cubicBezTo>
                      <a:cubicBezTo>
                        <a:pt x="7" y="6"/>
                        <a:pt x="7" y="6"/>
                        <a:pt x="7" y="6"/>
                      </a:cubicBezTo>
                      <a:cubicBezTo>
                        <a:pt x="7" y="10"/>
                        <a:pt x="10" y="10"/>
                        <a:pt x="12" y="12"/>
                      </a:cubicBezTo>
                      <a:cubicBezTo>
                        <a:pt x="12" y="12"/>
                        <a:pt x="12" y="12"/>
                        <a:pt x="11" y="12"/>
                      </a:cubicBezTo>
                      <a:cubicBezTo>
                        <a:pt x="11" y="12"/>
                        <a:pt x="11" y="12"/>
                        <a:pt x="11" y="12"/>
                      </a:cubicBezTo>
                      <a:cubicBezTo>
                        <a:pt x="10" y="14"/>
                        <a:pt x="9" y="14"/>
                        <a:pt x="7" y="14"/>
                      </a:cubicBezTo>
                      <a:cubicBezTo>
                        <a:pt x="5" y="14"/>
                        <a:pt x="3" y="14"/>
                        <a:pt x="0" y="15"/>
                      </a:cubicBezTo>
                      <a:cubicBezTo>
                        <a:pt x="0" y="17"/>
                        <a:pt x="1" y="17"/>
                        <a:pt x="3" y="17"/>
                      </a:cubicBezTo>
                      <a:cubicBezTo>
                        <a:pt x="4" y="17"/>
                        <a:pt x="5" y="17"/>
                        <a:pt x="6" y="17"/>
                      </a:cubicBezTo>
                      <a:cubicBezTo>
                        <a:pt x="5" y="18"/>
                        <a:pt x="5" y="19"/>
                        <a:pt x="5" y="19"/>
                      </a:cubicBezTo>
                      <a:cubicBezTo>
                        <a:pt x="6" y="19"/>
                        <a:pt x="6" y="19"/>
                        <a:pt x="6" y="19"/>
                      </a:cubicBezTo>
                      <a:cubicBezTo>
                        <a:pt x="9" y="17"/>
                        <a:pt x="8" y="16"/>
                        <a:pt x="10" y="16"/>
                      </a:cubicBezTo>
                      <a:cubicBezTo>
                        <a:pt x="11" y="16"/>
                        <a:pt x="11" y="16"/>
                        <a:pt x="12" y="16"/>
                      </a:cubicBezTo>
                      <a:cubicBezTo>
                        <a:pt x="10" y="19"/>
                        <a:pt x="12" y="21"/>
                        <a:pt x="12" y="23"/>
                      </a:cubicBezTo>
                      <a:cubicBezTo>
                        <a:pt x="11" y="27"/>
                        <a:pt x="7" y="31"/>
                        <a:pt x="12" y="33"/>
                      </a:cubicBezTo>
                      <a:cubicBezTo>
                        <a:pt x="14" y="25"/>
                        <a:pt x="17" y="16"/>
                        <a:pt x="18" y="8"/>
                      </a:cubicBezTo>
                      <a:cubicBezTo>
                        <a:pt x="17" y="9"/>
                        <a:pt x="17" y="9"/>
                        <a:pt x="16" y="10"/>
                      </a:cubicBezTo>
                      <a:cubicBezTo>
                        <a:pt x="16" y="7"/>
                        <a:pt x="13" y="3"/>
                        <a:pt x="12" y="1"/>
                      </a:cubicBezTo>
                      <a:cubicBezTo>
                        <a:pt x="11" y="0"/>
                        <a:pt x="11" y="0"/>
                        <a:pt x="10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16" name="Freeform 47">
                  <a:extLst>
                    <a:ext uri="{FF2B5EF4-FFF2-40B4-BE49-F238E27FC236}">
                      <a16:creationId xmlns:a16="http://schemas.microsoft.com/office/drawing/2014/main" id="{BD0F3730-F101-2442-96AD-D80F3A145F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58316" y="3294494"/>
                  <a:ext cx="44221" cy="36851"/>
                </a:xfrm>
                <a:custGeom>
                  <a:avLst/>
                  <a:gdLst>
                    <a:gd name="T0" fmla="*/ 6 w 13"/>
                    <a:gd name="T1" fmla="*/ 0 h 11"/>
                    <a:gd name="T2" fmla="*/ 9 w 13"/>
                    <a:gd name="T3" fmla="*/ 11 h 11"/>
                    <a:gd name="T4" fmla="*/ 11 w 13"/>
                    <a:gd name="T5" fmla="*/ 6 h 11"/>
                    <a:gd name="T6" fmla="*/ 10 w 13"/>
                    <a:gd name="T7" fmla="*/ 2 h 11"/>
                    <a:gd name="T8" fmla="*/ 7 w 13"/>
                    <a:gd name="T9" fmla="*/ 0 h 11"/>
                    <a:gd name="T10" fmla="*/ 6 w 13"/>
                    <a:gd name="T11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11">
                      <a:moveTo>
                        <a:pt x="6" y="0"/>
                      </a:moveTo>
                      <a:cubicBezTo>
                        <a:pt x="0" y="0"/>
                        <a:pt x="8" y="10"/>
                        <a:pt x="9" y="11"/>
                      </a:cubicBezTo>
                      <a:cubicBezTo>
                        <a:pt x="13" y="11"/>
                        <a:pt x="12" y="8"/>
                        <a:pt x="11" y="6"/>
                      </a:cubicBezTo>
                      <a:cubicBezTo>
                        <a:pt x="11" y="6"/>
                        <a:pt x="10" y="3"/>
                        <a:pt x="10" y="2"/>
                      </a:cubicBezTo>
                      <a:cubicBezTo>
                        <a:pt x="9" y="1"/>
                        <a:pt x="8" y="0"/>
                        <a:pt x="7" y="0"/>
                      </a:cubicBezTo>
                      <a:cubicBezTo>
                        <a:pt x="7" y="0"/>
                        <a:pt x="7" y="0"/>
                        <a:pt x="6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17" name="Freeform 48">
                  <a:extLst>
                    <a:ext uri="{FF2B5EF4-FFF2-40B4-BE49-F238E27FC236}">
                      <a16:creationId xmlns:a16="http://schemas.microsoft.com/office/drawing/2014/main" id="{ABBBB567-2751-1445-AFD3-3E6F46BFB2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40393" y="3043906"/>
                  <a:ext cx="106868" cy="81073"/>
                </a:xfrm>
                <a:custGeom>
                  <a:avLst/>
                  <a:gdLst>
                    <a:gd name="T0" fmla="*/ 15 w 34"/>
                    <a:gd name="T1" fmla="*/ 0 h 26"/>
                    <a:gd name="T2" fmla="*/ 13 w 34"/>
                    <a:gd name="T3" fmla="*/ 6 h 26"/>
                    <a:gd name="T4" fmla="*/ 11 w 34"/>
                    <a:gd name="T5" fmla="*/ 7 h 26"/>
                    <a:gd name="T6" fmla="*/ 6 w 34"/>
                    <a:gd name="T7" fmla="*/ 3 h 26"/>
                    <a:gd name="T8" fmla="*/ 6 w 34"/>
                    <a:gd name="T9" fmla="*/ 9 h 26"/>
                    <a:gd name="T10" fmla="*/ 3 w 34"/>
                    <a:gd name="T11" fmla="*/ 7 h 26"/>
                    <a:gd name="T12" fmla="*/ 3 w 34"/>
                    <a:gd name="T13" fmla="*/ 7 h 26"/>
                    <a:gd name="T14" fmla="*/ 5 w 34"/>
                    <a:gd name="T15" fmla="*/ 10 h 26"/>
                    <a:gd name="T16" fmla="*/ 13 w 34"/>
                    <a:gd name="T17" fmla="*/ 14 h 26"/>
                    <a:gd name="T18" fmla="*/ 13 w 34"/>
                    <a:gd name="T19" fmla="*/ 14 h 26"/>
                    <a:gd name="T20" fmla="*/ 10 w 34"/>
                    <a:gd name="T21" fmla="*/ 15 h 26"/>
                    <a:gd name="T22" fmla="*/ 21 w 34"/>
                    <a:gd name="T23" fmla="*/ 20 h 26"/>
                    <a:gd name="T24" fmla="*/ 23 w 34"/>
                    <a:gd name="T25" fmla="*/ 18 h 26"/>
                    <a:gd name="T26" fmla="*/ 26 w 34"/>
                    <a:gd name="T27" fmla="*/ 20 h 26"/>
                    <a:gd name="T28" fmla="*/ 28 w 34"/>
                    <a:gd name="T29" fmla="*/ 20 h 26"/>
                    <a:gd name="T30" fmla="*/ 23 w 34"/>
                    <a:gd name="T31" fmla="*/ 26 h 26"/>
                    <a:gd name="T32" fmla="*/ 28 w 34"/>
                    <a:gd name="T33" fmla="*/ 23 h 26"/>
                    <a:gd name="T34" fmla="*/ 30 w 34"/>
                    <a:gd name="T35" fmla="*/ 21 h 26"/>
                    <a:gd name="T36" fmla="*/ 34 w 34"/>
                    <a:gd name="T37" fmla="*/ 17 h 26"/>
                    <a:gd name="T38" fmla="*/ 25 w 34"/>
                    <a:gd name="T39" fmla="*/ 17 h 26"/>
                    <a:gd name="T40" fmla="*/ 23 w 34"/>
                    <a:gd name="T41" fmla="*/ 16 h 26"/>
                    <a:gd name="T42" fmla="*/ 22 w 34"/>
                    <a:gd name="T43" fmla="*/ 16 h 26"/>
                    <a:gd name="T44" fmla="*/ 22 w 34"/>
                    <a:gd name="T45" fmla="*/ 15 h 26"/>
                    <a:gd name="T46" fmla="*/ 20 w 34"/>
                    <a:gd name="T47" fmla="*/ 15 h 26"/>
                    <a:gd name="T48" fmla="*/ 19 w 34"/>
                    <a:gd name="T49" fmla="*/ 11 h 26"/>
                    <a:gd name="T50" fmla="*/ 18 w 34"/>
                    <a:gd name="T51" fmla="*/ 11 h 26"/>
                    <a:gd name="T52" fmla="*/ 19 w 34"/>
                    <a:gd name="T53" fmla="*/ 2 h 26"/>
                    <a:gd name="T54" fmla="*/ 16 w 34"/>
                    <a:gd name="T55" fmla="*/ 0 h 26"/>
                    <a:gd name="T56" fmla="*/ 15 w 34"/>
                    <a:gd name="T57" fmla="*/ 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4" h="26">
                      <a:moveTo>
                        <a:pt x="15" y="0"/>
                      </a:moveTo>
                      <a:cubicBezTo>
                        <a:pt x="13" y="0"/>
                        <a:pt x="12" y="3"/>
                        <a:pt x="13" y="6"/>
                      </a:cubicBezTo>
                      <a:cubicBezTo>
                        <a:pt x="12" y="7"/>
                        <a:pt x="12" y="7"/>
                        <a:pt x="11" y="7"/>
                      </a:cubicBezTo>
                      <a:cubicBezTo>
                        <a:pt x="10" y="7"/>
                        <a:pt x="8" y="4"/>
                        <a:pt x="6" y="3"/>
                      </a:cubicBezTo>
                      <a:cubicBezTo>
                        <a:pt x="6" y="5"/>
                        <a:pt x="6" y="7"/>
                        <a:pt x="6" y="9"/>
                      </a:cubicBezTo>
                      <a:cubicBezTo>
                        <a:pt x="5" y="8"/>
                        <a:pt x="4" y="7"/>
                        <a:pt x="3" y="7"/>
                      </a:cubicBezTo>
                      <a:cubicBezTo>
                        <a:pt x="3" y="7"/>
                        <a:pt x="3" y="7"/>
                        <a:pt x="3" y="7"/>
                      </a:cubicBezTo>
                      <a:cubicBezTo>
                        <a:pt x="0" y="7"/>
                        <a:pt x="4" y="10"/>
                        <a:pt x="5" y="10"/>
                      </a:cubicBezTo>
                      <a:cubicBezTo>
                        <a:pt x="8" y="11"/>
                        <a:pt x="11" y="12"/>
                        <a:pt x="13" y="14"/>
                      </a:cubicBezTo>
                      <a:cubicBezTo>
                        <a:pt x="13" y="14"/>
                        <a:pt x="13" y="14"/>
                        <a:pt x="13" y="14"/>
                      </a:cubicBezTo>
                      <a:cubicBezTo>
                        <a:pt x="12" y="14"/>
                        <a:pt x="11" y="15"/>
                        <a:pt x="10" y="15"/>
                      </a:cubicBezTo>
                      <a:cubicBezTo>
                        <a:pt x="11" y="17"/>
                        <a:pt x="18" y="20"/>
                        <a:pt x="21" y="20"/>
                      </a:cubicBezTo>
                      <a:cubicBezTo>
                        <a:pt x="23" y="20"/>
                        <a:pt x="23" y="20"/>
                        <a:pt x="23" y="18"/>
                      </a:cubicBezTo>
                      <a:cubicBezTo>
                        <a:pt x="24" y="19"/>
                        <a:pt x="25" y="20"/>
                        <a:pt x="26" y="20"/>
                      </a:cubicBezTo>
                      <a:cubicBezTo>
                        <a:pt x="27" y="20"/>
                        <a:pt x="27" y="20"/>
                        <a:pt x="28" y="20"/>
                      </a:cubicBezTo>
                      <a:cubicBezTo>
                        <a:pt x="27" y="22"/>
                        <a:pt x="25" y="24"/>
                        <a:pt x="23" y="26"/>
                      </a:cubicBezTo>
                      <a:cubicBezTo>
                        <a:pt x="26" y="25"/>
                        <a:pt x="26" y="25"/>
                        <a:pt x="28" y="23"/>
                      </a:cubicBezTo>
                      <a:cubicBezTo>
                        <a:pt x="30" y="21"/>
                        <a:pt x="30" y="21"/>
                        <a:pt x="30" y="21"/>
                      </a:cubicBezTo>
                      <a:cubicBezTo>
                        <a:pt x="31" y="20"/>
                        <a:pt x="34" y="20"/>
                        <a:pt x="34" y="17"/>
                      </a:cubicBezTo>
                      <a:cubicBezTo>
                        <a:pt x="31" y="17"/>
                        <a:pt x="28" y="17"/>
                        <a:pt x="25" y="17"/>
                      </a:cubicBezTo>
                      <a:cubicBezTo>
                        <a:pt x="24" y="16"/>
                        <a:pt x="24" y="16"/>
                        <a:pt x="23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5"/>
                        <a:pt x="22" y="15"/>
                      </a:cubicBezTo>
                      <a:cubicBezTo>
                        <a:pt x="21" y="15"/>
                        <a:pt x="21" y="15"/>
                        <a:pt x="20" y="15"/>
                      </a:cubicBezTo>
                      <a:cubicBezTo>
                        <a:pt x="20" y="14"/>
                        <a:pt x="21" y="11"/>
                        <a:pt x="19" y="11"/>
                      </a:cubicBezTo>
                      <a:cubicBezTo>
                        <a:pt x="19" y="11"/>
                        <a:pt x="19" y="11"/>
                        <a:pt x="18" y="11"/>
                      </a:cubicBezTo>
                      <a:cubicBezTo>
                        <a:pt x="21" y="9"/>
                        <a:pt x="20" y="5"/>
                        <a:pt x="19" y="2"/>
                      </a:cubicBezTo>
                      <a:cubicBezTo>
                        <a:pt x="18" y="2"/>
                        <a:pt x="16" y="0"/>
                        <a:pt x="16" y="0"/>
                      </a:cubicBezTo>
                      <a:cubicBezTo>
                        <a:pt x="16" y="0"/>
                        <a:pt x="15" y="0"/>
                        <a:pt x="15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18" name="Freeform 49">
                  <a:extLst>
                    <a:ext uri="{FF2B5EF4-FFF2-40B4-BE49-F238E27FC236}">
                      <a16:creationId xmlns:a16="http://schemas.microsoft.com/office/drawing/2014/main" id="{F10F61F7-F5CD-044E-931E-CB7F8CF2A4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15773" y="3906223"/>
                  <a:ext cx="44221" cy="18426"/>
                </a:xfrm>
                <a:custGeom>
                  <a:avLst/>
                  <a:gdLst>
                    <a:gd name="T0" fmla="*/ 7 w 14"/>
                    <a:gd name="T1" fmla="*/ 0 h 6"/>
                    <a:gd name="T2" fmla="*/ 0 w 14"/>
                    <a:gd name="T3" fmla="*/ 3 h 6"/>
                    <a:gd name="T4" fmla="*/ 8 w 14"/>
                    <a:gd name="T5" fmla="*/ 6 h 6"/>
                    <a:gd name="T6" fmla="*/ 14 w 14"/>
                    <a:gd name="T7" fmla="*/ 2 h 6"/>
                    <a:gd name="T8" fmla="*/ 7 w 14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6">
                      <a:moveTo>
                        <a:pt x="7" y="0"/>
                      </a:moveTo>
                      <a:cubicBezTo>
                        <a:pt x="4" y="0"/>
                        <a:pt x="2" y="1"/>
                        <a:pt x="0" y="3"/>
                      </a:cubicBezTo>
                      <a:cubicBezTo>
                        <a:pt x="2" y="4"/>
                        <a:pt x="5" y="5"/>
                        <a:pt x="8" y="6"/>
                      </a:cubicBezTo>
                      <a:cubicBezTo>
                        <a:pt x="12" y="6"/>
                        <a:pt x="11" y="3"/>
                        <a:pt x="14" y="2"/>
                      </a:cubicBezTo>
                      <a:cubicBezTo>
                        <a:pt x="12" y="1"/>
                        <a:pt x="9" y="0"/>
                        <a:pt x="7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19" name="Freeform 50">
                  <a:extLst>
                    <a:ext uri="{FF2B5EF4-FFF2-40B4-BE49-F238E27FC236}">
                      <a16:creationId xmlns:a16="http://schemas.microsoft.com/office/drawing/2014/main" id="{61C36FEC-7627-764C-BB4B-092CA36962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14597" y="3010740"/>
                  <a:ext cx="36851" cy="25796"/>
                </a:xfrm>
                <a:custGeom>
                  <a:avLst/>
                  <a:gdLst>
                    <a:gd name="T0" fmla="*/ 7 w 12"/>
                    <a:gd name="T1" fmla="*/ 0 h 8"/>
                    <a:gd name="T2" fmla="*/ 1 w 12"/>
                    <a:gd name="T3" fmla="*/ 4 h 8"/>
                    <a:gd name="T4" fmla="*/ 0 w 12"/>
                    <a:gd name="T5" fmla="*/ 3 h 8"/>
                    <a:gd name="T6" fmla="*/ 4 w 12"/>
                    <a:gd name="T7" fmla="*/ 8 h 8"/>
                    <a:gd name="T8" fmla="*/ 4 w 12"/>
                    <a:gd name="T9" fmla="*/ 8 h 8"/>
                    <a:gd name="T10" fmla="*/ 9 w 12"/>
                    <a:gd name="T11" fmla="*/ 1 h 8"/>
                    <a:gd name="T12" fmla="*/ 7 w 12"/>
                    <a:gd name="T13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8">
                      <a:moveTo>
                        <a:pt x="7" y="0"/>
                      </a:moveTo>
                      <a:cubicBezTo>
                        <a:pt x="4" y="0"/>
                        <a:pt x="3" y="2"/>
                        <a:pt x="1" y="4"/>
                      </a:cubicBezTo>
                      <a:cubicBezTo>
                        <a:pt x="1" y="4"/>
                        <a:pt x="0" y="3"/>
                        <a:pt x="0" y="3"/>
                      </a:cubicBezTo>
                      <a:cubicBezTo>
                        <a:pt x="0" y="4"/>
                        <a:pt x="3" y="7"/>
                        <a:pt x="4" y="8"/>
                      </a:cubicBez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7" y="8"/>
                        <a:pt x="12" y="3"/>
                        <a:pt x="9" y="1"/>
                      </a:cubicBezTo>
                      <a:cubicBezTo>
                        <a:pt x="8" y="0"/>
                        <a:pt x="7" y="0"/>
                        <a:pt x="7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20" name="Freeform 51">
                  <a:extLst>
                    <a:ext uri="{FF2B5EF4-FFF2-40B4-BE49-F238E27FC236}">
                      <a16:creationId xmlns:a16="http://schemas.microsoft.com/office/drawing/2014/main" id="{B27BD871-198E-934B-8D95-920E4AD1E3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07227" y="2940723"/>
                  <a:ext cx="95813" cy="73702"/>
                </a:xfrm>
                <a:custGeom>
                  <a:avLst/>
                  <a:gdLst>
                    <a:gd name="T0" fmla="*/ 26 w 30"/>
                    <a:gd name="T1" fmla="*/ 0 h 24"/>
                    <a:gd name="T2" fmla="*/ 24 w 30"/>
                    <a:gd name="T3" fmla="*/ 0 h 24"/>
                    <a:gd name="T4" fmla="*/ 16 w 30"/>
                    <a:gd name="T5" fmla="*/ 5 h 24"/>
                    <a:gd name="T6" fmla="*/ 13 w 30"/>
                    <a:gd name="T7" fmla="*/ 6 h 24"/>
                    <a:gd name="T8" fmla="*/ 7 w 30"/>
                    <a:gd name="T9" fmla="*/ 12 h 24"/>
                    <a:gd name="T10" fmla="*/ 5 w 30"/>
                    <a:gd name="T11" fmla="*/ 10 h 24"/>
                    <a:gd name="T12" fmla="*/ 4 w 30"/>
                    <a:gd name="T13" fmla="*/ 10 h 24"/>
                    <a:gd name="T14" fmla="*/ 2 w 30"/>
                    <a:gd name="T15" fmla="*/ 20 h 24"/>
                    <a:gd name="T16" fmla="*/ 11 w 30"/>
                    <a:gd name="T17" fmla="*/ 24 h 24"/>
                    <a:gd name="T18" fmla="*/ 15 w 30"/>
                    <a:gd name="T19" fmla="*/ 24 h 24"/>
                    <a:gd name="T20" fmla="*/ 14 w 30"/>
                    <a:gd name="T21" fmla="*/ 18 h 24"/>
                    <a:gd name="T22" fmla="*/ 16 w 30"/>
                    <a:gd name="T23" fmla="*/ 17 h 24"/>
                    <a:gd name="T24" fmla="*/ 17 w 30"/>
                    <a:gd name="T25" fmla="*/ 22 h 24"/>
                    <a:gd name="T26" fmla="*/ 17 w 30"/>
                    <a:gd name="T27" fmla="*/ 23 h 24"/>
                    <a:gd name="T28" fmla="*/ 23 w 30"/>
                    <a:gd name="T29" fmla="*/ 18 h 24"/>
                    <a:gd name="T30" fmla="*/ 17 w 30"/>
                    <a:gd name="T31" fmla="*/ 16 h 24"/>
                    <a:gd name="T32" fmla="*/ 16 w 30"/>
                    <a:gd name="T33" fmla="*/ 16 h 24"/>
                    <a:gd name="T34" fmla="*/ 23 w 30"/>
                    <a:gd name="T35" fmla="*/ 11 h 24"/>
                    <a:gd name="T36" fmla="*/ 27 w 30"/>
                    <a:gd name="T37" fmla="*/ 12 h 24"/>
                    <a:gd name="T38" fmla="*/ 29 w 30"/>
                    <a:gd name="T39" fmla="*/ 11 h 24"/>
                    <a:gd name="T40" fmla="*/ 28 w 30"/>
                    <a:gd name="T41" fmla="*/ 4 h 24"/>
                    <a:gd name="T42" fmla="*/ 26 w 30"/>
                    <a:gd name="T43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0" h="24">
                      <a:moveTo>
                        <a:pt x="26" y="0"/>
                      </a:moveTo>
                      <a:cubicBezTo>
                        <a:pt x="26" y="0"/>
                        <a:pt x="25" y="0"/>
                        <a:pt x="24" y="0"/>
                      </a:cubicBezTo>
                      <a:cubicBezTo>
                        <a:pt x="21" y="1"/>
                        <a:pt x="19" y="4"/>
                        <a:pt x="16" y="5"/>
                      </a:cubicBezTo>
                      <a:cubicBezTo>
                        <a:pt x="15" y="6"/>
                        <a:pt x="14" y="5"/>
                        <a:pt x="13" y="6"/>
                      </a:cubicBezTo>
                      <a:cubicBezTo>
                        <a:pt x="11" y="7"/>
                        <a:pt x="9" y="11"/>
                        <a:pt x="7" y="12"/>
                      </a:cubicBezTo>
                      <a:cubicBezTo>
                        <a:pt x="8" y="12"/>
                        <a:pt x="6" y="10"/>
                        <a:pt x="5" y="10"/>
                      </a:cubicBezTo>
                      <a:cubicBezTo>
                        <a:pt x="5" y="10"/>
                        <a:pt x="5" y="10"/>
                        <a:pt x="4" y="10"/>
                      </a:cubicBezTo>
                      <a:cubicBezTo>
                        <a:pt x="0" y="11"/>
                        <a:pt x="4" y="18"/>
                        <a:pt x="2" y="20"/>
                      </a:cubicBezTo>
                      <a:cubicBezTo>
                        <a:pt x="5" y="21"/>
                        <a:pt x="8" y="22"/>
                        <a:pt x="11" y="24"/>
                      </a:cubicBezTo>
                      <a:cubicBezTo>
                        <a:pt x="12" y="24"/>
                        <a:pt x="13" y="24"/>
                        <a:pt x="15" y="24"/>
                      </a:cubicBezTo>
                      <a:cubicBezTo>
                        <a:pt x="13" y="21"/>
                        <a:pt x="11" y="20"/>
                        <a:pt x="14" y="18"/>
                      </a:cubicBezTo>
                      <a:cubicBezTo>
                        <a:pt x="15" y="17"/>
                        <a:pt x="15" y="17"/>
                        <a:pt x="16" y="17"/>
                      </a:cubicBezTo>
                      <a:cubicBezTo>
                        <a:pt x="17" y="17"/>
                        <a:pt x="17" y="20"/>
                        <a:pt x="17" y="22"/>
                      </a:cubicBezTo>
                      <a:cubicBezTo>
                        <a:pt x="17" y="23"/>
                        <a:pt x="17" y="23"/>
                        <a:pt x="17" y="23"/>
                      </a:cubicBezTo>
                      <a:cubicBezTo>
                        <a:pt x="19" y="23"/>
                        <a:pt x="23" y="19"/>
                        <a:pt x="23" y="18"/>
                      </a:cubicBezTo>
                      <a:cubicBezTo>
                        <a:pt x="22" y="17"/>
                        <a:pt x="20" y="16"/>
                        <a:pt x="17" y="16"/>
                      </a:cubicBezTo>
                      <a:cubicBezTo>
                        <a:pt x="17" y="16"/>
                        <a:pt x="17" y="16"/>
                        <a:pt x="16" y="16"/>
                      </a:cubicBezTo>
                      <a:cubicBezTo>
                        <a:pt x="19" y="15"/>
                        <a:pt x="25" y="15"/>
                        <a:pt x="23" y="11"/>
                      </a:cubicBezTo>
                      <a:cubicBezTo>
                        <a:pt x="24" y="11"/>
                        <a:pt x="25" y="12"/>
                        <a:pt x="27" y="12"/>
                      </a:cubicBezTo>
                      <a:cubicBezTo>
                        <a:pt x="27" y="12"/>
                        <a:pt x="28" y="12"/>
                        <a:pt x="29" y="11"/>
                      </a:cubicBezTo>
                      <a:cubicBezTo>
                        <a:pt x="30" y="9"/>
                        <a:pt x="29" y="5"/>
                        <a:pt x="28" y="4"/>
                      </a:cubicBezTo>
                      <a:cubicBezTo>
                        <a:pt x="28" y="2"/>
                        <a:pt x="29" y="0"/>
                        <a:pt x="26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21" name="Freeform 52">
                  <a:extLst>
                    <a:ext uri="{FF2B5EF4-FFF2-40B4-BE49-F238E27FC236}">
                      <a16:creationId xmlns:a16="http://schemas.microsoft.com/office/drawing/2014/main" id="{9A741682-12FE-CA44-A5DA-698CAB0B11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73559" y="3124979"/>
                  <a:ext cx="22111" cy="14740"/>
                </a:xfrm>
                <a:custGeom>
                  <a:avLst/>
                  <a:gdLst>
                    <a:gd name="T0" fmla="*/ 2 w 7"/>
                    <a:gd name="T1" fmla="*/ 0 h 5"/>
                    <a:gd name="T2" fmla="*/ 4 w 7"/>
                    <a:gd name="T3" fmla="*/ 5 h 5"/>
                    <a:gd name="T4" fmla="*/ 2 w 7"/>
                    <a:gd name="T5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5">
                      <a:moveTo>
                        <a:pt x="2" y="0"/>
                      </a:moveTo>
                      <a:cubicBezTo>
                        <a:pt x="1" y="0"/>
                        <a:pt x="0" y="2"/>
                        <a:pt x="4" y="5"/>
                      </a:cubicBezTo>
                      <a:cubicBezTo>
                        <a:pt x="7" y="2"/>
                        <a:pt x="4" y="0"/>
                        <a:pt x="2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22" name="Freeform 53">
                  <a:extLst>
                    <a:ext uri="{FF2B5EF4-FFF2-40B4-BE49-F238E27FC236}">
                      <a16:creationId xmlns:a16="http://schemas.microsoft.com/office/drawing/2014/main" id="{6C7165AA-8EF1-5A42-8D20-1D790102BC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77244" y="3176570"/>
                  <a:ext cx="77387" cy="47907"/>
                </a:xfrm>
                <a:custGeom>
                  <a:avLst/>
                  <a:gdLst>
                    <a:gd name="T0" fmla="*/ 8 w 24"/>
                    <a:gd name="T1" fmla="*/ 0 h 15"/>
                    <a:gd name="T2" fmla="*/ 7 w 24"/>
                    <a:gd name="T3" fmla="*/ 0 h 15"/>
                    <a:gd name="T4" fmla="*/ 3 w 24"/>
                    <a:gd name="T5" fmla="*/ 1 h 15"/>
                    <a:gd name="T6" fmla="*/ 5 w 24"/>
                    <a:gd name="T7" fmla="*/ 5 h 15"/>
                    <a:gd name="T8" fmla="*/ 9 w 24"/>
                    <a:gd name="T9" fmla="*/ 6 h 15"/>
                    <a:gd name="T10" fmla="*/ 11 w 24"/>
                    <a:gd name="T11" fmla="*/ 6 h 15"/>
                    <a:gd name="T12" fmla="*/ 8 w 24"/>
                    <a:gd name="T13" fmla="*/ 11 h 15"/>
                    <a:gd name="T14" fmla="*/ 4 w 24"/>
                    <a:gd name="T15" fmla="*/ 15 h 15"/>
                    <a:gd name="T16" fmla="*/ 14 w 24"/>
                    <a:gd name="T17" fmla="*/ 12 h 15"/>
                    <a:gd name="T18" fmla="*/ 15 w 24"/>
                    <a:gd name="T19" fmla="*/ 12 h 15"/>
                    <a:gd name="T20" fmla="*/ 16 w 24"/>
                    <a:gd name="T21" fmla="*/ 12 h 15"/>
                    <a:gd name="T22" fmla="*/ 16 w 24"/>
                    <a:gd name="T23" fmla="*/ 12 h 15"/>
                    <a:gd name="T24" fmla="*/ 17 w 24"/>
                    <a:gd name="T25" fmla="*/ 13 h 15"/>
                    <a:gd name="T26" fmla="*/ 17 w 24"/>
                    <a:gd name="T27" fmla="*/ 13 h 15"/>
                    <a:gd name="T28" fmla="*/ 20 w 24"/>
                    <a:gd name="T29" fmla="*/ 11 h 15"/>
                    <a:gd name="T30" fmla="*/ 15 w 24"/>
                    <a:gd name="T31" fmla="*/ 5 h 15"/>
                    <a:gd name="T32" fmla="*/ 10 w 24"/>
                    <a:gd name="T33" fmla="*/ 1 h 15"/>
                    <a:gd name="T34" fmla="*/ 8 w 24"/>
                    <a:gd name="T35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24" h="15">
                      <a:moveTo>
                        <a:pt x="8" y="0"/>
                      </a:move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6" y="0"/>
                        <a:pt x="4" y="1"/>
                        <a:pt x="3" y="1"/>
                      </a:cubicBezTo>
                      <a:cubicBezTo>
                        <a:pt x="2" y="4"/>
                        <a:pt x="4" y="3"/>
                        <a:pt x="5" y="5"/>
                      </a:cubicBezTo>
                      <a:cubicBezTo>
                        <a:pt x="6" y="6"/>
                        <a:pt x="8" y="6"/>
                        <a:pt x="9" y="6"/>
                      </a:cubicBezTo>
                      <a:cubicBezTo>
                        <a:pt x="10" y="6"/>
                        <a:pt x="11" y="6"/>
                        <a:pt x="11" y="6"/>
                      </a:cubicBezTo>
                      <a:cubicBezTo>
                        <a:pt x="12" y="9"/>
                        <a:pt x="12" y="11"/>
                        <a:pt x="8" y="11"/>
                      </a:cubicBezTo>
                      <a:cubicBezTo>
                        <a:pt x="5" y="12"/>
                        <a:pt x="0" y="11"/>
                        <a:pt x="4" y="15"/>
                      </a:cubicBezTo>
                      <a:cubicBezTo>
                        <a:pt x="7" y="14"/>
                        <a:pt x="11" y="13"/>
                        <a:pt x="14" y="12"/>
                      </a:cubicBezTo>
                      <a:cubicBezTo>
                        <a:pt x="14" y="12"/>
                        <a:pt x="15" y="12"/>
                        <a:pt x="15" y="12"/>
                      </a:cubicBezTo>
                      <a:cubicBezTo>
                        <a:pt x="15" y="12"/>
                        <a:pt x="16" y="12"/>
                        <a:pt x="16" y="12"/>
                      </a:cubicBezTo>
                      <a:cubicBezTo>
                        <a:pt x="16" y="12"/>
                        <a:pt x="16" y="12"/>
                        <a:pt x="16" y="12"/>
                      </a:cubicBezTo>
                      <a:cubicBezTo>
                        <a:pt x="16" y="13"/>
                        <a:pt x="16" y="13"/>
                        <a:pt x="17" y="13"/>
                      </a:cubicBezTo>
                      <a:cubicBezTo>
                        <a:pt x="17" y="13"/>
                        <a:pt x="17" y="13"/>
                        <a:pt x="17" y="13"/>
                      </a:cubicBezTo>
                      <a:cubicBezTo>
                        <a:pt x="18" y="13"/>
                        <a:pt x="20" y="12"/>
                        <a:pt x="20" y="11"/>
                      </a:cubicBezTo>
                      <a:cubicBezTo>
                        <a:pt x="24" y="7"/>
                        <a:pt x="18" y="6"/>
                        <a:pt x="15" y="5"/>
                      </a:cubicBezTo>
                      <a:cubicBezTo>
                        <a:pt x="12" y="4"/>
                        <a:pt x="12" y="1"/>
                        <a:pt x="10" y="1"/>
                      </a:cubicBezTo>
                      <a:cubicBezTo>
                        <a:pt x="10" y="0"/>
                        <a:pt x="9" y="0"/>
                        <a:pt x="8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23" name="Freeform 54">
                  <a:extLst>
                    <a:ext uri="{FF2B5EF4-FFF2-40B4-BE49-F238E27FC236}">
                      <a16:creationId xmlns:a16="http://schemas.microsoft.com/office/drawing/2014/main" id="{6B4D9E73-D59F-B748-A360-4241B1487D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74061" y="3047591"/>
                  <a:ext cx="44221" cy="18426"/>
                </a:xfrm>
                <a:custGeom>
                  <a:avLst/>
                  <a:gdLst>
                    <a:gd name="T0" fmla="*/ 1 w 13"/>
                    <a:gd name="T1" fmla="*/ 0 h 6"/>
                    <a:gd name="T2" fmla="*/ 6 w 13"/>
                    <a:gd name="T3" fmla="*/ 4 h 6"/>
                    <a:gd name="T4" fmla="*/ 8 w 13"/>
                    <a:gd name="T5" fmla="*/ 6 h 6"/>
                    <a:gd name="T6" fmla="*/ 9 w 13"/>
                    <a:gd name="T7" fmla="*/ 6 h 6"/>
                    <a:gd name="T8" fmla="*/ 13 w 13"/>
                    <a:gd name="T9" fmla="*/ 1 h 6"/>
                    <a:gd name="T10" fmla="*/ 6 w 13"/>
                    <a:gd name="T11" fmla="*/ 0 h 6"/>
                    <a:gd name="T12" fmla="*/ 5 w 13"/>
                    <a:gd name="T13" fmla="*/ 0 h 6"/>
                    <a:gd name="T14" fmla="*/ 3 w 13"/>
                    <a:gd name="T15" fmla="*/ 0 h 6"/>
                    <a:gd name="T16" fmla="*/ 1 w 13"/>
                    <a:gd name="T1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" h="6">
                      <a:moveTo>
                        <a:pt x="1" y="0"/>
                      </a:moveTo>
                      <a:cubicBezTo>
                        <a:pt x="0" y="3"/>
                        <a:pt x="4" y="4"/>
                        <a:pt x="6" y="4"/>
                      </a:cubicBezTo>
                      <a:cubicBezTo>
                        <a:pt x="7" y="5"/>
                        <a:pt x="7" y="6"/>
                        <a:pt x="8" y="6"/>
                      </a:cubicBezTo>
                      <a:cubicBezTo>
                        <a:pt x="9" y="6"/>
                        <a:pt x="9" y="6"/>
                        <a:pt x="9" y="6"/>
                      </a:cubicBezTo>
                      <a:cubicBezTo>
                        <a:pt x="12" y="5"/>
                        <a:pt x="12" y="3"/>
                        <a:pt x="13" y="1"/>
                      </a:cubicBezTo>
                      <a:cubicBezTo>
                        <a:pt x="11" y="0"/>
                        <a:pt x="8" y="0"/>
                        <a:pt x="6" y="0"/>
                      </a:cubicBezTo>
                      <a:cubicBezTo>
                        <a:pt x="6" y="0"/>
                        <a:pt x="5" y="0"/>
                        <a:pt x="5" y="0"/>
                      </a:cubicBezTo>
                      <a:cubicBezTo>
                        <a:pt x="4" y="0"/>
                        <a:pt x="4" y="0"/>
                        <a:pt x="3" y="0"/>
                      </a:cubicBezTo>
                      <a:cubicBezTo>
                        <a:pt x="2" y="0"/>
                        <a:pt x="2" y="0"/>
                        <a:pt x="1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24" name="Freeform 55">
                  <a:extLst>
                    <a:ext uri="{FF2B5EF4-FFF2-40B4-BE49-F238E27FC236}">
                      <a16:creationId xmlns:a16="http://schemas.microsoft.com/office/drawing/2014/main" id="{1DF1F5F6-7FC1-BB4C-9844-5819C0D8E4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67364" y="2620118"/>
                  <a:ext cx="25796" cy="22111"/>
                </a:xfrm>
                <a:custGeom>
                  <a:avLst/>
                  <a:gdLst>
                    <a:gd name="T0" fmla="*/ 4 w 8"/>
                    <a:gd name="T1" fmla="*/ 0 h 7"/>
                    <a:gd name="T2" fmla="*/ 2 w 8"/>
                    <a:gd name="T3" fmla="*/ 2 h 7"/>
                    <a:gd name="T4" fmla="*/ 4 w 8"/>
                    <a:gd name="T5" fmla="*/ 7 h 7"/>
                    <a:gd name="T6" fmla="*/ 5 w 8"/>
                    <a:gd name="T7" fmla="*/ 7 h 7"/>
                    <a:gd name="T8" fmla="*/ 5 w 8"/>
                    <a:gd name="T9" fmla="*/ 0 h 7"/>
                    <a:gd name="T10" fmla="*/ 4 w 8"/>
                    <a:gd name="T11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" h="7">
                      <a:moveTo>
                        <a:pt x="4" y="0"/>
                      </a:moveTo>
                      <a:cubicBezTo>
                        <a:pt x="3" y="0"/>
                        <a:pt x="3" y="1"/>
                        <a:pt x="2" y="2"/>
                      </a:cubicBezTo>
                      <a:cubicBezTo>
                        <a:pt x="0" y="4"/>
                        <a:pt x="1" y="7"/>
                        <a:pt x="4" y="7"/>
                      </a:cubicBezTo>
                      <a:cubicBezTo>
                        <a:pt x="4" y="7"/>
                        <a:pt x="4" y="7"/>
                        <a:pt x="5" y="7"/>
                      </a:cubicBezTo>
                      <a:cubicBezTo>
                        <a:pt x="5" y="5"/>
                        <a:pt x="8" y="1"/>
                        <a:pt x="5" y="0"/>
                      </a:cubicBezTo>
                      <a:cubicBezTo>
                        <a:pt x="5" y="0"/>
                        <a:pt x="4" y="0"/>
                        <a:pt x="4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25" name="Freeform 56">
                  <a:extLst>
                    <a:ext uri="{FF2B5EF4-FFF2-40B4-BE49-F238E27FC236}">
                      <a16:creationId xmlns:a16="http://schemas.microsoft.com/office/drawing/2014/main" id="{030995EC-1AE8-604E-A197-2F16C8D0AB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46257" y="2878076"/>
                  <a:ext cx="18426" cy="18426"/>
                </a:xfrm>
                <a:custGeom>
                  <a:avLst/>
                  <a:gdLst>
                    <a:gd name="T0" fmla="*/ 2 w 6"/>
                    <a:gd name="T1" fmla="*/ 0 h 6"/>
                    <a:gd name="T2" fmla="*/ 0 w 6"/>
                    <a:gd name="T3" fmla="*/ 1 h 6"/>
                    <a:gd name="T4" fmla="*/ 5 w 6"/>
                    <a:gd name="T5" fmla="*/ 6 h 6"/>
                    <a:gd name="T6" fmla="*/ 3 w 6"/>
                    <a:gd name="T7" fmla="*/ 1 h 6"/>
                    <a:gd name="T8" fmla="*/ 2 w 6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" h="6">
                      <a:moveTo>
                        <a:pt x="2" y="0"/>
                      </a:moveTo>
                      <a:cubicBezTo>
                        <a:pt x="1" y="0"/>
                        <a:pt x="1" y="0"/>
                        <a:pt x="0" y="1"/>
                      </a:cubicBezTo>
                      <a:cubicBezTo>
                        <a:pt x="2" y="3"/>
                        <a:pt x="4" y="4"/>
                        <a:pt x="5" y="6"/>
                      </a:cubicBezTo>
                      <a:cubicBezTo>
                        <a:pt x="6" y="3"/>
                        <a:pt x="6" y="2"/>
                        <a:pt x="3" y="1"/>
                      </a:cubicBezTo>
                      <a:cubicBezTo>
                        <a:pt x="3" y="0"/>
                        <a:pt x="2" y="0"/>
                        <a:pt x="2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26" name="Freeform 57">
                  <a:extLst>
                    <a:ext uri="{FF2B5EF4-FFF2-40B4-BE49-F238E27FC236}">
                      <a16:creationId xmlns:a16="http://schemas.microsoft.com/office/drawing/2014/main" id="{B8682535-2E41-034F-9747-8649878DE8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91984" y="2914927"/>
                  <a:ext cx="725968" cy="1083424"/>
                </a:xfrm>
                <a:custGeom>
                  <a:avLst/>
                  <a:gdLst>
                    <a:gd name="T0" fmla="*/ 75 w 228"/>
                    <a:gd name="T1" fmla="*/ 2 h 341"/>
                    <a:gd name="T2" fmla="*/ 42 w 228"/>
                    <a:gd name="T3" fmla="*/ 9 h 341"/>
                    <a:gd name="T4" fmla="*/ 31 w 228"/>
                    <a:gd name="T5" fmla="*/ 10 h 341"/>
                    <a:gd name="T6" fmla="*/ 29 w 228"/>
                    <a:gd name="T7" fmla="*/ 17 h 341"/>
                    <a:gd name="T8" fmla="*/ 23 w 228"/>
                    <a:gd name="T9" fmla="*/ 24 h 341"/>
                    <a:gd name="T10" fmla="*/ 23 w 228"/>
                    <a:gd name="T11" fmla="*/ 31 h 341"/>
                    <a:gd name="T12" fmla="*/ 16 w 228"/>
                    <a:gd name="T13" fmla="*/ 35 h 341"/>
                    <a:gd name="T14" fmla="*/ 11 w 228"/>
                    <a:gd name="T15" fmla="*/ 45 h 341"/>
                    <a:gd name="T16" fmla="*/ 22 w 228"/>
                    <a:gd name="T17" fmla="*/ 55 h 341"/>
                    <a:gd name="T18" fmla="*/ 17 w 228"/>
                    <a:gd name="T19" fmla="*/ 64 h 341"/>
                    <a:gd name="T20" fmla="*/ 12 w 228"/>
                    <a:gd name="T21" fmla="*/ 68 h 341"/>
                    <a:gd name="T22" fmla="*/ 16 w 228"/>
                    <a:gd name="T23" fmla="*/ 89 h 341"/>
                    <a:gd name="T24" fmla="*/ 25 w 228"/>
                    <a:gd name="T25" fmla="*/ 87 h 341"/>
                    <a:gd name="T26" fmla="*/ 26 w 228"/>
                    <a:gd name="T27" fmla="*/ 90 h 341"/>
                    <a:gd name="T28" fmla="*/ 15 w 228"/>
                    <a:gd name="T29" fmla="*/ 111 h 341"/>
                    <a:gd name="T30" fmla="*/ 22 w 228"/>
                    <a:gd name="T31" fmla="*/ 115 h 341"/>
                    <a:gd name="T32" fmla="*/ 19 w 228"/>
                    <a:gd name="T33" fmla="*/ 132 h 341"/>
                    <a:gd name="T34" fmla="*/ 22 w 228"/>
                    <a:gd name="T35" fmla="*/ 110 h 341"/>
                    <a:gd name="T36" fmla="*/ 36 w 228"/>
                    <a:gd name="T37" fmla="*/ 99 h 341"/>
                    <a:gd name="T38" fmla="*/ 33 w 228"/>
                    <a:gd name="T39" fmla="*/ 110 h 341"/>
                    <a:gd name="T40" fmla="*/ 45 w 228"/>
                    <a:gd name="T41" fmla="*/ 111 h 341"/>
                    <a:gd name="T42" fmla="*/ 40 w 228"/>
                    <a:gd name="T43" fmla="*/ 120 h 341"/>
                    <a:gd name="T44" fmla="*/ 35 w 228"/>
                    <a:gd name="T45" fmla="*/ 158 h 341"/>
                    <a:gd name="T46" fmla="*/ 53 w 228"/>
                    <a:gd name="T47" fmla="*/ 160 h 341"/>
                    <a:gd name="T48" fmla="*/ 78 w 228"/>
                    <a:gd name="T49" fmla="*/ 149 h 341"/>
                    <a:gd name="T50" fmla="*/ 75 w 228"/>
                    <a:gd name="T51" fmla="*/ 166 h 341"/>
                    <a:gd name="T52" fmla="*/ 89 w 228"/>
                    <a:gd name="T53" fmla="*/ 182 h 341"/>
                    <a:gd name="T54" fmla="*/ 91 w 228"/>
                    <a:gd name="T55" fmla="*/ 202 h 341"/>
                    <a:gd name="T56" fmla="*/ 87 w 228"/>
                    <a:gd name="T57" fmla="*/ 211 h 341"/>
                    <a:gd name="T58" fmla="*/ 59 w 228"/>
                    <a:gd name="T59" fmla="*/ 218 h 341"/>
                    <a:gd name="T60" fmla="*/ 54 w 228"/>
                    <a:gd name="T61" fmla="*/ 222 h 341"/>
                    <a:gd name="T62" fmla="*/ 61 w 228"/>
                    <a:gd name="T63" fmla="*/ 230 h 341"/>
                    <a:gd name="T64" fmla="*/ 32 w 228"/>
                    <a:gd name="T65" fmla="*/ 274 h 341"/>
                    <a:gd name="T66" fmla="*/ 37 w 228"/>
                    <a:gd name="T67" fmla="*/ 279 h 341"/>
                    <a:gd name="T68" fmla="*/ 70 w 228"/>
                    <a:gd name="T69" fmla="*/ 282 h 341"/>
                    <a:gd name="T70" fmla="*/ 89 w 228"/>
                    <a:gd name="T71" fmla="*/ 295 h 341"/>
                    <a:gd name="T72" fmla="*/ 38 w 228"/>
                    <a:gd name="T73" fmla="*/ 320 h 341"/>
                    <a:gd name="T74" fmla="*/ 49 w 228"/>
                    <a:gd name="T75" fmla="*/ 329 h 341"/>
                    <a:gd name="T76" fmla="*/ 63 w 228"/>
                    <a:gd name="T77" fmla="*/ 328 h 341"/>
                    <a:gd name="T78" fmla="*/ 79 w 228"/>
                    <a:gd name="T79" fmla="*/ 315 h 341"/>
                    <a:gd name="T80" fmla="*/ 121 w 228"/>
                    <a:gd name="T81" fmla="*/ 317 h 341"/>
                    <a:gd name="T82" fmla="*/ 125 w 228"/>
                    <a:gd name="T83" fmla="*/ 312 h 341"/>
                    <a:gd name="T84" fmla="*/ 164 w 228"/>
                    <a:gd name="T85" fmla="*/ 311 h 341"/>
                    <a:gd name="T86" fmla="*/ 217 w 228"/>
                    <a:gd name="T87" fmla="*/ 297 h 341"/>
                    <a:gd name="T88" fmla="*/ 214 w 228"/>
                    <a:gd name="T89" fmla="*/ 287 h 341"/>
                    <a:gd name="T90" fmla="*/ 200 w 228"/>
                    <a:gd name="T91" fmla="*/ 283 h 341"/>
                    <a:gd name="T92" fmla="*/ 197 w 228"/>
                    <a:gd name="T93" fmla="*/ 276 h 341"/>
                    <a:gd name="T94" fmla="*/ 208 w 228"/>
                    <a:gd name="T95" fmla="*/ 267 h 341"/>
                    <a:gd name="T96" fmla="*/ 218 w 228"/>
                    <a:gd name="T97" fmla="*/ 264 h 341"/>
                    <a:gd name="T98" fmla="*/ 192 w 228"/>
                    <a:gd name="T99" fmla="*/ 230 h 341"/>
                    <a:gd name="T100" fmla="*/ 181 w 228"/>
                    <a:gd name="T101" fmla="*/ 228 h 341"/>
                    <a:gd name="T102" fmla="*/ 162 w 228"/>
                    <a:gd name="T103" fmla="*/ 200 h 341"/>
                    <a:gd name="T104" fmla="*/ 177 w 228"/>
                    <a:gd name="T105" fmla="*/ 202 h 341"/>
                    <a:gd name="T106" fmla="*/ 142 w 228"/>
                    <a:gd name="T107" fmla="*/ 160 h 341"/>
                    <a:gd name="T108" fmla="*/ 82 w 228"/>
                    <a:gd name="T109" fmla="*/ 108 h 341"/>
                    <a:gd name="T110" fmla="*/ 96 w 228"/>
                    <a:gd name="T111" fmla="*/ 91 h 341"/>
                    <a:gd name="T112" fmla="*/ 126 w 228"/>
                    <a:gd name="T113" fmla="*/ 50 h 341"/>
                    <a:gd name="T114" fmla="*/ 58 w 228"/>
                    <a:gd name="T115" fmla="*/ 49 h 341"/>
                    <a:gd name="T116" fmla="*/ 63 w 228"/>
                    <a:gd name="T117" fmla="*/ 40 h 341"/>
                    <a:gd name="T118" fmla="*/ 75 w 228"/>
                    <a:gd name="T119" fmla="*/ 22 h 3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228" h="341">
                      <a:moveTo>
                        <a:pt x="82" y="0"/>
                      </a:moveTo>
                      <a:cubicBezTo>
                        <a:pt x="80" y="0"/>
                        <a:pt x="79" y="2"/>
                        <a:pt x="77" y="3"/>
                      </a:cubicBezTo>
                      <a:cubicBezTo>
                        <a:pt x="77" y="3"/>
                        <a:pt x="77" y="3"/>
                        <a:pt x="77" y="3"/>
                      </a:cubicBezTo>
                      <a:cubicBezTo>
                        <a:pt x="77" y="3"/>
                        <a:pt x="76" y="2"/>
                        <a:pt x="76" y="2"/>
                      </a:cubicBezTo>
                      <a:cubicBezTo>
                        <a:pt x="76" y="2"/>
                        <a:pt x="75" y="2"/>
                        <a:pt x="75" y="2"/>
                      </a:cubicBezTo>
                      <a:cubicBezTo>
                        <a:pt x="75" y="2"/>
                        <a:pt x="75" y="2"/>
                        <a:pt x="75" y="2"/>
                      </a:cubicBezTo>
                      <a:cubicBezTo>
                        <a:pt x="73" y="2"/>
                        <a:pt x="68" y="4"/>
                        <a:pt x="65" y="4"/>
                      </a:cubicBezTo>
                      <a:cubicBezTo>
                        <a:pt x="64" y="4"/>
                        <a:pt x="63" y="4"/>
                        <a:pt x="63" y="3"/>
                      </a:cubicBezTo>
                      <a:cubicBezTo>
                        <a:pt x="60" y="7"/>
                        <a:pt x="54" y="4"/>
                        <a:pt x="50" y="9"/>
                      </a:cubicBezTo>
                      <a:cubicBezTo>
                        <a:pt x="51" y="7"/>
                        <a:pt x="52" y="5"/>
                        <a:pt x="50" y="4"/>
                      </a:cubicBezTo>
                      <a:cubicBezTo>
                        <a:pt x="49" y="4"/>
                        <a:pt x="49" y="4"/>
                        <a:pt x="48" y="4"/>
                      </a:cubicBezTo>
                      <a:cubicBezTo>
                        <a:pt x="46" y="4"/>
                        <a:pt x="44" y="8"/>
                        <a:pt x="42" y="9"/>
                      </a:cubicBezTo>
                      <a:cubicBezTo>
                        <a:pt x="43" y="7"/>
                        <a:pt x="45" y="5"/>
                        <a:pt x="44" y="4"/>
                      </a:cubicBezTo>
                      <a:cubicBezTo>
                        <a:pt x="44" y="3"/>
                        <a:pt x="43" y="3"/>
                        <a:pt x="42" y="3"/>
                      </a:cubicBezTo>
                      <a:cubicBezTo>
                        <a:pt x="41" y="3"/>
                        <a:pt x="41" y="3"/>
                        <a:pt x="40" y="4"/>
                      </a:cubicBezTo>
                      <a:cubicBezTo>
                        <a:pt x="40" y="2"/>
                        <a:pt x="39" y="2"/>
                        <a:pt x="37" y="2"/>
                      </a:cubicBezTo>
                      <a:cubicBezTo>
                        <a:pt x="37" y="2"/>
                        <a:pt x="37" y="2"/>
                        <a:pt x="37" y="2"/>
                      </a:cubicBezTo>
                      <a:cubicBezTo>
                        <a:pt x="34" y="2"/>
                        <a:pt x="32" y="6"/>
                        <a:pt x="31" y="10"/>
                      </a:cubicBezTo>
                      <a:cubicBezTo>
                        <a:pt x="30" y="15"/>
                        <a:pt x="33" y="17"/>
                        <a:pt x="37" y="17"/>
                      </a:cubicBezTo>
                      <a:cubicBezTo>
                        <a:pt x="37" y="17"/>
                        <a:pt x="37" y="17"/>
                        <a:pt x="37" y="17"/>
                      </a:cubicBezTo>
                      <a:cubicBezTo>
                        <a:pt x="36" y="17"/>
                        <a:pt x="35" y="17"/>
                        <a:pt x="34" y="17"/>
                      </a:cubicBezTo>
                      <a:cubicBezTo>
                        <a:pt x="33" y="17"/>
                        <a:pt x="33" y="17"/>
                        <a:pt x="32" y="17"/>
                      </a:cubicBezTo>
                      <a:cubicBezTo>
                        <a:pt x="32" y="17"/>
                        <a:pt x="31" y="17"/>
                        <a:pt x="30" y="17"/>
                      </a:cubicBezTo>
                      <a:cubicBezTo>
                        <a:pt x="30" y="17"/>
                        <a:pt x="30" y="17"/>
                        <a:pt x="29" y="17"/>
                      </a:cubicBezTo>
                      <a:cubicBezTo>
                        <a:pt x="28" y="17"/>
                        <a:pt x="27" y="17"/>
                        <a:pt x="26" y="17"/>
                      </a:cubicBezTo>
                      <a:cubicBezTo>
                        <a:pt x="26" y="17"/>
                        <a:pt x="25" y="17"/>
                        <a:pt x="24" y="17"/>
                      </a:cubicBezTo>
                      <a:cubicBezTo>
                        <a:pt x="25" y="19"/>
                        <a:pt x="26" y="21"/>
                        <a:pt x="28" y="21"/>
                      </a:cubicBezTo>
                      <a:cubicBezTo>
                        <a:pt x="27" y="22"/>
                        <a:pt x="26" y="24"/>
                        <a:pt x="25" y="25"/>
                      </a:cubicBezTo>
                      <a:cubicBezTo>
                        <a:pt x="25" y="24"/>
                        <a:pt x="23" y="23"/>
                        <a:pt x="23" y="23"/>
                      </a:cubicBezTo>
                      <a:cubicBezTo>
                        <a:pt x="23" y="23"/>
                        <a:pt x="22" y="24"/>
                        <a:pt x="23" y="24"/>
                      </a:cubicBezTo>
                      <a:cubicBezTo>
                        <a:pt x="23" y="26"/>
                        <a:pt x="26" y="28"/>
                        <a:pt x="27" y="28"/>
                      </a:cubicBezTo>
                      <a:cubicBezTo>
                        <a:pt x="29" y="30"/>
                        <a:pt x="32" y="31"/>
                        <a:pt x="33" y="34"/>
                      </a:cubicBezTo>
                      <a:cubicBezTo>
                        <a:pt x="30" y="32"/>
                        <a:pt x="27" y="30"/>
                        <a:pt x="24" y="30"/>
                      </a:cubicBezTo>
                      <a:cubicBezTo>
                        <a:pt x="24" y="30"/>
                        <a:pt x="24" y="30"/>
                        <a:pt x="24" y="30"/>
                      </a:cubicBezTo>
                      <a:cubicBezTo>
                        <a:pt x="25" y="32"/>
                        <a:pt x="27" y="32"/>
                        <a:pt x="29" y="34"/>
                      </a:cubicBezTo>
                      <a:cubicBezTo>
                        <a:pt x="27" y="33"/>
                        <a:pt x="25" y="31"/>
                        <a:pt x="23" y="31"/>
                      </a:cubicBezTo>
                      <a:cubicBezTo>
                        <a:pt x="23" y="31"/>
                        <a:pt x="23" y="31"/>
                        <a:pt x="23" y="31"/>
                      </a:cubicBezTo>
                      <a:cubicBezTo>
                        <a:pt x="22" y="32"/>
                        <a:pt x="23" y="33"/>
                        <a:pt x="21" y="33"/>
                      </a:cubicBezTo>
                      <a:cubicBezTo>
                        <a:pt x="21" y="33"/>
                        <a:pt x="21" y="33"/>
                        <a:pt x="21" y="33"/>
                      </a:cubicBezTo>
                      <a:cubicBezTo>
                        <a:pt x="19" y="33"/>
                        <a:pt x="20" y="31"/>
                        <a:pt x="18" y="31"/>
                      </a:cubicBezTo>
                      <a:cubicBezTo>
                        <a:pt x="18" y="31"/>
                        <a:pt x="18" y="31"/>
                        <a:pt x="18" y="31"/>
                      </a:cubicBezTo>
                      <a:cubicBezTo>
                        <a:pt x="16" y="31"/>
                        <a:pt x="17" y="33"/>
                        <a:pt x="16" y="35"/>
                      </a:cubicBezTo>
                      <a:cubicBezTo>
                        <a:pt x="16" y="34"/>
                        <a:pt x="15" y="33"/>
                        <a:pt x="14" y="33"/>
                      </a:cubicBezTo>
                      <a:cubicBezTo>
                        <a:pt x="13" y="33"/>
                        <a:pt x="13" y="33"/>
                        <a:pt x="12" y="33"/>
                      </a:cubicBezTo>
                      <a:cubicBezTo>
                        <a:pt x="10" y="36"/>
                        <a:pt x="18" y="46"/>
                        <a:pt x="21" y="46"/>
                      </a:cubicBezTo>
                      <a:cubicBezTo>
                        <a:pt x="19" y="47"/>
                        <a:pt x="18" y="47"/>
                        <a:pt x="17" y="47"/>
                      </a:cubicBezTo>
                      <a:cubicBezTo>
                        <a:pt x="16" y="47"/>
                        <a:pt x="16" y="47"/>
                        <a:pt x="14" y="46"/>
                      </a:cubicBezTo>
                      <a:cubicBezTo>
                        <a:pt x="13" y="46"/>
                        <a:pt x="12" y="45"/>
                        <a:pt x="11" y="45"/>
                      </a:cubicBezTo>
                      <a:cubicBezTo>
                        <a:pt x="11" y="45"/>
                        <a:pt x="11" y="46"/>
                        <a:pt x="11" y="48"/>
                      </a:cubicBezTo>
                      <a:cubicBezTo>
                        <a:pt x="11" y="52"/>
                        <a:pt x="17" y="51"/>
                        <a:pt x="18" y="53"/>
                      </a:cubicBezTo>
                      <a:cubicBezTo>
                        <a:pt x="19" y="53"/>
                        <a:pt x="19" y="53"/>
                        <a:pt x="19" y="53"/>
                      </a:cubicBezTo>
                      <a:cubicBezTo>
                        <a:pt x="17" y="54"/>
                        <a:pt x="15" y="54"/>
                        <a:pt x="14" y="56"/>
                      </a:cubicBezTo>
                      <a:cubicBezTo>
                        <a:pt x="16" y="57"/>
                        <a:pt x="17" y="57"/>
                        <a:pt x="18" y="57"/>
                      </a:cubicBezTo>
                      <a:cubicBezTo>
                        <a:pt x="19" y="57"/>
                        <a:pt x="20" y="56"/>
                        <a:pt x="22" y="55"/>
                      </a:cubicBezTo>
                      <a:cubicBezTo>
                        <a:pt x="20" y="58"/>
                        <a:pt x="16" y="58"/>
                        <a:pt x="16" y="61"/>
                      </a:cubicBezTo>
                      <a:cubicBezTo>
                        <a:pt x="16" y="63"/>
                        <a:pt x="19" y="64"/>
                        <a:pt x="21" y="64"/>
                      </a:cubicBezTo>
                      <a:cubicBezTo>
                        <a:pt x="22" y="64"/>
                        <a:pt x="23" y="64"/>
                        <a:pt x="24" y="64"/>
                      </a:cubicBezTo>
                      <a:cubicBezTo>
                        <a:pt x="22" y="64"/>
                        <a:pt x="22" y="64"/>
                        <a:pt x="21" y="64"/>
                      </a:cubicBezTo>
                      <a:cubicBezTo>
                        <a:pt x="20" y="64"/>
                        <a:pt x="20" y="64"/>
                        <a:pt x="19" y="64"/>
                      </a:cubicBezTo>
                      <a:cubicBezTo>
                        <a:pt x="18" y="64"/>
                        <a:pt x="18" y="64"/>
                        <a:pt x="17" y="64"/>
                      </a:cubicBezTo>
                      <a:cubicBezTo>
                        <a:pt x="16" y="64"/>
                        <a:pt x="16" y="64"/>
                        <a:pt x="16" y="64"/>
                      </a:cubicBezTo>
                      <a:cubicBezTo>
                        <a:pt x="10" y="65"/>
                        <a:pt x="16" y="68"/>
                        <a:pt x="20" y="68"/>
                      </a:cubicBezTo>
                      <a:cubicBezTo>
                        <a:pt x="19" y="69"/>
                        <a:pt x="18" y="69"/>
                        <a:pt x="18" y="69"/>
                      </a:cubicBezTo>
                      <a:cubicBezTo>
                        <a:pt x="17" y="69"/>
                        <a:pt x="16" y="69"/>
                        <a:pt x="15" y="68"/>
                      </a:cubicBezTo>
                      <a:cubicBezTo>
                        <a:pt x="15" y="68"/>
                        <a:pt x="14" y="68"/>
                        <a:pt x="13" y="68"/>
                      </a:cubicBezTo>
                      <a:cubicBezTo>
                        <a:pt x="13" y="68"/>
                        <a:pt x="12" y="68"/>
                        <a:pt x="12" y="68"/>
                      </a:cubicBezTo>
                      <a:cubicBezTo>
                        <a:pt x="9" y="70"/>
                        <a:pt x="10" y="75"/>
                        <a:pt x="11" y="77"/>
                      </a:cubicBezTo>
                      <a:cubicBezTo>
                        <a:pt x="10" y="78"/>
                        <a:pt x="10" y="78"/>
                        <a:pt x="10" y="78"/>
                      </a:cubicBezTo>
                      <a:cubicBezTo>
                        <a:pt x="9" y="78"/>
                        <a:pt x="8" y="78"/>
                        <a:pt x="7" y="78"/>
                      </a:cubicBezTo>
                      <a:cubicBezTo>
                        <a:pt x="4" y="78"/>
                        <a:pt x="1" y="78"/>
                        <a:pt x="0" y="80"/>
                      </a:cubicBezTo>
                      <a:cubicBezTo>
                        <a:pt x="3" y="82"/>
                        <a:pt x="7" y="85"/>
                        <a:pt x="10" y="86"/>
                      </a:cubicBezTo>
                      <a:cubicBezTo>
                        <a:pt x="12" y="87"/>
                        <a:pt x="14" y="87"/>
                        <a:pt x="16" y="89"/>
                      </a:cubicBezTo>
                      <a:cubicBezTo>
                        <a:pt x="21" y="85"/>
                        <a:pt x="26" y="80"/>
                        <a:pt x="32" y="76"/>
                      </a:cubicBezTo>
                      <a:cubicBezTo>
                        <a:pt x="32" y="78"/>
                        <a:pt x="32" y="80"/>
                        <a:pt x="34" y="80"/>
                      </a:cubicBezTo>
                      <a:cubicBezTo>
                        <a:pt x="34" y="80"/>
                        <a:pt x="34" y="80"/>
                        <a:pt x="35" y="80"/>
                      </a:cubicBezTo>
                      <a:cubicBezTo>
                        <a:pt x="32" y="81"/>
                        <a:pt x="29" y="82"/>
                        <a:pt x="27" y="83"/>
                      </a:cubicBezTo>
                      <a:cubicBezTo>
                        <a:pt x="26" y="84"/>
                        <a:pt x="25" y="85"/>
                        <a:pt x="23" y="86"/>
                      </a:cubicBezTo>
                      <a:cubicBezTo>
                        <a:pt x="24" y="87"/>
                        <a:pt x="25" y="87"/>
                        <a:pt x="25" y="87"/>
                      </a:cubicBezTo>
                      <a:cubicBezTo>
                        <a:pt x="26" y="87"/>
                        <a:pt x="27" y="86"/>
                        <a:pt x="28" y="86"/>
                      </a:cubicBezTo>
                      <a:cubicBezTo>
                        <a:pt x="26" y="88"/>
                        <a:pt x="23" y="86"/>
                        <a:pt x="22" y="89"/>
                      </a:cubicBezTo>
                      <a:cubicBezTo>
                        <a:pt x="24" y="90"/>
                        <a:pt x="26" y="90"/>
                        <a:pt x="27" y="90"/>
                      </a:cubicBezTo>
                      <a:cubicBezTo>
                        <a:pt x="28" y="90"/>
                        <a:pt x="30" y="90"/>
                        <a:pt x="32" y="88"/>
                      </a:cubicBezTo>
                      <a:cubicBezTo>
                        <a:pt x="30" y="90"/>
                        <a:pt x="29" y="91"/>
                        <a:pt x="28" y="91"/>
                      </a:cubicBezTo>
                      <a:cubicBezTo>
                        <a:pt x="28" y="91"/>
                        <a:pt x="27" y="91"/>
                        <a:pt x="26" y="90"/>
                      </a:cubicBezTo>
                      <a:cubicBezTo>
                        <a:pt x="26" y="90"/>
                        <a:pt x="25" y="90"/>
                        <a:pt x="25" y="90"/>
                      </a:cubicBezTo>
                      <a:cubicBezTo>
                        <a:pt x="24" y="90"/>
                        <a:pt x="23" y="90"/>
                        <a:pt x="22" y="91"/>
                      </a:cubicBezTo>
                      <a:cubicBezTo>
                        <a:pt x="20" y="92"/>
                        <a:pt x="17" y="98"/>
                        <a:pt x="20" y="99"/>
                      </a:cubicBezTo>
                      <a:cubicBezTo>
                        <a:pt x="19" y="100"/>
                        <a:pt x="19" y="102"/>
                        <a:pt x="18" y="103"/>
                      </a:cubicBezTo>
                      <a:cubicBezTo>
                        <a:pt x="18" y="103"/>
                        <a:pt x="19" y="102"/>
                        <a:pt x="20" y="102"/>
                      </a:cubicBezTo>
                      <a:cubicBezTo>
                        <a:pt x="19" y="105"/>
                        <a:pt x="15" y="108"/>
                        <a:pt x="15" y="111"/>
                      </a:cubicBezTo>
                      <a:cubicBezTo>
                        <a:pt x="17" y="110"/>
                        <a:pt x="17" y="108"/>
                        <a:pt x="19" y="107"/>
                      </a:cubicBezTo>
                      <a:cubicBezTo>
                        <a:pt x="18" y="109"/>
                        <a:pt x="16" y="111"/>
                        <a:pt x="15" y="113"/>
                      </a:cubicBezTo>
                      <a:cubicBezTo>
                        <a:pt x="16" y="112"/>
                        <a:pt x="18" y="112"/>
                        <a:pt x="18" y="112"/>
                      </a:cubicBezTo>
                      <a:cubicBezTo>
                        <a:pt x="17" y="114"/>
                        <a:pt x="14" y="117"/>
                        <a:pt x="18" y="117"/>
                      </a:cubicBezTo>
                      <a:cubicBezTo>
                        <a:pt x="19" y="117"/>
                        <a:pt x="19" y="117"/>
                        <a:pt x="19" y="117"/>
                      </a:cubicBezTo>
                      <a:cubicBezTo>
                        <a:pt x="20" y="117"/>
                        <a:pt x="21" y="116"/>
                        <a:pt x="22" y="115"/>
                      </a:cubicBezTo>
                      <a:cubicBezTo>
                        <a:pt x="20" y="119"/>
                        <a:pt x="17" y="120"/>
                        <a:pt x="15" y="124"/>
                      </a:cubicBezTo>
                      <a:cubicBezTo>
                        <a:pt x="15" y="126"/>
                        <a:pt x="15" y="128"/>
                        <a:pt x="15" y="130"/>
                      </a:cubicBezTo>
                      <a:cubicBezTo>
                        <a:pt x="14" y="131"/>
                        <a:pt x="13" y="132"/>
                        <a:pt x="13" y="133"/>
                      </a:cubicBezTo>
                      <a:cubicBezTo>
                        <a:pt x="12" y="135"/>
                        <a:pt x="15" y="136"/>
                        <a:pt x="17" y="136"/>
                      </a:cubicBezTo>
                      <a:cubicBezTo>
                        <a:pt x="18" y="136"/>
                        <a:pt x="19" y="136"/>
                        <a:pt x="20" y="135"/>
                      </a:cubicBezTo>
                      <a:cubicBezTo>
                        <a:pt x="21" y="133"/>
                        <a:pt x="19" y="133"/>
                        <a:pt x="19" y="132"/>
                      </a:cubicBezTo>
                      <a:cubicBezTo>
                        <a:pt x="19" y="130"/>
                        <a:pt x="22" y="127"/>
                        <a:pt x="22" y="126"/>
                      </a:cubicBezTo>
                      <a:cubicBezTo>
                        <a:pt x="22" y="125"/>
                        <a:pt x="21" y="124"/>
                        <a:pt x="22" y="122"/>
                      </a:cubicBezTo>
                      <a:cubicBezTo>
                        <a:pt x="22" y="121"/>
                        <a:pt x="23" y="120"/>
                        <a:pt x="24" y="119"/>
                      </a:cubicBezTo>
                      <a:cubicBezTo>
                        <a:pt x="25" y="118"/>
                        <a:pt x="26" y="119"/>
                        <a:pt x="26" y="117"/>
                      </a:cubicBezTo>
                      <a:cubicBezTo>
                        <a:pt x="26" y="116"/>
                        <a:pt x="24" y="114"/>
                        <a:pt x="24" y="114"/>
                      </a:cubicBezTo>
                      <a:cubicBezTo>
                        <a:pt x="24" y="113"/>
                        <a:pt x="22" y="111"/>
                        <a:pt x="22" y="110"/>
                      </a:cubicBezTo>
                      <a:cubicBezTo>
                        <a:pt x="22" y="109"/>
                        <a:pt x="22" y="108"/>
                        <a:pt x="23" y="108"/>
                      </a:cubicBezTo>
                      <a:cubicBezTo>
                        <a:pt x="23" y="108"/>
                        <a:pt x="23" y="109"/>
                        <a:pt x="23" y="109"/>
                      </a:cubicBezTo>
                      <a:cubicBezTo>
                        <a:pt x="23" y="109"/>
                        <a:pt x="24" y="109"/>
                        <a:pt x="24" y="109"/>
                      </a:cubicBezTo>
                      <a:cubicBezTo>
                        <a:pt x="24" y="109"/>
                        <a:pt x="24" y="109"/>
                        <a:pt x="25" y="108"/>
                      </a:cubicBezTo>
                      <a:cubicBezTo>
                        <a:pt x="26" y="107"/>
                        <a:pt x="28" y="105"/>
                        <a:pt x="30" y="103"/>
                      </a:cubicBezTo>
                      <a:cubicBezTo>
                        <a:pt x="31" y="102"/>
                        <a:pt x="34" y="99"/>
                        <a:pt x="36" y="99"/>
                      </a:cubicBezTo>
                      <a:cubicBezTo>
                        <a:pt x="34" y="100"/>
                        <a:pt x="34" y="101"/>
                        <a:pt x="32" y="103"/>
                      </a:cubicBezTo>
                      <a:cubicBezTo>
                        <a:pt x="31" y="103"/>
                        <a:pt x="30" y="104"/>
                        <a:pt x="29" y="104"/>
                      </a:cubicBezTo>
                      <a:cubicBezTo>
                        <a:pt x="26" y="107"/>
                        <a:pt x="24" y="111"/>
                        <a:pt x="28" y="113"/>
                      </a:cubicBezTo>
                      <a:cubicBezTo>
                        <a:pt x="29" y="112"/>
                        <a:pt x="30" y="111"/>
                        <a:pt x="30" y="110"/>
                      </a:cubicBezTo>
                      <a:cubicBezTo>
                        <a:pt x="30" y="111"/>
                        <a:pt x="32" y="112"/>
                        <a:pt x="32" y="112"/>
                      </a:cubicBezTo>
                      <a:cubicBezTo>
                        <a:pt x="33" y="112"/>
                        <a:pt x="33" y="112"/>
                        <a:pt x="33" y="110"/>
                      </a:cubicBezTo>
                      <a:cubicBezTo>
                        <a:pt x="34" y="112"/>
                        <a:pt x="35" y="114"/>
                        <a:pt x="35" y="114"/>
                      </a:cubicBezTo>
                      <a:cubicBezTo>
                        <a:pt x="36" y="114"/>
                        <a:pt x="36" y="113"/>
                        <a:pt x="37" y="111"/>
                      </a:cubicBezTo>
                      <a:cubicBezTo>
                        <a:pt x="39" y="108"/>
                        <a:pt x="38" y="105"/>
                        <a:pt x="38" y="102"/>
                      </a:cubicBezTo>
                      <a:cubicBezTo>
                        <a:pt x="38" y="103"/>
                        <a:pt x="39" y="104"/>
                        <a:pt x="39" y="104"/>
                      </a:cubicBezTo>
                      <a:cubicBezTo>
                        <a:pt x="40" y="103"/>
                        <a:pt x="41" y="102"/>
                        <a:pt x="42" y="101"/>
                      </a:cubicBezTo>
                      <a:cubicBezTo>
                        <a:pt x="43" y="104"/>
                        <a:pt x="42" y="109"/>
                        <a:pt x="45" y="111"/>
                      </a:cubicBezTo>
                      <a:cubicBezTo>
                        <a:pt x="46" y="111"/>
                        <a:pt x="48" y="111"/>
                        <a:pt x="50" y="112"/>
                      </a:cubicBezTo>
                      <a:cubicBezTo>
                        <a:pt x="49" y="112"/>
                        <a:pt x="49" y="112"/>
                        <a:pt x="49" y="112"/>
                      </a:cubicBezTo>
                      <a:cubicBezTo>
                        <a:pt x="48" y="112"/>
                        <a:pt x="47" y="111"/>
                        <a:pt x="45" y="111"/>
                      </a:cubicBezTo>
                      <a:cubicBezTo>
                        <a:pt x="44" y="111"/>
                        <a:pt x="43" y="110"/>
                        <a:pt x="42" y="110"/>
                      </a:cubicBezTo>
                      <a:cubicBezTo>
                        <a:pt x="41" y="110"/>
                        <a:pt x="41" y="110"/>
                        <a:pt x="41" y="110"/>
                      </a:cubicBezTo>
                      <a:cubicBezTo>
                        <a:pt x="37" y="111"/>
                        <a:pt x="39" y="117"/>
                        <a:pt x="40" y="120"/>
                      </a:cubicBezTo>
                      <a:cubicBezTo>
                        <a:pt x="41" y="125"/>
                        <a:pt x="41" y="122"/>
                        <a:pt x="44" y="124"/>
                      </a:cubicBezTo>
                      <a:cubicBezTo>
                        <a:pt x="49" y="130"/>
                        <a:pt x="41" y="138"/>
                        <a:pt x="38" y="142"/>
                      </a:cubicBezTo>
                      <a:cubicBezTo>
                        <a:pt x="37" y="145"/>
                        <a:pt x="35" y="147"/>
                        <a:pt x="34" y="149"/>
                      </a:cubicBezTo>
                      <a:cubicBezTo>
                        <a:pt x="34" y="150"/>
                        <a:pt x="30" y="150"/>
                        <a:pt x="30" y="151"/>
                      </a:cubicBezTo>
                      <a:cubicBezTo>
                        <a:pt x="30" y="152"/>
                        <a:pt x="32" y="155"/>
                        <a:pt x="32" y="156"/>
                      </a:cubicBezTo>
                      <a:cubicBezTo>
                        <a:pt x="33" y="157"/>
                        <a:pt x="34" y="157"/>
                        <a:pt x="35" y="158"/>
                      </a:cubicBezTo>
                      <a:cubicBezTo>
                        <a:pt x="36" y="160"/>
                        <a:pt x="36" y="163"/>
                        <a:pt x="39" y="163"/>
                      </a:cubicBezTo>
                      <a:cubicBezTo>
                        <a:pt x="38" y="160"/>
                        <a:pt x="35" y="156"/>
                        <a:pt x="38" y="155"/>
                      </a:cubicBezTo>
                      <a:cubicBezTo>
                        <a:pt x="38" y="154"/>
                        <a:pt x="39" y="154"/>
                        <a:pt x="40" y="154"/>
                      </a:cubicBezTo>
                      <a:cubicBezTo>
                        <a:pt x="43" y="154"/>
                        <a:pt x="46" y="158"/>
                        <a:pt x="49" y="160"/>
                      </a:cubicBezTo>
                      <a:cubicBezTo>
                        <a:pt x="50" y="160"/>
                        <a:pt x="51" y="161"/>
                        <a:pt x="51" y="161"/>
                      </a:cubicBezTo>
                      <a:cubicBezTo>
                        <a:pt x="52" y="161"/>
                        <a:pt x="52" y="161"/>
                        <a:pt x="53" y="160"/>
                      </a:cubicBezTo>
                      <a:cubicBezTo>
                        <a:pt x="56" y="157"/>
                        <a:pt x="52" y="157"/>
                        <a:pt x="52" y="155"/>
                      </a:cubicBezTo>
                      <a:cubicBezTo>
                        <a:pt x="52" y="153"/>
                        <a:pt x="52" y="153"/>
                        <a:pt x="53" y="153"/>
                      </a:cubicBezTo>
                      <a:cubicBezTo>
                        <a:pt x="54" y="153"/>
                        <a:pt x="58" y="157"/>
                        <a:pt x="60" y="157"/>
                      </a:cubicBezTo>
                      <a:cubicBezTo>
                        <a:pt x="61" y="158"/>
                        <a:pt x="62" y="158"/>
                        <a:pt x="62" y="158"/>
                      </a:cubicBezTo>
                      <a:cubicBezTo>
                        <a:pt x="66" y="158"/>
                        <a:pt x="70" y="154"/>
                        <a:pt x="73" y="152"/>
                      </a:cubicBezTo>
                      <a:cubicBezTo>
                        <a:pt x="75" y="150"/>
                        <a:pt x="76" y="149"/>
                        <a:pt x="78" y="149"/>
                      </a:cubicBezTo>
                      <a:cubicBezTo>
                        <a:pt x="78" y="149"/>
                        <a:pt x="78" y="149"/>
                        <a:pt x="78" y="149"/>
                      </a:cubicBezTo>
                      <a:cubicBezTo>
                        <a:pt x="82" y="149"/>
                        <a:pt x="87" y="149"/>
                        <a:pt x="91" y="149"/>
                      </a:cubicBezTo>
                      <a:cubicBezTo>
                        <a:pt x="88" y="151"/>
                        <a:pt x="83" y="149"/>
                        <a:pt x="83" y="153"/>
                      </a:cubicBezTo>
                      <a:cubicBezTo>
                        <a:pt x="82" y="152"/>
                        <a:pt x="82" y="152"/>
                        <a:pt x="82" y="152"/>
                      </a:cubicBezTo>
                      <a:cubicBezTo>
                        <a:pt x="80" y="154"/>
                        <a:pt x="80" y="157"/>
                        <a:pt x="78" y="159"/>
                      </a:cubicBezTo>
                      <a:cubicBezTo>
                        <a:pt x="77" y="162"/>
                        <a:pt x="75" y="163"/>
                        <a:pt x="75" y="166"/>
                      </a:cubicBezTo>
                      <a:cubicBezTo>
                        <a:pt x="75" y="167"/>
                        <a:pt x="74" y="167"/>
                        <a:pt x="75" y="168"/>
                      </a:cubicBezTo>
                      <a:cubicBezTo>
                        <a:pt x="75" y="171"/>
                        <a:pt x="79" y="174"/>
                        <a:pt x="80" y="176"/>
                      </a:cubicBezTo>
                      <a:cubicBezTo>
                        <a:pt x="81" y="177"/>
                        <a:pt x="81" y="178"/>
                        <a:pt x="82" y="179"/>
                      </a:cubicBezTo>
                      <a:cubicBezTo>
                        <a:pt x="83" y="180"/>
                        <a:pt x="85" y="183"/>
                        <a:pt x="85" y="183"/>
                      </a:cubicBezTo>
                      <a:cubicBezTo>
                        <a:pt x="86" y="184"/>
                        <a:pt x="87" y="184"/>
                        <a:pt x="87" y="184"/>
                      </a:cubicBezTo>
                      <a:cubicBezTo>
                        <a:pt x="88" y="184"/>
                        <a:pt x="88" y="184"/>
                        <a:pt x="89" y="182"/>
                      </a:cubicBezTo>
                      <a:cubicBezTo>
                        <a:pt x="90" y="180"/>
                        <a:pt x="91" y="180"/>
                        <a:pt x="92" y="180"/>
                      </a:cubicBezTo>
                      <a:cubicBezTo>
                        <a:pt x="93" y="180"/>
                        <a:pt x="94" y="180"/>
                        <a:pt x="96" y="181"/>
                      </a:cubicBezTo>
                      <a:cubicBezTo>
                        <a:pt x="95" y="184"/>
                        <a:pt x="94" y="187"/>
                        <a:pt x="92" y="189"/>
                      </a:cubicBezTo>
                      <a:cubicBezTo>
                        <a:pt x="91" y="191"/>
                        <a:pt x="91" y="191"/>
                        <a:pt x="91" y="191"/>
                      </a:cubicBezTo>
                      <a:cubicBezTo>
                        <a:pt x="90" y="193"/>
                        <a:pt x="92" y="196"/>
                        <a:pt x="93" y="198"/>
                      </a:cubicBezTo>
                      <a:cubicBezTo>
                        <a:pt x="94" y="200"/>
                        <a:pt x="92" y="200"/>
                        <a:pt x="91" y="202"/>
                      </a:cubicBezTo>
                      <a:cubicBezTo>
                        <a:pt x="90" y="203"/>
                        <a:pt x="89" y="204"/>
                        <a:pt x="89" y="204"/>
                      </a:cubicBezTo>
                      <a:cubicBezTo>
                        <a:pt x="89" y="207"/>
                        <a:pt x="96" y="212"/>
                        <a:pt x="97" y="214"/>
                      </a:cubicBezTo>
                      <a:cubicBezTo>
                        <a:pt x="96" y="214"/>
                        <a:pt x="96" y="215"/>
                        <a:pt x="95" y="215"/>
                      </a:cubicBezTo>
                      <a:cubicBezTo>
                        <a:pt x="93" y="215"/>
                        <a:pt x="94" y="211"/>
                        <a:pt x="91" y="210"/>
                      </a:cubicBezTo>
                      <a:cubicBezTo>
                        <a:pt x="91" y="210"/>
                        <a:pt x="91" y="210"/>
                        <a:pt x="91" y="210"/>
                      </a:cubicBezTo>
                      <a:cubicBezTo>
                        <a:pt x="90" y="210"/>
                        <a:pt x="87" y="211"/>
                        <a:pt x="87" y="211"/>
                      </a:cubicBezTo>
                      <a:cubicBezTo>
                        <a:pt x="86" y="212"/>
                        <a:pt x="89" y="215"/>
                        <a:pt x="89" y="216"/>
                      </a:cubicBezTo>
                      <a:cubicBezTo>
                        <a:pt x="86" y="216"/>
                        <a:pt x="82" y="216"/>
                        <a:pt x="78" y="215"/>
                      </a:cubicBezTo>
                      <a:cubicBezTo>
                        <a:pt x="76" y="215"/>
                        <a:pt x="71" y="214"/>
                        <a:pt x="69" y="214"/>
                      </a:cubicBezTo>
                      <a:cubicBezTo>
                        <a:pt x="69" y="214"/>
                        <a:pt x="68" y="214"/>
                        <a:pt x="68" y="214"/>
                      </a:cubicBezTo>
                      <a:cubicBezTo>
                        <a:pt x="67" y="214"/>
                        <a:pt x="66" y="216"/>
                        <a:pt x="65" y="216"/>
                      </a:cubicBezTo>
                      <a:cubicBezTo>
                        <a:pt x="63" y="218"/>
                        <a:pt x="61" y="217"/>
                        <a:pt x="59" y="218"/>
                      </a:cubicBezTo>
                      <a:cubicBezTo>
                        <a:pt x="60" y="217"/>
                        <a:pt x="62" y="216"/>
                        <a:pt x="62" y="215"/>
                      </a:cubicBezTo>
                      <a:cubicBezTo>
                        <a:pt x="60" y="214"/>
                        <a:pt x="58" y="214"/>
                        <a:pt x="57" y="213"/>
                      </a:cubicBezTo>
                      <a:cubicBezTo>
                        <a:pt x="56" y="212"/>
                        <a:pt x="56" y="211"/>
                        <a:pt x="55" y="211"/>
                      </a:cubicBezTo>
                      <a:cubicBezTo>
                        <a:pt x="55" y="210"/>
                        <a:pt x="54" y="210"/>
                        <a:pt x="53" y="210"/>
                      </a:cubicBezTo>
                      <a:cubicBezTo>
                        <a:pt x="51" y="210"/>
                        <a:pt x="49" y="211"/>
                        <a:pt x="48" y="211"/>
                      </a:cubicBezTo>
                      <a:cubicBezTo>
                        <a:pt x="49" y="215"/>
                        <a:pt x="52" y="218"/>
                        <a:pt x="54" y="222"/>
                      </a:cubicBezTo>
                      <a:cubicBezTo>
                        <a:pt x="54" y="221"/>
                        <a:pt x="55" y="221"/>
                        <a:pt x="56" y="220"/>
                      </a:cubicBezTo>
                      <a:cubicBezTo>
                        <a:pt x="55" y="222"/>
                        <a:pt x="54" y="224"/>
                        <a:pt x="53" y="225"/>
                      </a:cubicBezTo>
                      <a:cubicBezTo>
                        <a:pt x="52" y="229"/>
                        <a:pt x="44" y="230"/>
                        <a:pt x="42" y="234"/>
                      </a:cubicBezTo>
                      <a:cubicBezTo>
                        <a:pt x="43" y="234"/>
                        <a:pt x="43" y="234"/>
                        <a:pt x="44" y="234"/>
                      </a:cubicBezTo>
                      <a:cubicBezTo>
                        <a:pt x="48" y="234"/>
                        <a:pt x="50" y="232"/>
                        <a:pt x="53" y="231"/>
                      </a:cubicBezTo>
                      <a:cubicBezTo>
                        <a:pt x="56" y="230"/>
                        <a:pt x="59" y="230"/>
                        <a:pt x="61" y="230"/>
                      </a:cubicBezTo>
                      <a:cubicBezTo>
                        <a:pt x="60" y="234"/>
                        <a:pt x="59" y="234"/>
                        <a:pt x="60" y="239"/>
                      </a:cubicBezTo>
                      <a:cubicBezTo>
                        <a:pt x="61" y="243"/>
                        <a:pt x="60" y="242"/>
                        <a:pt x="65" y="244"/>
                      </a:cubicBezTo>
                      <a:cubicBezTo>
                        <a:pt x="63" y="247"/>
                        <a:pt x="61" y="252"/>
                        <a:pt x="58" y="255"/>
                      </a:cubicBezTo>
                      <a:cubicBezTo>
                        <a:pt x="55" y="257"/>
                        <a:pt x="50" y="258"/>
                        <a:pt x="47" y="260"/>
                      </a:cubicBezTo>
                      <a:cubicBezTo>
                        <a:pt x="40" y="262"/>
                        <a:pt x="33" y="265"/>
                        <a:pt x="27" y="268"/>
                      </a:cubicBezTo>
                      <a:cubicBezTo>
                        <a:pt x="28" y="270"/>
                        <a:pt x="30" y="272"/>
                        <a:pt x="32" y="274"/>
                      </a:cubicBezTo>
                      <a:cubicBezTo>
                        <a:pt x="30" y="274"/>
                        <a:pt x="29" y="274"/>
                        <a:pt x="28" y="275"/>
                      </a:cubicBezTo>
                      <a:cubicBezTo>
                        <a:pt x="29" y="275"/>
                        <a:pt x="30" y="276"/>
                        <a:pt x="30" y="277"/>
                      </a:cubicBezTo>
                      <a:cubicBezTo>
                        <a:pt x="33" y="276"/>
                        <a:pt x="36" y="274"/>
                        <a:pt x="40" y="273"/>
                      </a:cubicBezTo>
                      <a:cubicBezTo>
                        <a:pt x="38" y="277"/>
                        <a:pt x="35" y="277"/>
                        <a:pt x="32" y="277"/>
                      </a:cubicBezTo>
                      <a:cubicBezTo>
                        <a:pt x="34" y="278"/>
                        <a:pt x="34" y="279"/>
                        <a:pt x="35" y="279"/>
                      </a:cubicBezTo>
                      <a:cubicBezTo>
                        <a:pt x="36" y="279"/>
                        <a:pt x="36" y="279"/>
                        <a:pt x="37" y="279"/>
                      </a:cubicBezTo>
                      <a:cubicBezTo>
                        <a:pt x="40" y="278"/>
                        <a:pt x="42" y="276"/>
                        <a:pt x="45" y="275"/>
                      </a:cubicBezTo>
                      <a:cubicBezTo>
                        <a:pt x="47" y="274"/>
                        <a:pt x="49" y="274"/>
                        <a:pt x="51" y="274"/>
                      </a:cubicBezTo>
                      <a:cubicBezTo>
                        <a:pt x="51" y="274"/>
                        <a:pt x="51" y="273"/>
                        <a:pt x="52" y="273"/>
                      </a:cubicBezTo>
                      <a:cubicBezTo>
                        <a:pt x="54" y="273"/>
                        <a:pt x="61" y="277"/>
                        <a:pt x="62" y="277"/>
                      </a:cubicBezTo>
                      <a:cubicBezTo>
                        <a:pt x="59" y="278"/>
                        <a:pt x="55" y="278"/>
                        <a:pt x="55" y="281"/>
                      </a:cubicBezTo>
                      <a:cubicBezTo>
                        <a:pt x="60" y="282"/>
                        <a:pt x="65" y="282"/>
                        <a:pt x="70" y="282"/>
                      </a:cubicBezTo>
                      <a:cubicBezTo>
                        <a:pt x="72" y="282"/>
                        <a:pt x="73" y="285"/>
                        <a:pt x="75" y="286"/>
                      </a:cubicBezTo>
                      <a:cubicBezTo>
                        <a:pt x="75" y="286"/>
                        <a:pt x="76" y="286"/>
                        <a:pt x="76" y="286"/>
                      </a:cubicBezTo>
                      <a:cubicBezTo>
                        <a:pt x="77" y="286"/>
                        <a:pt x="78" y="286"/>
                        <a:pt x="79" y="286"/>
                      </a:cubicBezTo>
                      <a:cubicBezTo>
                        <a:pt x="88" y="284"/>
                        <a:pt x="97" y="282"/>
                        <a:pt x="105" y="277"/>
                      </a:cubicBezTo>
                      <a:cubicBezTo>
                        <a:pt x="101" y="282"/>
                        <a:pt x="97" y="286"/>
                        <a:pt x="92" y="290"/>
                      </a:cubicBezTo>
                      <a:cubicBezTo>
                        <a:pt x="89" y="294"/>
                        <a:pt x="94" y="295"/>
                        <a:pt x="89" y="295"/>
                      </a:cubicBezTo>
                      <a:cubicBezTo>
                        <a:pt x="89" y="295"/>
                        <a:pt x="88" y="295"/>
                        <a:pt x="88" y="295"/>
                      </a:cubicBezTo>
                      <a:cubicBezTo>
                        <a:pt x="82" y="295"/>
                        <a:pt x="75" y="294"/>
                        <a:pt x="69" y="294"/>
                      </a:cubicBezTo>
                      <a:cubicBezTo>
                        <a:pt x="66" y="294"/>
                        <a:pt x="63" y="294"/>
                        <a:pt x="61" y="294"/>
                      </a:cubicBezTo>
                      <a:cubicBezTo>
                        <a:pt x="55" y="296"/>
                        <a:pt x="48" y="303"/>
                        <a:pt x="48" y="309"/>
                      </a:cubicBezTo>
                      <a:cubicBezTo>
                        <a:pt x="48" y="314"/>
                        <a:pt x="40" y="316"/>
                        <a:pt x="39" y="320"/>
                      </a:cubicBezTo>
                      <a:cubicBezTo>
                        <a:pt x="39" y="320"/>
                        <a:pt x="38" y="320"/>
                        <a:pt x="38" y="320"/>
                      </a:cubicBezTo>
                      <a:cubicBezTo>
                        <a:pt x="29" y="320"/>
                        <a:pt x="20" y="332"/>
                        <a:pt x="15" y="337"/>
                      </a:cubicBezTo>
                      <a:cubicBezTo>
                        <a:pt x="17" y="337"/>
                        <a:pt x="19" y="337"/>
                        <a:pt x="21" y="337"/>
                      </a:cubicBezTo>
                      <a:cubicBezTo>
                        <a:pt x="24" y="337"/>
                        <a:pt x="26" y="337"/>
                        <a:pt x="28" y="339"/>
                      </a:cubicBezTo>
                      <a:cubicBezTo>
                        <a:pt x="28" y="339"/>
                        <a:pt x="28" y="341"/>
                        <a:pt x="29" y="341"/>
                      </a:cubicBezTo>
                      <a:cubicBezTo>
                        <a:pt x="31" y="339"/>
                        <a:pt x="34" y="335"/>
                        <a:pt x="34" y="333"/>
                      </a:cubicBezTo>
                      <a:cubicBezTo>
                        <a:pt x="39" y="331"/>
                        <a:pt x="44" y="330"/>
                        <a:pt x="49" y="329"/>
                      </a:cubicBezTo>
                      <a:cubicBezTo>
                        <a:pt x="51" y="329"/>
                        <a:pt x="54" y="328"/>
                        <a:pt x="56" y="328"/>
                      </a:cubicBezTo>
                      <a:cubicBezTo>
                        <a:pt x="57" y="328"/>
                        <a:pt x="57" y="328"/>
                        <a:pt x="58" y="328"/>
                      </a:cubicBezTo>
                      <a:cubicBezTo>
                        <a:pt x="58" y="326"/>
                        <a:pt x="58" y="325"/>
                        <a:pt x="58" y="323"/>
                      </a:cubicBezTo>
                      <a:cubicBezTo>
                        <a:pt x="58" y="324"/>
                        <a:pt x="60" y="327"/>
                        <a:pt x="61" y="328"/>
                      </a:cubicBezTo>
                      <a:cubicBezTo>
                        <a:pt x="61" y="328"/>
                        <a:pt x="62" y="328"/>
                        <a:pt x="62" y="328"/>
                      </a:cubicBezTo>
                      <a:cubicBezTo>
                        <a:pt x="62" y="328"/>
                        <a:pt x="63" y="328"/>
                        <a:pt x="63" y="328"/>
                      </a:cubicBezTo>
                      <a:cubicBezTo>
                        <a:pt x="63" y="328"/>
                        <a:pt x="63" y="328"/>
                        <a:pt x="63" y="328"/>
                      </a:cubicBezTo>
                      <a:cubicBezTo>
                        <a:pt x="64" y="328"/>
                        <a:pt x="64" y="328"/>
                        <a:pt x="65" y="328"/>
                      </a:cubicBezTo>
                      <a:cubicBezTo>
                        <a:pt x="67" y="329"/>
                        <a:pt x="68" y="331"/>
                        <a:pt x="70" y="332"/>
                      </a:cubicBezTo>
                      <a:cubicBezTo>
                        <a:pt x="70" y="332"/>
                        <a:pt x="70" y="332"/>
                        <a:pt x="70" y="332"/>
                      </a:cubicBezTo>
                      <a:cubicBezTo>
                        <a:pt x="75" y="332"/>
                        <a:pt x="76" y="324"/>
                        <a:pt x="78" y="321"/>
                      </a:cubicBezTo>
                      <a:cubicBezTo>
                        <a:pt x="78" y="319"/>
                        <a:pt x="80" y="317"/>
                        <a:pt x="79" y="315"/>
                      </a:cubicBezTo>
                      <a:cubicBezTo>
                        <a:pt x="83" y="314"/>
                        <a:pt x="87" y="313"/>
                        <a:pt x="92" y="313"/>
                      </a:cubicBezTo>
                      <a:cubicBezTo>
                        <a:pt x="97" y="313"/>
                        <a:pt x="101" y="314"/>
                        <a:pt x="105" y="317"/>
                      </a:cubicBezTo>
                      <a:cubicBezTo>
                        <a:pt x="106" y="318"/>
                        <a:pt x="107" y="318"/>
                        <a:pt x="107" y="320"/>
                      </a:cubicBezTo>
                      <a:cubicBezTo>
                        <a:pt x="110" y="319"/>
                        <a:pt x="111" y="318"/>
                        <a:pt x="114" y="318"/>
                      </a:cubicBezTo>
                      <a:cubicBezTo>
                        <a:pt x="114" y="318"/>
                        <a:pt x="115" y="318"/>
                        <a:pt x="117" y="318"/>
                      </a:cubicBezTo>
                      <a:cubicBezTo>
                        <a:pt x="118" y="318"/>
                        <a:pt x="120" y="318"/>
                        <a:pt x="121" y="317"/>
                      </a:cubicBezTo>
                      <a:cubicBezTo>
                        <a:pt x="122" y="315"/>
                        <a:pt x="120" y="314"/>
                        <a:pt x="119" y="314"/>
                      </a:cubicBezTo>
                      <a:cubicBezTo>
                        <a:pt x="119" y="314"/>
                        <a:pt x="118" y="314"/>
                        <a:pt x="118" y="314"/>
                      </a:cubicBezTo>
                      <a:cubicBezTo>
                        <a:pt x="119" y="313"/>
                        <a:pt x="120" y="312"/>
                        <a:pt x="122" y="312"/>
                      </a:cubicBezTo>
                      <a:cubicBezTo>
                        <a:pt x="122" y="312"/>
                        <a:pt x="123" y="312"/>
                        <a:pt x="123" y="312"/>
                      </a:cubicBezTo>
                      <a:cubicBezTo>
                        <a:pt x="124" y="312"/>
                        <a:pt x="124" y="312"/>
                        <a:pt x="124" y="312"/>
                      </a:cubicBezTo>
                      <a:cubicBezTo>
                        <a:pt x="124" y="312"/>
                        <a:pt x="125" y="312"/>
                        <a:pt x="125" y="312"/>
                      </a:cubicBezTo>
                      <a:cubicBezTo>
                        <a:pt x="130" y="312"/>
                        <a:pt x="133" y="311"/>
                        <a:pt x="137" y="307"/>
                      </a:cubicBezTo>
                      <a:cubicBezTo>
                        <a:pt x="137" y="307"/>
                        <a:pt x="136" y="306"/>
                        <a:pt x="136" y="306"/>
                      </a:cubicBezTo>
                      <a:cubicBezTo>
                        <a:pt x="139" y="306"/>
                        <a:pt x="143" y="307"/>
                        <a:pt x="147" y="308"/>
                      </a:cubicBezTo>
                      <a:cubicBezTo>
                        <a:pt x="151" y="308"/>
                        <a:pt x="151" y="309"/>
                        <a:pt x="154" y="312"/>
                      </a:cubicBezTo>
                      <a:cubicBezTo>
                        <a:pt x="154" y="313"/>
                        <a:pt x="155" y="313"/>
                        <a:pt x="156" y="313"/>
                      </a:cubicBezTo>
                      <a:cubicBezTo>
                        <a:pt x="158" y="313"/>
                        <a:pt x="161" y="312"/>
                        <a:pt x="164" y="311"/>
                      </a:cubicBezTo>
                      <a:cubicBezTo>
                        <a:pt x="168" y="310"/>
                        <a:pt x="171" y="309"/>
                        <a:pt x="173" y="309"/>
                      </a:cubicBezTo>
                      <a:cubicBezTo>
                        <a:pt x="173" y="309"/>
                        <a:pt x="173" y="309"/>
                        <a:pt x="174" y="309"/>
                      </a:cubicBezTo>
                      <a:cubicBezTo>
                        <a:pt x="177" y="310"/>
                        <a:pt x="181" y="312"/>
                        <a:pt x="184" y="312"/>
                      </a:cubicBezTo>
                      <a:cubicBezTo>
                        <a:pt x="185" y="312"/>
                        <a:pt x="185" y="312"/>
                        <a:pt x="186" y="312"/>
                      </a:cubicBezTo>
                      <a:cubicBezTo>
                        <a:pt x="192" y="310"/>
                        <a:pt x="199" y="307"/>
                        <a:pt x="205" y="304"/>
                      </a:cubicBezTo>
                      <a:cubicBezTo>
                        <a:pt x="208" y="302"/>
                        <a:pt x="215" y="299"/>
                        <a:pt x="217" y="297"/>
                      </a:cubicBezTo>
                      <a:cubicBezTo>
                        <a:pt x="218" y="295"/>
                        <a:pt x="216" y="293"/>
                        <a:pt x="217" y="292"/>
                      </a:cubicBezTo>
                      <a:cubicBezTo>
                        <a:pt x="217" y="292"/>
                        <a:pt x="217" y="292"/>
                        <a:pt x="217" y="292"/>
                      </a:cubicBezTo>
                      <a:cubicBezTo>
                        <a:pt x="217" y="292"/>
                        <a:pt x="217" y="291"/>
                        <a:pt x="217" y="291"/>
                      </a:cubicBezTo>
                      <a:cubicBezTo>
                        <a:pt x="217" y="290"/>
                        <a:pt x="218" y="290"/>
                        <a:pt x="218" y="290"/>
                      </a:cubicBezTo>
                      <a:cubicBezTo>
                        <a:pt x="218" y="290"/>
                        <a:pt x="218" y="290"/>
                        <a:pt x="218" y="290"/>
                      </a:cubicBezTo>
                      <a:cubicBezTo>
                        <a:pt x="218" y="287"/>
                        <a:pt x="218" y="288"/>
                        <a:pt x="214" y="287"/>
                      </a:cubicBezTo>
                      <a:cubicBezTo>
                        <a:pt x="205" y="287"/>
                        <a:pt x="197" y="286"/>
                        <a:pt x="188" y="286"/>
                      </a:cubicBezTo>
                      <a:cubicBezTo>
                        <a:pt x="191" y="284"/>
                        <a:pt x="194" y="283"/>
                        <a:pt x="197" y="283"/>
                      </a:cubicBezTo>
                      <a:cubicBezTo>
                        <a:pt x="197" y="283"/>
                        <a:pt x="198" y="282"/>
                        <a:pt x="198" y="282"/>
                      </a:cubicBezTo>
                      <a:cubicBezTo>
                        <a:pt x="198" y="282"/>
                        <a:pt x="198" y="283"/>
                        <a:pt x="198" y="283"/>
                      </a:cubicBezTo>
                      <a:cubicBezTo>
                        <a:pt x="199" y="283"/>
                        <a:pt x="199" y="283"/>
                        <a:pt x="199" y="283"/>
                      </a:cubicBezTo>
                      <a:cubicBezTo>
                        <a:pt x="199" y="283"/>
                        <a:pt x="200" y="283"/>
                        <a:pt x="200" y="283"/>
                      </a:cubicBezTo>
                      <a:cubicBezTo>
                        <a:pt x="201" y="282"/>
                        <a:pt x="202" y="281"/>
                        <a:pt x="203" y="281"/>
                      </a:cubicBezTo>
                      <a:cubicBezTo>
                        <a:pt x="205" y="278"/>
                        <a:pt x="203" y="276"/>
                        <a:pt x="201" y="276"/>
                      </a:cubicBezTo>
                      <a:cubicBezTo>
                        <a:pt x="201" y="276"/>
                        <a:pt x="200" y="275"/>
                        <a:pt x="200" y="275"/>
                      </a:cubicBezTo>
                      <a:cubicBezTo>
                        <a:pt x="200" y="275"/>
                        <a:pt x="200" y="276"/>
                        <a:pt x="199" y="276"/>
                      </a:cubicBezTo>
                      <a:cubicBezTo>
                        <a:pt x="199" y="276"/>
                        <a:pt x="199" y="276"/>
                        <a:pt x="198" y="276"/>
                      </a:cubicBezTo>
                      <a:cubicBezTo>
                        <a:pt x="198" y="276"/>
                        <a:pt x="198" y="276"/>
                        <a:pt x="197" y="276"/>
                      </a:cubicBezTo>
                      <a:cubicBezTo>
                        <a:pt x="200" y="274"/>
                        <a:pt x="204" y="273"/>
                        <a:pt x="207" y="273"/>
                      </a:cubicBezTo>
                      <a:cubicBezTo>
                        <a:pt x="207" y="273"/>
                        <a:pt x="207" y="273"/>
                        <a:pt x="207" y="273"/>
                      </a:cubicBezTo>
                      <a:cubicBezTo>
                        <a:pt x="207" y="273"/>
                        <a:pt x="207" y="273"/>
                        <a:pt x="207" y="273"/>
                      </a:cubicBezTo>
                      <a:cubicBezTo>
                        <a:pt x="208" y="273"/>
                        <a:pt x="208" y="273"/>
                        <a:pt x="209" y="273"/>
                      </a:cubicBezTo>
                      <a:cubicBezTo>
                        <a:pt x="209" y="273"/>
                        <a:pt x="209" y="273"/>
                        <a:pt x="209" y="273"/>
                      </a:cubicBezTo>
                      <a:cubicBezTo>
                        <a:pt x="215" y="272"/>
                        <a:pt x="211" y="269"/>
                        <a:pt x="208" y="267"/>
                      </a:cubicBezTo>
                      <a:cubicBezTo>
                        <a:pt x="209" y="267"/>
                        <a:pt x="211" y="266"/>
                        <a:pt x="212" y="266"/>
                      </a:cubicBezTo>
                      <a:cubicBezTo>
                        <a:pt x="212" y="266"/>
                        <a:pt x="213" y="266"/>
                        <a:pt x="213" y="266"/>
                      </a:cubicBezTo>
                      <a:cubicBezTo>
                        <a:pt x="212" y="266"/>
                        <a:pt x="211" y="265"/>
                        <a:pt x="210" y="264"/>
                      </a:cubicBezTo>
                      <a:cubicBezTo>
                        <a:pt x="212" y="264"/>
                        <a:pt x="213" y="266"/>
                        <a:pt x="215" y="267"/>
                      </a:cubicBezTo>
                      <a:cubicBezTo>
                        <a:pt x="215" y="267"/>
                        <a:pt x="215" y="267"/>
                        <a:pt x="215" y="267"/>
                      </a:cubicBezTo>
                      <a:cubicBezTo>
                        <a:pt x="216" y="267"/>
                        <a:pt x="217" y="266"/>
                        <a:pt x="218" y="264"/>
                      </a:cubicBezTo>
                      <a:cubicBezTo>
                        <a:pt x="219" y="264"/>
                        <a:pt x="221" y="262"/>
                        <a:pt x="222" y="262"/>
                      </a:cubicBezTo>
                      <a:cubicBezTo>
                        <a:pt x="225" y="259"/>
                        <a:pt x="227" y="249"/>
                        <a:pt x="227" y="244"/>
                      </a:cubicBezTo>
                      <a:cubicBezTo>
                        <a:pt x="228" y="237"/>
                        <a:pt x="223" y="234"/>
                        <a:pt x="218" y="231"/>
                      </a:cubicBezTo>
                      <a:cubicBezTo>
                        <a:pt x="213" y="228"/>
                        <a:pt x="206" y="227"/>
                        <a:pt x="200" y="227"/>
                      </a:cubicBezTo>
                      <a:cubicBezTo>
                        <a:pt x="199" y="227"/>
                        <a:pt x="198" y="227"/>
                        <a:pt x="198" y="227"/>
                      </a:cubicBezTo>
                      <a:cubicBezTo>
                        <a:pt x="195" y="227"/>
                        <a:pt x="194" y="229"/>
                        <a:pt x="192" y="230"/>
                      </a:cubicBezTo>
                      <a:cubicBezTo>
                        <a:pt x="189" y="231"/>
                        <a:pt x="187" y="233"/>
                        <a:pt x="185" y="234"/>
                      </a:cubicBezTo>
                      <a:cubicBezTo>
                        <a:pt x="185" y="234"/>
                        <a:pt x="185" y="234"/>
                        <a:pt x="185" y="234"/>
                      </a:cubicBezTo>
                      <a:cubicBezTo>
                        <a:pt x="184" y="234"/>
                        <a:pt x="182" y="232"/>
                        <a:pt x="181" y="232"/>
                      </a:cubicBezTo>
                      <a:cubicBezTo>
                        <a:pt x="180" y="231"/>
                        <a:pt x="180" y="231"/>
                        <a:pt x="179" y="231"/>
                      </a:cubicBezTo>
                      <a:cubicBezTo>
                        <a:pt x="179" y="231"/>
                        <a:pt x="178" y="231"/>
                        <a:pt x="178" y="231"/>
                      </a:cubicBezTo>
                      <a:cubicBezTo>
                        <a:pt x="178" y="230"/>
                        <a:pt x="180" y="229"/>
                        <a:pt x="181" y="228"/>
                      </a:cubicBezTo>
                      <a:cubicBezTo>
                        <a:pt x="182" y="226"/>
                        <a:pt x="184" y="225"/>
                        <a:pt x="186" y="223"/>
                      </a:cubicBezTo>
                      <a:cubicBezTo>
                        <a:pt x="190" y="218"/>
                        <a:pt x="178" y="207"/>
                        <a:pt x="173" y="203"/>
                      </a:cubicBezTo>
                      <a:cubicBezTo>
                        <a:pt x="171" y="201"/>
                        <a:pt x="170" y="199"/>
                        <a:pt x="167" y="199"/>
                      </a:cubicBezTo>
                      <a:cubicBezTo>
                        <a:pt x="167" y="199"/>
                        <a:pt x="167" y="199"/>
                        <a:pt x="167" y="199"/>
                      </a:cubicBezTo>
                      <a:cubicBezTo>
                        <a:pt x="166" y="199"/>
                        <a:pt x="165" y="199"/>
                        <a:pt x="164" y="200"/>
                      </a:cubicBezTo>
                      <a:cubicBezTo>
                        <a:pt x="164" y="200"/>
                        <a:pt x="163" y="200"/>
                        <a:pt x="162" y="200"/>
                      </a:cubicBezTo>
                      <a:cubicBezTo>
                        <a:pt x="162" y="200"/>
                        <a:pt x="161" y="200"/>
                        <a:pt x="160" y="199"/>
                      </a:cubicBezTo>
                      <a:cubicBezTo>
                        <a:pt x="163" y="199"/>
                        <a:pt x="165" y="198"/>
                        <a:pt x="167" y="198"/>
                      </a:cubicBezTo>
                      <a:cubicBezTo>
                        <a:pt x="169" y="198"/>
                        <a:pt x="170" y="198"/>
                        <a:pt x="171" y="199"/>
                      </a:cubicBezTo>
                      <a:cubicBezTo>
                        <a:pt x="173" y="200"/>
                        <a:pt x="173" y="202"/>
                        <a:pt x="175" y="202"/>
                      </a:cubicBezTo>
                      <a:cubicBezTo>
                        <a:pt x="175" y="202"/>
                        <a:pt x="175" y="202"/>
                        <a:pt x="176" y="202"/>
                      </a:cubicBezTo>
                      <a:cubicBezTo>
                        <a:pt x="176" y="202"/>
                        <a:pt x="177" y="202"/>
                        <a:pt x="177" y="202"/>
                      </a:cubicBezTo>
                      <a:cubicBezTo>
                        <a:pt x="178" y="202"/>
                        <a:pt x="178" y="202"/>
                        <a:pt x="179" y="202"/>
                      </a:cubicBezTo>
                      <a:cubicBezTo>
                        <a:pt x="179" y="202"/>
                        <a:pt x="180" y="202"/>
                        <a:pt x="180" y="203"/>
                      </a:cubicBezTo>
                      <a:cubicBezTo>
                        <a:pt x="178" y="196"/>
                        <a:pt x="176" y="187"/>
                        <a:pt x="172" y="182"/>
                      </a:cubicBezTo>
                      <a:cubicBezTo>
                        <a:pt x="169" y="179"/>
                        <a:pt x="166" y="176"/>
                        <a:pt x="163" y="173"/>
                      </a:cubicBezTo>
                      <a:cubicBezTo>
                        <a:pt x="161" y="171"/>
                        <a:pt x="158" y="167"/>
                        <a:pt x="155" y="166"/>
                      </a:cubicBezTo>
                      <a:cubicBezTo>
                        <a:pt x="151" y="164"/>
                        <a:pt x="147" y="162"/>
                        <a:pt x="142" y="160"/>
                      </a:cubicBezTo>
                      <a:cubicBezTo>
                        <a:pt x="140" y="159"/>
                        <a:pt x="139" y="153"/>
                        <a:pt x="138" y="151"/>
                      </a:cubicBezTo>
                      <a:cubicBezTo>
                        <a:pt x="136" y="145"/>
                        <a:pt x="134" y="139"/>
                        <a:pt x="132" y="132"/>
                      </a:cubicBezTo>
                      <a:cubicBezTo>
                        <a:pt x="131" y="123"/>
                        <a:pt x="123" y="118"/>
                        <a:pt x="115" y="114"/>
                      </a:cubicBezTo>
                      <a:cubicBezTo>
                        <a:pt x="102" y="106"/>
                        <a:pt x="85" y="112"/>
                        <a:pt x="71" y="106"/>
                      </a:cubicBezTo>
                      <a:cubicBezTo>
                        <a:pt x="74" y="106"/>
                        <a:pt x="77" y="108"/>
                        <a:pt x="80" y="108"/>
                      </a:cubicBezTo>
                      <a:cubicBezTo>
                        <a:pt x="81" y="108"/>
                        <a:pt x="81" y="108"/>
                        <a:pt x="82" y="108"/>
                      </a:cubicBezTo>
                      <a:cubicBezTo>
                        <a:pt x="86" y="107"/>
                        <a:pt x="88" y="105"/>
                        <a:pt x="91" y="102"/>
                      </a:cubicBezTo>
                      <a:cubicBezTo>
                        <a:pt x="92" y="101"/>
                        <a:pt x="93" y="101"/>
                        <a:pt x="94" y="101"/>
                      </a:cubicBezTo>
                      <a:cubicBezTo>
                        <a:pt x="95" y="101"/>
                        <a:pt x="95" y="101"/>
                        <a:pt x="95" y="101"/>
                      </a:cubicBezTo>
                      <a:cubicBezTo>
                        <a:pt x="96" y="101"/>
                        <a:pt x="96" y="101"/>
                        <a:pt x="97" y="101"/>
                      </a:cubicBezTo>
                      <a:cubicBezTo>
                        <a:pt x="97" y="101"/>
                        <a:pt x="98" y="101"/>
                        <a:pt x="98" y="101"/>
                      </a:cubicBezTo>
                      <a:cubicBezTo>
                        <a:pt x="104" y="101"/>
                        <a:pt x="99" y="92"/>
                        <a:pt x="96" y="91"/>
                      </a:cubicBezTo>
                      <a:cubicBezTo>
                        <a:pt x="102" y="90"/>
                        <a:pt x="104" y="84"/>
                        <a:pt x="108" y="80"/>
                      </a:cubicBezTo>
                      <a:cubicBezTo>
                        <a:pt x="109" y="78"/>
                        <a:pt x="111" y="77"/>
                        <a:pt x="113" y="75"/>
                      </a:cubicBezTo>
                      <a:cubicBezTo>
                        <a:pt x="115" y="73"/>
                        <a:pt x="114" y="72"/>
                        <a:pt x="115" y="69"/>
                      </a:cubicBezTo>
                      <a:cubicBezTo>
                        <a:pt x="116" y="67"/>
                        <a:pt x="118" y="66"/>
                        <a:pt x="119" y="63"/>
                      </a:cubicBezTo>
                      <a:cubicBezTo>
                        <a:pt x="119" y="61"/>
                        <a:pt x="119" y="59"/>
                        <a:pt x="121" y="56"/>
                      </a:cubicBezTo>
                      <a:cubicBezTo>
                        <a:pt x="122" y="54"/>
                        <a:pt x="125" y="53"/>
                        <a:pt x="126" y="50"/>
                      </a:cubicBezTo>
                      <a:cubicBezTo>
                        <a:pt x="127" y="49"/>
                        <a:pt x="127" y="44"/>
                        <a:pt x="125" y="44"/>
                      </a:cubicBezTo>
                      <a:cubicBezTo>
                        <a:pt x="114" y="42"/>
                        <a:pt x="104" y="41"/>
                        <a:pt x="94" y="40"/>
                      </a:cubicBezTo>
                      <a:cubicBezTo>
                        <a:pt x="91" y="40"/>
                        <a:pt x="89" y="40"/>
                        <a:pt x="87" y="40"/>
                      </a:cubicBezTo>
                      <a:cubicBezTo>
                        <a:pt x="82" y="40"/>
                        <a:pt x="79" y="40"/>
                        <a:pt x="73" y="42"/>
                      </a:cubicBezTo>
                      <a:cubicBezTo>
                        <a:pt x="70" y="43"/>
                        <a:pt x="66" y="43"/>
                        <a:pt x="63" y="44"/>
                      </a:cubicBezTo>
                      <a:cubicBezTo>
                        <a:pt x="61" y="45"/>
                        <a:pt x="60" y="49"/>
                        <a:pt x="58" y="49"/>
                      </a:cubicBezTo>
                      <a:cubicBezTo>
                        <a:pt x="58" y="49"/>
                        <a:pt x="58" y="49"/>
                        <a:pt x="58" y="49"/>
                      </a:cubicBezTo>
                      <a:cubicBezTo>
                        <a:pt x="55" y="48"/>
                        <a:pt x="57" y="41"/>
                        <a:pt x="59" y="41"/>
                      </a:cubicBezTo>
                      <a:cubicBezTo>
                        <a:pt x="60" y="40"/>
                        <a:pt x="61" y="39"/>
                        <a:pt x="63" y="39"/>
                      </a:cubicBezTo>
                      <a:cubicBezTo>
                        <a:pt x="63" y="39"/>
                        <a:pt x="63" y="39"/>
                        <a:pt x="63" y="39"/>
                      </a:cubicBezTo>
                      <a:cubicBezTo>
                        <a:pt x="63" y="39"/>
                        <a:pt x="63" y="39"/>
                        <a:pt x="63" y="39"/>
                      </a:cubicBezTo>
                      <a:cubicBezTo>
                        <a:pt x="63" y="40"/>
                        <a:pt x="63" y="40"/>
                        <a:pt x="63" y="40"/>
                      </a:cubicBezTo>
                      <a:cubicBezTo>
                        <a:pt x="63" y="40"/>
                        <a:pt x="63" y="40"/>
                        <a:pt x="63" y="40"/>
                      </a:cubicBezTo>
                      <a:cubicBezTo>
                        <a:pt x="65" y="40"/>
                        <a:pt x="66" y="39"/>
                        <a:pt x="66" y="37"/>
                      </a:cubicBezTo>
                      <a:cubicBezTo>
                        <a:pt x="67" y="33"/>
                        <a:pt x="55" y="35"/>
                        <a:pt x="53" y="32"/>
                      </a:cubicBezTo>
                      <a:cubicBezTo>
                        <a:pt x="54" y="32"/>
                        <a:pt x="58" y="33"/>
                        <a:pt x="60" y="33"/>
                      </a:cubicBezTo>
                      <a:cubicBezTo>
                        <a:pt x="62" y="33"/>
                        <a:pt x="63" y="32"/>
                        <a:pt x="61" y="30"/>
                      </a:cubicBezTo>
                      <a:cubicBezTo>
                        <a:pt x="61" y="29"/>
                        <a:pt x="73" y="24"/>
                        <a:pt x="75" y="22"/>
                      </a:cubicBezTo>
                      <a:cubicBezTo>
                        <a:pt x="78" y="20"/>
                        <a:pt x="81" y="18"/>
                        <a:pt x="84" y="16"/>
                      </a:cubicBezTo>
                      <a:cubicBezTo>
                        <a:pt x="89" y="12"/>
                        <a:pt x="90" y="7"/>
                        <a:pt x="92" y="1"/>
                      </a:cubicBezTo>
                      <a:cubicBezTo>
                        <a:pt x="91" y="1"/>
                        <a:pt x="90" y="1"/>
                        <a:pt x="90" y="1"/>
                      </a:cubicBezTo>
                      <a:cubicBezTo>
                        <a:pt x="88" y="1"/>
                        <a:pt x="86" y="1"/>
                        <a:pt x="84" y="0"/>
                      </a:cubicBezTo>
                      <a:cubicBezTo>
                        <a:pt x="84" y="0"/>
                        <a:pt x="81" y="0"/>
                        <a:pt x="82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27" name="Freeform 58">
                  <a:extLst>
                    <a:ext uri="{FF2B5EF4-FFF2-40B4-BE49-F238E27FC236}">
                      <a16:creationId xmlns:a16="http://schemas.microsoft.com/office/drawing/2014/main" id="{560ED3C4-B096-EA40-B34D-326AAE2BEF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81431" y="3080757"/>
                  <a:ext cx="33166" cy="36851"/>
                </a:xfrm>
                <a:custGeom>
                  <a:avLst/>
                  <a:gdLst>
                    <a:gd name="T0" fmla="*/ 3 w 10"/>
                    <a:gd name="T1" fmla="*/ 0 h 12"/>
                    <a:gd name="T2" fmla="*/ 1 w 10"/>
                    <a:gd name="T3" fmla="*/ 3 h 12"/>
                    <a:gd name="T4" fmla="*/ 7 w 10"/>
                    <a:gd name="T5" fmla="*/ 12 h 12"/>
                    <a:gd name="T6" fmla="*/ 5 w 10"/>
                    <a:gd name="T7" fmla="*/ 8 h 12"/>
                    <a:gd name="T8" fmla="*/ 3 w 10"/>
                    <a:gd name="T9" fmla="*/ 7 h 12"/>
                    <a:gd name="T10" fmla="*/ 2 w 10"/>
                    <a:gd name="T11" fmla="*/ 1 h 12"/>
                    <a:gd name="T12" fmla="*/ 7 w 10"/>
                    <a:gd name="T13" fmla="*/ 3 h 12"/>
                    <a:gd name="T14" fmla="*/ 3 w 10"/>
                    <a:gd name="T15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0" h="12">
                      <a:moveTo>
                        <a:pt x="3" y="0"/>
                      </a:moveTo>
                      <a:cubicBezTo>
                        <a:pt x="2" y="0"/>
                        <a:pt x="1" y="1"/>
                        <a:pt x="1" y="3"/>
                      </a:cubicBezTo>
                      <a:cubicBezTo>
                        <a:pt x="0" y="9"/>
                        <a:pt x="1" y="11"/>
                        <a:pt x="7" y="12"/>
                      </a:cubicBezTo>
                      <a:cubicBezTo>
                        <a:pt x="4" y="10"/>
                        <a:pt x="4" y="11"/>
                        <a:pt x="5" y="8"/>
                      </a:cubicBezTo>
                      <a:cubicBezTo>
                        <a:pt x="5" y="7"/>
                        <a:pt x="4" y="7"/>
                        <a:pt x="3" y="7"/>
                      </a:cubicBezTo>
                      <a:cubicBezTo>
                        <a:pt x="10" y="3"/>
                        <a:pt x="6" y="5"/>
                        <a:pt x="2" y="1"/>
                      </a:cubicBezTo>
                      <a:cubicBezTo>
                        <a:pt x="4" y="2"/>
                        <a:pt x="5" y="2"/>
                        <a:pt x="7" y="3"/>
                      </a:cubicBezTo>
                      <a:cubicBezTo>
                        <a:pt x="5" y="1"/>
                        <a:pt x="4" y="0"/>
                        <a:pt x="3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28" name="Freeform 59">
                  <a:extLst>
                    <a:ext uri="{FF2B5EF4-FFF2-40B4-BE49-F238E27FC236}">
                      <a16:creationId xmlns:a16="http://schemas.microsoft.com/office/drawing/2014/main" id="{F4CFEF4C-1681-4349-98DF-4E4C1ACB4E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1448" y="3172885"/>
                  <a:ext cx="22111" cy="14740"/>
                </a:xfrm>
                <a:custGeom>
                  <a:avLst/>
                  <a:gdLst>
                    <a:gd name="T0" fmla="*/ 7 w 7"/>
                    <a:gd name="T1" fmla="*/ 0 h 5"/>
                    <a:gd name="T2" fmla="*/ 0 w 7"/>
                    <a:gd name="T3" fmla="*/ 5 h 5"/>
                    <a:gd name="T4" fmla="*/ 7 w 7"/>
                    <a:gd name="T5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5">
                      <a:moveTo>
                        <a:pt x="7" y="0"/>
                      </a:moveTo>
                      <a:cubicBezTo>
                        <a:pt x="5" y="2"/>
                        <a:pt x="3" y="4"/>
                        <a:pt x="0" y="5"/>
                      </a:cubicBezTo>
                      <a:cubicBezTo>
                        <a:pt x="3" y="5"/>
                        <a:pt x="6" y="3"/>
                        <a:pt x="7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29" name="Freeform 60">
                  <a:extLst>
                    <a:ext uri="{FF2B5EF4-FFF2-40B4-BE49-F238E27FC236}">
                      <a16:creationId xmlns:a16="http://schemas.microsoft.com/office/drawing/2014/main" id="{F462A2C5-BEBE-EC47-B14E-BBF6B6EEBD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88801" y="3069702"/>
                  <a:ext cx="18426" cy="11055"/>
                </a:xfrm>
                <a:custGeom>
                  <a:avLst/>
                  <a:gdLst>
                    <a:gd name="T0" fmla="*/ 2 w 6"/>
                    <a:gd name="T1" fmla="*/ 0 h 3"/>
                    <a:gd name="T2" fmla="*/ 0 w 6"/>
                    <a:gd name="T3" fmla="*/ 0 h 3"/>
                    <a:gd name="T4" fmla="*/ 3 w 6"/>
                    <a:gd name="T5" fmla="*/ 3 h 3"/>
                    <a:gd name="T6" fmla="*/ 2 w 6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3">
                      <a:moveTo>
                        <a:pt x="2" y="0"/>
                      </a:move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1" y="1"/>
                        <a:pt x="2" y="2"/>
                        <a:pt x="3" y="3"/>
                      </a:cubicBezTo>
                      <a:cubicBezTo>
                        <a:pt x="6" y="1"/>
                        <a:pt x="4" y="0"/>
                        <a:pt x="2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30" name="Freeform 61">
                  <a:extLst>
                    <a:ext uri="{FF2B5EF4-FFF2-40B4-BE49-F238E27FC236}">
                      <a16:creationId xmlns:a16="http://schemas.microsoft.com/office/drawing/2014/main" id="{B950E18D-FC84-C648-B4BF-15A5CB6EF2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77746" y="3128664"/>
                  <a:ext cx="11055" cy="11055"/>
                </a:xfrm>
                <a:custGeom>
                  <a:avLst/>
                  <a:gdLst>
                    <a:gd name="T0" fmla="*/ 0 w 3"/>
                    <a:gd name="T1" fmla="*/ 0 h 3"/>
                    <a:gd name="T2" fmla="*/ 0 w 3"/>
                    <a:gd name="T3" fmla="*/ 3 h 3"/>
                    <a:gd name="T4" fmla="*/ 3 w 3"/>
                    <a:gd name="T5" fmla="*/ 1 h 3"/>
                    <a:gd name="T6" fmla="*/ 0 w 3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0" y="0"/>
                      </a:moveTo>
                      <a:cubicBezTo>
                        <a:pt x="0" y="1"/>
                        <a:pt x="0" y="2"/>
                        <a:pt x="0" y="3"/>
                      </a:cubicBezTo>
                      <a:cubicBezTo>
                        <a:pt x="1" y="2"/>
                        <a:pt x="2" y="2"/>
                        <a:pt x="3" y="1"/>
                      </a:cubicBezTo>
                      <a:cubicBezTo>
                        <a:pt x="2" y="1"/>
                        <a:pt x="1" y="0"/>
                        <a:pt x="0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31" name="Freeform 62">
                  <a:extLst>
                    <a:ext uri="{FF2B5EF4-FFF2-40B4-BE49-F238E27FC236}">
                      <a16:creationId xmlns:a16="http://schemas.microsoft.com/office/drawing/2014/main" id="{524FB92F-F906-2B43-ABFF-035B8199B08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733023" y="3194996"/>
                  <a:ext cx="14740" cy="7370"/>
                </a:xfrm>
                <a:custGeom>
                  <a:avLst/>
                  <a:gdLst>
                    <a:gd name="T0" fmla="*/ 0 w 5"/>
                    <a:gd name="T1" fmla="*/ 3 h 3"/>
                    <a:gd name="T2" fmla="*/ 0 w 5"/>
                    <a:gd name="T3" fmla="*/ 3 h 3"/>
                    <a:gd name="T4" fmla="*/ 0 w 5"/>
                    <a:gd name="T5" fmla="*/ 3 h 3"/>
                    <a:gd name="T6" fmla="*/ 5 w 5"/>
                    <a:gd name="T7" fmla="*/ 0 h 3"/>
                    <a:gd name="T8" fmla="*/ 0 w 5"/>
                    <a:gd name="T9" fmla="*/ 3 h 3"/>
                    <a:gd name="T10" fmla="*/ 5 w 5"/>
                    <a:gd name="T11" fmla="*/ 0 h 3"/>
                    <a:gd name="T12" fmla="*/ 5 w 5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" h="3">
                      <a:moveTo>
                        <a:pt x="0" y="3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moveTo>
                        <a:pt x="5" y="0"/>
                      </a:moveTo>
                      <a:cubicBezTo>
                        <a:pt x="2" y="0"/>
                        <a:pt x="2" y="2"/>
                        <a:pt x="0" y="3"/>
                      </a:cubicBezTo>
                      <a:cubicBezTo>
                        <a:pt x="2" y="2"/>
                        <a:pt x="3" y="1"/>
                        <a:pt x="5" y="0"/>
                      </a:cubicBezTo>
                      <a:cubicBezTo>
                        <a:pt x="5" y="0"/>
                        <a:pt x="5" y="0"/>
                        <a:pt x="5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32" name="Freeform 63">
                  <a:extLst>
                    <a:ext uri="{FF2B5EF4-FFF2-40B4-BE49-F238E27FC236}">
                      <a16:creationId xmlns:a16="http://schemas.microsoft.com/office/drawing/2014/main" id="{DDEF7E75-0F26-0445-A03B-C0CBB95C99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49942" y="2852280"/>
                  <a:ext cx="77387" cy="33166"/>
                </a:xfrm>
                <a:custGeom>
                  <a:avLst/>
                  <a:gdLst>
                    <a:gd name="T0" fmla="*/ 5 w 24"/>
                    <a:gd name="T1" fmla="*/ 0 h 11"/>
                    <a:gd name="T2" fmla="*/ 4 w 24"/>
                    <a:gd name="T3" fmla="*/ 0 h 11"/>
                    <a:gd name="T4" fmla="*/ 1 w 24"/>
                    <a:gd name="T5" fmla="*/ 6 h 11"/>
                    <a:gd name="T6" fmla="*/ 16 w 24"/>
                    <a:gd name="T7" fmla="*/ 11 h 11"/>
                    <a:gd name="T8" fmla="*/ 14 w 24"/>
                    <a:gd name="T9" fmla="*/ 6 h 11"/>
                    <a:gd name="T10" fmla="*/ 13 w 24"/>
                    <a:gd name="T11" fmla="*/ 6 h 11"/>
                    <a:gd name="T12" fmla="*/ 11 w 24"/>
                    <a:gd name="T13" fmla="*/ 6 h 11"/>
                    <a:gd name="T14" fmla="*/ 9 w 24"/>
                    <a:gd name="T15" fmla="*/ 6 h 11"/>
                    <a:gd name="T16" fmla="*/ 7 w 24"/>
                    <a:gd name="T17" fmla="*/ 6 h 11"/>
                    <a:gd name="T18" fmla="*/ 9 w 24"/>
                    <a:gd name="T19" fmla="*/ 1 h 11"/>
                    <a:gd name="T20" fmla="*/ 5 w 24"/>
                    <a:gd name="T21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4" h="11">
                      <a:moveTo>
                        <a:pt x="5" y="0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2" y="0"/>
                        <a:pt x="0" y="3"/>
                        <a:pt x="1" y="6"/>
                      </a:cubicBezTo>
                      <a:cubicBezTo>
                        <a:pt x="2" y="10"/>
                        <a:pt x="12" y="10"/>
                        <a:pt x="16" y="11"/>
                      </a:cubicBezTo>
                      <a:cubicBezTo>
                        <a:pt x="24" y="8"/>
                        <a:pt x="15" y="8"/>
                        <a:pt x="14" y="6"/>
                      </a:cubicBezTo>
                      <a:cubicBezTo>
                        <a:pt x="14" y="6"/>
                        <a:pt x="13" y="6"/>
                        <a:pt x="13" y="6"/>
                      </a:cubicBezTo>
                      <a:cubicBezTo>
                        <a:pt x="12" y="6"/>
                        <a:pt x="11" y="6"/>
                        <a:pt x="11" y="6"/>
                      </a:cubicBezTo>
                      <a:cubicBezTo>
                        <a:pt x="10" y="6"/>
                        <a:pt x="9" y="6"/>
                        <a:pt x="9" y="6"/>
                      </a:cubicBezTo>
                      <a:cubicBezTo>
                        <a:pt x="8" y="6"/>
                        <a:pt x="8" y="6"/>
                        <a:pt x="7" y="6"/>
                      </a:cubicBezTo>
                      <a:cubicBezTo>
                        <a:pt x="10" y="4"/>
                        <a:pt x="12" y="4"/>
                        <a:pt x="9" y="1"/>
                      </a:cubicBezTo>
                      <a:cubicBezTo>
                        <a:pt x="8" y="1"/>
                        <a:pt x="6" y="0"/>
                        <a:pt x="5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33" name="Freeform 64">
                  <a:extLst>
                    <a:ext uri="{FF2B5EF4-FFF2-40B4-BE49-F238E27FC236}">
                      <a16:creationId xmlns:a16="http://schemas.microsoft.com/office/drawing/2014/main" id="{F9A287A9-78AC-144E-A5B1-3457E226EE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06725" y="3239217"/>
                  <a:ext cx="36851" cy="47907"/>
                </a:xfrm>
                <a:custGeom>
                  <a:avLst/>
                  <a:gdLst>
                    <a:gd name="T0" fmla="*/ 11 w 12"/>
                    <a:gd name="T1" fmla="*/ 0 h 14"/>
                    <a:gd name="T2" fmla="*/ 5 w 12"/>
                    <a:gd name="T3" fmla="*/ 4 h 14"/>
                    <a:gd name="T4" fmla="*/ 4 w 12"/>
                    <a:gd name="T5" fmla="*/ 14 h 14"/>
                    <a:gd name="T6" fmla="*/ 10 w 12"/>
                    <a:gd name="T7" fmla="*/ 3 h 14"/>
                    <a:gd name="T8" fmla="*/ 12 w 12"/>
                    <a:gd name="T9" fmla="*/ 0 h 14"/>
                    <a:gd name="T10" fmla="*/ 11 w 12"/>
                    <a:gd name="T11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2" h="14">
                      <a:moveTo>
                        <a:pt x="11" y="0"/>
                      </a:moveTo>
                      <a:cubicBezTo>
                        <a:pt x="10" y="0"/>
                        <a:pt x="6" y="3"/>
                        <a:pt x="5" y="4"/>
                      </a:cubicBezTo>
                      <a:cubicBezTo>
                        <a:pt x="1" y="7"/>
                        <a:pt x="0" y="9"/>
                        <a:pt x="4" y="14"/>
                      </a:cubicBezTo>
                      <a:cubicBezTo>
                        <a:pt x="6" y="11"/>
                        <a:pt x="9" y="7"/>
                        <a:pt x="10" y="3"/>
                      </a:cubicBezTo>
                      <a:cubicBezTo>
                        <a:pt x="11" y="2"/>
                        <a:pt x="12" y="1"/>
                        <a:pt x="12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34" name="Freeform 65">
                  <a:extLst>
                    <a:ext uri="{FF2B5EF4-FFF2-40B4-BE49-F238E27FC236}">
                      <a16:creationId xmlns:a16="http://schemas.microsoft.com/office/drawing/2014/main" id="{D408AC9D-0E3B-AB47-8DC2-8D80027A01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6189" y="3268698"/>
                  <a:ext cx="44221" cy="44221"/>
                </a:xfrm>
                <a:custGeom>
                  <a:avLst/>
                  <a:gdLst>
                    <a:gd name="T0" fmla="*/ 11 w 14"/>
                    <a:gd name="T1" fmla="*/ 0 h 14"/>
                    <a:gd name="T2" fmla="*/ 5 w 14"/>
                    <a:gd name="T3" fmla="*/ 4 h 14"/>
                    <a:gd name="T4" fmla="*/ 5 w 14"/>
                    <a:gd name="T5" fmla="*/ 1 h 14"/>
                    <a:gd name="T6" fmla="*/ 2 w 14"/>
                    <a:gd name="T7" fmla="*/ 5 h 14"/>
                    <a:gd name="T8" fmla="*/ 3 w 14"/>
                    <a:gd name="T9" fmla="*/ 5 h 14"/>
                    <a:gd name="T10" fmla="*/ 4 w 14"/>
                    <a:gd name="T11" fmla="*/ 5 h 14"/>
                    <a:gd name="T12" fmla="*/ 6 w 14"/>
                    <a:gd name="T13" fmla="*/ 5 h 14"/>
                    <a:gd name="T14" fmla="*/ 7 w 14"/>
                    <a:gd name="T15" fmla="*/ 6 h 14"/>
                    <a:gd name="T16" fmla="*/ 7 w 14"/>
                    <a:gd name="T17" fmla="*/ 14 h 14"/>
                    <a:gd name="T18" fmla="*/ 14 w 14"/>
                    <a:gd name="T19" fmla="*/ 8 h 14"/>
                    <a:gd name="T20" fmla="*/ 11 w 14"/>
                    <a:gd name="T21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4" h="14">
                      <a:moveTo>
                        <a:pt x="11" y="0"/>
                      </a:moveTo>
                      <a:cubicBezTo>
                        <a:pt x="9" y="0"/>
                        <a:pt x="6" y="1"/>
                        <a:pt x="5" y="4"/>
                      </a:cubicBezTo>
                      <a:cubicBezTo>
                        <a:pt x="5" y="3"/>
                        <a:pt x="5" y="2"/>
                        <a:pt x="5" y="1"/>
                      </a:cubicBezTo>
                      <a:cubicBezTo>
                        <a:pt x="4" y="2"/>
                        <a:pt x="0" y="3"/>
                        <a:pt x="2" y="5"/>
                      </a:cubicBezTo>
                      <a:cubicBezTo>
                        <a:pt x="2" y="5"/>
                        <a:pt x="2" y="5"/>
                        <a:pt x="3" y="5"/>
                      </a:cubicBezTo>
                      <a:cubicBezTo>
                        <a:pt x="3" y="5"/>
                        <a:pt x="4" y="5"/>
                        <a:pt x="4" y="5"/>
                      </a:cubicBezTo>
                      <a:cubicBezTo>
                        <a:pt x="5" y="5"/>
                        <a:pt x="5" y="5"/>
                        <a:pt x="6" y="5"/>
                      </a:cubicBezTo>
                      <a:cubicBezTo>
                        <a:pt x="6" y="5"/>
                        <a:pt x="6" y="5"/>
                        <a:pt x="7" y="6"/>
                      </a:cubicBezTo>
                      <a:cubicBezTo>
                        <a:pt x="8" y="7"/>
                        <a:pt x="7" y="12"/>
                        <a:pt x="7" y="14"/>
                      </a:cubicBezTo>
                      <a:cubicBezTo>
                        <a:pt x="9" y="11"/>
                        <a:pt x="14" y="12"/>
                        <a:pt x="14" y="8"/>
                      </a:cubicBezTo>
                      <a:cubicBezTo>
                        <a:pt x="14" y="5"/>
                        <a:pt x="11" y="3"/>
                        <a:pt x="11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35" name="Freeform 66">
                  <a:extLst>
                    <a:ext uri="{FF2B5EF4-FFF2-40B4-BE49-F238E27FC236}">
                      <a16:creationId xmlns:a16="http://schemas.microsoft.com/office/drawing/2014/main" id="{104BB354-784F-0D4A-905D-60A844F3BD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39087" y="5207069"/>
                  <a:ext cx="7370" cy="33166"/>
                </a:xfrm>
                <a:custGeom>
                  <a:avLst/>
                  <a:gdLst>
                    <a:gd name="T0" fmla="*/ 2 w 2"/>
                    <a:gd name="T1" fmla="*/ 0 h 11"/>
                    <a:gd name="T2" fmla="*/ 2 w 2"/>
                    <a:gd name="T3" fmla="*/ 11 h 11"/>
                    <a:gd name="T4" fmla="*/ 2 w 2"/>
                    <a:gd name="T5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1">
                      <a:moveTo>
                        <a:pt x="2" y="0"/>
                      </a:moveTo>
                      <a:cubicBezTo>
                        <a:pt x="0" y="3"/>
                        <a:pt x="2" y="9"/>
                        <a:pt x="2" y="11"/>
                      </a:cubicBezTo>
                      <a:cubicBezTo>
                        <a:pt x="2" y="8"/>
                        <a:pt x="1" y="4"/>
                        <a:pt x="2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36" name="Freeform 67">
                  <a:extLst>
                    <a:ext uri="{FF2B5EF4-FFF2-40B4-BE49-F238E27FC236}">
                      <a16:creationId xmlns:a16="http://schemas.microsoft.com/office/drawing/2014/main" id="{5A2E79D7-72A5-9549-A704-503591CC8D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73745" y="5096516"/>
                  <a:ext cx="25796" cy="3685"/>
                </a:xfrm>
                <a:custGeom>
                  <a:avLst/>
                  <a:gdLst>
                    <a:gd name="T0" fmla="*/ 9 w 9"/>
                    <a:gd name="T1" fmla="*/ 0 h 1"/>
                    <a:gd name="T2" fmla="*/ 0 w 9"/>
                    <a:gd name="T3" fmla="*/ 0 h 1"/>
                    <a:gd name="T4" fmla="*/ 4 w 9"/>
                    <a:gd name="T5" fmla="*/ 1 h 1"/>
                    <a:gd name="T6" fmla="*/ 9 w 9"/>
                    <a:gd name="T7" fmla="*/ 0 h 1"/>
                    <a:gd name="T8" fmla="*/ 9 w 9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">
                      <a:moveTo>
                        <a:pt x="9" y="0"/>
                      </a:moveTo>
                      <a:cubicBezTo>
                        <a:pt x="6" y="0"/>
                        <a:pt x="3" y="0"/>
                        <a:pt x="0" y="0"/>
                      </a:cubicBezTo>
                      <a:cubicBezTo>
                        <a:pt x="1" y="1"/>
                        <a:pt x="2" y="1"/>
                        <a:pt x="4" y="1"/>
                      </a:cubicBezTo>
                      <a:cubicBezTo>
                        <a:pt x="6" y="1"/>
                        <a:pt x="8" y="1"/>
                        <a:pt x="9" y="0"/>
                      </a:cubicBezTo>
                      <a:cubicBezTo>
                        <a:pt x="9" y="0"/>
                        <a:pt x="9" y="0"/>
                        <a:pt x="9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37" name="Freeform 68">
                  <a:extLst>
                    <a:ext uri="{FF2B5EF4-FFF2-40B4-BE49-F238E27FC236}">
                      <a16:creationId xmlns:a16="http://schemas.microsoft.com/office/drawing/2014/main" id="{35BDA7D4-DEC2-7C45-AC2B-22F8AF582E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61844" y="5652968"/>
                  <a:ext cx="11055" cy="11055"/>
                </a:xfrm>
                <a:custGeom>
                  <a:avLst/>
                  <a:gdLst>
                    <a:gd name="T0" fmla="*/ 4 w 4"/>
                    <a:gd name="T1" fmla="*/ 0 h 3"/>
                    <a:gd name="T2" fmla="*/ 0 w 4"/>
                    <a:gd name="T3" fmla="*/ 3 h 3"/>
                    <a:gd name="T4" fmla="*/ 4 w 4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3">
                      <a:moveTo>
                        <a:pt x="4" y="0"/>
                      </a:moveTo>
                      <a:cubicBezTo>
                        <a:pt x="2" y="1"/>
                        <a:pt x="1" y="2"/>
                        <a:pt x="0" y="3"/>
                      </a:cubicBezTo>
                      <a:cubicBezTo>
                        <a:pt x="1" y="2"/>
                        <a:pt x="4" y="2"/>
                        <a:pt x="4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38" name="Freeform 69">
                  <a:extLst>
                    <a:ext uri="{FF2B5EF4-FFF2-40B4-BE49-F238E27FC236}">
                      <a16:creationId xmlns:a16="http://schemas.microsoft.com/office/drawing/2014/main" id="{A93AAB74-D8B4-0642-9F25-28601B2AE5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88313" y="3010740"/>
                  <a:ext cx="92128" cy="132664"/>
                </a:xfrm>
                <a:custGeom>
                  <a:avLst/>
                  <a:gdLst>
                    <a:gd name="T0" fmla="*/ 25 w 29"/>
                    <a:gd name="T1" fmla="*/ 0 h 41"/>
                    <a:gd name="T2" fmla="*/ 20 w 29"/>
                    <a:gd name="T3" fmla="*/ 2 h 41"/>
                    <a:gd name="T4" fmla="*/ 19 w 29"/>
                    <a:gd name="T5" fmla="*/ 0 h 41"/>
                    <a:gd name="T6" fmla="*/ 15 w 29"/>
                    <a:gd name="T7" fmla="*/ 2 h 41"/>
                    <a:gd name="T8" fmla="*/ 11 w 29"/>
                    <a:gd name="T9" fmla="*/ 4 h 41"/>
                    <a:gd name="T10" fmla="*/ 7 w 29"/>
                    <a:gd name="T11" fmla="*/ 10 h 41"/>
                    <a:gd name="T12" fmla="*/ 3 w 29"/>
                    <a:gd name="T13" fmla="*/ 14 h 41"/>
                    <a:gd name="T14" fmla="*/ 1 w 29"/>
                    <a:gd name="T15" fmla="*/ 27 h 41"/>
                    <a:gd name="T16" fmla="*/ 2 w 29"/>
                    <a:gd name="T17" fmla="*/ 41 h 41"/>
                    <a:gd name="T18" fmla="*/ 8 w 29"/>
                    <a:gd name="T19" fmla="*/ 37 h 41"/>
                    <a:gd name="T20" fmla="*/ 12 w 29"/>
                    <a:gd name="T21" fmla="*/ 30 h 41"/>
                    <a:gd name="T22" fmla="*/ 18 w 29"/>
                    <a:gd name="T23" fmla="*/ 28 h 41"/>
                    <a:gd name="T24" fmla="*/ 19 w 29"/>
                    <a:gd name="T25" fmla="*/ 24 h 41"/>
                    <a:gd name="T26" fmla="*/ 23 w 29"/>
                    <a:gd name="T27" fmla="*/ 22 h 41"/>
                    <a:gd name="T28" fmla="*/ 23 w 29"/>
                    <a:gd name="T29" fmla="*/ 22 h 41"/>
                    <a:gd name="T30" fmla="*/ 20 w 29"/>
                    <a:gd name="T31" fmla="*/ 17 h 41"/>
                    <a:gd name="T32" fmla="*/ 21 w 29"/>
                    <a:gd name="T33" fmla="*/ 14 h 41"/>
                    <a:gd name="T34" fmla="*/ 20 w 29"/>
                    <a:gd name="T35" fmla="*/ 11 h 41"/>
                    <a:gd name="T36" fmla="*/ 21 w 29"/>
                    <a:gd name="T37" fmla="*/ 8 h 41"/>
                    <a:gd name="T38" fmla="*/ 22 w 29"/>
                    <a:gd name="T39" fmla="*/ 8 h 41"/>
                    <a:gd name="T40" fmla="*/ 22 w 29"/>
                    <a:gd name="T41" fmla="*/ 8 h 41"/>
                    <a:gd name="T42" fmla="*/ 23 w 29"/>
                    <a:gd name="T43" fmla="*/ 7 h 41"/>
                    <a:gd name="T44" fmla="*/ 24 w 29"/>
                    <a:gd name="T45" fmla="*/ 7 h 41"/>
                    <a:gd name="T46" fmla="*/ 24 w 29"/>
                    <a:gd name="T47" fmla="*/ 7 h 41"/>
                    <a:gd name="T48" fmla="*/ 25 w 29"/>
                    <a:gd name="T49" fmla="*/ 7 h 41"/>
                    <a:gd name="T50" fmla="*/ 25 w 29"/>
                    <a:gd name="T51" fmla="*/ 5 h 41"/>
                    <a:gd name="T52" fmla="*/ 26 w 29"/>
                    <a:gd name="T53" fmla="*/ 5 h 41"/>
                    <a:gd name="T54" fmla="*/ 27 w 29"/>
                    <a:gd name="T55" fmla="*/ 4 h 41"/>
                    <a:gd name="T56" fmla="*/ 28 w 29"/>
                    <a:gd name="T57" fmla="*/ 3 h 41"/>
                    <a:gd name="T58" fmla="*/ 29 w 29"/>
                    <a:gd name="T59" fmla="*/ 4 h 41"/>
                    <a:gd name="T60" fmla="*/ 25 w 29"/>
                    <a:gd name="T61" fmla="*/ 0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29" h="41">
                      <a:moveTo>
                        <a:pt x="25" y="0"/>
                      </a:moveTo>
                      <a:cubicBezTo>
                        <a:pt x="23" y="0"/>
                        <a:pt x="21" y="1"/>
                        <a:pt x="20" y="2"/>
                      </a:cubicBezTo>
                      <a:cubicBezTo>
                        <a:pt x="20" y="0"/>
                        <a:pt x="20" y="0"/>
                        <a:pt x="19" y="0"/>
                      </a:cubicBezTo>
                      <a:cubicBezTo>
                        <a:pt x="18" y="0"/>
                        <a:pt x="16" y="1"/>
                        <a:pt x="15" y="2"/>
                      </a:cubicBezTo>
                      <a:cubicBezTo>
                        <a:pt x="14" y="2"/>
                        <a:pt x="12" y="3"/>
                        <a:pt x="11" y="4"/>
                      </a:cubicBezTo>
                      <a:cubicBezTo>
                        <a:pt x="9" y="5"/>
                        <a:pt x="9" y="8"/>
                        <a:pt x="7" y="10"/>
                      </a:cubicBezTo>
                      <a:cubicBezTo>
                        <a:pt x="6" y="12"/>
                        <a:pt x="4" y="12"/>
                        <a:pt x="3" y="14"/>
                      </a:cubicBezTo>
                      <a:cubicBezTo>
                        <a:pt x="1" y="16"/>
                        <a:pt x="0" y="23"/>
                        <a:pt x="1" y="27"/>
                      </a:cubicBezTo>
                      <a:cubicBezTo>
                        <a:pt x="2" y="33"/>
                        <a:pt x="5" y="36"/>
                        <a:pt x="2" y="41"/>
                      </a:cubicBezTo>
                      <a:cubicBezTo>
                        <a:pt x="4" y="40"/>
                        <a:pt x="6" y="38"/>
                        <a:pt x="8" y="37"/>
                      </a:cubicBezTo>
                      <a:cubicBezTo>
                        <a:pt x="9" y="34"/>
                        <a:pt x="11" y="32"/>
                        <a:pt x="12" y="30"/>
                      </a:cubicBezTo>
                      <a:cubicBezTo>
                        <a:pt x="14" y="29"/>
                        <a:pt x="17" y="29"/>
                        <a:pt x="18" y="28"/>
                      </a:cubicBezTo>
                      <a:cubicBezTo>
                        <a:pt x="19" y="27"/>
                        <a:pt x="18" y="25"/>
                        <a:pt x="19" y="24"/>
                      </a:cubicBezTo>
                      <a:cubicBezTo>
                        <a:pt x="20" y="23"/>
                        <a:pt x="22" y="22"/>
                        <a:pt x="23" y="22"/>
                      </a:cubicBezTo>
                      <a:cubicBezTo>
                        <a:pt x="23" y="22"/>
                        <a:pt x="23" y="22"/>
                        <a:pt x="23" y="22"/>
                      </a:cubicBezTo>
                      <a:cubicBezTo>
                        <a:pt x="26" y="20"/>
                        <a:pt x="20" y="19"/>
                        <a:pt x="20" y="17"/>
                      </a:cubicBezTo>
                      <a:cubicBezTo>
                        <a:pt x="20" y="16"/>
                        <a:pt x="21" y="15"/>
                        <a:pt x="21" y="14"/>
                      </a:cubicBezTo>
                      <a:cubicBezTo>
                        <a:pt x="21" y="13"/>
                        <a:pt x="20" y="12"/>
                        <a:pt x="20" y="11"/>
                      </a:cubicBezTo>
                      <a:cubicBezTo>
                        <a:pt x="21" y="8"/>
                        <a:pt x="21" y="8"/>
                        <a:pt x="21" y="8"/>
                      </a:cubicBezTo>
                      <a:cubicBezTo>
                        <a:pt x="22" y="8"/>
                        <a:pt x="22" y="8"/>
                        <a:pt x="22" y="8"/>
                      </a:cubicBezTo>
                      <a:cubicBezTo>
                        <a:pt x="22" y="8"/>
                        <a:pt x="22" y="8"/>
                        <a:pt x="22" y="8"/>
                      </a:cubicBezTo>
                      <a:cubicBezTo>
                        <a:pt x="22" y="8"/>
                        <a:pt x="22" y="8"/>
                        <a:pt x="23" y="7"/>
                      </a:cubicBezTo>
                      <a:cubicBezTo>
                        <a:pt x="23" y="7"/>
                        <a:pt x="23" y="7"/>
                        <a:pt x="24" y="7"/>
                      </a:cubicBezTo>
                      <a:cubicBezTo>
                        <a:pt x="24" y="7"/>
                        <a:pt x="24" y="7"/>
                        <a:pt x="24" y="7"/>
                      </a:cubicBezTo>
                      <a:cubicBezTo>
                        <a:pt x="24" y="7"/>
                        <a:pt x="25" y="7"/>
                        <a:pt x="25" y="7"/>
                      </a:cubicBezTo>
                      <a:cubicBezTo>
                        <a:pt x="25" y="7"/>
                        <a:pt x="26" y="7"/>
                        <a:pt x="25" y="5"/>
                      </a:cubicBezTo>
                      <a:cubicBezTo>
                        <a:pt x="25" y="5"/>
                        <a:pt x="26" y="5"/>
                        <a:pt x="26" y="5"/>
                      </a:cubicBezTo>
                      <a:cubicBezTo>
                        <a:pt x="26" y="5"/>
                        <a:pt x="27" y="5"/>
                        <a:pt x="27" y="4"/>
                      </a:cubicBezTo>
                      <a:cubicBezTo>
                        <a:pt x="27" y="4"/>
                        <a:pt x="27" y="3"/>
                        <a:pt x="28" y="3"/>
                      </a:cubicBezTo>
                      <a:cubicBezTo>
                        <a:pt x="28" y="3"/>
                        <a:pt x="29" y="3"/>
                        <a:pt x="29" y="4"/>
                      </a:cubicBezTo>
                      <a:cubicBezTo>
                        <a:pt x="29" y="1"/>
                        <a:pt x="27" y="0"/>
                        <a:pt x="25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39" name="Freeform 70">
                  <a:extLst>
                    <a:ext uri="{FF2B5EF4-FFF2-40B4-BE49-F238E27FC236}">
                      <a16:creationId xmlns:a16="http://schemas.microsoft.com/office/drawing/2014/main" id="{8A99A86F-F554-3A41-88F0-399CD94088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87639" y="2966519"/>
                  <a:ext cx="44221" cy="18426"/>
                </a:xfrm>
                <a:custGeom>
                  <a:avLst/>
                  <a:gdLst>
                    <a:gd name="T0" fmla="*/ 10 w 14"/>
                    <a:gd name="T1" fmla="*/ 0 h 5"/>
                    <a:gd name="T2" fmla="*/ 3 w 14"/>
                    <a:gd name="T3" fmla="*/ 2 h 5"/>
                    <a:gd name="T4" fmla="*/ 0 w 14"/>
                    <a:gd name="T5" fmla="*/ 4 h 5"/>
                    <a:gd name="T6" fmla="*/ 8 w 14"/>
                    <a:gd name="T7" fmla="*/ 5 h 5"/>
                    <a:gd name="T8" fmla="*/ 12 w 14"/>
                    <a:gd name="T9" fmla="*/ 1 h 5"/>
                    <a:gd name="T10" fmla="*/ 10 w 14"/>
                    <a:gd name="T11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5">
                      <a:moveTo>
                        <a:pt x="10" y="0"/>
                      </a:moveTo>
                      <a:cubicBezTo>
                        <a:pt x="8" y="0"/>
                        <a:pt x="5" y="1"/>
                        <a:pt x="3" y="2"/>
                      </a:cubicBezTo>
                      <a:cubicBezTo>
                        <a:pt x="2" y="3"/>
                        <a:pt x="1" y="4"/>
                        <a:pt x="0" y="4"/>
                      </a:cubicBezTo>
                      <a:cubicBezTo>
                        <a:pt x="2" y="4"/>
                        <a:pt x="5" y="5"/>
                        <a:pt x="8" y="5"/>
                      </a:cubicBezTo>
                      <a:cubicBezTo>
                        <a:pt x="11" y="5"/>
                        <a:pt x="14" y="4"/>
                        <a:pt x="12" y="1"/>
                      </a:cubicBezTo>
                      <a:cubicBezTo>
                        <a:pt x="12" y="0"/>
                        <a:pt x="11" y="0"/>
                        <a:pt x="10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40" name="Freeform 71">
                  <a:extLst>
                    <a:ext uri="{FF2B5EF4-FFF2-40B4-BE49-F238E27FC236}">
                      <a16:creationId xmlns:a16="http://schemas.microsoft.com/office/drawing/2014/main" id="{89987DAB-6056-8A4C-8D9F-EF2C6E9C05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98695" y="2992315"/>
                  <a:ext cx="22111" cy="14740"/>
                </a:xfrm>
                <a:custGeom>
                  <a:avLst/>
                  <a:gdLst>
                    <a:gd name="T0" fmla="*/ 5 w 7"/>
                    <a:gd name="T1" fmla="*/ 0 h 4"/>
                    <a:gd name="T2" fmla="*/ 2 w 7"/>
                    <a:gd name="T3" fmla="*/ 0 h 4"/>
                    <a:gd name="T4" fmla="*/ 2 w 7"/>
                    <a:gd name="T5" fmla="*/ 0 h 4"/>
                    <a:gd name="T6" fmla="*/ 0 w 7"/>
                    <a:gd name="T7" fmla="*/ 2 h 4"/>
                    <a:gd name="T8" fmla="*/ 2 w 7"/>
                    <a:gd name="T9" fmla="*/ 4 h 4"/>
                    <a:gd name="T10" fmla="*/ 4 w 7"/>
                    <a:gd name="T11" fmla="*/ 3 h 4"/>
                    <a:gd name="T12" fmla="*/ 5 w 7"/>
                    <a:gd name="T13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4">
                      <a:moveTo>
                        <a:pt x="5" y="0"/>
                      </a:moveTo>
                      <a:cubicBezTo>
                        <a:pt x="4" y="0"/>
                        <a:pt x="3" y="0"/>
                        <a:pt x="2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0" y="0"/>
                        <a:pt x="0" y="1"/>
                        <a:pt x="0" y="2"/>
                      </a:cubicBezTo>
                      <a:cubicBezTo>
                        <a:pt x="0" y="3"/>
                        <a:pt x="1" y="4"/>
                        <a:pt x="2" y="4"/>
                      </a:cubicBezTo>
                      <a:cubicBezTo>
                        <a:pt x="2" y="4"/>
                        <a:pt x="3" y="4"/>
                        <a:pt x="4" y="3"/>
                      </a:cubicBezTo>
                      <a:cubicBezTo>
                        <a:pt x="7" y="1"/>
                        <a:pt x="7" y="0"/>
                        <a:pt x="5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41" name="Freeform 72">
                  <a:extLst>
                    <a:ext uri="{FF2B5EF4-FFF2-40B4-BE49-F238E27FC236}">
                      <a16:creationId xmlns:a16="http://schemas.microsoft.com/office/drawing/2014/main" id="{786092DF-E4FD-4344-A41F-652D2403E8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37223" y="3084442"/>
                  <a:ext cx="66332" cy="136349"/>
                </a:xfrm>
                <a:custGeom>
                  <a:avLst/>
                  <a:gdLst>
                    <a:gd name="T0" fmla="*/ 19 w 21"/>
                    <a:gd name="T1" fmla="*/ 0 h 43"/>
                    <a:gd name="T2" fmla="*/ 16 w 21"/>
                    <a:gd name="T3" fmla="*/ 4 h 43"/>
                    <a:gd name="T4" fmla="*/ 11 w 21"/>
                    <a:gd name="T5" fmla="*/ 14 h 43"/>
                    <a:gd name="T6" fmla="*/ 8 w 21"/>
                    <a:gd name="T7" fmla="*/ 19 h 43"/>
                    <a:gd name="T8" fmla="*/ 3 w 21"/>
                    <a:gd name="T9" fmla="*/ 25 h 43"/>
                    <a:gd name="T10" fmla="*/ 0 w 21"/>
                    <a:gd name="T11" fmla="*/ 37 h 43"/>
                    <a:gd name="T12" fmla="*/ 2 w 21"/>
                    <a:gd name="T13" fmla="*/ 43 h 43"/>
                    <a:gd name="T14" fmla="*/ 4 w 21"/>
                    <a:gd name="T15" fmla="*/ 41 h 43"/>
                    <a:gd name="T16" fmla="*/ 6 w 21"/>
                    <a:gd name="T17" fmla="*/ 36 h 43"/>
                    <a:gd name="T18" fmla="*/ 13 w 21"/>
                    <a:gd name="T19" fmla="*/ 19 h 43"/>
                    <a:gd name="T20" fmla="*/ 19 w 21"/>
                    <a:gd name="T21" fmla="*/ 0 h 43"/>
                    <a:gd name="T22" fmla="*/ 19 w 21"/>
                    <a:gd name="T23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1" h="43">
                      <a:moveTo>
                        <a:pt x="19" y="0"/>
                      </a:moveTo>
                      <a:cubicBezTo>
                        <a:pt x="17" y="0"/>
                        <a:pt x="16" y="3"/>
                        <a:pt x="16" y="4"/>
                      </a:cubicBezTo>
                      <a:cubicBezTo>
                        <a:pt x="14" y="7"/>
                        <a:pt x="13" y="11"/>
                        <a:pt x="11" y="14"/>
                      </a:cubicBezTo>
                      <a:cubicBezTo>
                        <a:pt x="10" y="16"/>
                        <a:pt x="9" y="18"/>
                        <a:pt x="8" y="19"/>
                      </a:cubicBezTo>
                      <a:cubicBezTo>
                        <a:pt x="6" y="21"/>
                        <a:pt x="4" y="22"/>
                        <a:pt x="3" y="25"/>
                      </a:cubicBezTo>
                      <a:cubicBezTo>
                        <a:pt x="1" y="29"/>
                        <a:pt x="0" y="32"/>
                        <a:pt x="0" y="37"/>
                      </a:cubicBezTo>
                      <a:cubicBezTo>
                        <a:pt x="0" y="40"/>
                        <a:pt x="1" y="43"/>
                        <a:pt x="2" y="43"/>
                      </a:cubicBezTo>
                      <a:cubicBezTo>
                        <a:pt x="3" y="43"/>
                        <a:pt x="3" y="43"/>
                        <a:pt x="4" y="41"/>
                      </a:cubicBezTo>
                      <a:cubicBezTo>
                        <a:pt x="5" y="39"/>
                        <a:pt x="5" y="38"/>
                        <a:pt x="6" y="36"/>
                      </a:cubicBezTo>
                      <a:cubicBezTo>
                        <a:pt x="8" y="30"/>
                        <a:pt x="11" y="25"/>
                        <a:pt x="13" y="19"/>
                      </a:cubicBezTo>
                      <a:cubicBezTo>
                        <a:pt x="14" y="16"/>
                        <a:pt x="21" y="1"/>
                        <a:pt x="19" y="0"/>
                      </a:cubicBezTo>
                      <a:cubicBezTo>
                        <a:pt x="19" y="0"/>
                        <a:pt x="19" y="0"/>
                        <a:pt x="19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42" name="Freeform 75">
                  <a:extLst>
                    <a:ext uri="{FF2B5EF4-FFF2-40B4-BE49-F238E27FC236}">
                      <a16:creationId xmlns:a16="http://schemas.microsoft.com/office/drawing/2014/main" id="{259F41B5-ABA6-E347-86DE-F866C828E9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07412" y="117924"/>
                  <a:ext cx="36851" cy="29481"/>
                </a:xfrm>
                <a:custGeom>
                  <a:avLst/>
                  <a:gdLst>
                    <a:gd name="T0" fmla="*/ 11 w 11"/>
                    <a:gd name="T1" fmla="*/ 0 h 10"/>
                    <a:gd name="T2" fmla="*/ 0 w 11"/>
                    <a:gd name="T3" fmla="*/ 10 h 10"/>
                    <a:gd name="T4" fmla="*/ 11 w 11"/>
                    <a:gd name="T5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1" h="10">
                      <a:moveTo>
                        <a:pt x="11" y="0"/>
                      </a:moveTo>
                      <a:cubicBezTo>
                        <a:pt x="7" y="2"/>
                        <a:pt x="3" y="6"/>
                        <a:pt x="0" y="10"/>
                      </a:cubicBezTo>
                      <a:cubicBezTo>
                        <a:pt x="4" y="7"/>
                        <a:pt x="8" y="3"/>
                        <a:pt x="11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43" name="Freeform 76">
                  <a:extLst>
                    <a:ext uri="{FF2B5EF4-FFF2-40B4-BE49-F238E27FC236}">
                      <a16:creationId xmlns:a16="http://schemas.microsoft.com/office/drawing/2014/main" id="{1DFD2DD0-29F6-B94B-9F5A-38468AB76D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02208" y="5100201"/>
                  <a:ext cx="44221" cy="29481"/>
                </a:xfrm>
                <a:custGeom>
                  <a:avLst/>
                  <a:gdLst>
                    <a:gd name="T0" fmla="*/ 7 w 14"/>
                    <a:gd name="T1" fmla="*/ 0 h 9"/>
                    <a:gd name="T2" fmla="*/ 0 w 14"/>
                    <a:gd name="T3" fmla="*/ 2 h 9"/>
                    <a:gd name="T4" fmla="*/ 13 w 14"/>
                    <a:gd name="T5" fmla="*/ 9 h 9"/>
                    <a:gd name="T6" fmla="*/ 9 w 14"/>
                    <a:gd name="T7" fmla="*/ 0 h 9"/>
                    <a:gd name="T8" fmla="*/ 7 w 14"/>
                    <a:gd name="T9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9">
                      <a:moveTo>
                        <a:pt x="7" y="0"/>
                      </a:moveTo>
                      <a:cubicBezTo>
                        <a:pt x="4" y="0"/>
                        <a:pt x="1" y="1"/>
                        <a:pt x="0" y="2"/>
                      </a:cubicBezTo>
                      <a:cubicBezTo>
                        <a:pt x="3" y="5"/>
                        <a:pt x="9" y="7"/>
                        <a:pt x="13" y="9"/>
                      </a:cubicBezTo>
                      <a:cubicBezTo>
                        <a:pt x="14" y="5"/>
                        <a:pt x="12" y="2"/>
                        <a:pt x="9" y="0"/>
                      </a:cubicBezTo>
                      <a:cubicBezTo>
                        <a:pt x="9" y="0"/>
                        <a:pt x="8" y="0"/>
                        <a:pt x="7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44" name="Freeform 77">
                  <a:extLst>
                    <a:ext uri="{FF2B5EF4-FFF2-40B4-BE49-F238E27FC236}">
                      <a16:creationId xmlns:a16="http://schemas.microsoft.com/office/drawing/2014/main" id="{17AFFC64-6ECE-2446-9A6D-15CC6E0D87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62675" y="5207069"/>
                  <a:ext cx="40536" cy="29481"/>
                </a:xfrm>
                <a:custGeom>
                  <a:avLst/>
                  <a:gdLst>
                    <a:gd name="T0" fmla="*/ 9 w 13"/>
                    <a:gd name="T1" fmla="*/ 0 h 9"/>
                    <a:gd name="T2" fmla="*/ 5 w 13"/>
                    <a:gd name="T3" fmla="*/ 1 h 9"/>
                    <a:gd name="T4" fmla="*/ 5 w 13"/>
                    <a:gd name="T5" fmla="*/ 9 h 9"/>
                    <a:gd name="T6" fmla="*/ 12 w 13"/>
                    <a:gd name="T7" fmla="*/ 1 h 9"/>
                    <a:gd name="T8" fmla="*/ 9 w 13"/>
                    <a:gd name="T9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9">
                      <a:moveTo>
                        <a:pt x="9" y="0"/>
                      </a:moveTo>
                      <a:cubicBezTo>
                        <a:pt x="8" y="0"/>
                        <a:pt x="6" y="0"/>
                        <a:pt x="5" y="1"/>
                      </a:cubicBezTo>
                      <a:cubicBezTo>
                        <a:pt x="0" y="3"/>
                        <a:pt x="2" y="5"/>
                        <a:pt x="5" y="9"/>
                      </a:cubicBezTo>
                      <a:cubicBezTo>
                        <a:pt x="7" y="7"/>
                        <a:pt x="13" y="3"/>
                        <a:pt x="12" y="1"/>
                      </a:cubicBezTo>
                      <a:cubicBezTo>
                        <a:pt x="12" y="0"/>
                        <a:pt x="11" y="0"/>
                        <a:pt x="9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45" name="Freeform 78">
                  <a:extLst>
                    <a:ext uri="{FF2B5EF4-FFF2-40B4-BE49-F238E27FC236}">
                      <a16:creationId xmlns:a16="http://schemas.microsoft.com/office/drawing/2014/main" id="{C6D18BFD-AE81-2E45-91BF-42B3B17C27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69544" y="5114941"/>
                  <a:ext cx="103183" cy="70017"/>
                </a:xfrm>
                <a:custGeom>
                  <a:avLst/>
                  <a:gdLst>
                    <a:gd name="T0" fmla="*/ 23 w 33"/>
                    <a:gd name="T1" fmla="*/ 0 h 22"/>
                    <a:gd name="T2" fmla="*/ 0 w 33"/>
                    <a:gd name="T3" fmla="*/ 12 h 22"/>
                    <a:gd name="T4" fmla="*/ 5 w 33"/>
                    <a:gd name="T5" fmla="*/ 15 h 22"/>
                    <a:gd name="T6" fmla="*/ 6 w 33"/>
                    <a:gd name="T7" fmla="*/ 14 h 22"/>
                    <a:gd name="T8" fmla="*/ 8 w 33"/>
                    <a:gd name="T9" fmla="*/ 14 h 22"/>
                    <a:gd name="T10" fmla="*/ 10 w 33"/>
                    <a:gd name="T11" fmla="*/ 15 h 22"/>
                    <a:gd name="T12" fmla="*/ 12 w 33"/>
                    <a:gd name="T13" fmla="*/ 20 h 22"/>
                    <a:gd name="T14" fmla="*/ 19 w 33"/>
                    <a:gd name="T15" fmla="*/ 22 h 22"/>
                    <a:gd name="T16" fmla="*/ 20 w 33"/>
                    <a:gd name="T17" fmla="*/ 22 h 22"/>
                    <a:gd name="T18" fmla="*/ 27 w 33"/>
                    <a:gd name="T19" fmla="*/ 18 h 22"/>
                    <a:gd name="T20" fmla="*/ 32 w 33"/>
                    <a:gd name="T21" fmla="*/ 8 h 22"/>
                    <a:gd name="T22" fmla="*/ 24 w 33"/>
                    <a:gd name="T23" fmla="*/ 2 h 22"/>
                    <a:gd name="T24" fmla="*/ 22 w 33"/>
                    <a:gd name="T25" fmla="*/ 3 h 22"/>
                    <a:gd name="T26" fmla="*/ 25 w 33"/>
                    <a:gd name="T27" fmla="*/ 0 h 22"/>
                    <a:gd name="T28" fmla="*/ 23 w 33"/>
                    <a:gd name="T29" fmla="*/ 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33" h="22">
                      <a:moveTo>
                        <a:pt x="23" y="0"/>
                      </a:moveTo>
                      <a:cubicBezTo>
                        <a:pt x="15" y="0"/>
                        <a:pt x="7" y="8"/>
                        <a:pt x="0" y="12"/>
                      </a:cubicBezTo>
                      <a:cubicBezTo>
                        <a:pt x="2" y="13"/>
                        <a:pt x="3" y="15"/>
                        <a:pt x="5" y="15"/>
                      </a:cubicBezTo>
                      <a:cubicBezTo>
                        <a:pt x="5" y="15"/>
                        <a:pt x="6" y="14"/>
                        <a:pt x="6" y="14"/>
                      </a:cubicBezTo>
                      <a:cubicBezTo>
                        <a:pt x="7" y="14"/>
                        <a:pt x="8" y="14"/>
                        <a:pt x="8" y="14"/>
                      </a:cubicBezTo>
                      <a:cubicBezTo>
                        <a:pt x="9" y="14"/>
                        <a:pt x="9" y="14"/>
                        <a:pt x="10" y="15"/>
                      </a:cubicBezTo>
                      <a:cubicBezTo>
                        <a:pt x="11" y="16"/>
                        <a:pt x="11" y="18"/>
                        <a:pt x="12" y="20"/>
                      </a:cubicBezTo>
                      <a:cubicBezTo>
                        <a:pt x="13" y="21"/>
                        <a:pt x="18" y="22"/>
                        <a:pt x="19" y="22"/>
                      </a:cubicBezTo>
                      <a:cubicBezTo>
                        <a:pt x="19" y="22"/>
                        <a:pt x="19" y="22"/>
                        <a:pt x="20" y="22"/>
                      </a:cubicBezTo>
                      <a:cubicBezTo>
                        <a:pt x="22" y="22"/>
                        <a:pt x="24" y="20"/>
                        <a:pt x="27" y="18"/>
                      </a:cubicBezTo>
                      <a:cubicBezTo>
                        <a:pt x="27" y="15"/>
                        <a:pt x="33" y="10"/>
                        <a:pt x="32" y="8"/>
                      </a:cubicBezTo>
                      <a:cubicBezTo>
                        <a:pt x="31" y="5"/>
                        <a:pt x="17" y="9"/>
                        <a:pt x="24" y="2"/>
                      </a:cubicBezTo>
                      <a:cubicBezTo>
                        <a:pt x="23" y="3"/>
                        <a:pt x="22" y="3"/>
                        <a:pt x="22" y="3"/>
                      </a:cubicBezTo>
                      <a:cubicBezTo>
                        <a:pt x="21" y="3"/>
                        <a:pt x="23" y="1"/>
                        <a:pt x="25" y="0"/>
                      </a:cubicBezTo>
                      <a:cubicBezTo>
                        <a:pt x="24" y="0"/>
                        <a:pt x="24" y="0"/>
                        <a:pt x="23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46" name="Freeform 79">
                  <a:extLst>
                    <a:ext uri="{FF2B5EF4-FFF2-40B4-BE49-F238E27FC236}">
                      <a16:creationId xmlns:a16="http://schemas.microsoft.com/office/drawing/2014/main" id="{34456194-4818-9E43-B892-5A816BC00B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78076" y="5826168"/>
                  <a:ext cx="7370" cy="7370"/>
                </a:xfrm>
                <a:custGeom>
                  <a:avLst/>
                  <a:gdLst>
                    <a:gd name="T0" fmla="*/ 2 w 2"/>
                    <a:gd name="T1" fmla="*/ 0 h 2"/>
                    <a:gd name="T2" fmla="*/ 0 w 2"/>
                    <a:gd name="T3" fmla="*/ 2 h 2"/>
                    <a:gd name="T4" fmla="*/ 2 w 2"/>
                    <a:gd name="T5" fmla="*/ 0 h 2"/>
                    <a:gd name="T6" fmla="*/ 2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cubicBezTo>
                        <a:pt x="1" y="0"/>
                        <a:pt x="1" y="1"/>
                        <a:pt x="0" y="2"/>
                      </a:cubicBezTo>
                      <a:cubicBezTo>
                        <a:pt x="1" y="1"/>
                        <a:pt x="1" y="0"/>
                        <a:pt x="2" y="0"/>
                      </a:cubicBezTo>
                      <a:cubicBezTo>
                        <a:pt x="2" y="0"/>
                        <a:pt x="2" y="0"/>
                        <a:pt x="2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47" name="Freeform 80">
                  <a:extLst>
                    <a:ext uri="{FF2B5EF4-FFF2-40B4-BE49-F238E27FC236}">
                      <a16:creationId xmlns:a16="http://schemas.microsoft.com/office/drawing/2014/main" id="{9BEE8098-5B37-2E40-B4CB-723DB07D95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94680" y="1230829"/>
                  <a:ext cx="44221" cy="25796"/>
                </a:xfrm>
                <a:custGeom>
                  <a:avLst/>
                  <a:gdLst>
                    <a:gd name="T0" fmla="*/ 10 w 13"/>
                    <a:gd name="T1" fmla="*/ 0 h 8"/>
                    <a:gd name="T2" fmla="*/ 0 w 13"/>
                    <a:gd name="T3" fmla="*/ 3 h 8"/>
                    <a:gd name="T4" fmla="*/ 3 w 13"/>
                    <a:gd name="T5" fmla="*/ 8 h 8"/>
                    <a:gd name="T6" fmla="*/ 5 w 13"/>
                    <a:gd name="T7" fmla="*/ 6 h 8"/>
                    <a:gd name="T8" fmla="*/ 7 w 13"/>
                    <a:gd name="T9" fmla="*/ 8 h 8"/>
                    <a:gd name="T10" fmla="*/ 9 w 13"/>
                    <a:gd name="T11" fmla="*/ 8 h 8"/>
                    <a:gd name="T12" fmla="*/ 10 w 13"/>
                    <a:gd name="T13" fmla="*/ 8 h 8"/>
                    <a:gd name="T14" fmla="*/ 12 w 13"/>
                    <a:gd name="T15" fmla="*/ 0 h 8"/>
                    <a:gd name="T16" fmla="*/ 10 w 13"/>
                    <a:gd name="T17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" h="8">
                      <a:moveTo>
                        <a:pt x="10" y="0"/>
                      </a:moveTo>
                      <a:cubicBezTo>
                        <a:pt x="7" y="0"/>
                        <a:pt x="3" y="2"/>
                        <a:pt x="0" y="3"/>
                      </a:cubicBezTo>
                      <a:cubicBezTo>
                        <a:pt x="1" y="5"/>
                        <a:pt x="2" y="8"/>
                        <a:pt x="3" y="8"/>
                      </a:cubicBezTo>
                      <a:cubicBezTo>
                        <a:pt x="4" y="8"/>
                        <a:pt x="5" y="7"/>
                        <a:pt x="5" y="6"/>
                      </a:cubicBezTo>
                      <a:cubicBezTo>
                        <a:pt x="5" y="7"/>
                        <a:pt x="6" y="8"/>
                        <a:pt x="7" y="8"/>
                      </a:cubicBezTo>
                      <a:cubicBezTo>
                        <a:pt x="6" y="8"/>
                        <a:pt x="9" y="8"/>
                        <a:pt x="9" y="8"/>
                      </a:cubicBezTo>
                      <a:cubicBezTo>
                        <a:pt x="10" y="8"/>
                        <a:pt x="10" y="8"/>
                        <a:pt x="10" y="8"/>
                      </a:cubicBezTo>
                      <a:cubicBezTo>
                        <a:pt x="13" y="6"/>
                        <a:pt x="12" y="4"/>
                        <a:pt x="12" y="0"/>
                      </a:cubicBezTo>
                      <a:cubicBezTo>
                        <a:pt x="12" y="0"/>
                        <a:pt x="11" y="0"/>
                        <a:pt x="10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Freeform 81">
                  <a:extLst>
                    <a:ext uri="{FF2B5EF4-FFF2-40B4-BE49-F238E27FC236}">
                      <a16:creationId xmlns:a16="http://schemas.microsoft.com/office/drawing/2014/main" id="{37812803-C605-3D46-A3F2-1F7C36FE41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19472" y="1160812"/>
                  <a:ext cx="73702" cy="55277"/>
                </a:xfrm>
                <a:custGeom>
                  <a:avLst/>
                  <a:gdLst>
                    <a:gd name="T0" fmla="*/ 18 w 24"/>
                    <a:gd name="T1" fmla="*/ 0 h 17"/>
                    <a:gd name="T2" fmla="*/ 19 w 24"/>
                    <a:gd name="T3" fmla="*/ 4 h 17"/>
                    <a:gd name="T4" fmla="*/ 0 w 24"/>
                    <a:gd name="T5" fmla="*/ 11 h 17"/>
                    <a:gd name="T6" fmla="*/ 9 w 24"/>
                    <a:gd name="T7" fmla="*/ 17 h 17"/>
                    <a:gd name="T8" fmla="*/ 12 w 24"/>
                    <a:gd name="T9" fmla="*/ 16 h 17"/>
                    <a:gd name="T10" fmla="*/ 22 w 24"/>
                    <a:gd name="T11" fmla="*/ 5 h 17"/>
                    <a:gd name="T12" fmla="*/ 19 w 24"/>
                    <a:gd name="T13" fmla="*/ 0 h 17"/>
                    <a:gd name="T14" fmla="*/ 18 w 24"/>
                    <a:gd name="T15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17">
                      <a:moveTo>
                        <a:pt x="18" y="0"/>
                      </a:moveTo>
                      <a:cubicBezTo>
                        <a:pt x="15" y="0"/>
                        <a:pt x="17" y="3"/>
                        <a:pt x="19" y="4"/>
                      </a:cubicBezTo>
                      <a:cubicBezTo>
                        <a:pt x="14" y="8"/>
                        <a:pt x="6" y="9"/>
                        <a:pt x="0" y="11"/>
                      </a:cubicBezTo>
                      <a:cubicBezTo>
                        <a:pt x="3" y="14"/>
                        <a:pt x="5" y="17"/>
                        <a:pt x="9" y="17"/>
                      </a:cubicBezTo>
                      <a:cubicBezTo>
                        <a:pt x="10" y="17"/>
                        <a:pt x="11" y="17"/>
                        <a:pt x="12" y="16"/>
                      </a:cubicBezTo>
                      <a:cubicBezTo>
                        <a:pt x="15" y="14"/>
                        <a:pt x="24" y="9"/>
                        <a:pt x="22" y="5"/>
                      </a:cubicBezTo>
                      <a:cubicBezTo>
                        <a:pt x="21" y="2"/>
                        <a:pt x="22" y="1"/>
                        <a:pt x="19" y="0"/>
                      </a:cubicBezTo>
                      <a:cubicBezTo>
                        <a:pt x="18" y="0"/>
                        <a:pt x="18" y="0"/>
                        <a:pt x="18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Freeform 82">
                  <a:extLst>
                    <a:ext uri="{FF2B5EF4-FFF2-40B4-BE49-F238E27FC236}">
                      <a16:creationId xmlns:a16="http://schemas.microsoft.com/office/drawing/2014/main" id="{18869E23-0C92-6044-84A6-C64FE67FF7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53298" y="2417437"/>
                  <a:ext cx="33166" cy="18426"/>
                </a:xfrm>
                <a:custGeom>
                  <a:avLst/>
                  <a:gdLst>
                    <a:gd name="T0" fmla="*/ 10 w 10"/>
                    <a:gd name="T1" fmla="*/ 0 h 5"/>
                    <a:gd name="T2" fmla="*/ 4 w 10"/>
                    <a:gd name="T3" fmla="*/ 5 h 5"/>
                    <a:gd name="T4" fmla="*/ 5 w 10"/>
                    <a:gd name="T5" fmla="*/ 5 h 5"/>
                    <a:gd name="T6" fmla="*/ 10 w 10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5">
                      <a:moveTo>
                        <a:pt x="10" y="0"/>
                      </a:moveTo>
                      <a:cubicBezTo>
                        <a:pt x="9" y="1"/>
                        <a:pt x="0" y="3"/>
                        <a:pt x="4" y="5"/>
                      </a:cubicBezTo>
                      <a:cubicBezTo>
                        <a:pt x="4" y="5"/>
                        <a:pt x="4" y="5"/>
                        <a:pt x="5" y="5"/>
                      </a:cubicBezTo>
                      <a:cubicBezTo>
                        <a:pt x="7" y="5"/>
                        <a:pt x="9" y="2"/>
                        <a:pt x="10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Freeform 83">
                  <a:extLst>
                    <a:ext uri="{FF2B5EF4-FFF2-40B4-BE49-F238E27FC236}">
                      <a16:creationId xmlns:a16="http://schemas.microsoft.com/office/drawing/2014/main" id="{6E0194C5-50CD-9C49-82CC-E7B5DE65A0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20132" y="2815429"/>
                  <a:ext cx="22111" cy="33166"/>
                </a:xfrm>
                <a:custGeom>
                  <a:avLst/>
                  <a:gdLst>
                    <a:gd name="T0" fmla="*/ 3 w 7"/>
                    <a:gd name="T1" fmla="*/ 0 h 10"/>
                    <a:gd name="T2" fmla="*/ 1 w 7"/>
                    <a:gd name="T3" fmla="*/ 9 h 10"/>
                    <a:gd name="T4" fmla="*/ 3 w 7"/>
                    <a:gd name="T5" fmla="*/ 10 h 10"/>
                    <a:gd name="T6" fmla="*/ 5 w 7"/>
                    <a:gd name="T7" fmla="*/ 9 h 10"/>
                    <a:gd name="T8" fmla="*/ 3 w 7"/>
                    <a:gd name="T9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" h="10">
                      <a:moveTo>
                        <a:pt x="3" y="0"/>
                      </a:moveTo>
                      <a:cubicBezTo>
                        <a:pt x="2" y="2"/>
                        <a:pt x="0" y="7"/>
                        <a:pt x="1" y="9"/>
                      </a:cubicBezTo>
                      <a:cubicBezTo>
                        <a:pt x="2" y="10"/>
                        <a:pt x="2" y="10"/>
                        <a:pt x="3" y="10"/>
                      </a:cubicBezTo>
                      <a:cubicBezTo>
                        <a:pt x="4" y="10"/>
                        <a:pt x="4" y="10"/>
                        <a:pt x="5" y="9"/>
                      </a:cubicBezTo>
                      <a:cubicBezTo>
                        <a:pt x="7" y="6"/>
                        <a:pt x="4" y="2"/>
                        <a:pt x="3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Freeform 84">
                  <a:extLst>
                    <a:ext uri="{FF2B5EF4-FFF2-40B4-BE49-F238E27FC236}">
                      <a16:creationId xmlns:a16="http://schemas.microsoft.com/office/drawing/2014/main" id="{E97BA21E-8C8B-EF49-98C8-645139BA62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43590" y="1249255"/>
                  <a:ext cx="92128" cy="44221"/>
                </a:xfrm>
                <a:custGeom>
                  <a:avLst/>
                  <a:gdLst>
                    <a:gd name="T0" fmla="*/ 14 w 29"/>
                    <a:gd name="T1" fmla="*/ 0 h 14"/>
                    <a:gd name="T2" fmla="*/ 12 w 29"/>
                    <a:gd name="T3" fmla="*/ 2 h 14"/>
                    <a:gd name="T4" fmla="*/ 10 w 29"/>
                    <a:gd name="T5" fmla="*/ 2 h 14"/>
                    <a:gd name="T6" fmla="*/ 4 w 29"/>
                    <a:gd name="T7" fmla="*/ 5 h 14"/>
                    <a:gd name="T8" fmla="*/ 7 w 29"/>
                    <a:gd name="T9" fmla="*/ 11 h 14"/>
                    <a:gd name="T10" fmla="*/ 15 w 29"/>
                    <a:gd name="T11" fmla="*/ 14 h 14"/>
                    <a:gd name="T12" fmla="*/ 18 w 29"/>
                    <a:gd name="T13" fmla="*/ 13 h 14"/>
                    <a:gd name="T14" fmla="*/ 27 w 29"/>
                    <a:gd name="T15" fmla="*/ 6 h 14"/>
                    <a:gd name="T16" fmla="*/ 26 w 29"/>
                    <a:gd name="T17" fmla="*/ 2 h 14"/>
                    <a:gd name="T18" fmla="*/ 14 w 29"/>
                    <a:gd name="T19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9" h="14">
                      <a:moveTo>
                        <a:pt x="14" y="0"/>
                      </a:moveTo>
                      <a:cubicBezTo>
                        <a:pt x="12" y="0"/>
                        <a:pt x="10" y="0"/>
                        <a:pt x="12" y="2"/>
                      </a:cubicBezTo>
                      <a:cubicBezTo>
                        <a:pt x="11" y="2"/>
                        <a:pt x="11" y="2"/>
                        <a:pt x="10" y="2"/>
                      </a:cubicBezTo>
                      <a:cubicBezTo>
                        <a:pt x="8" y="2"/>
                        <a:pt x="6" y="4"/>
                        <a:pt x="4" y="5"/>
                      </a:cubicBezTo>
                      <a:cubicBezTo>
                        <a:pt x="0" y="8"/>
                        <a:pt x="4" y="10"/>
                        <a:pt x="7" y="11"/>
                      </a:cubicBezTo>
                      <a:cubicBezTo>
                        <a:pt x="10" y="13"/>
                        <a:pt x="12" y="14"/>
                        <a:pt x="15" y="14"/>
                      </a:cubicBezTo>
                      <a:cubicBezTo>
                        <a:pt x="16" y="14"/>
                        <a:pt x="17" y="14"/>
                        <a:pt x="18" y="13"/>
                      </a:cubicBezTo>
                      <a:cubicBezTo>
                        <a:pt x="22" y="13"/>
                        <a:pt x="25" y="9"/>
                        <a:pt x="27" y="6"/>
                      </a:cubicBezTo>
                      <a:cubicBezTo>
                        <a:pt x="29" y="4"/>
                        <a:pt x="28" y="4"/>
                        <a:pt x="26" y="2"/>
                      </a:cubicBezTo>
                      <a:cubicBezTo>
                        <a:pt x="24" y="1"/>
                        <a:pt x="18" y="0"/>
                        <a:pt x="14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Freeform 85">
                  <a:extLst>
                    <a:ext uri="{FF2B5EF4-FFF2-40B4-BE49-F238E27FC236}">
                      <a16:creationId xmlns:a16="http://schemas.microsoft.com/office/drawing/2014/main" id="{0A3A25EF-3F02-5349-AAC4-FD70E7189B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52968" y="1422455"/>
                  <a:ext cx="95813" cy="66332"/>
                </a:xfrm>
                <a:custGeom>
                  <a:avLst/>
                  <a:gdLst>
                    <a:gd name="T0" fmla="*/ 20 w 30"/>
                    <a:gd name="T1" fmla="*/ 0 h 21"/>
                    <a:gd name="T2" fmla="*/ 19 w 30"/>
                    <a:gd name="T3" fmla="*/ 2 h 21"/>
                    <a:gd name="T4" fmla="*/ 20 w 30"/>
                    <a:gd name="T5" fmla="*/ 5 h 21"/>
                    <a:gd name="T6" fmla="*/ 12 w 30"/>
                    <a:gd name="T7" fmla="*/ 12 h 21"/>
                    <a:gd name="T8" fmla="*/ 2 w 30"/>
                    <a:gd name="T9" fmla="*/ 19 h 21"/>
                    <a:gd name="T10" fmla="*/ 4 w 30"/>
                    <a:gd name="T11" fmla="*/ 20 h 21"/>
                    <a:gd name="T12" fmla="*/ 6 w 30"/>
                    <a:gd name="T13" fmla="*/ 20 h 21"/>
                    <a:gd name="T14" fmla="*/ 9 w 30"/>
                    <a:gd name="T15" fmla="*/ 17 h 21"/>
                    <a:gd name="T16" fmla="*/ 13 w 30"/>
                    <a:gd name="T17" fmla="*/ 16 h 21"/>
                    <a:gd name="T18" fmla="*/ 19 w 30"/>
                    <a:gd name="T19" fmla="*/ 17 h 21"/>
                    <a:gd name="T20" fmla="*/ 18 w 30"/>
                    <a:gd name="T21" fmla="*/ 21 h 21"/>
                    <a:gd name="T22" fmla="*/ 18 w 30"/>
                    <a:gd name="T23" fmla="*/ 21 h 21"/>
                    <a:gd name="T24" fmla="*/ 27 w 30"/>
                    <a:gd name="T25" fmla="*/ 18 h 21"/>
                    <a:gd name="T26" fmla="*/ 29 w 30"/>
                    <a:gd name="T27" fmla="*/ 13 h 21"/>
                    <a:gd name="T28" fmla="*/ 29 w 30"/>
                    <a:gd name="T29" fmla="*/ 9 h 21"/>
                    <a:gd name="T30" fmla="*/ 28 w 30"/>
                    <a:gd name="T31" fmla="*/ 8 h 21"/>
                    <a:gd name="T32" fmla="*/ 27 w 30"/>
                    <a:gd name="T33" fmla="*/ 9 h 21"/>
                    <a:gd name="T34" fmla="*/ 26 w 30"/>
                    <a:gd name="T35" fmla="*/ 9 h 21"/>
                    <a:gd name="T36" fmla="*/ 26 w 30"/>
                    <a:gd name="T37" fmla="*/ 9 h 21"/>
                    <a:gd name="T38" fmla="*/ 20 w 30"/>
                    <a:gd name="T39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30" h="21">
                      <a:moveTo>
                        <a:pt x="20" y="0"/>
                      </a:moveTo>
                      <a:cubicBezTo>
                        <a:pt x="20" y="0"/>
                        <a:pt x="19" y="1"/>
                        <a:pt x="19" y="2"/>
                      </a:cubicBezTo>
                      <a:cubicBezTo>
                        <a:pt x="19" y="4"/>
                        <a:pt x="21" y="4"/>
                        <a:pt x="20" y="5"/>
                      </a:cubicBezTo>
                      <a:cubicBezTo>
                        <a:pt x="17" y="7"/>
                        <a:pt x="14" y="10"/>
                        <a:pt x="12" y="12"/>
                      </a:cubicBezTo>
                      <a:cubicBezTo>
                        <a:pt x="9" y="13"/>
                        <a:pt x="0" y="15"/>
                        <a:pt x="2" y="19"/>
                      </a:cubicBezTo>
                      <a:cubicBezTo>
                        <a:pt x="3" y="20"/>
                        <a:pt x="3" y="20"/>
                        <a:pt x="4" y="20"/>
                      </a:cubicBezTo>
                      <a:cubicBezTo>
                        <a:pt x="5" y="20"/>
                        <a:pt x="6" y="20"/>
                        <a:pt x="6" y="20"/>
                      </a:cubicBezTo>
                      <a:cubicBezTo>
                        <a:pt x="8" y="19"/>
                        <a:pt x="8" y="18"/>
                        <a:pt x="9" y="17"/>
                      </a:cubicBezTo>
                      <a:cubicBezTo>
                        <a:pt x="11" y="16"/>
                        <a:pt x="12" y="16"/>
                        <a:pt x="13" y="16"/>
                      </a:cubicBezTo>
                      <a:cubicBezTo>
                        <a:pt x="15" y="16"/>
                        <a:pt x="17" y="16"/>
                        <a:pt x="19" y="17"/>
                      </a:cubicBezTo>
                      <a:cubicBezTo>
                        <a:pt x="17" y="18"/>
                        <a:pt x="13" y="21"/>
                        <a:pt x="18" y="21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cubicBezTo>
                        <a:pt x="21" y="21"/>
                        <a:pt x="24" y="19"/>
                        <a:pt x="27" y="18"/>
                      </a:cubicBezTo>
                      <a:cubicBezTo>
                        <a:pt x="29" y="16"/>
                        <a:pt x="30" y="16"/>
                        <a:pt x="29" y="13"/>
                      </a:cubicBezTo>
                      <a:cubicBezTo>
                        <a:pt x="29" y="12"/>
                        <a:pt x="30" y="10"/>
                        <a:pt x="29" y="9"/>
                      </a:cubicBezTo>
                      <a:cubicBezTo>
                        <a:pt x="29" y="8"/>
                        <a:pt x="29" y="8"/>
                        <a:pt x="28" y="8"/>
                      </a:cubicBezTo>
                      <a:cubicBezTo>
                        <a:pt x="28" y="8"/>
                        <a:pt x="28" y="9"/>
                        <a:pt x="27" y="9"/>
                      </a:cubicBezTo>
                      <a:cubicBezTo>
                        <a:pt x="27" y="9"/>
                        <a:pt x="27" y="9"/>
                        <a:pt x="26" y="9"/>
                      </a:cubicBezTo>
                      <a:cubicBezTo>
                        <a:pt x="26" y="9"/>
                        <a:pt x="26" y="9"/>
                        <a:pt x="26" y="9"/>
                      </a:cubicBezTo>
                      <a:cubicBezTo>
                        <a:pt x="25" y="7"/>
                        <a:pt x="23" y="0"/>
                        <a:pt x="20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Freeform 86">
                  <a:extLst>
                    <a:ext uri="{FF2B5EF4-FFF2-40B4-BE49-F238E27FC236}">
                      <a16:creationId xmlns:a16="http://schemas.microsoft.com/office/drawing/2014/main" id="{BCBFABBE-1672-C342-9412-1D58613E08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74405" y="2295828"/>
                  <a:ext cx="22111" cy="3685"/>
                </a:xfrm>
                <a:custGeom>
                  <a:avLst/>
                  <a:gdLst>
                    <a:gd name="T0" fmla="*/ 2 w 7"/>
                    <a:gd name="T1" fmla="*/ 0 h 1"/>
                    <a:gd name="T2" fmla="*/ 0 w 7"/>
                    <a:gd name="T3" fmla="*/ 0 h 1"/>
                    <a:gd name="T4" fmla="*/ 4 w 7"/>
                    <a:gd name="T5" fmla="*/ 1 h 1"/>
                    <a:gd name="T6" fmla="*/ 4 w 7"/>
                    <a:gd name="T7" fmla="*/ 1 h 1"/>
                    <a:gd name="T8" fmla="*/ 7 w 7"/>
                    <a:gd name="T9" fmla="*/ 1 h 1"/>
                    <a:gd name="T10" fmla="*/ 2 w 7"/>
                    <a:gd name="T11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" h="1">
                      <a:moveTo>
                        <a:pt x="2" y="0"/>
                      </a:moveTo>
                      <a:cubicBezTo>
                        <a:pt x="1" y="0"/>
                        <a:pt x="1" y="0"/>
                        <a:pt x="0" y="0"/>
                      </a:cubicBezTo>
                      <a:cubicBezTo>
                        <a:pt x="1" y="0"/>
                        <a:pt x="3" y="1"/>
                        <a:pt x="4" y="1"/>
                      </a:cubicBez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5" y="1"/>
                        <a:pt x="6" y="1"/>
                        <a:pt x="7" y="1"/>
                      </a:cubicBezTo>
                      <a:cubicBezTo>
                        <a:pt x="5" y="0"/>
                        <a:pt x="3" y="0"/>
                        <a:pt x="2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Freeform 87">
                  <a:extLst>
                    <a:ext uri="{FF2B5EF4-FFF2-40B4-BE49-F238E27FC236}">
                      <a16:creationId xmlns:a16="http://schemas.microsoft.com/office/drawing/2014/main" id="{D18A5EC4-9492-2B41-B2B8-A73AAE143E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56151" y="1381919"/>
                  <a:ext cx="62647" cy="62647"/>
                </a:xfrm>
                <a:custGeom>
                  <a:avLst/>
                  <a:gdLst>
                    <a:gd name="T0" fmla="*/ 20 w 20"/>
                    <a:gd name="T1" fmla="*/ 0 h 19"/>
                    <a:gd name="T2" fmla="*/ 0 w 20"/>
                    <a:gd name="T3" fmla="*/ 18 h 19"/>
                    <a:gd name="T4" fmla="*/ 0 w 20"/>
                    <a:gd name="T5" fmla="*/ 19 h 19"/>
                    <a:gd name="T6" fmla="*/ 2 w 20"/>
                    <a:gd name="T7" fmla="*/ 15 h 19"/>
                    <a:gd name="T8" fmla="*/ 3 w 20"/>
                    <a:gd name="T9" fmla="*/ 13 h 19"/>
                    <a:gd name="T10" fmla="*/ 4 w 20"/>
                    <a:gd name="T11" fmla="*/ 13 h 19"/>
                    <a:gd name="T12" fmla="*/ 5 w 20"/>
                    <a:gd name="T13" fmla="*/ 14 h 19"/>
                    <a:gd name="T14" fmla="*/ 5 w 20"/>
                    <a:gd name="T15" fmla="*/ 14 h 19"/>
                    <a:gd name="T16" fmla="*/ 13 w 20"/>
                    <a:gd name="T17" fmla="*/ 9 h 19"/>
                    <a:gd name="T18" fmla="*/ 17 w 20"/>
                    <a:gd name="T19" fmla="*/ 6 h 19"/>
                    <a:gd name="T20" fmla="*/ 20 w 20"/>
                    <a:gd name="T21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0" h="19">
                      <a:moveTo>
                        <a:pt x="20" y="0"/>
                      </a:moveTo>
                      <a:cubicBezTo>
                        <a:pt x="11" y="4"/>
                        <a:pt x="0" y="6"/>
                        <a:pt x="0" y="18"/>
                      </a:cubicBezTo>
                      <a:cubicBezTo>
                        <a:pt x="0" y="18"/>
                        <a:pt x="0" y="19"/>
                        <a:pt x="0" y="19"/>
                      </a:cubicBezTo>
                      <a:cubicBezTo>
                        <a:pt x="1" y="19"/>
                        <a:pt x="3" y="17"/>
                        <a:pt x="2" y="15"/>
                      </a:cubicBezTo>
                      <a:cubicBezTo>
                        <a:pt x="2" y="13"/>
                        <a:pt x="2" y="13"/>
                        <a:pt x="3" y="13"/>
                      </a:cubicBezTo>
                      <a:cubicBezTo>
                        <a:pt x="3" y="13"/>
                        <a:pt x="3" y="13"/>
                        <a:pt x="4" y="13"/>
                      </a:cubicBezTo>
                      <a:cubicBezTo>
                        <a:pt x="4" y="14"/>
                        <a:pt x="5" y="14"/>
                        <a:pt x="5" y="14"/>
                      </a:cubicBezTo>
                      <a:cubicBezTo>
                        <a:pt x="5" y="14"/>
                        <a:pt x="5" y="14"/>
                        <a:pt x="5" y="14"/>
                      </a:cubicBezTo>
                      <a:cubicBezTo>
                        <a:pt x="8" y="14"/>
                        <a:pt x="11" y="11"/>
                        <a:pt x="13" y="9"/>
                      </a:cubicBezTo>
                      <a:cubicBezTo>
                        <a:pt x="14" y="8"/>
                        <a:pt x="16" y="7"/>
                        <a:pt x="17" y="6"/>
                      </a:cubicBezTo>
                      <a:cubicBezTo>
                        <a:pt x="18" y="4"/>
                        <a:pt x="19" y="2"/>
                        <a:pt x="20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Freeform 88">
                  <a:extLst>
                    <a:ext uri="{FF2B5EF4-FFF2-40B4-BE49-F238E27FC236}">
                      <a16:creationId xmlns:a16="http://schemas.microsoft.com/office/drawing/2014/main" id="{9B232806-9593-0D4C-9CE2-15CE9428C3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15615" y="1429826"/>
                  <a:ext cx="140034" cy="103183"/>
                </a:xfrm>
                <a:custGeom>
                  <a:avLst/>
                  <a:gdLst>
                    <a:gd name="T0" fmla="*/ 24 w 44"/>
                    <a:gd name="T1" fmla="*/ 0 h 32"/>
                    <a:gd name="T2" fmla="*/ 18 w 44"/>
                    <a:gd name="T3" fmla="*/ 7 h 32"/>
                    <a:gd name="T4" fmla="*/ 15 w 44"/>
                    <a:gd name="T5" fmla="*/ 11 h 32"/>
                    <a:gd name="T6" fmla="*/ 19 w 44"/>
                    <a:gd name="T7" fmla="*/ 12 h 32"/>
                    <a:gd name="T8" fmla="*/ 13 w 44"/>
                    <a:gd name="T9" fmla="*/ 11 h 32"/>
                    <a:gd name="T10" fmla="*/ 12 w 44"/>
                    <a:gd name="T11" fmla="*/ 11 h 32"/>
                    <a:gd name="T12" fmla="*/ 13 w 44"/>
                    <a:gd name="T13" fmla="*/ 16 h 32"/>
                    <a:gd name="T14" fmla="*/ 8 w 44"/>
                    <a:gd name="T15" fmla="*/ 19 h 32"/>
                    <a:gd name="T16" fmla="*/ 8 w 44"/>
                    <a:gd name="T17" fmla="*/ 24 h 32"/>
                    <a:gd name="T18" fmla="*/ 0 w 44"/>
                    <a:gd name="T19" fmla="*/ 30 h 32"/>
                    <a:gd name="T20" fmla="*/ 3 w 44"/>
                    <a:gd name="T21" fmla="*/ 30 h 32"/>
                    <a:gd name="T22" fmla="*/ 15 w 44"/>
                    <a:gd name="T23" fmla="*/ 31 h 32"/>
                    <a:gd name="T24" fmla="*/ 16 w 44"/>
                    <a:gd name="T25" fmla="*/ 32 h 32"/>
                    <a:gd name="T26" fmla="*/ 18 w 44"/>
                    <a:gd name="T27" fmla="*/ 31 h 32"/>
                    <a:gd name="T28" fmla="*/ 23 w 44"/>
                    <a:gd name="T29" fmla="*/ 26 h 32"/>
                    <a:gd name="T30" fmla="*/ 30 w 44"/>
                    <a:gd name="T31" fmla="*/ 20 h 32"/>
                    <a:gd name="T32" fmla="*/ 41 w 44"/>
                    <a:gd name="T33" fmla="*/ 19 h 32"/>
                    <a:gd name="T34" fmla="*/ 44 w 44"/>
                    <a:gd name="T35" fmla="*/ 6 h 32"/>
                    <a:gd name="T36" fmla="*/ 43 w 44"/>
                    <a:gd name="T37" fmla="*/ 6 h 32"/>
                    <a:gd name="T38" fmla="*/ 40 w 44"/>
                    <a:gd name="T39" fmla="*/ 5 h 32"/>
                    <a:gd name="T40" fmla="*/ 36 w 44"/>
                    <a:gd name="T41" fmla="*/ 4 h 32"/>
                    <a:gd name="T42" fmla="*/ 33 w 44"/>
                    <a:gd name="T43" fmla="*/ 5 h 32"/>
                    <a:gd name="T44" fmla="*/ 32 w 44"/>
                    <a:gd name="T45" fmla="*/ 9 h 32"/>
                    <a:gd name="T46" fmla="*/ 29 w 44"/>
                    <a:gd name="T47" fmla="*/ 14 h 32"/>
                    <a:gd name="T48" fmla="*/ 19 w 44"/>
                    <a:gd name="T49" fmla="*/ 20 h 32"/>
                    <a:gd name="T50" fmla="*/ 22 w 44"/>
                    <a:gd name="T51" fmla="*/ 15 h 32"/>
                    <a:gd name="T52" fmla="*/ 25 w 44"/>
                    <a:gd name="T53" fmla="*/ 14 h 32"/>
                    <a:gd name="T54" fmla="*/ 21 w 44"/>
                    <a:gd name="T55" fmla="*/ 10 h 32"/>
                    <a:gd name="T56" fmla="*/ 24 w 44"/>
                    <a:gd name="T57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44" h="32">
                      <a:moveTo>
                        <a:pt x="24" y="0"/>
                      </a:moveTo>
                      <a:cubicBezTo>
                        <a:pt x="17" y="0"/>
                        <a:pt x="17" y="0"/>
                        <a:pt x="18" y="7"/>
                      </a:cubicBezTo>
                      <a:cubicBezTo>
                        <a:pt x="15" y="7"/>
                        <a:pt x="11" y="7"/>
                        <a:pt x="15" y="11"/>
                      </a:cubicBezTo>
                      <a:cubicBezTo>
                        <a:pt x="15" y="11"/>
                        <a:pt x="17" y="11"/>
                        <a:pt x="19" y="12"/>
                      </a:cubicBezTo>
                      <a:cubicBezTo>
                        <a:pt x="18" y="12"/>
                        <a:pt x="14" y="11"/>
                        <a:pt x="13" y="11"/>
                      </a:cubicBezTo>
                      <a:cubicBezTo>
                        <a:pt x="12" y="11"/>
                        <a:pt x="12" y="11"/>
                        <a:pt x="12" y="11"/>
                      </a:cubicBezTo>
                      <a:cubicBezTo>
                        <a:pt x="11" y="13"/>
                        <a:pt x="15" y="15"/>
                        <a:pt x="13" y="16"/>
                      </a:cubicBezTo>
                      <a:cubicBezTo>
                        <a:pt x="12" y="17"/>
                        <a:pt x="8" y="18"/>
                        <a:pt x="8" y="19"/>
                      </a:cubicBezTo>
                      <a:cubicBezTo>
                        <a:pt x="8" y="21"/>
                        <a:pt x="8" y="23"/>
                        <a:pt x="8" y="24"/>
                      </a:cubicBezTo>
                      <a:cubicBezTo>
                        <a:pt x="7" y="26"/>
                        <a:pt x="2" y="29"/>
                        <a:pt x="0" y="30"/>
                      </a:cubicBezTo>
                      <a:cubicBezTo>
                        <a:pt x="1" y="30"/>
                        <a:pt x="2" y="30"/>
                        <a:pt x="3" y="30"/>
                      </a:cubicBezTo>
                      <a:cubicBezTo>
                        <a:pt x="7" y="30"/>
                        <a:pt x="10" y="31"/>
                        <a:pt x="15" y="31"/>
                      </a:cubicBezTo>
                      <a:cubicBezTo>
                        <a:pt x="16" y="31"/>
                        <a:pt x="16" y="32"/>
                        <a:pt x="16" y="32"/>
                      </a:cubicBezTo>
                      <a:cubicBezTo>
                        <a:pt x="17" y="32"/>
                        <a:pt x="17" y="31"/>
                        <a:pt x="18" y="31"/>
                      </a:cubicBezTo>
                      <a:cubicBezTo>
                        <a:pt x="20" y="30"/>
                        <a:pt x="22" y="28"/>
                        <a:pt x="23" y="26"/>
                      </a:cubicBezTo>
                      <a:cubicBezTo>
                        <a:pt x="25" y="25"/>
                        <a:pt x="28" y="20"/>
                        <a:pt x="30" y="20"/>
                      </a:cubicBezTo>
                      <a:cubicBezTo>
                        <a:pt x="33" y="20"/>
                        <a:pt x="37" y="20"/>
                        <a:pt x="41" y="19"/>
                      </a:cubicBezTo>
                      <a:cubicBezTo>
                        <a:pt x="43" y="19"/>
                        <a:pt x="44" y="9"/>
                        <a:pt x="44" y="6"/>
                      </a:cubicBezTo>
                      <a:cubicBezTo>
                        <a:pt x="44" y="6"/>
                        <a:pt x="44" y="6"/>
                        <a:pt x="43" y="6"/>
                      </a:cubicBezTo>
                      <a:cubicBezTo>
                        <a:pt x="42" y="6"/>
                        <a:pt x="41" y="5"/>
                        <a:pt x="40" y="5"/>
                      </a:cubicBezTo>
                      <a:cubicBezTo>
                        <a:pt x="38" y="4"/>
                        <a:pt x="37" y="4"/>
                        <a:pt x="36" y="4"/>
                      </a:cubicBezTo>
                      <a:cubicBezTo>
                        <a:pt x="35" y="4"/>
                        <a:pt x="34" y="4"/>
                        <a:pt x="33" y="5"/>
                      </a:cubicBezTo>
                      <a:cubicBezTo>
                        <a:pt x="31" y="7"/>
                        <a:pt x="30" y="7"/>
                        <a:pt x="32" y="9"/>
                      </a:cubicBezTo>
                      <a:cubicBezTo>
                        <a:pt x="33" y="11"/>
                        <a:pt x="30" y="13"/>
                        <a:pt x="29" y="14"/>
                      </a:cubicBezTo>
                      <a:cubicBezTo>
                        <a:pt x="26" y="17"/>
                        <a:pt x="23" y="19"/>
                        <a:pt x="19" y="20"/>
                      </a:cubicBezTo>
                      <a:cubicBezTo>
                        <a:pt x="21" y="19"/>
                        <a:pt x="21" y="17"/>
                        <a:pt x="22" y="15"/>
                      </a:cubicBezTo>
                      <a:cubicBezTo>
                        <a:pt x="22" y="15"/>
                        <a:pt x="25" y="15"/>
                        <a:pt x="25" y="14"/>
                      </a:cubicBezTo>
                      <a:cubicBezTo>
                        <a:pt x="25" y="12"/>
                        <a:pt x="22" y="11"/>
                        <a:pt x="21" y="10"/>
                      </a:cubicBezTo>
                      <a:cubicBezTo>
                        <a:pt x="25" y="7"/>
                        <a:pt x="25" y="4"/>
                        <a:pt x="24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Freeform 89">
                  <a:extLst>
                    <a:ext uri="{FF2B5EF4-FFF2-40B4-BE49-F238E27FC236}">
                      <a16:creationId xmlns:a16="http://schemas.microsoft.com/office/drawing/2014/main" id="{919E6D25-B154-0046-ABC9-C861E57668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84628" y="1282421"/>
                  <a:ext cx="95813" cy="51592"/>
                </a:xfrm>
                <a:custGeom>
                  <a:avLst/>
                  <a:gdLst>
                    <a:gd name="T0" fmla="*/ 21 w 30"/>
                    <a:gd name="T1" fmla="*/ 0 h 17"/>
                    <a:gd name="T2" fmla="*/ 20 w 30"/>
                    <a:gd name="T3" fmla="*/ 1 h 17"/>
                    <a:gd name="T4" fmla="*/ 18 w 30"/>
                    <a:gd name="T5" fmla="*/ 9 h 17"/>
                    <a:gd name="T6" fmla="*/ 17 w 30"/>
                    <a:gd name="T7" fmla="*/ 5 h 17"/>
                    <a:gd name="T8" fmla="*/ 15 w 30"/>
                    <a:gd name="T9" fmla="*/ 5 h 17"/>
                    <a:gd name="T10" fmla="*/ 14 w 30"/>
                    <a:gd name="T11" fmla="*/ 7 h 17"/>
                    <a:gd name="T12" fmla="*/ 14 w 30"/>
                    <a:gd name="T13" fmla="*/ 7 h 17"/>
                    <a:gd name="T14" fmla="*/ 13 w 30"/>
                    <a:gd name="T15" fmla="*/ 6 h 17"/>
                    <a:gd name="T16" fmla="*/ 10 w 30"/>
                    <a:gd name="T17" fmla="*/ 5 h 17"/>
                    <a:gd name="T18" fmla="*/ 9 w 30"/>
                    <a:gd name="T19" fmla="*/ 5 h 17"/>
                    <a:gd name="T20" fmla="*/ 6 w 30"/>
                    <a:gd name="T21" fmla="*/ 9 h 17"/>
                    <a:gd name="T22" fmla="*/ 6 w 30"/>
                    <a:gd name="T23" fmla="*/ 9 h 17"/>
                    <a:gd name="T24" fmla="*/ 8 w 30"/>
                    <a:gd name="T25" fmla="*/ 15 h 17"/>
                    <a:gd name="T26" fmla="*/ 3 w 30"/>
                    <a:gd name="T27" fmla="*/ 13 h 17"/>
                    <a:gd name="T28" fmla="*/ 0 w 30"/>
                    <a:gd name="T29" fmla="*/ 16 h 17"/>
                    <a:gd name="T30" fmla="*/ 15 w 30"/>
                    <a:gd name="T31" fmla="*/ 16 h 17"/>
                    <a:gd name="T32" fmla="*/ 16 w 30"/>
                    <a:gd name="T33" fmla="*/ 16 h 17"/>
                    <a:gd name="T34" fmla="*/ 23 w 30"/>
                    <a:gd name="T35" fmla="*/ 11 h 17"/>
                    <a:gd name="T36" fmla="*/ 29 w 30"/>
                    <a:gd name="T37" fmla="*/ 6 h 17"/>
                    <a:gd name="T38" fmla="*/ 23 w 30"/>
                    <a:gd name="T39" fmla="*/ 2 h 17"/>
                    <a:gd name="T40" fmla="*/ 23 w 30"/>
                    <a:gd name="T41" fmla="*/ 2 h 17"/>
                    <a:gd name="T42" fmla="*/ 21 w 30"/>
                    <a:gd name="T43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0" h="17">
                      <a:moveTo>
                        <a:pt x="21" y="0"/>
                      </a:moveTo>
                      <a:cubicBezTo>
                        <a:pt x="21" y="0"/>
                        <a:pt x="20" y="0"/>
                        <a:pt x="20" y="1"/>
                      </a:cubicBezTo>
                      <a:cubicBezTo>
                        <a:pt x="18" y="2"/>
                        <a:pt x="19" y="7"/>
                        <a:pt x="18" y="9"/>
                      </a:cubicBezTo>
                      <a:cubicBezTo>
                        <a:pt x="18" y="7"/>
                        <a:pt x="19" y="5"/>
                        <a:pt x="17" y="5"/>
                      </a:cubicBezTo>
                      <a:cubicBezTo>
                        <a:pt x="16" y="5"/>
                        <a:pt x="16" y="5"/>
                        <a:pt x="15" y="5"/>
                      </a:cubicBezTo>
                      <a:cubicBezTo>
                        <a:pt x="15" y="5"/>
                        <a:pt x="15" y="7"/>
                        <a:pt x="14" y="7"/>
                      </a:cubicBezTo>
                      <a:cubicBezTo>
                        <a:pt x="14" y="7"/>
                        <a:pt x="14" y="7"/>
                        <a:pt x="14" y="7"/>
                      </a:cubicBezTo>
                      <a:cubicBezTo>
                        <a:pt x="13" y="7"/>
                        <a:pt x="14" y="6"/>
                        <a:pt x="13" y="6"/>
                      </a:cubicBezTo>
                      <a:cubicBezTo>
                        <a:pt x="12" y="6"/>
                        <a:pt x="11" y="5"/>
                        <a:pt x="10" y="5"/>
                      </a:cubicBezTo>
                      <a:cubicBezTo>
                        <a:pt x="10" y="5"/>
                        <a:pt x="10" y="5"/>
                        <a:pt x="9" y="5"/>
                      </a:cubicBezTo>
                      <a:cubicBezTo>
                        <a:pt x="8" y="6"/>
                        <a:pt x="9" y="9"/>
                        <a:pt x="6" y="9"/>
                      </a:cubicBezTo>
                      <a:cubicBezTo>
                        <a:pt x="6" y="9"/>
                        <a:pt x="6" y="9"/>
                        <a:pt x="6" y="9"/>
                      </a:cubicBezTo>
                      <a:cubicBezTo>
                        <a:pt x="6" y="11"/>
                        <a:pt x="8" y="13"/>
                        <a:pt x="8" y="15"/>
                      </a:cubicBezTo>
                      <a:cubicBezTo>
                        <a:pt x="7" y="14"/>
                        <a:pt x="5" y="13"/>
                        <a:pt x="3" y="13"/>
                      </a:cubicBezTo>
                      <a:cubicBezTo>
                        <a:pt x="2" y="13"/>
                        <a:pt x="1" y="14"/>
                        <a:pt x="0" y="16"/>
                      </a:cubicBezTo>
                      <a:cubicBezTo>
                        <a:pt x="5" y="17"/>
                        <a:pt x="10" y="16"/>
                        <a:pt x="15" y="16"/>
                      </a:cubicBezTo>
                      <a:cubicBezTo>
                        <a:pt x="15" y="16"/>
                        <a:pt x="16" y="16"/>
                        <a:pt x="16" y="16"/>
                      </a:cubicBezTo>
                      <a:cubicBezTo>
                        <a:pt x="21" y="16"/>
                        <a:pt x="22" y="16"/>
                        <a:pt x="23" y="11"/>
                      </a:cubicBezTo>
                      <a:cubicBezTo>
                        <a:pt x="25" y="10"/>
                        <a:pt x="30" y="8"/>
                        <a:pt x="29" y="6"/>
                      </a:cubicBezTo>
                      <a:cubicBezTo>
                        <a:pt x="29" y="4"/>
                        <a:pt x="25" y="2"/>
                        <a:pt x="23" y="2"/>
                      </a:cubicBez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3" y="1"/>
                        <a:pt x="22" y="0"/>
                        <a:pt x="21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Freeform 90">
                  <a:extLst>
                    <a:ext uri="{FF2B5EF4-FFF2-40B4-BE49-F238E27FC236}">
                      <a16:creationId xmlns:a16="http://schemas.microsoft.com/office/drawing/2014/main" id="{564C8DA4-4585-0148-AE4B-C67AECF64D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63019" y="1330327"/>
                  <a:ext cx="125294" cy="92128"/>
                </a:xfrm>
                <a:custGeom>
                  <a:avLst/>
                  <a:gdLst>
                    <a:gd name="T0" fmla="*/ 24 w 40"/>
                    <a:gd name="T1" fmla="*/ 0 h 29"/>
                    <a:gd name="T2" fmla="*/ 28 w 40"/>
                    <a:gd name="T3" fmla="*/ 7 h 29"/>
                    <a:gd name="T4" fmla="*/ 27 w 40"/>
                    <a:gd name="T5" fmla="*/ 7 h 29"/>
                    <a:gd name="T6" fmla="*/ 25 w 40"/>
                    <a:gd name="T7" fmla="*/ 6 h 29"/>
                    <a:gd name="T8" fmla="*/ 24 w 40"/>
                    <a:gd name="T9" fmla="*/ 5 h 29"/>
                    <a:gd name="T10" fmla="*/ 24 w 40"/>
                    <a:gd name="T11" fmla="*/ 5 h 29"/>
                    <a:gd name="T12" fmla="*/ 23 w 40"/>
                    <a:gd name="T13" fmla="*/ 5 h 29"/>
                    <a:gd name="T14" fmla="*/ 21 w 40"/>
                    <a:gd name="T15" fmla="*/ 5 h 29"/>
                    <a:gd name="T16" fmla="*/ 19 w 40"/>
                    <a:gd name="T17" fmla="*/ 5 h 29"/>
                    <a:gd name="T18" fmla="*/ 15 w 40"/>
                    <a:gd name="T19" fmla="*/ 6 h 29"/>
                    <a:gd name="T20" fmla="*/ 23 w 40"/>
                    <a:gd name="T21" fmla="*/ 9 h 29"/>
                    <a:gd name="T22" fmla="*/ 20 w 40"/>
                    <a:gd name="T23" fmla="*/ 11 h 29"/>
                    <a:gd name="T24" fmla="*/ 13 w 40"/>
                    <a:gd name="T25" fmla="*/ 10 h 29"/>
                    <a:gd name="T26" fmla="*/ 7 w 40"/>
                    <a:gd name="T27" fmla="*/ 12 h 29"/>
                    <a:gd name="T28" fmla="*/ 13 w 40"/>
                    <a:gd name="T29" fmla="*/ 18 h 29"/>
                    <a:gd name="T30" fmla="*/ 11 w 40"/>
                    <a:gd name="T31" fmla="*/ 21 h 29"/>
                    <a:gd name="T32" fmla="*/ 5 w 40"/>
                    <a:gd name="T33" fmla="*/ 27 h 29"/>
                    <a:gd name="T34" fmla="*/ 5 w 40"/>
                    <a:gd name="T35" fmla="*/ 27 h 29"/>
                    <a:gd name="T36" fmla="*/ 10 w 40"/>
                    <a:gd name="T37" fmla="*/ 26 h 29"/>
                    <a:gd name="T38" fmla="*/ 12 w 40"/>
                    <a:gd name="T39" fmla="*/ 27 h 29"/>
                    <a:gd name="T40" fmla="*/ 13 w 40"/>
                    <a:gd name="T41" fmla="*/ 29 h 29"/>
                    <a:gd name="T42" fmla="*/ 13 w 40"/>
                    <a:gd name="T43" fmla="*/ 29 h 29"/>
                    <a:gd name="T44" fmla="*/ 15 w 40"/>
                    <a:gd name="T45" fmla="*/ 28 h 29"/>
                    <a:gd name="T46" fmla="*/ 29 w 40"/>
                    <a:gd name="T47" fmla="*/ 23 h 29"/>
                    <a:gd name="T48" fmla="*/ 37 w 40"/>
                    <a:gd name="T49" fmla="*/ 20 h 29"/>
                    <a:gd name="T50" fmla="*/ 38 w 40"/>
                    <a:gd name="T51" fmla="*/ 15 h 29"/>
                    <a:gd name="T52" fmla="*/ 39 w 40"/>
                    <a:gd name="T53" fmla="*/ 8 h 29"/>
                    <a:gd name="T54" fmla="*/ 38 w 40"/>
                    <a:gd name="T55" fmla="*/ 9 h 29"/>
                    <a:gd name="T56" fmla="*/ 39 w 40"/>
                    <a:gd name="T57" fmla="*/ 5 h 29"/>
                    <a:gd name="T58" fmla="*/ 32 w 40"/>
                    <a:gd name="T59" fmla="*/ 1 h 29"/>
                    <a:gd name="T60" fmla="*/ 32 w 40"/>
                    <a:gd name="T61" fmla="*/ 1 h 29"/>
                    <a:gd name="T62" fmla="*/ 32 w 40"/>
                    <a:gd name="T63" fmla="*/ 2 h 29"/>
                    <a:gd name="T64" fmla="*/ 32 w 40"/>
                    <a:gd name="T65" fmla="*/ 3 h 29"/>
                    <a:gd name="T66" fmla="*/ 32 w 40"/>
                    <a:gd name="T67" fmla="*/ 3 h 29"/>
                    <a:gd name="T68" fmla="*/ 30 w 40"/>
                    <a:gd name="T69" fmla="*/ 1 h 29"/>
                    <a:gd name="T70" fmla="*/ 28 w 40"/>
                    <a:gd name="T71" fmla="*/ 1 h 29"/>
                    <a:gd name="T72" fmla="*/ 28 w 40"/>
                    <a:gd name="T73" fmla="*/ 3 h 29"/>
                    <a:gd name="T74" fmla="*/ 24 w 40"/>
                    <a:gd name="T75" fmla="*/ 0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40" h="29">
                      <a:moveTo>
                        <a:pt x="24" y="0"/>
                      </a:moveTo>
                      <a:cubicBezTo>
                        <a:pt x="25" y="2"/>
                        <a:pt x="27" y="4"/>
                        <a:pt x="28" y="7"/>
                      </a:cubicBezTo>
                      <a:cubicBezTo>
                        <a:pt x="27" y="7"/>
                        <a:pt x="27" y="7"/>
                        <a:pt x="27" y="7"/>
                      </a:cubicBezTo>
                      <a:cubicBezTo>
                        <a:pt x="26" y="7"/>
                        <a:pt x="26" y="6"/>
                        <a:pt x="25" y="6"/>
                      </a:cubicBezTo>
                      <a:cubicBezTo>
                        <a:pt x="25" y="6"/>
                        <a:pt x="24" y="5"/>
                        <a:pt x="24" y="5"/>
                      </a:cubicBezTo>
                      <a:cubicBezTo>
                        <a:pt x="24" y="5"/>
                        <a:pt x="24" y="5"/>
                        <a:pt x="24" y="5"/>
                      </a:cubicBezTo>
                      <a:cubicBezTo>
                        <a:pt x="24" y="5"/>
                        <a:pt x="24" y="5"/>
                        <a:pt x="23" y="5"/>
                      </a:cubicBezTo>
                      <a:cubicBezTo>
                        <a:pt x="23" y="5"/>
                        <a:pt x="22" y="5"/>
                        <a:pt x="21" y="5"/>
                      </a:cubicBezTo>
                      <a:cubicBezTo>
                        <a:pt x="21" y="5"/>
                        <a:pt x="20" y="5"/>
                        <a:pt x="19" y="5"/>
                      </a:cubicBezTo>
                      <a:cubicBezTo>
                        <a:pt x="18" y="5"/>
                        <a:pt x="16" y="5"/>
                        <a:pt x="15" y="6"/>
                      </a:cubicBezTo>
                      <a:cubicBezTo>
                        <a:pt x="16" y="8"/>
                        <a:pt x="20" y="8"/>
                        <a:pt x="23" y="9"/>
                      </a:cubicBezTo>
                      <a:cubicBezTo>
                        <a:pt x="21" y="9"/>
                        <a:pt x="19" y="9"/>
                        <a:pt x="20" y="11"/>
                      </a:cubicBezTo>
                      <a:cubicBezTo>
                        <a:pt x="19" y="10"/>
                        <a:pt x="16" y="10"/>
                        <a:pt x="13" y="10"/>
                      </a:cubicBezTo>
                      <a:cubicBezTo>
                        <a:pt x="10" y="10"/>
                        <a:pt x="7" y="10"/>
                        <a:pt x="7" y="12"/>
                      </a:cubicBezTo>
                      <a:cubicBezTo>
                        <a:pt x="6" y="16"/>
                        <a:pt x="11" y="17"/>
                        <a:pt x="13" y="18"/>
                      </a:cubicBezTo>
                      <a:cubicBezTo>
                        <a:pt x="8" y="19"/>
                        <a:pt x="3" y="19"/>
                        <a:pt x="11" y="21"/>
                      </a:cubicBezTo>
                      <a:cubicBezTo>
                        <a:pt x="10" y="21"/>
                        <a:pt x="0" y="27"/>
                        <a:pt x="5" y="27"/>
                      </a:cubicBezTo>
                      <a:cubicBezTo>
                        <a:pt x="5" y="27"/>
                        <a:pt x="5" y="27"/>
                        <a:pt x="5" y="27"/>
                      </a:cubicBezTo>
                      <a:cubicBezTo>
                        <a:pt x="7" y="27"/>
                        <a:pt x="8" y="26"/>
                        <a:pt x="10" y="26"/>
                      </a:cubicBezTo>
                      <a:cubicBezTo>
                        <a:pt x="10" y="26"/>
                        <a:pt x="11" y="26"/>
                        <a:pt x="12" y="27"/>
                      </a:cubicBezTo>
                      <a:cubicBezTo>
                        <a:pt x="11" y="29"/>
                        <a:pt x="11" y="29"/>
                        <a:pt x="13" y="29"/>
                      </a:cubicBezTo>
                      <a:cubicBezTo>
                        <a:pt x="13" y="29"/>
                        <a:pt x="13" y="29"/>
                        <a:pt x="13" y="29"/>
                      </a:cubicBezTo>
                      <a:cubicBezTo>
                        <a:pt x="16" y="29"/>
                        <a:pt x="15" y="28"/>
                        <a:pt x="15" y="28"/>
                      </a:cubicBezTo>
                      <a:cubicBezTo>
                        <a:pt x="18" y="26"/>
                        <a:pt x="24" y="24"/>
                        <a:pt x="29" y="23"/>
                      </a:cubicBezTo>
                      <a:cubicBezTo>
                        <a:pt x="32" y="22"/>
                        <a:pt x="34" y="21"/>
                        <a:pt x="37" y="20"/>
                      </a:cubicBezTo>
                      <a:cubicBezTo>
                        <a:pt x="38" y="19"/>
                        <a:pt x="38" y="16"/>
                        <a:pt x="38" y="15"/>
                      </a:cubicBezTo>
                      <a:cubicBezTo>
                        <a:pt x="39" y="14"/>
                        <a:pt x="40" y="8"/>
                        <a:pt x="39" y="8"/>
                      </a:cubicBezTo>
                      <a:cubicBezTo>
                        <a:pt x="39" y="8"/>
                        <a:pt x="38" y="8"/>
                        <a:pt x="38" y="9"/>
                      </a:cubicBezTo>
                      <a:cubicBezTo>
                        <a:pt x="36" y="8"/>
                        <a:pt x="38" y="7"/>
                        <a:pt x="39" y="5"/>
                      </a:cubicBezTo>
                      <a:cubicBezTo>
                        <a:pt x="36" y="4"/>
                        <a:pt x="35" y="1"/>
                        <a:pt x="32" y="1"/>
                      </a:cubicBezTo>
                      <a:cubicBezTo>
                        <a:pt x="32" y="1"/>
                        <a:pt x="32" y="1"/>
                        <a:pt x="32" y="1"/>
                      </a:cubicBezTo>
                      <a:cubicBezTo>
                        <a:pt x="32" y="1"/>
                        <a:pt x="32" y="2"/>
                        <a:pt x="32" y="2"/>
                      </a:cubicBezTo>
                      <a:cubicBezTo>
                        <a:pt x="32" y="3"/>
                        <a:pt x="32" y="3"/>
                        <a:pt x="32" y="3"/>
                      </a:cubicBezTo>
                      <a:cubicBezTo>
                        <a:pt x="32" y="3"/>
                        <a:pt x="32" y="3"/>
                        <a:pt x="32" y="3"/>
                      </a:cubicBezTo>
                      <a:cubicBezTo>
                        <a:pt x="31" y="3"/>
                        <a:pt x="30" y="1"/>
                        <a:pt x="30" y="1"/>
                      </a:cubicBezTo>
                      <a:cubicBezTo>
                        <a:pt x="29" y="1"/>
                        <a:pt x="29" y="1"/>
                        <a:pt x="28" y="1"/>
                      </a:cubicBezTo>
                      <a:cubicBezTo>
                        <a:pt x="28" y="1"/>
                        <a:pt x="28" y="1"/>
                        <a:pt x="28" y="3"/>
                      </a:cubicBezTo>
                      <a:cubicBezTo>
                        <a:pt x="27" y="2"/>
                        <a:pt x="25" y="1"/>
                        <a:pt x="24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Freeform 91">
                  <a:extLst>
                    <a:ext uri="{FF2B5EF4-FFF2-40B4-BE49-F238E27FC236}">
                      <a16:creationId xmlns:a16="http://schemas.microsoft.com/office/drawing/2014/main" id="{351CE8D2-2F85-144C-9F11-42C903AB0D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07571" y="2214755"/>
                  <a:ext cx="51592" cy="14740"/>
                </a:xfrm>
                <a:custGeom>
                  <a:avLst/>
                  <a:gdLst>
                    <a:gd name="T0" fmla="*/ 16 w 16"/>
                    <a:gd name="T1" fmla="*/ 0 h 4"/>
                    <a:gd name="T2" fmla="*/ 0 w 16"/>
                    <a:gd name="T3" fmla="*/ 3 h 4"/>
                    <a:gd name="T4" fmla="*/ 3 w 16"/>
                    <a:gd name="T5" fmla="*/ 4 h 4"/>
                    <a:gd name="T6" fmla="*/ 16 w 16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6" h="4">
                      <a:moveTo>
                        <a:pt x="16" y="0"/>
                      </a:moveTo>
                      <a:cubicBezTo>
                        <a:pt x="11" y="1"/>
                        <a:pt x="5" y="1"/>
                        <a:pt x="0" y="3"/>
                      </a:cubicBezTo>
                      <a:cubicBezTo>
                        <a:pt x="1" y="3"/>
                        <a:pt x="2" y="4"/>
                        <a:pt x="3" y="4"/>
                      </a:cubicBezTo>
                      <a:cubicBezTo>
                        <a:pt x="8" y="4"/>
                        <a:pt x="13" y="3"/>
                        <a:pt x="16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Freeform 92">
                  <a:extLst>
                    <a:ext uri="{FF2B5EF4-FFF2-40B4-BE49-F238E27FC236}">
                      <a16:creationId xmlns:a16="http://schemas.microsoft.com/office/drawing/2014/main" id="{BDDFE387-D0AE-BB48-9613-7FAF7A4B88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34714" y="1127646"/>
                  <a:ext cx="143719" cy="58962"/>
                </a:xfrm>
                <a:custGeom>
                  <a:avLst/>
                  <a:gdLst>
                    <a:gd name="T0" fmla="*/ 42 w 46"/>
                    <a:gd name="T1" fmla="*/ 0 h 18"/>
                    <a:gd name="T2" fmla="*/ 39 w 46"/>
                    <a:gd name="T3" fmla="*/ 1 h 18"/>
                    <a:gd name="T4" fmla="*/ 25 w 46"/>
                    <a:gd name="T5" fmla="*/ 8 h 18"/>
                    <a:gd name="T6" fmla="*/ 17 w 46"/>
                    <a:gd name="T7" fmla="*/ 8 h 18"/>
                    <a:gd name="T8" fmla="*/ 14 w 46"/>
                    <a:gd name="T9" fmla="*/ 6 h 18"/>
                    <a:gd name="T10" fmla="*/ 13 w 46"/>
                    <a:gd name="T11" fmla="*/ 7 h 18"/>
                    <a:gd name="T12" fmla="*/ 12 w 46"/>
                    <a:gd name="T13" fmla="*/ 9 h 18"/>
                    <a:gd name="T14" fmla="*/ 11 w 46"/>
                    <a:gd name="T15" fmla="*/ 8 h 18"/>
                    <a:gd name="T16" fmla="*/ 10 w 46"/>
                    <a:gd name="T17" fmla="*/ 8 h 18"/>
                    <a:gd name="T18" fmla="*/ 7 w 46"/>
                    <a:gd name="T19" fmla="*/ 10 h 18"/>
                    <a:gd name="T20" fmla="*/ 7 w 46"/>
                    <a:gd name="T21" fmla="*/ 10 h 18"/>
                    <a:gd name="T22" fmla="*/ 5 w 46"/>
                    <a:gd name="T23" fmla="*/ 9 h 18"/>
                    <a:gd name="T24" fmla="*/ 3 w 46"/>
                    <a:gd name="T25" fmla="*/ 8 h 18"/>
                    <a:gd name="T26" fmla="*/ 2 w 46"/>
                    <a:gd name="T27" fmla="*/ 9 h 18"/>
                    <a:gd name="T28" fmla="*/ 6 w 46"/>
                    <a:gd name="T29" fmla="*/ 18 h 18"/>
                    <a:gd name="T30" fmla="*/ 20 w 46"/>
                    <a:gd name="T31" fmla="*/ 16 h 18"/>
                    <a:gd name="T32" fmla="*/ 22 w 46"/>
                    <a:gd name="T33" fmla="*/ 14 h 18"/>
                    <a:gd name="T34" fmla="*/ 23 w 46"/>
                    <a:gd name="T35" fmla="*/ 16 h 18"/>
                    <a:gd name="T36" fmla="*/ 24 w 46"/>
                    <a:gd name="T37" fmla="*/ 15 h 18"/>
                    <a:gd name="T38" fmla="*/ 27 w 46"/>
                    <a:gd name="T39" fmla="*/ 16 h 18"/>
                    <a:gd name="T40" fmla="*/ 29 w 46"/>
                    <a:gd name="T41" fmla="*/ 15 h 18"/>
                    <a:gd name="T42" fmla="*/ 31 w 46"/>
                    <a:gd name="T43" fmla="*/ 14 h 18"/>
                    <a:gd name="T44" fmla="*/ 34 w 46"/>
                    <a:gd name="T45" fmla="*/ 13 h 18"/>
                    <a:gd name="T46" fmla="*/ 38 w 46"/>
                    <a:gd name="T47" fmla="*/ 8 h 18"/>
                    <a:gd name="T48" fmla="*/ 42 w 46"/>
                    <a:gd name="T49" fmla="*/ 5 h 18"/>
                    <a:gd name="T50" fmla="*/ 42 w 46"/>
                    <a:gd name="T51" fmla="*/ 5 h 18"/>
                    <a:gd name="T52" fmla="*/ 45 w 46"/>
                    <a:gd name="T53" fmla="*/ 3 h 18"/>
                    <a:gd name="T54" fmla="*/ 42 w 46"/>
                    <a:gd name="T55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46" h="18">
                      <a:moveTo>
                        <a:pt x="42" y="0"/>
                      </a:moveTo>
                      <a:cubicBezTo>
                        <a:pt x="41" y="0"/>
                        <a:pt x="40" y="0"/>
                        <a:pt x="39" y="1"/>
                      </a:cubicBezTo>
                      <a:cubicBezTo>
                        <a:pt x="35" y="7"/>
                        <a:pt x="31" y="8"/>
                        <a:pt x="25" y="8"/>
                      </a:cubicBezTo>
                      <a:cubicBezTo>
                        <a:pt x="23" y="8"/>
                        <a:pt x="20" y="8"/>
                        <a:pt x="17" y="8"/>
                      </a:cubicBezTo>
                      <a:cubicBezTo>
                        <a:pt x="16" y="6"/>
                        <a:pt x="15" y="6"/>
                        <a:pt x="14" y="6"/>
                      </a:cubicBezTo>
                      <a:cubicBezTo>
                        <a:pt x="14" y="6"/>
                        <a:pt x="13" y="7"/>
                        <a:pt x="13" y="7"/>
                      </a:cubicBezTo>
                      <a:cubicBezTo>
                        <a:pt x="13" y="8"/>
                        <a:pt x="12" y="9"/>
                        <a:pt x="12" y="9"/>
                      </a:cubicBezTo>
                      <a:cubicBezTo>
                        <a:pt x="12" y="9"/>
                        <a:pt x="11" y="9"/>
                        <a:pt x="11" y="8"/>
                      </a:cubicBezTo>
                      <a:cubicBezTo>
                        <a:pt x="10" y="8"/>
                        <a:pt x="10" y="8"/>
                        <a:pt x="10" y="8"/>
                      </a:cubicBezTo>
                      <a:cubicBezTo>
                        <a:pt x="9" y="8"/>
                        <a:pt x="8" y="9"/>
                        <a:pt x="7" y="10"/>
                      </a:cubicBezTo>
                      <a:cubicBezTo>
                        <a:pt x="7" y="10"/>
                        <a:pt x="7" y="10"/>
                        <a:pt x="7" y="10"/>
                      </a:cubicBezTo>
                      <a:cubicBezTo>
                        <a:pt x="7" y="10"/>
                        <a:pt x="6" y="9"/>
                        <a:pt x="5" y="9"/>
                      </a:cubicBezTo>
                      <a:cubicBezTo>
                        <a:pt x="4" y="9"/>
                        <a:pt x="3" y="8"/>
                        <a:pt x="3" y="8"/>
                      </a:cubicBezTo>
                      <a:cubicBezTo>
                        <a:pt x="3" y="8"/>
                        <a:pt x="2" y="8"/>
                        <a:pt x="2" y="9"/>
                      </a:cubicBezTo>
                      <a:cubicBezTo>
                        <a:pt x="0" y="10"/>
                        <a:pt x="8" y="16"/>
                        <a:pt x="6" y="18"/>
                      </a:cubicBezTo>
                      <a:cubicBezTo>
                        <a:pt x="10" y="18"/>
                        <a:pt x="17" y="17"/>
                        <a:pt x="20" y="16"/>
                      </a:cubicBezTo>
                      <a:cubicBezTo>
                        <a:pt x="21" y="16"/>
                        <a:pt x="22" y="14"/>
                        <a:pt x="22" y="14"/>
                      </a:cubicBezTo>
                      <a:cubicBezTo>
                        <a:pt x="23" y="14"/>
                        <a:pt x="23" y="15"/>
                        <a:pt x="23" y="16"/>
                      </a:cubicBezTo>
                      <a:cubicBezTo>
                        <a:pt x="23" y="16"/>
                        <a:pt x="24" y="15"/>
                        <a:pt x="24" y="15"/>
                      </a:cubicBezTo>
                      <a:cubicBezTo>
                        <a:pt x="25" y="15"/>
                        <a:pt x="26" y="16"/>
                        <a:pt x="27" y="16"/>
                      </a:cubicBezTo>
                      <a:cubicBezTo>
                        <a:pt x="27" y="16"/>
                        <a:pt x="28" y="16"/>
                        <a:pt x="29" y="15"/>
                      </a:cubicBezTo>
                      <a:cubicBezTo>
                        <a:pt x="30" y="15"/>
                        <a:pt x="30" y="14"/>
                        <a:pt x="31" y="14"/>
                      </a:cubicBezTo>
                      <a:cubicBezTo>
                        <a:pt x="32" y="13"/>
                        <a:pt x="34" y="13"/>
                        <a:pt x="34" y="13"/>
                      </a:cubicBezTo>
                      <a:cubicBezTo>
                        <a:pt x="35" y="12"/>
                        <a:pt x="36" y="9"/>
                        <a:pt x="38" y="8"/>
                      </a:cubicBezTo>
                      <a:cubicBezTo>
                        <a:pt x="39" y="6"/>
                        <a:pt x="41" y="7"/>
                        <a:pt x="42" y="5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43" y="5"/>
                        <a:pt x="45" y="4"/>
                        <a:pt x="45" y="3"/>
                      </a:cubicBezTo>
                      <a:cubicBezTo>
                        <a:pt x="46" y="1"/>
                        <a:pt x="44" y="0"/>
                        <a:pt x="42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Freeform 93">
                  <a:extLst>
                    <a:ext uri="{FF2B5EF4-FFF2-40B4-BE49-F238E27FC236}">
                      <a16:creationId xmlns:a16="http://schemas.microsoft.com/office/drawing/2014/main" id="{87609C92-8F99-9643-AF0B-E35A02EE49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17292" y="1223459"/>
                  <a:ext cx="58962" cy="29481"/>
                </a:xfrm>
                <a:custGeom>
                  <a:avLst/>
                  <a:gdLst>
                    <a:gd name="T0" fmla="*/ 2 w 19"/>
                    <a:gd name="T1" fmla="*/ 0 h 9"/>
                    <a:gd name="T2" fmla="*/ 0 w 19"/>
                    <a:gd name="T3" fmla="*/ 0 h 9"/>
                    <a:gd name="T4" fmla="*/ 5 w 19"/>
                    <a:gd name="T5" fmla="*/ 6 h 9"/>
                    <a:gd name="T6" fmla="*/ 7 w 19"/>
                    <a:gd name="T7" fmla="*/ 9 h 9"/>
                    <a:gd name="T8" fmla="*/ 11 w 19"/>
                    <a:gd name="T9" fmla="*/ 9 h 9"/>
                    <a:gd name="T10" fmla="*/ 14 w 19"/>
                    <a:gd name="T11" fmla="*/ 9 h 9"/>
                    <a:gd name="T12" fmla="*/ 13 w 19"/>
                    <a:gd name="T13" fmla="*/ 4 h 9"/>
                    <a:gd name="T14" fmla="*/ 2 w 19"/>
                    <a:gd name="T15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9" h="9">
                      <a:moveTo>
                        <a:pt x="2" y="0"/>
                      </a:moveTo>
                      <a:cubicBezTo>
                        <a:pt x="1" y="0"/>
                        <a:pt x="1" y="0"/>
                        <a:pt x="0" y="0"/>
                      </a:cubicBezTo>
                      <a:cubicBezTo>
                        <a:pt x="3" y="2"/>
                        <a:pt x="4" y="3"/>
                        <a:pt x="5" y="6"/>
                      </a:cubicBezTo>
                      <a:cubicBezTo>
                        <a:pt x="6" y="7"/>
                        <a:pt x="5" y="9"/>
                        <a:pt x="7" y="9"/>
                      </a:cubicBezTo>
                      <a:cubicBezTo>
                        <a:pt x="8" y="9"/>
                        <a:pt x="9" y="9"/>
                        <a:pt x="11" y="9"/>
                      </a:cubicBezTo>
                      <a:cubicBezTo>
                        <a:pt x="12" y="9"/>
                        <a:pt x="13" y="9"/>
                        <a:pt x="14" y="9"/>
                      </a:cubicBezTo>
                      <a:cubicBezTo>
                        <a:pt x="19" y="6"/>
                        <a:pt x="17" y="6"/>
                        <a:pt x="13" y="4"/>
                      </a:cubicBezTo>
                      <a:cubicBezTo>
                        <a:pt x="10" y="2"/>
                        <a:pt x="5" y="0"/>
                        <a:pt x="2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Freeform 94">
                  <a:extLst>
                    <a:ext uri="{FF2B5EF4-FFF2-40B4-BE49-F238E27FC236}">
                      <a16:creationId xmlns:a16="http://schemas.microsoft.com/office/drawing/2014/main" id="{DCEB2C18-F8F5-CE42-9DDE-0019A054F9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38557" y="2741727"/>
                  <a:ext cx="22111" cy="18426"/>
                </a:xfrm>
                <a:custGeom>
                  <a:avLst/>
                  <a:gdLst>
                    <a:gd name="T0" fmla="*/ 0 w 7"/>
                    <a:gd name="T1" fmla="*/ 0 h 6"/>
                    <a:gd name="T2" fmla="*/ 0 w 7"/>
                    <a:gd name="T3" fmla="*/ 5 h 6"/>
                    <a:gd name="T4" fmla="*/ 6 w 7"/>
                    <a:gd name="T5" fmla="*/ 6 h 6"/>
                    <a:gd name="T6" fmla="*/ 7 w 7"/>
                    <a:gd name="T7" fmla="*/ 6 h 6"/>
                    <a:gd name="T8" fmla="*/ 0 w 7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" h="6">
                      <a:moveTo>
                        <a:pt x="0" y="0"/>
                      </a:moveTo>
                      <a:cubicBezTo>
                        <a:pt x="0" y="1"/>
                        <a:pt x="0" y="3"/>
                        <a:pt x="0" y="5"/>
                      </a:cubicBezTo>
                      <a:cubicBezTo>
                        <a:pt x="2" y="6"/>
                        <a:pt x="4" y="6"/>
                        <a:pt x="6" y="6"/>
                      </a:cubicBezTo>
                      <a:cubicBezTo>
                        <a:pt x="7" y="6"/>
                        <a:pt x="7" y="6"/>
                        <a:pt x="7" y="6"/>
                      </a:cubicBezTo>
                      <a:cubicBezTo>
                        <a:pt x="6" y="2"/>
                        <a:pt x="4" y="0"/>
                        <a:pt x="0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Freeform 95">
                  <a:extLst>
                    <a:ext uri="{FF2B5EF4-FFF2-40B4-BE49-F238E27FC236}">
                      <a16:creationId xmlns:a16="http://schemas.microsoft.com/office/drawing/2014/main" id="{A7CC92CF-5C57-D946-BA74-D0A045507D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63349" y="2251606"/>
                  <a:ext cx="33166" cy="18426"/>
                </a:xfrm>
                <a:custGeom>
                  <a:avLst/>
                  <a:gdLst>
                    <a:gd name="T0" fmla="*/ 8 w 11"/>
                    <a:gd name="T1" fmla="*/ 0 h 5"/>
                    <a:gd name="T2" fmla="*/ 5 w 11"/>
                    <a:gd name="T3" fmla="*/ 1 h 5"/>
                    <a:gd name="T4" fmla="*/ 0 w 11"/>
                    <a:gd name="T5" fmla="*/ 3 h 5"/>
                    <a:gd name="T6" fmla="*/ 11 w 11"/>
                    <a:gd name="T7" fmla="*/ 5 h 5"/>
                    <a:gd name="T8" fmla="*/ 8 w 11"/>
                    <a:gd name="T9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" h="5">
                      <a:moveTo>
                        <a:pt x="8" y="0"/>
                      </a:moveTo>
                      <a:cubicBezTo>
                        <a:pt x="7" y="0"/>
                        <a:pt x="6" y="1"/>
                        <a:pt x="5" y="1"/>
                      </a:cubicBezTo>
                      <a:cubicBezTo>
                        <a:pt x="4" y="1"/>
                        <a:pt x="2" y="2"/>
                        <a:pt x="0" y="3"/>
                      </a:cubicBezTo>
                      <a:cubicBezTo>
                        <a:pt x="4" y="4"/>
                        <a:pt x="8" y="4"/>
                        <a:pt x="11" y="5"/>
                      </a:cubicBezTo>
                      <a:cubicBezTo>
                        <a:pt x="10" y="2"/>
                        <a:pt x="9" y="0"/>
                        <a:pt x="8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Freeform 96">
                  <a:extLst>
                    <a:ext uri="{FF2B5EF4-FFF2-40B4-BE49-F238E27FC236}">
                      <a16:creationId xmlns:a16="http://schemas.microsoft.com/office/drawing/2014/main" id="{6B222BA5-6D91-3D4D-BAD8-2A6D346B57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11256" y="2229496"/>
                  <a:ext cx="84758" cy="29481"/>
                </a:xfrm>
                <a:custGeom>
                  <a:avLst/>
                  <a:gdLst>
                    <a:gd name="T0" fmla="*/ 18 w 27"/>
                    <a:gd name="T1" fmla="*/ 0 h 10"/>
                    <a:gd name="T2" fmla="*/ 0 w 27"/>
                    <a:gd name="T3" fmla="*/ 8 h 10"/>
                    <a:gd name="T4" fmla="*/ 5 w 27"/>
                    <a:gd name="T5" fmla="*/ 10 h 10"/>
                    <a:gd name="T6" fmla="*/ 18 w 27"/>
                    <a:gd name="T7" fmla="*/ 7 h 10"/>
                    <a:gd name="T8" fmla="*/ 21 w 27"/>
                    <a:gd name="T9" fmla="*/ 1 h 10"/>
                    <a:gd name="T10" fmla="*/ 18 w 27"/>
                    <a:gd name="T11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7" h="10">
                      <a:moveTo>
                        <a:pt x="18" y="0"/>
                      </a:moveTo>
                      <a:cubicBezTo>
                        <a:pt x="12" y="0"/>
                        <a:pt x="4" y="6"/>
                        <a:pt x="0" y="8"/>
                      </a:cubicBezTo>
                      <a:cubicBezTo>
                        <a:pt x="1" y="9"/>
                        <a:pt x="3" y="10"/>
                        <a:pt x="5" y="10"/>
                      </a:cubicBezTo>
                      <a:cubicBezTo>
                        <a:pt x="10" y="10"/>
                        <a:pt x="14" y="8"/>
                        <a:pt x="18" y="7"/>
                      </a:cubicBezTo>
                      <a:cubicBezTo>
                        <a:pt x="22" y="6"/>
                        <a:pt x="27" y="4"/>
                        <a:pt x="21" y="1"/>
                      </a:cubicBezTo>
                      <a:cubicBezTo>
                        <a:pt x="20" y="1"/>
                        <a:pt x="19" y="0"/>
                        <a:pt x="18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Freeform 97">
                  <a:extLst>
                    <a:ext uri="{FF2B5EF4-FFF2-40B4-BE49-F238E27FC236}">
                      <a16:creationId xmlns:a16="http://schemas.microsoft.com/office/drawing/2014/main" id="{C8EFFB66-3EEA-B848-B006-7F6AB9A75B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75250" y="1201348"/>
                  <a:ext cx="58962" cy="22111"/>
                </a:xfrm>
                <a:custGeom>
                  <a:avLst/>
                  <a:gdLst>
                    <a:gd name="T0" fmla="*/ 4 w 19"/>
                    <a:gd name="T1" fmla="*/ 0 h 7"/>
                    <a:gd name="T2" fmla="*/ 4 w 19"/>
                    <a:gd name="T3" fmla="*/ 2 h 7"/>
                    <a:gd name="T4" fmla="*/ 0 w 19"/>
                    <a:gd name="T5" fmla="*/ 2 h 7"/>
                    <a:gd name="T6" fmla="*/ 14 w 19"/>
                    <a:gd name="T7" fmla="*/ 7 h 7"/>
                    <a:gd name="T8" fmla="*/ 19 w 19"/>
                    <a:gd name="T9" fmla="*/ 5 h 7"/>
                    <a:gd name="T10" fmla="*/ 4 w 19"/>
                    <a:gd name="T11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9" h="7">
                      <a:moveTo>
                        <a:pt x="4" y="0"/>
                      </a:moveTo>
                      <a:cubicBezTo>
                        <a:pt x="4" y="1"/>
                        <a:pt x="4" y="2"/>
                        <a:pt x="4" y="2"/>
                      </a:cubicBezTo>
                      <a:cubicBezTo>
                        <a:pt x="2" y="2"/>
                        <a:pt x="1" y="2"/>
                        <a:pt x="0" y="2"/>
                      </a:cubicBezTo>
                      <a:cubicBezTo>
                        <a:pt x="3" y="4"/>
                        <a:pt x="9" y="7"/>
                        <a:pt x="14" y="7"/>
                      </a:cubicBezTo>
                      <a:cubicBezTo>
                        <a:pt x="16" y="7"/>
                        <a:pt x="17" y="6"/>
                        <a:pt x="19" y="5"/>
                      </a:cubicBezTo>
                      <a:cubicBezTo>
                        <a:pt x="17" y="2"/>
                        <a:pt x="7" y="1"/>
                        <a:pt x="4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Freeform 98">
                  <a:extLst>
                    <a:ext uri="{FF2B5EF4-FFF2-40B4-BE49-F238E27FC236}">
                      <a16:creationId xmlns:a16="http://schemas.microsoft.com/office/drawing/2014/main" id="{385E1F28-6C7F-B043-951D-206B7FECC8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6464" y="2402696"/>
                  <a:ext cx="18426" cy="22111"/>
                </a:xfrm>
                <a:custGeom>
                  <a:avLst/>
                  <a:gdLst>
                    <a:gd name="T0" fmla="*/ 2 w 6"/>
                    <a:gd name="T1" fmla="*/ 0 h 7"/>
                    <a:gd name="T2" fmla="*/ 0 w 6"/>
                    <a:gd name="T3" fmla="*/ 1 h 7"/>
                    <a:gd name="T4" fmla="*/ 1 w 6"/>
                    <a:gd name="T5" fmla="*/ 7 h 7"/>
                    <a:gd name="T6" fmla="*/ 2 w 6"/>
                    <a:gd name="T7" fmla="*/ 7 h 7"/>
                    <a:gd name="T8" fmla="*/ 6 w 6"/>
                    <a:gd name="T9" fmla="*/ 1 h 7"/>
                    <a:gd name="T10" fmla="*/ 2 w 6"/>
                    <a:gd name="T11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" h="7">
                      <a:moveTo>
                        <a:pt x="2" y="0"/>
                      </a:moveTo>
                      <a:cubicBezTo>
                        <a:pt x="2" y="0"/>
                        <a:pt x="1" y="1"/>
                        <a:pt x="0" y="1"/>
                      </a:cubicBezTo>
                      <a:cubicBezTo>
                        <a:pt x="0" y="2"/>
                        <a:pt x="0" y="6"/>
                        <a:pt x="1" y="7"/>
                      </a:cubicBezTo>
                      <a:cubicBezTo>
                        <a:pt x="1" y="7"/>
                        <a:pt x="2" y="7"/>
                        <a:pt x="2" y="7"/>
                      </a:cubicBezTo>
                      <a:cubicBezTo>
                        <a:pt x="4" y="7"/>
                        <a:pt x="5" y="3"/>
                        <a:pt x="6" y="1"/>
                      </a:cubicBezTo>
                      <a:cubicBezTo>
                        <a:pt x="5" y="1"/>
                        <a:pt x="3" y="0"/>
                        <a:pt x="2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Freeform 99">
                  <a:extLst>
                    <a:ext uri="{FF2B5EF4-FFF2-40B4-BE49-F238E27FC236}">
                      <a16:creationId xmlns:a16="http://schemas.microsoft.com/office/drawing/2014/main" id="{5C0F8F9F-E225-994A-B5AA-D53B592741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75580" y="1525639"/>
                  <a:ext cx="62647" cy="40536"/>
                </a:xfrm>
                <a:custGeom>
                  <a:avLst/>
                  <a:gdLst>
                    <a:gd name="T0" fmla="*/ 14 w 20"/>
                    <a:gd name="T1" fmla="*/ 0 h 13"/>
                    <a:gd name="T2" fmla="*/ 13 w 20"/>
                    <a:gd name="T3" fmla="*/ 1 h 13"/>
                    <a:gd name="T4" fmla="*/ 10 w 20"/>
                    <a:gd name="T5" fmla="*/ 3 h 13"/>
                    <a:gd name="T6" fmla="*/ 4 w 20"/>
                    <a:gd name="T7" fmla="*/ 5 h 13"/>
                    <a:gd name="T8" fmla="*/ 6 w 20"/>
                    <a:gd name="T9" fmla="*/ 6 h 13"/>
                    <a:gd name="T10" fmla="*/ 3 w 20"/>
                    <a:gd name="T11" fmla="*/ 13 h 13"/>
                    <a:gd name="T12" fmla="*/ 5 w 20"/>
                    <a:gd name="T13" fmla="*/ 11 h 13"/>
                    <a:gd name="T14" fmla="*/ 6 w 20"/>
                    <a:gd name="T15" fmla="*/ 12 h 13"/>
                    <a:gd name="T16" fmla="*/ 8 w 20"/>
                    <a:gd name="T17" fmla="*/ 12 h 13"/>
                    <a:gd name="T18" fmla="*/ 10 w 20"/>
                    <a:gd name="T19" fmla="*/ 11 h 13"/>
                    <a:gd name="T20" fmla="*/ 20 w 20"/>
                    <a:gd name="T21" fmla="*/ 4 h 13"/>
                    <a:gd name="T22" fmla="*/ 18 w 20"/>
                    <a:gd name="T23" fmla="*/ 3 h 13"/>
                    <a:gd name="T24" fmla="*/ 18 w 20"/>
                    <a:gd name="T25" fmla="*/ 3 h 13"/>
                    <a:gd name="T26" fmla="*/ 18 w 20"/>
                    <a:gd name="T27" fmla="*/ 3 h 13"/>
                    <a:gd name="T28" fmla="*/ 17 w 20"/>
                    <a:gd name="T29" fmla="*/ 2 h 13"/>
                    <a:gd name="T30" fmla="*/ 16 w 20"/>
                    <a:gd name="T31" fmla="*/ 2 h 13"/>
                    <a:gd name="T32" fmla="*/ 16 w 20"/>
                    <a:gd name="T33" fmla="*/ 2 h 13"/>
                    <a:gd name="T34" fmla="*/ 14 w 20"/>
                    <a:gd name="T35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20" h="13">
                      <a:moveTo>
                        <a:pt x="14" y="0"/>
                      </a:moveTo>
                      <a:cubicBezTo>
                        <a:pt x="14" y="0"/>
                        <a:pt x="14" y="0"/>
                        <a:pt x="13" y="1"/>
                      </a:cubicBezTo>
                      <a:cubicBezTo>
                        <a:pt x="12" y="1"/>
                        <a:pt x="11" y="2"/>
                        <a:pt x="10" y="3"/>
                      </a:cubicBezTo>
                      <a:cubicBezTo>
                        <a:pt x="8" y="4"/>
                        <a:pt x="6" y="4"/>
                        <a:pt x="4" y="5"/>
                      </a:cubicBezTo>
                      <a:cubicBezTo>
                        <a:pt x="4" y="5"/>
                        <a:pt x="5" y="5"/>
                        <a:pt x="6" y="6"/>
                      </a:cubicBezTo>
                      <a:cubicBezTo>
                        <a:pt x="1" y="7"/>
                        <a:pt x="0" y="9"/>
                        <a:pt x="3" y="13"/>
                      </a:cubicBezTo>
                      <a:cubicBezTo>
                        <a:pt x="3" y="12"/>
                        <a:pt x="4" y="11"/>
                        <a:pt x="5" y="11"/>
                      </a:cubicBezTo>
                      <a:cubicBezTo>
                        <a:pt x="5" y="11"/>
                        <a:pt x="6" y="12"/>
                        <a:pt x="6" y="12"/>
                      </a:cubicBezTo>
                      <a:cubicBezTo>
                        <a:pt x="7" y="12"/>
                        <a:pt x="8" y="12"/>
                        <a:pt x="8" y="12"/>
                      </a:cubicBezTo>
                      <a:cubicBezTo>
                        <a:pt x="9" y="12"/>
                        <a:pt x="9" y="12"/>
                        <a:pt x="10" y="11"/>
                      </a:cubicBezTo>
                      <a:cubicBezTo>
                        <a:pt x="13" y="10"/>
                        <a:pt x="17" y="7"/>
                        <a:pt x="20" y="4"/>
                      </a:cubicBezTo>
                      <a:cubicBezTo>
                        <a:pt x="20" y="4"/>
                        <a:pt x="18" y="3"/>
                        <a:pt x="18" y="3"/>
                      </a:cubicBezTo>
                      <a:cubicBezTo>
                        <a:pt x="18" y="3"/>
                        <a:pt x="18" y="3"/>
                        <a:pt x="18" y="3"/>
                      </a:cubicBezTo>
                      <a:cubicBezTo>
                        <a:pt x="18" y="3"/>
                        <a:pt x="18" y="3"/>
                        <a:pt x="18" y="3"/>
                      </a:cubicBezTo>
                      <a:cubicBezTo>
                        <a:pt x="18" y="3"/>
                        <a:pt x="17" y="3"/>
                        <a:pt x="17" y="2"/>
                      </a:cubicBezTo>
                      <a:cubicBezTo>
                        <a:pt x="16" y="2"/>
                        <a:pt x="16" y="2"/>
                        <a:pt x="16" y="2"/>
                      </a:cubicBezTo>
                      <a:cubicBezTo>
                        <a:pt x="16" y="2"/>
                        <a:pt x="16" y="2"/>
                        <a:pt x="16" y="2"/>
                      </a:cubicBezTo>
                      <a:cubicBezTo>
                        <a:pt x="15" y="1"/>
                        <a:pt x="15" y="0"/>
                        <a:pt x="14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Freeform 100">
                  <a:extLst>
                    <a:ext uri="{FF2B5EF4-FFF2-40B4-BE49-F238E27FC236}">
                      <a16:creationId xmlns:a16="http://schemas.microsoft.com/office/drawing/2014/main" id="{69EDCCC8-6524-1A47-AE64-2168FCDBD1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16618" y="1562490"/>
                  <a:ext cx="36851" cy="44221"/>
                </a:xfrm>
                <a:custGeom>
                  <a:avLst/>
                  <a:gdLst>
                    <a:gd name="T0" fmla="*/ 8 w 11"/>
                    <a:gd name="T1" fmla="*/ 0 h 14"/>
                    <a:gd name="T2" fmla="*/ 5 w 11"/>
                    <a:gd name="T3" fmla="*/ 5 h 14"/>
                    <a:gd name="T4" fmla="*/ 0 w 11"/>
                    <a:gd name="T5" fmla="*/ 14 h 14"/>
                    <a:gd name="T6" fmla="*/ 9 w 11"/>
                    <a:gd name="T7" fmla="*/ 8 h 14"/>
                    <a:gd name="T8" fmla="*/ 8 w 11"/>
                    <a:gd name="T9" fmla="*/ 4 h 14"/>
                    <a:gd name="T10" fmla="*/ 9 w 11"/>
                    <a:gd name="T11" fmla="*/ 1 h 14"/>
                    <a:gd name="T12" fmla="*/ 8 w 11"/>
                    <a:gd name="T13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" h="14">
                      <a:moveTo>
                        <a:pt x="8" y="0"/>
                      </a:moveTo>
                      <a:cubicBezTo>
                        <a:pt x="7" y="0"/>
                        <a:pt x="5" y="4"/>
                        <a:pt x="5" y="5"/>
                      </a:cubicBezTo>
                      <a:cubicBezTo>
                        <a:pt x="3" y="7"/>
                        <a:pt x="0" y="11"/>
                        <a:pt x="0" y="14"/>
                      </a:cubicBezTo>
                      <a:cubicBezTo>
                        <a:pt x="3" y="14"/>
                        <a:pt x="7" y="11"/>
                        <a:pt x="9" y="8"/>
                      </a:cubicBezTo>
                      <a:cubicBezTo>
                        <a:pt x="11" y="6"/>
                        <a:pt x="7" y="6"/>
                        <a:pt x="8" y="4"/>
                      </a:cubicBezTo>
                      <a:cubicBezTo>
                        <a:pt x="8" y="3"/>
                        <a:pt x="9" y="2"/>
                        <a:pt x="9" y="1"/>
                      </a:cubicBezTo>
                      <a:cubicBezTo>
                        <a:pt x="9" y="0"/>
                        <a:pt x="8" y="0"/>
                        <a:pt x="8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Freeform 101">
                  <a:extLst>
                    <a:ext uri="{FF2B5EF4-FFF2-40B4-BE49-F238E27FC236}">
                      <a16:creationId xmlns:a16="http://schemas.microsoft.com/office/drawing/2014/main" id="{C2C17F06-3B17-D440-8E82-4DF5D640B1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89489" y="1146072"/>
                  <a:ext cx="44221" cy="29481"/>
                </a:xfrm>
                <a:custGeom>
                  <a:avLst/>
                  <a:gdLst>
                    <a:gd name="T0" fmla="*/ 3 w 14"/>
                    <a:gd name="T1" fmla="*/ 0 h 10"/>
                    <a:gd name="T2" fmla="*/ 2 w 14"/>
                    <a:gd name="T3" fmla="*/ 9 h 10"/>
                    <a:gd name="T4" fmla="*/ 9 w 14"/>
                    <a:gd name="T5" fmla="*/ 10 h 10"/>
                    <a:gd name="T6" fmla="*/ 12 w 14"/>
                    <a:gd name="T7" fmla="*/ 9 h 10"/>
                    <a:gd name="T8" fmla="*/ 6 w 14"/>
                    <a:gd name="T9" fmla="*/ 1 h 10"/>
                    <a:gd name="T10" fmla="*/ 3 w 14"/>
                    <a:gd name="T11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10">
                      <a:moveTo>
                        <a:pt x="3" y="0"/>
                      </a:moveTo>
                      <a:cubicBezTo>
                        <a:pt x="0" y="0"/>
                        <a:pt x="2" y="5"/>
                        <a:pt x="2" y="9"/>
                      </a:cubicBezTo>
                      <a:cubicBezTo>
                        <a:pt x="3" y="9"/>
                        <a:pt x="7" y="10"/>
                        <a:pt x="9" y="10"/>
                      </a:cubicBezTo>
                      <a:cubicBezTo>
                        <a:pt x="11" y="10"/>
                        <a:pt x="12" y="10"/>
                        <a:pt x="12" y="9"/>
                      </a:cubicBezTo>
                      <a:cubicBezTo>
                        <a:pt x="14" y="3"/>
                        <a:pt x="12" y="4"/>
                        <a:pt x="6" y="1"/>
                      </a:cubicBezTo>
                      <a:cubicBezTo>
                        <a:pt x="5" y="0"/>
                        <a:pt x="4" y="0"/>
                        <a:pt x="3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Freeform 102">
                  <a:extLst>
                    <a:ext uri="{FF2B5EF4-FFF2-40B4-BE49-F238E27FC236}">
                      <a16:creationId xmlns:a16="http://schemas.microsoft.com/office/drawing/2014/main" id="{F3E2C136-DB38-A841-9186-A9AE8BF19C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42242" y="2723301"/>
                  <a:ext cx="36851" cy="25796"/>
                </a:xfrm>
                <a:custGeom>
                  <a:avLst/>
                  <a:gdLst>
                    <a:gd name="T0" fmla="*/ 7 w 11"/>
                    <a:gd name="T1" fmla="*/ 0 h 8"/>
                    <a:gd name="T2" fmla="*/ 0 w 11"/>
                    <a:gd name="T3" fmla="*/ 4 h 8"/>
                    <a:gd name="T4" fmla="*/ 5 w 11"/>
                    <a:gd name="T5" fmla="*/ 8 h 8"/>
                    <a:gd name="T6" fmla="*/ 5 w 11"/>
                    <a:gd name="T7" fmla="*/ 8 h 8"/>
                    <a:gd name="T8" fmla="*/ 9 w 11"/>
                    <a:gd name="T9" fmla="*/ 1 h 8"/>
                    <a:gd name="T10" fmla="*/ 7 w 11"/>
                    <a:gd name="T11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" h="8">
                      <a:moveTo>
                        <a:pt x="7" y="0"/>
                      </a:moveTo>
                      <a:cubicBezTo>
                        <a:pt x="4" y="0"/>
                        <a:pt x="2" y="4"/>
                        <a:pt x="0" y="4"/>
                      </a:cubicBezTo>
                      <a:cubicBezTo>
                        <a:pt x="2" y="6"/>
                        <a:pt x="3" y="7"/>
                        <a:pt x="5" y="8"/>
                      </a:cubicBezTo>
                      <a:cubicBezTo>
                        <a:pt x="5" y="8"/>
                        <a:pt x="5" y="8"/>
                        <a:pt x="5" y="8"/>
                      </a:cubicBezTo>
                      <a:cubicBezTo>
                        <a:pt x="8" y="8"/>
                        <a:pt x="11" y="3"/>
                        <a:pt x="9" y="1"/>
                      </a:cubicBezTo>
                      <a:cubicBezTo>
                        <a:pt x="8" y="0"/>
                        <a:pt x="7" y="0"/>
                        <a:pt x="7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Freeform 103">
                  <a:extLst>
                    <a:ext uri="{FF2B5EF4-FFF2-40B4-BE49-F238E27FC236}">
                      <a16:creationId xmlns:a16="http://schemas.microsoft.com/office/drawing/2014/main" id="{448B1ED7-7F5C-6A45-AF66-F03D24FB01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33208" y="1072369"/>
                  <a:ext cx="77387" cy="36851"/>
                </a:xfrm>
                <a:custGeom>
                  <a:avLst/>
                  <a:gdLst>
                    <a:gd name="T0" fmla="*/ 13 w 24"/>
                    <a:gd name="T1" fmla="*/ 0 h 12"/>
                    <a:gd name="T2" fmla="*/ 13 w 24"/>
                    <a:gd name="T3" fmla="*/ 0 h 12"/>
                    <a:gd name="T4" fmla="*/ 10 w 24"/>
                    <a:gd name="T5" fmla="*/ 1 h 12"/>
                    <a:gd name="T6" fmla="*/ 14 w 24"/>
                    <a:gd name="T7" fmla="*/ 5 h 12"/>
                    <a:gd name="T8" fmla="*/ 13 w 24"/>
                    <a:gd name="T9" fmla="*/ 5 h 12"/>
                    <a:gd name="T10" fmla="*/ 11 w 24"/>
                    <a:gd name="T11" fmla="*/ 5 h 12"/>
                    <a:gd name="T12" fmla="*/ 8 w 24"/>
                    <a:gd name="T13" fmla="*/ 5 h 12"/>
                    <a:gd name="T14" fmla="*/ 3 w 24"/>
                    <a:gd name="T15" fmla="*/ 6 h 12"/>
                    <a:gd name="T16" fmla="*/ 5 w 24"/>
                    <a:gd name="T17" fmla="*/ 9 h 12"/>
                    <a:gd name="T18" fmla="*/ 10 w 24"/>
                    <a:gd name="T19" fmla="*/ 12 h 12"/>
                    <a:gd name="T20" fmla="*/ 11 w 24"/>
                    <a:gd name="T21" fmla="*/ 12 h 12"/>
                    <a:gd name="T22" fmla="*/ 24 w 24"/>
                    <a:gd name="T23" fmla="*/ 8 h 12"/>
                    <a:gd name="T24" fmla="*/ 23 w 24"/>
                    <a:gd name="T25" fmla="*/ 9 h 12"/>
                    <a:gd name="T26" fmla="*/ 22 w 24"/>
                    <a:gd name="T27" fmla="*/ 3 h 12"/>
                    <a:gd name="T28" fmla="*/ 20 w 24"/>
                    <a:gd name="T29" fmla="*/ 3 h 12"/>
                    <a:gd name="T30" fmla="*/ 13 w 24"/>
                    <a:gd name="T3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4" h="12">
                      <a:moveTo>
                        <a:pt x="13" y="0"/>
                      </a:move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2" y="0"/>
                        <a:pt x="11" y="1"/>
                        <a:pt x="10" y="1"/>
                      </a:cubicBezTo>
                      <a:cubicBezTo>
                        <a:pt x="11" y="3"/>
                        <a:pt x="13" y="4"/>
                        <a:pt x="14" y="5"/>
                      </a:cubicBezTo>
                      <a:cubicBezTo>
                        <a:pt x="14" y="5"/>
                        <a:pt x="13" y="5"/>
                        <a:pt x="13" y="5"/>
                      </a:cubicBezTo>
                      <a:cubicBezTo>
                        <a:pt x="12" y="5"/>
                        <a:pt x="12" y="5"/>
                        <a:pt x="11" y="5"/>
                      </a:cubicBezTo>
                      <a:cubicBezTo>
                        <a:pt x="10" y="5"/>
                        <a:pt x="9" y="5"/>
                        <a:pt x="8" y="5"/>
                      </a:cubicBezTo>
                      <a:cubicBezTo>
                        <a:pt x="6" y="5"/>
                        <a:pt x="5" y="5"/>
                        <a:pt x="3" y="6"/>
                      </a:cubicBezTo>
                      <a:cubicBezTo>
                        <a:pt x="0" y="8"/>
                        <a:pt x="3" y="8"/>
                        <a:pt x="5" y="9"/>
                      </a:cubicBezTo>
                      <a:cubicBezTo>
                        <a:pt x="6" y="11"/>
                        <a:pt x="8" y="12"/>
                        <a:pt x="10" y="12"/>
                      </a:cubicBezTo>
                      <a:cubicBezTo>
                        <a:pt x="10" y="12"/>
                        <a:pt x="11" y="12"/>
                        <a:pt x="11" y="12"/>
                      </a:cubicBezTo>
                      <a:cubicBezTo>
                        <a:pt x="15" y="11"/>
                        <a:pt x="20" y="10"/>
                        <a:pt x="24" y="8"/>
                      </a:cubicBezTo>
                      <a:cubicBezTo>
                        <a:pt x="24" y="9"/>
                        <a:pt x="23" y="9"/>
                        <a:pt x="23" y="9"/>
                      </a:cubicBezTo>
                      <a:cubicBezTo>
                        <a:pt x="21" y="9"/>
                        <a:pt x="24" y="4"/>
                        <a:pt x="22" y="3"/>
                      </a:cubicBezTo>
                      <a:cubicBezTo>
                        <a:pt x="20" y="3"/>
                        <a:pt x="20" y="3"/>
                        <a:pt x="20" y="3"/>
                      </a:cubicBezTo>
                      <a:cubicBezTo>
                        <a:pt x="17" y="2"/>
                        <a:pt x="17" y="0"/>
                        <a:pt x="13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Freeform 104">
                  <a:extLst>
                    <a:ext uri="{FF2B5EF4-FFF2-40B4-BE49-F238E27FC236}">
                      <a16:creationId xmlns:a16="http://schemas.microsoft.com/office/drawing/2014/main" id="{E0022CEB-B356-2E46-9326-C6D03ADE66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07571" y="2281087"/>
                  <a:ext cx="25796" cy="11055"/>
                </a:xfrm>
                <a:custGeom>
                  <a:avLst/>
                  <a:gdLst>
                    <a:gd name="T0" fmla="*/ 4 w 8"/>
                    <a:gd name="T1" fmla="*/ 0 h 3"/>
                    <a:gd name="T2" fmla="*/ 3 w 8"/>
                    <a:gd name="T3" fmla="*/ 2 h 3"/>
                    <a:gd name="T4" fmla="*/ 2 w 8"/>
                    <a:gd name="T5" fmla="*/ 1 h 3"/>
                    <a:gd name="T6" fmla="*/ 0 w 8"/>
                    <a:gd name="T7" fmla="*/ 3 h 3"/>
                    <a:gd name="T8" fmla="*/ 5 w 8"/>
                    <a:gd name="T9" fmla="*/ 3 h 3"/>
                    <a:gd name="T10" fmla="*/ 8 w 8"/>
                    <a:gd name="T11" fmla="*/ 3 h 3"/>
                    <a:gd name="T12" fmla="*/ 4 w 8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" h="3">
                      <a:moveTo>
                        <a:pt x="4" y="0"/>
                      </a:moveTo>
                      <a:cubicBezTo>
                        <a:pt x="3" y="0"/>
                        <a:pt x="3" y="0"/>
                        <a:pt x="3" y="2"/>
                      </a:cubicBezTo>
                      <a:cubicBezTo>
                        <a:pt x="3" y="1"/>
                        <a:pt x="3" y="1"/>
                        <a:pt x="2" y="1"/>
                      </a:cubicBezTo>
                      <a:cubicBezTo>
                        <a:pt x="1" y="1"/>
                        <a:pt x="1" y="1"/>
                        <a:pt x="0" y="3"/>
                      </a:cubicBezTo>
                      <a:cubicBezTo>
                        <a:pt x="2" y="3"/>
                        <a:pt x="4" y="3"/>
                        <a:pt x="5" y="3"/>
                      </a:cubicBezTo>
                      <a:cubicBezTo>
                        <a:pt x="6" y="3"/>
                        <a:pt x="7" y="3"/>
                        <a:pt x="8" y="3"/>
                      </a:cubicBezTo>
                      <a:cubicBezTo>
                        <a:pt x="7" y="2"/>
                        <a:pt x="5" y="0"/>
                        <a:pt x="4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Freeform 105">
                  <a:extLst>
                    <a:ext uri="{FF2B5EF4-FFF2-40B4-BE49-F238E27FC236}">
                      <a16:creationId xmlns:a16="http://schemas.microsoft.com/office/drawing/2014/main" id="{71CD4261-9915-024D-9A27-F476E31B6D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20132" y="2760152"/>
                  <a:ext cx="14740" cy="29481"/>
                </a:xfrm>
                <a:custGeom>
                  <a:avLst/>
                  <a:gdLst>
                    <a:gd name="T0" fmla="*/ 2 w 5"/>
                    <a:gd name="T1" fmla="*/ 0 h 10"/>
                    <a:gd name="T2" fmla="*/ 1 w 5"/>
                    <a:gd name="T3" fmla="*/ 3 h 10"/>
                    <a:gd name="T4" fmla="*/ 2 w 5"/>
                    <a:gd name="T5" fmla="*/ 2 h 10"/>
                    <a:gd name="T6" fmla="*/ 3 w 5"/>
                    <a:gd name="T7" fmla="*/ 10 h 10"/>
                    <a:gd name="T8" fmla="*/ 5 w 5"/>
                    <a:gd name="T9" fmla="*/ 4 h 10"/>
                    <a:gd name="T10" fmla="*/ 2 w 5"/>
                    <a:gd name="T11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" h="10">
                      <a:moveTo>
                        <a:pt x="2" y="0"/>
                      </a:moveTo>
                      <a:cubicBezTo>
                        <a:pt x="1" y="2"/>
                        <a:pt x="0" y="2"/>
                        <a:pt x="1" y="3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5"/>
                        <a:pt x="2" y="8"/>
                        <a:pt x="3" y="10"/>
                      </a:cubicBezTo>
                      <a:cubicBezTo>
                        <a:pt x="5" y="9"/>
                        <a:pt x="4" y="6"/>
                        <a:pt x="5" y="4"/>
                      </a:cubicBezTo>
                      <a:cubicBezTo>
                        <a:pt x="4" y="3"/>
                        <a:pt x="3" y="2"/>
                        <a:pt x="2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Freeform 106">
                  <a:extLst>
                    <a:ext uri="{FF2B5EF4-FFF2-40B4-BE49-F238E27FC236}">
                      <a16:creationId xmlns:a16="http://schemas.microsoft.com/office/drawing/2014/main" id="{9A4E5486-BA5B-D54B-8012-024918DFCB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41912" y="1507213"/>
                  <a:ext cx="88443" cy="44221"/>
                </a:xfrm>
                <a:custGeom>
                  <a:avLst/>
                  <a:gdLst>
                    <a:gd name="T0" fmla="*/ 28 w 28"/>
                    <a:gd name="T1" fmla="*/ 0 h 14"/>
                    <a:gd name="T2" fmla="*/ 9 w 28"/>
                    <a:gd name="T3" fmla="*/ 3 h 14"/>
                    <a:gd name="T4" fmla="*/ 5 w 28"/>
                    <a:gd name="T5" fmla="*/ 8 h 14"/>
                    <a:gd name="T6" fmla="*/ 5 w 28"/>
                    <a:gd name="T7" fmla="*/ 8 h 14"/>
                    <a:gd name="T8" fmla="*/ 4 w 28"/>
                    <a:gd name="T9" fmla="*/ 8 h 14"/>
                    <a:gd name="T10" fmla="*/ 4 w 28"/>
                    <a:gd name="T11" fmla="*/ 8 h 14"/>
                    <a:gd name="T12" fmla="*/ 4 w 28"/>
                    <a:gd name="T13" fmla="*/ 9 h 14"/>
                    <a:gd name="T14" fmla="*/ 3 w 28"/>
                    <a:gd name="T15" fmla="*/ 11 h 14"/>
                    <a:gd name="T16" fmla="*/ 0 w 28"/>
                    <a:gd name="T17" fmla="*/ 14 h 14"/>
                    <a:gd name="T18" fmla="*/ 28 w 28"/>
                    <a:gd name="T19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8" h="14">
                      <a:moveTo>
                        <a:pt x="28" y="0"/>
                      </a:moveTo>
                      <a:cubicBezTo>
                        <a:pt x="21" y="0"/>
                        <a:pt x="15" y="2"/>
                        <a:pt x="9" y="3"/>
                      </a:cubicBezTo>
                      <a:cubicBezTo>
                        <a:pt x="8" y="5"/>
                        <a:pt x="7" y="6"/>
                        <a:pt x="5" y="8"/>
                      </a:cubicBezTo>
                      <a:cubicBezTo>
                        <a:pt x="5" y="8"/>
                        <a:pt x="5" y="8"/>
                        <a:pt x="5" y="8"/>
                      </a:cubicBez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3" y="8"/>
                        <a:pt x="3" y="8"/>
                        <a:pt x="4" y="9"/>
                      </a:cubicBezTo>
                      <a:cubicBezTo>
                        <a:pt x="2" y="10"/>
                        <a:pt x="3" y="10"/>
                        <a:pt x="3" y="11"/>
                      </a:cubicBezTo>
                      <a:cubicBezTo>
                        <a:pt x="1" y="11"/>
                        <a:pt x="0" y="12"/>
                        <a:pt x="0" y="14"/>
                      </a:cubicBezTo>
                      <a:cubicBezTo>
                        <a:pt x="10" y="12"/>
                        <a:pt x="22" y="8"/>
                        <a:pt x="28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Freeform 107">
                  <a:extLst>
                    <a:ext uri="{FF2B5EF4-FFF2-40B4-BE49-F238E27FC236}">
                      <a16:creationId xmlns:a16="http://schemas.microsoft.com/office/drawing/2014/main" id="{7E4E2EBD-A61C-A142-B2EA-35451D8DB2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05893" y="3773559"/>
                  <a:ext cx="33166" cy="18426"/>
                </a:xfrm>
                <a:custGeom>
                  <a:avLst/>
                  <a:gdLst>
                    <a:gd name="T0" fmla="*/ 2 w 11"/>
                    <a:gd name="T1" fmla="*/ 0 h 5"/>
                    <a:gd name="T2" fmla="*/ 0 w 11"/>
                    <a:gd name="T3" fmla="*/ 0 h 5"/>
                    <a:gd name="T4" fmla="*/ 5 w 11"/>
                    <a:gd name="T5" fmla="*/ 2 h 5"/>
                    <a:gd name="T6" fmla="*/ 9 w 11"/>
                    <a:gd name="T7" fmla="*/ 5 h 5"/>
                    <a:gd name="T8" fmla="*/ 11 w 11"/>
                    <a:gd name="T9" fmla="*/ 4 h 5"/>
                    <a:gd name="T10" fmla="*/ 2 w 11"/>
                    <a:gd name="T11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" h="5">
                      <a:moveTo>
                        <a:pt x="2" y="0"/>
                      </a:moveTo>
                      <a:cubicBezTo>
                        <a:pt x="1" y="0"/>
                        <a:pt x="1" y="0"/>
                        <a:pt x="0" y="0"/>
                      </a:cubicBezTo>
                      <a:cubicBezTo>
                        <a:pt x="2" y="1"/>
                        <a:pt x="3" y="2"/>
                        <a:pt x="5" y="2"/>
                      </a:cubicBezTo>
                      <a:cubicBezTo>
                        <a:pt x="6" y="4"/>
                        <a:pt x="7" y="5"/>
                        <a:pt x="9" y="5"/>
                      </a:cubicBezTo>
                      <a:cubicBezTo>
                        <a:pt x="10" y="5"/>
                        <a:pt x="10" y="5"/>
                        <a:pt x="11" y="4"/>
                      </a:cubicBezTo>
                      <a:cubicBezTo>
                        <a:pt x="8" y="2"/>
                        <a:pt x="5" y="0"/>
                        <a:pt x="2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Freeform 108">
                  <a:extLst>
                    <a:ext uri="{FF2B5EF4-FFF2-40B4-BE49-F238E27FC236}">
                      <a16:creationId xmlns:a16="http://schemas.microsoft.com/office/drawing/2014/main" id="{C8AD9F02-C53F-C440-BC93-1AA4527994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08574" y="3570878"/>
                  <a:ext cx="18426" cy="3685"/>
                </a:xfrm>
                <a:custGeom>
                  <a:avLst/>
                  <a:gdLst>
                    <a:gd name="T0" fmla="*/ 6 w 6"/>
                    <a:gd name="T1" fmla="*/ 0 h 1"/>
                    <a:gd name="T2" fmla="*/ 0 w 6"/>
                    <a:gd name="T3" fmla="*/ 1 h 1"/>
                    <a:gd name="T4" fmla="*/ 2 w 6"/>
                    <a:gd name="T5" fmla="*/ 1 h 1"/>
                    <a:gd name="T6" fmla="*/ 3 w 6"/>
                    <a:gd name="T7" fmla="*/ 1 h 1"/>
                    <a:gd name="T8" fmla="*/ 6 w 6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" h="1">
                      <a:moveTo>
                        <a:pt x="6" y="0"/>
                      </a:moveTo>
                      <a:cubicBezTo>
                        <a:pt x="4" y="0"/>
                        <a:pt x="2" y="1"/>
                        <a:pt x="0" y="1"/>
                      </a:cubicBez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2" y="1"/>
                        <a:pt x="3" y="1"/>
                        <a:pt x="3" y="1"/>
                      </a:cubicBezTo>
                      <a:cubicBezTo>
                        <a:pt x="4" y="1"/>
                        <a:pt x="5" y="0"/>
                        <a:pt x="6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Freeform 109">
                  <a:extLst>
                    <a:ext uri="{FF2B5EF4-FFF2-40B4-BE49-F238E27FC236}">
                      <a16:creationId xmlns:a16="http://schemas.microsoft.com/office/drawing/2014/main" id="{7CB45529-B212-4B41-93D6-E0AEC9802D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23817" y="3585618"/>
                  <a:ext cx="18426" cy="3685"/>
                </a:xfrm>
                <a:custGeom>
                  <a:avLst/>
                  <a:gdLst>
                    <a:gd name="T0" fmla="*/ 6 w 6"/>
                    <a:gd name="T1" fmla="*/ 0 h 2"/>
                    <a:gd name="T2" fmla="*/ 0 w 6"/>
                    <a:gd name="T3" fmla="*/ 2 h 2"/>
                    <a:gd name="T4" fmla="*/ 6 w 6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" h="2">
                      <a:moveTo>
                        <a:pt x="6" y="0"/>
                      </a:moveTo>
                      <a:cubicBezTo>
                        <a:pt x="4" y="1"/>
                        <a:pt x="2" y="1"/>
                        <a:pt x="0" y="2"/>
                      </a:cubicBezTo>
                      <a:cubicBezTo>
                        <a:pt x="2" y="1"/>
                        <a:pt x="4" y="1"/>
                        <a:pt x="6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Freeform 110">
                  <a:extLst>
                    <a:ext uri="{FF2B5EF4-FFF2-40B4-BE49-F238E27FC236}">
                      <a16:creationId xmlns:a16="http://schemas.microsoft.com/office/drawing/2014/main" id="{8F3F8DFD-7878-114C-B4E4-CDBBA26D80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83280" y="3611414"/>
                  <a:ext cx="18426" cy="22111"/>
                </a:xfrm>
                <a:custGeom>
                  <a:avLst/>
                  <a:gdLst>
                    <a:gd name="T0" fmla="*/ 4 w 6"/>
                    <a:gd name="T1" fmla="*/ 0 h 7"/>
                    <a:gd name="T2" fmla="*/ 0 w 6"/>
                    <a:gd name="T3" fmla="*/ 7 h 7"/>
                    <a:gd name="T4" fmla="*/ 4 w 6"/>
                    <a:gd name="T5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" h="7">
                      <a:moveTo>
                        <a:pt x="4" y="0"/>
                      </a:moveTo>
                      <a:cubicBezTo>
                        <a:pt x="3" y="2"/>
                        <a:pt x="2" y="4"/>
                        <a:pt x="0" y="7"/>
                      </a:cubicBezTo>
                      <a:cubicBezTo>
                        <a:pt x="3" y="5"/>
                        <a:pt x="6" y="3"/>
                        <a:pt x="4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Freeform 111">
                  <a:extLst>
                    <a:ext uri="{FF2B5EF4-FFF2-40B4-BE49-F238E27FC236}">
                      <a16:creationId xmlns:a16="http://schemas.microsoft.com/office/drawing/2014/main" id="{85403821-EFAB-AD44-B396-6849D4A39B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87467" y="3784614"/>
                  <a:ext cx="36851" cy="14740"/>
                </a:xfrm>
                <a:custGeom>
                  <a:avLst/>
                  <a:gdLst>
                    <a:gd name="T0" fmla="*/ 5 w 11"/>
                    <a:gd name="T1" fmla="*/ 0 h 5"/>
                    <a:gd name="T2" fmla="*/ 0 w 11"/>
                    <a:gd name="T3" fmla="*/ 2 h 5"/>
                    <a:gd name="T4" fmla="*/ 3 w 11"/>
                    <a:gd name="T5" fmla="*/ 3 h 5"/>
                    <a:gd name="T6" fmla="*/ 3 w 11"/>
                    <a:gd name="T7" fmla="*/ 3 h 5"/>
                    <a:gd name="T8" fmla="*/ 4 w 11"/>
                    <a:gd name="T9" fmla="*/ 3 h 5"/>
                    <a:gd name="T10" fmla="*/ 6 w 11"/>
                    <a:gd name="T11" fmla="*/ 3 h 5"/>
                    <a:gd name="T12" fmla="*/ 10 w 11"/>
                    <a:gd name="T13" fmla="*/ 5 h 5"/>
                    <a:gd name="T14" fmla="*/ 11 w 11"/>
                    <a:gd name="T15" fmla="*/ 3 h 5"/>
                    <a:gd name="T16" fmla="*/ 5 w 11"/>
                    <a:gd name="T17" fmla="*/ 0 h 5"/>
                    <a:gd name="T18" fmla="*/ 5 w 11"/>
                    <a:gd name="T19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" h="5">
                      <a:moveTo>
                        <a:pt x="5" y="0"/>
                      </a:moveTo>
                      <a:cubicBezTo>
                        <a:pt x="3" y="0"/>
                        <a:pt x="2" y="1"/>
                        <a:pt x="0" y="2"/>
                      </a:cubicBezTo>
                      <a:cubicBezTo>
                        <a:pt x="1" y="3"/>
                        <a:pt x="2" y="3"/>
                        <a:pt x="3" y="3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5" y="3"/>
                        <a:pt x="5" y="3"/>
                        <a:pt x="6" y="3"/>
                      </a:cubicBezTo>
                      <a:cubicBezTo>
                        <a:pt x="6" y="3"/>
                        <a:pt x="9" y="5"/>
                        <a:pt x="10" y="5"/>
                      </a:cubicBezTo>
                      <a:cubicBezTo>
                        <a:pt x="11" y="5"/>
                        <a:pt x="11" y="4"/>
                        <a:pt x="11" y="3"/>
                      </a:cubicBezTo>
                      <a:cubicBezTo>
                        <a:pt x="10" y="2"/>
                        <a:pt x="6" y="1"/>
                        <a:pt x="5" y="0"/>
                      </a:cubicBezTo>
                      <a:cubicBezTo>
                        <a:pt x="5" y="0"/>
                        <a:pt x="5" y="0"/>
                        <a:pt x="5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Freeform 112">
                  <a:extLst>
                    <a:ext uri="{FF2B5EF4-FFF2-40B4-BE49-F238E27FC236}">
                      <a16:creationId xmlns:a16="http://schemas.microsoft.com/office/drawing/2014/main" id="{079F545D-B6C2-D743-BF2E-3D856F55F7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49283" y="5531359"/>
                  <a:ext cx="18426" cy="18426"/>
                </a:xfrm>
                <a:custGeom>
                  <a:avLst/>
                  <a:gdLst>
                    <a:gd name="T0" fmla="*/ 0 w 5"/>
                    <a:gd name="T1" fmla="*/ 0 h 6"/>
                    <a:gd name="T2" fmla="*/ 0 w 5"/>
                    <a:gd name="T3" fmla="*/ 0 h 6"/>
                    <a:gd name="T4" fmla="*/ 5 w 5"/>
                    <a:gd name="T5" fmla="*/ 6 h 6"/>
                    <a:gd name="T6" fmla="*/ 0 w 5"/>
                    <a:gd name="T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6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2"/>
                        <a:pt x="3" y="4"/>
                        <a:pt x="5" y="6"/>
                      </a:cubicBezTo>
                      <a:cubicBezTo>
                        <a:pt x="4" y="0"/>
                        <a:pt x="2" y="3"/>
                        <a:pt x="0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Freeform 113">
                  <a:extLst>
                    <a:ext uri="{FF2B5EF4-FFF2-40B4-BE49-F238E27FC236}">
                      <a16:creationId xmlns:a16="http://schemas.microsoft.com/office/drawing/2014/main" id="{04E6B718-6373-7C41-B88B-5F30D90804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49441" y="4079424"/>
                  <a:ext cx="22111" cy="11055"/>
                </a:xfrm>
                <a:custGeom>
                  <a:avLst/>
                  <a:gdLst>
                    <a:gd name="T0" fmla="*/ 2 w 7"/>
                    <a:gd name="T1" fmla="*/ 0 h 3"/>
                    <a:gd name="T2" fmla="*/ 6 w 7"/>
                    <a:gd name="T3" fmla="*/ 3 h 3"/>
                    <a:gd name="T4" fmla="*/ 7 w 7"/>
                    <a:gd name="T5" fmla="*/ 3 h 3"/>
                    <a:gd name="T6" fmla="*/ 6 w 7"/>
                    <a:gd name="T7" fmla="*/ 0 h 3"/>
                    <a:gd name="T8" fmla="*/ 2 w 7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" h="3">
                      <a:moveTo>
                        <a:pt x="2" y="0"/>
                      </a:moveTo>
                      <a:cubicBezTo>
                        <a:pt x="0" y="2"/>
                        <a:pt x="4" y="3"/>
                        <a:pt x="6" y="3"/>
                      </a:cubicBezTo>
                      <a:cubicBezTo>
                        <a:pt x="6" y="3"/>
                        <a:pt x="7" y="3"/>
                        <a:pt x="7" y="3"/>
                      </a:cubicBezTo>
                      <a:cubicBezTo>
                        <a:pt x="7" y="2"/>
                        <a:pt x="6" y="1"/>
                        <a:pt x="6" y="0"/>
                      </a:cubicBezTo>
                      <a:cubicBezTo>
                        <a:pt x="2" y="0"/>
                        <a:pt x="2" y="0"/>
                        <a:pt x="2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Freeform 114">
                  <a:extLst>
                    <a:ext uri="{FF2B5EF4-FFF2-40B4-BE49-F238E27FC236}">
                      <a16:creationId xmlns:a16="http://schemas.microsoft.com/office/drawing/2014/main" id="{89C9FAD9-1E41-CB4A-B78A-BDD9703021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92830" y="4974907"/>
                  <a:ext cx="147405" cy="257958"/>
                </a:xfrm>
                <a:custGeom>
                  <a:avLst/>
                  <a:gdLst>
                    <a:gd name="T0" fmla="*/ 30 w 47"/>
                    <a:gd name="T1" fmla="*/ 0 h 81"/>
                    <a:gd name="T2" fmla="*/ 8 w 47"/>
                    <a:gd name="T3" fmla="*/ 15 h 81"/>
                    <a:gd name="T4" fmla="*/ 8 w 47"/>
                    <a:gd name="T5" fmla="*/ 15 h 81"/>
                    <a:gd name="T6" fmla="*/ 1 w 47"/>
                    <a:gd name="T7" fmla="*/ 11 h 81"/>
                    <a:gd name="T8" fmla="*/ 0 w 47"/>
                    <a:gd name="T9" fmla="*/ 16 h 81"/>
                    <a:gd name="T10" fmla="*/ 0 w 47"/>
                    <a:gd name="T11" fmla="*/ 19 h 81"/>
                    <a:gd name="T12" fmla="*/ 0 w 47"/>
                    <a:gd name="T13" fmla="*/ 23 h 81"/>
                    <a:gd name="T14" fmla="*/ 1 w 47"/>
                    <a:gd name="T15" fmla="*/ 23 h 81"/>
                    <a:gd name="T16" fmla="*/ 4 w 47"/>
                    <a:gd name="T17" fmla="*/ 24 h 81"/>
                    <a:gd name="T18" fmla="*/ 7 w 47"/>
                    <a:gd name="T19" fmla="*/ 30 h 81"/>
                    <a:gd name="T20" fmla="*/ 7 w 47"/>
                    <a:gd name="T21" fmla="*/ 40 h 81"/>
                    <a:gd name="T22" fmla="*/ 7 w 47"/>
                    <a:gd name="T23" fmla="*/ 43 h 81"/>
                    <a:gd name="T24" fmla="*/ 11 w 47"/>
                    <a:gd name="T25" fmla="*/ 53 h 81"/>
                    <a:gd name="T26" fmla="*/ 11 w 47"/>
                    <a:gd name="T27" fmla="*/ 52 h 81"/>
                    <a:gd name="T28" fmla="*/ 9 w 47"/>
                    <a:gd name="T29" fmla="*/ 55 h 81"/>
                    <a:gd name="T30" fmla="*/ 8 w 47"/>
                    <a:gd name="T31" fmla="*/ 58 h 81"/>
                    <a:gd name="T32" fmla="*/ 8 w 47"/>
                    <a:gd name="T33" fmla="*/ 58 h 81"/>
                    <a:gd name="T34" fmla="*/ 7 w 47"/>
                    <a:gd name="T35" fmla="*/ 59 h 81"/>
                    <a:gd name="T36" fmla="*/ 6 w 47"/>
                    <a:gd name="T37" fmla="*/ 73 h 81"/>
                    <a:gd name="T38" fmla="*/ 6 w 47"/>
                    <a:gd name="T39" fmla="*/ 73 h 81"/>
                    <a:gd name="T40" fmla="*/ 14 w 47"/>
                    <a:gd name="T41" fmla="*/ 80 h 81"/>
                    <a:gd name="T42" fmla="*/ 16 w 47"/>
                    <a:gd name="T43" fmla="*/ 81 h 81"/>
                    <a:gd name="T44" fmla="*/ 21 w 47"/>
                    <a:gd name="T45" fmla="*/ 80 h 81"/>
                    <a:gd name="T46" fmla="*/ 26 w 47"/>
                    <a:gd name="T47" fmla="*/ 69 h 81"/>
                    <a:gd name="T48" fmla="*/ 28 w 47"/>
                    <a:gd name="T49" fmla="*/ 70 h 81"/>
                    <a:gd name="T50" fmla="*/ 28 w 47"/>
                    <a:gd name="T51" fmla="*/ 70 h 81"/>
                    <a:gd name="T52" fmla="*/ 30 w 47"/>
                    <a:gd name="T53" fmla="*/ 69 h 81"/>
                    <a:gd name="T54" fmla="*/ 31 w 47"/>
                    <a:gd name="T55" fmla="*/ 69 h 81"/>
                    <a:gd name="T56" fmla="*/ 31 w 47"/>
                    <a:gd name="T57" fmla="*/ 69 h 81"/>
                    <a:gd name="T58" fmla="*/ 34 w 47"/>
                    <a:gd name="T59" fmla="*/ 70 h 81"/>
                    <a:gd name="T60" fmla="*/ 39 w 47"/>
                    <a:gd name="T61" fmla="*/ 73 h 81"/>
                    <a:gd name="T62" fmla="*/ 47 w 47"/>
                    <a:gd name="T63" fmla="*/ 28 h 81"/>
                    <a:gd name="T64" fmla="*/ 46 w 47"/>
                    <a:gd name="T65" fmla="*/ 22 h 81"/>
                    <a:gd name="T66" fmla="*/ 43 w 47"/>
                    <a:gd name="T67" fmla="*/ 14 h 81"/>
                    <a:gd name="T68" fmla="*/ 38 w 47"/>
                    <a:gd name="T69" fmla="*/ 12 h 81"/>
                    <a:gd name="T70" fmla="*/ 39 w 47"/>
                    <a:gd name="T71" fmla="*/ 4 h 81"/>
                    <a:gd name="T72" fmla="*/ 38 w 47"/>
                    <a:gd name="T73" fmla="*/ 4 h 81"/>
                    <a:gd name="T74" fmla="*/ 30 w 47"/>
                    <a:gd name="T75" fmla="*/ 0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47" h="81">
                      <a:moveTo>
                        <a:pt x="30" y="0"/>
                      </a:moveTo>
                      <a:cubicBezTo>
                        <a:pt x="25" y="5"/>
                        <a:pt x="16" y="15"/>
                        <a:pt x="8" y="15"/>
                      </a:cubicBezTo>
                      <a:cubicBezTo>
                        <a:pt x="8" y="15"/>
                        <a:pt x="8" y="15"/>
                        <a:pt x="8" y="15"/>
                      </a:cubicBezTo>
                      <a:cubicBezTo>
                        <a:pt x="4" y="15"/>
                        <a:pt x="4" y="13"/>
                        <a:pt x="1" y="11"/>
                      </a:cubicBezTo>
                      <a:cubicBezTo>
                        <a:pt x="2" y="13"/>
                        <a:pt x="1" y="13"/>
                        <a:pt x="0" y="16"/>
                      </a:cubicBezTo>
                      <a:cubicBezTo>
                        <a:pt x="0" y="18"/>
                        <a:pt x="1" y="18"/>
                        <a:pt x="0" y="19"/>
                      </a:cubicBezTo>
                      <a:cubicBezTo>
                        <a:pt x="0" y="20"/>
                        <a:pt x="0" y="22"/>
                        <a:pt x="0" y="23"/>
                      </a:cubicBezTo>
                      <a:cubicBezTo>
                        <a:pt x="0" y="23"/>
                        <a:pt x="1" y="23"/>
                        <a:pt x="1" y="23"/>
                      </a:cubicBezTo>
                      <a:cubicBezTo>
                        <a:pt x="2" y="23"/>
                        <a:pt x="4" y="23"/>
                        <a:pt x="4" y="24"/>
                      </a:cubicBezTo>
                      <a:cubicBezTo>
                        <a:pt x="5" y="24"/>
                        <a:pt x="7" y="29"/>
                        <a:pt x="7" y="30"/>
                      </a:cubicBezTo>
                      <a:cubicBezTo>
                        <a:pt x="10" y="34"/>
                        <a:pt x="8" y="35"/>
                        <a:pt x="7" y="40"/>
                      </a:cubicBezTo>
                      <a:cubicBezTo>
                        <a:pt x="7" y="42"/>
                        <a:pt x="7" y="41"/>
                        <a:pt x="7" y="43"/>
                      </a:cubicBezTo>
                      <a:cubicBezTo>
                        <a:pt x="7" y="46"/>
                        <a:pt x="10" y="50"/>
                        <a:pt x="11" y="53"/>
                      </a:cubicBezTo>
                      <a:cubicBezTo>
                        <a:pt x="11" y="53"/>
                        <a:pt x="11" y="52"/>
                        <a:pt x="11" y="52"/>
                      </a:cubicBezTo>
                      <a:cubicBezTo>
                        <a:pt x="10" y="52"/>
                        <a:pt x="10" y="54"/>
                        <a:pt x="9" y="55"/>
                      </a:cubicBezTo>
                      <a:cubicBezTo>
                        <a:pt x="9" y="56"/>
                        <a:pt x="8" y="58"/>
                        <a:pt x="8" y="58"/>
                      </a:cubicBezTo>
                      <a:cubicBezTo>
                        <a:pt x="8" y="58"/>
                        <a:pt x="8" y="58"/>
                        <a:pt x="8" y="58"/>
                      </a:cubicBezTo>
                      <a:cubicBezTo>
                        <a:pt x="8" y="58"/>
                        <a:pt x="8" y="59"/>
                        <a:pt x="7" y="59"/>
                      </a:cubicBezTo>
                      <a:cubicBezTo>
                        <a:pt x="6" y="64"/>
                        <a:pt x="6" y="68"/>
                        <a:pt x="6" y="73"/>
                      </a:cubicBezTo>
                      <a:cubicBezTo>
                        <a:pt x="6" y="73"/>
                        <a:pt x="6" y="73"/>
                        <a:pt x="6" y="73"/>
                      </a:cubicBezTo>
                      <a:cubicBezTo>
                        <a:pt x="11" y="74"/>
                        <a:pt x="11" y="76"/>
                        <a:pt x="14" y="80"/>
                      </a:cubicBezTo>
                      <a:cubicBezTo>
                        <a:pt x="14" y="80"/>
                        <a:pt x="15" y="81"/>
                        <a:pt x="16" y="81"/>
                      </a:cubicBezTo>
                      <a:cubicBezTo>
                        <a:pt x="18" y="81"/>
                        <a:pt x="20" y="80"/>
                        <a:pt x="21" y="80"/>
                      </a:cubicBezTo>
                      <a:cubicBezTo>
                        <a:pt x="24" y="78"/>
                        <a:pt x="24" y="72"/>
                        <a:pt x="26" y="69"/>
                      </a:cubicBezTo>
                      <a:cubicBezTo>
                        <a:pt x="27" y="69"/>
                        <a:pt x="27" y="70"/>
                        <a:pt x="28" y="70"/>
                      </a:cubicBezTo>
                      <a:cubicBezTo>
                        <a:pt x="28" y="70"/>
                        <a:pt x="28" y="70"/>
                        <a:pt x="28" y="70"/>
                      </a:cubicBezTo>
                      <a:cubicBezTo>
                        <a:pt x="29" y="70"/>
                        <a:pt x="29" y="70"/>
                        <a:pt x="30" y="69"/>
                      </a:cubicBezTo>
                      <a:cubicBezTo>
                        <a:pt x="30" y="69"/>
                        <a:pt x="31" y="69"/>
                        <a:pt x="31" y="69"/>
                      </a:cubicBezTo>
                      <a:cubicBezTo>
                        <a:pt x="31" y="69"/>
                        <a:pt x="31" y="69"/>
                        <a:pt x="31" y="69"/>
                      </a:cubicBezTo>
                      <a:cubicBezTo>
                        <a:pt x="33" y="69"/>
                        <a:pt x="33" y="70"/>
                        <a:pt x="34" y="70"/>
                      </a:cubicBezTo>
                      <a:cubicBezTo>
                        <a:pt x="35" y="71"/>
                        <a:pt x="38" y="72"/>
                        <a:pt x="39" y="73"/>
                      </a:cubicBezTo>
                      <a:cubicBezTo>
                        <a:pt x="44" y="58"/>
                        <a:pt x="43" y="43"/>
                        <a:pt x="47" y="28"/>
                      </a:cubicBezTo>
                      <a:cubicBezTo>
                        <a:pt x="47" y="26"/>
                        <a:pt x="47" y="25"/>
                        <a:pt x="46" y="22"/>
                      </a:cubicBezTo>
                      <a:cubicBezTo>
                        <a:pt x="45" y="20"/>
                        <a:pt x="45" y="16"/>
                        <a:pt x="43" y="14"/>
                      </a:cubicBezTo>
                      <a:cubicBezTo>
                        <a:pt x="42" y="13"/>
                        <a:pt x="39" y="13"/>
                        <a:pt x="38" y="12"/>
                      </a:cubicBezTo>
                      <a:cubicBezTo>
                        <a:pt x="38" y="10"/>
                        <a:pt x="40" y="6"/>
                        <a:pt x="39" y="4"/>
                      </a:cubicBezTo>
                      <a:cubicBezTo>
                        <a:pt x="39" y="4"/>
                        <a:pt x="38" y="4"/>
                        <a:pt x="38" y="4"/>
                      </a:cubicBezTo>
                      <a:cubicBezTo>
                        <a:pt x="36" y="4"/>
                        <a:pt x="32" y="1"/>
                        <a:pt x="30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Freeform 115">
                  <a:extLst>
                    <a:ext uri="{FF2B5EF4-FFF2-40B4-BE49-F238E27FC236}">
                      <a16:creationId xmlns:a16="http://schemas.microsoft.com/office/drawing/2014/main" id="{9CB90A27-D278-5D4F-B1FC-4A14363DC1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35546" y="5442916"/>
                  <a:ext cx="3685" cy="7370"/>
                </a:xfrm>
                <a:custGeom>
                  <a:avLst/>
                  <a:gdLst>
                    <a:gd name="T0" fmla="*/ 0 w 1"/>
                    <a:gd name="T1" fmla="*/ 0 h 3"/>
                    <a:gd name="T2" fmla="*/ 1 w 1"/>
                    <a:gd name="T3" fmla="*/ 3 h 3"/>
                    <a:gd name="T4" fmla="*/ 0 w 1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3">
                      <a:moveTo>
                        <a:pt x="0" y="0"/>
                      </a:moveTo>
                      <a:cubicBezTo>
                        <a:pt x="0" y="1"/>
                        <a:pt x="1" y="3"/>
                        <a:pt x="1" y="3"/>
                      </a:cubicBezTo>
                      <a:cubicBezTo>
                        <a:pt x="1" y="2"/>
                        <a:pt x="1" y="1"/>
                        <a:pt x="0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Freeform 116">
                  <a:extLst>
                    <a:ext uri="{FF2B5EF4-FFF2-40B4-BE49-F238E27FC236}">
                      <a16:creationId xmlns:a16="http://schemas.microsoft.com/office/drawing/2014/main" id="{D227594D-C2BC-AC42-9934-01AE88AA7D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66031" y="4801706"/>
                  <a:ext cx="33166" cy="18426"/>
                </a:xfrm>
                <a:custGeom>
                  <a:avLst/>
                  <a:gdLst>
                    <a:gd name="T0" fmla="*/ 9 w 10"/>
                    <a:gd name="T1" fmla="*/ 0 h 5"/>
                    <a:gd name="T2" fmla="*/ 5 w 10"/>
                    <a:gd name="T3" fmla="*/ 1 h 5"/>
                    <a:gd name="T4" fmla="*/ 3 w 10"/>
                    <a:gd name="T5" fmla="*/ 1 h 5"/>
                    <a:gd name="T6" fmla="*/ 0 w 10"/>
                    <a:gd name="T7" fmla="*/ 2 h 5"/>
                    <a:gd name="T8" fmla="*/ 9 w 10"/>
                    <a:gd name="T9" fmla="*/ 5 h 5"/>
                    <a:gd name="T10" fmla="*/ 9 w 10"/>
                    <a:gd name="T11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0" h="5">
                      <a:moveTo>
                        <a:pt x="9" y="0"/>
                      </a:moveTo>
                      <a:cubicBezTo>
                        <a:pt x="8" y="0"/>
                        <a:pt x="7" y="0"/>
                        <a:pt x="5" y="1"/>
                      </a:cubicBez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2" y="1"/>
                        <a:pt x="1" y="1"/>
                        <a:pt x="0" y="2"/>
                      </a:cubicBezTo>
                      <a:cubicBezTo>
                        <a:pt x="3" y="3"/>
                        <a:pt x="6" y="4"/>
                        <a:pt x="9" y="5"/>
                      </a:cubicBezTo>
                      <a:cubicBezTo>
                        <a:pt x="10" y="1"/>
                        <a:pt x="10" y="0"/>
                        <a:pt x="9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Freeform 117">
                  <a:extLst>
                    <a:ext uri="{FF2B5EF4-FFF2-40B4-BE49-F238E27FC236}">
                      <a16:creationId xmlns:a16="http://schemas.microsoft.com/office/drawing/2014/main" id="{FFFB2120-A36B-8C43-8B7B-F24CFC1F22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72397" y="5291827"/>
                  <a:ext cx="294809" cy="169515"/>
                </a:xfrm>
                <a:custGeom>
                  <a:avLst/>
                  <a:gdLst>
                    <a:gd name="T0" fmla="*/ 93 w 93"/>
                    <a:gd name="T1" fmla="*/ 0 h 53"/>
                    <a:gd name="T2" fmla="*/ 71 w 93"/>
                    <a:gd name="T3" fmla="*/ 5 h 53"/>
                    <a:gd name="T4" fmla="*/ 53 w 93"/>
                    <a:gd name="T5" fmla="*/ 9 h 53"/>
                    <a:gd name="T6" fmla="*/ 51 w 93"/>
                    <a:gd name="T7" fmla="*/ 8 h 53"/>
                    <a:gd name="T8" fmla="*/ 30 w 93"/>
                    <a:gd name="T9" fmla="*/ 5 h 53"/>
                    <a:gd name="T10" fmla="*/ 27 w 93"/>
                    <a:gd name="T11" fmla="*/ 3 h 53"/>
                    <a:gd name="T12" fmla="*/ 26 w 93"/>
                    <a:gd name="T13" fmla="*/ 3 h 53"/>
                    <a:gd name="T14" fmla="*/ 21 w 93"/>
                    <a:gd name="T15" fmla="*/ 5 h 53"/>
                    <a:gd name="T16" fmla="*/ 15 w 93"/>
                    <a:gd name="T17" fmla="*/ 7 h 53"/>
                    <a:gd name="T18" fmla="*/ 14 w 93"/>
                    <a:gd name="T19" fmla="*/ 7 h 53"/>
                    <a:gd name="T20" fmla="*/ 11 w 93"/>
                    <a:gd name="T21" fmla="*/ 4 h 53"/>
                    <a:gd name="T22" fmla="*/ 10 w 93"/>
                    <a:gd name="T23" fmla="*/ 4 h 53"/>
                    <a:gd name="T24" fmla="*/ 8 w 93"/>
                    <a:gd name="T25" fmla="*/ 6 h 53"/>
                    <a:gd name="T26" fmla="*/ 2 w 93"/>
                    <a:gd name="T27" fmla="*/ 17 h 53"/>
                    <a:gd name="T28" fmla="*/ 7 w 93"/>
                    <a:gd name="T29" fmla="*/ 23 h 53"/>
                    <a:gd name="T30" fmla="*/ 10 w 93"/>
                    <a:gd name="T31" fmla="*/ 24 h 53"/>
                    <a:gd name="T32" fmla="*/ 14 w 93"/>
                    <a:gd name="T33" fmla="*/ 23 h 53"/>
                    <a:gd name="T34" fmla="*/ 14 w 93"/>
                    <a:gd name="T35" fmla="*/ 23 h 53"/>
                    <a:gd name="T36" fmla="*/ 22 w 93"/>
                    <a:gd name="T37" fmla="*/ 27 h 53"/>
                    <a:gd name="T38" fmla="*/ 47 w 93"/>
                    <a:gd name="T39" fmla="*/ 38 h 53"/>
                    <a:gd name="T40" fmla="*/ 58 w 93"/>
                    <a:gd name="T41" fmla="*/ 45 h 53"/>
                    <a:gd name="T42" fmla="*/ 60 w 93"/>
                    <a:gd name="T43" fmla="*/ 48 h 53"/>
                    <a:gd name="T44" fmla="*/ 78 w 93"/>
                    <a:gd name="T45" fmla="*/ 53 h 53"/>
                    <a:gd name="T46" fmla="*/ 84 w 93"/>
                    <a:gd name="T47" fmla="*/ 42 h 53"/>
                    <a:gd name="T48" fmla="*/ 84 w 93"/>
                    <a:gd name="T49" fmla="*/ 42 h 53"/>
                    <a:gd name="T50" fmla="*/ 78 w 93"/>
                    <a:gd name="T51" fmla="*/ 31 h 53"/>
                    <a:gd name="T52" fmla="*/ 80 w 93"/>
                    <a:gd name="T53" fmla="*/ 20 h 53"/>
                    <a:gd name="T54" fmla="*/ 93 w 93"/>
                    <a:gd name="T55" fmla="*/ 0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93" h="53">
                      <a:moveTo>
                        <a:pt x="93" y="0"/>
                      </a:moveTo>
                      <a:cubicBezTo>
                        <a:pt x="86" y="2"/>
                        <a:pt x="78" y="3"/>
                        <a:pt x="71" y="5"/>
                      </a:cubicBezTo>
                      <a:cubicBezTo>
                        <a:pt x="66" y="6"/>
                        <a:pt x="59" y="9"/>
                        <a:pt x="53" y="9"/>
                      </a:cubicBezTo>
                      <a:cubicBezTo>
                        <a:pt x="52" y="9"/>
                        <a:pt x="52" y="9"/>
                        <a:pt x="51" y="8"/>
                      </a:cubicBezTo>
                      <a:cubicBezTo>
                        <a:pt x="44" y="7"/>
                        <a:pt x="37" y="6"/>
                        <a:pt x="30" y="5"/>
                      </a:cubicBezTo>
                      <a:cubicBezTo>
                        <a:pt x="28" y="4"/>
                        <a:pt x="29" y="3"/>
                        <a:pt x="27" y="3"/>
                      </a:cubicBezTo>
                      <a:cubicBezTo>
                        <a:pt x="27" y="3"/>
                        <a:pt x="27" y="3"/>
                        <a:pt x="26" y="3"/>
                      </a:cubicBezTo>
                      <a:cubicBezTo>
                        <a:pt x="25" y="3"/>
                        <a:pt x="23" y="4"/>
                        <a:pt x="21" y="5"/>
                      </a:cubicBezTo>
                      <a:cubicBezTo>
                        <a:pt x="19" y="6"/>
                        <a:pt x="18" y="7"/>
                        <a:pt x="15" y="7"/>
                      </a:cubicBezTo>
                      <a:cubicBezTo>
                        <a:pt x="15" y="7"/>
                        <a:pt x="14" y="7"/>
                        <a:pt x="14" y="7"/>
                      </a:cubicBezTo>
                      <a:cubicBezTo>
                        <a:pt x="12" y="6"/>
                        <a:pt x="13" y="5"/>
                        <a:pt x="11" y="4"/>
                      </a:cubicBezTo>
                      <a:cubicBezTo>
                        <a:pt x="11" y="4"/>
                        <a:pt x="10" y="4"/>
                        <a:pt x="10" y="4"/>
                      </a:cubicBezTo>
                      <a:cubicBezTo>
                        <a:pt x="10" y="4"/>
                        <a:pt x="9" y="4"/>
                        <a:pt x="8" y="6"/>
                      </a:cubicBezTo>
                      <a:cubicBezTo>
                        <a:pt x="7" y="8"/>
                        <a:pt x="0" y="15"/>
                        <a:pt x="2" y="17"/>
                      </a:cubicBezTo>
                      <a:cubicBezTo>
                        <a:pt x="3" y="18"/>
                        <a:pt x="6" y="22"/>
                        <a:pt x="7" y="23"/>
                      </a:cubicBezTo>
                      <a:cubicBezTo>
                        <a:pt x="8" y="23"/>
                        <a:pt x="9" y="24"/>
                        <a:pt x="10" y="24"/>
                      </a:cubicBezTo>
                      <a:cubicBezTo>
                        <a:pt x="11" y="24"/>
                        <a:pt x="13" y="23"/>
                        <a:pt x="14" y="23"/>
                      </a:cubicBezTo>
                      <a:cubicBezTo>
                        <a:pt x="14" y="23"/>
                        <a:pt x="14" y="23"/>
                        <a:pt x="14" y="23"/>
                      </a:cubicBezTo>
                      <a:cubicBezTo>
                        <a:pt x="17" y="23"/>
                        <a:pt x="20" y="26"/>
                        <a:pt x="22" y="27"/>
                      </a:cubicBezTo>
                      <a:cubicBezTo>
                        <a:pt x="30" y="30"/>
                        <a:pt x="39" y="34"/>
                        <a:pt x="47" y="38"/>
                      </a:cubicBezTo>
                      <a:cubicBezTo>
                        <a:pt x="51" y="40"/>
                        <a:pt x="55" y="41"/>
                        <a:pt x="58" y="45"/>
                      </a:cubicBezTo>
                      <a:cubicBezTo>
                        <a:pt x="58" y="46"/>
                        <a:pt x="59" y="48"/>
                        <a:pt x="60" y="48"/>
                      </a:cubicBezTo>
                      <a:cubicBezTo>
                        <a:pt x="64" y="52"/>
                        <a:pt x="73" y="51"/>
                        <a:pt x="78" y="53"/>
                      </a:cubicBezTo>
                      <a:cubicBezTo>
                        <a:pt x="79" y="50"/>
                        <a:pt x="80" y="42"/>
                        <a:pt x="84" y="42"/>
                      </a:cubicBezTo>
                      <a:cubicBezTo>
                        <a:pt x="84" y="42"/>
                        <a:pt x="84" y="42"/>
                        <a:pt x="84" y="42"/>
                      </a:cubicBezTo>
                      <a:cubicBezTo>
                        <a:pt x="82" y="38"/>
                        <a:pt x="80" y="35"/>
                        <a:pt x="78" y="31"/>
                      </a:cubicBezTo>
                      <a:cubicBezTo>
                        <a:pt x="76" y="29"/>
                        <a:pt x="80" y="23"/>
                        <a:pt x="80" y="20"/>
                      </a:cubicBezTo>
                      <a:cubicBezTo>
                        <a:pt x="83" y="13"/>
                        <a:pt x="88" y="7"/>
                        <a:pt x="93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5" name="Freeform 118">
                  <a:extLst>
                    <a:ext uri="{FF2B5EF4-FFF2-40B4-BE49-F238E27FC236}">
                      <a16:creationId xmlns:a16="http://schemas.microsoft.com/office/drawing/2014/main" id="{1527295E-6195-9443-9838-5857D99C3C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24649" y="3460324"/>
                  <a:ext cx="44221" cy="40536"/>
                </a:xfrm>
                <a:custGeom>
                  <a:avLst/>
                  <a:gdLst>
                    <a:gd name="T0" fmla="*/ 12 w 14"/>
                    <a:gd name="T1" fmla="*/ 0 h 13"/>
                    <a:gd name="T2" fmla="*/ 6 w 14"/>
                    <a:gd name="T3" fmla="*/ 3 h 13"/>
                    <a:gd name="T4" fmla="*/ 2 w 14"/>
                    <a:gd name="T5" fmla="*/ 9 h 13"/>
                    <a:gd name="T6" fmla="*/ 0 w 14"/>
                    <a:gd name="T7" fmla="*/ 13 h 13"/>
                    <a:gd name="T8" fmla="*/ 2 w 14"/>
                    <a:gd name="T9" fmla="*/ 13 h 13"/>
                    <a:gd name="T10" fmla="*/ 10 w 14"/>
                    <a:gd name="T11" fmla="*/ 9 h 13"/>
                    <a:gd name="T12" fmla="*/ 14 w 14"/>
                    <a:gd name="T13" fmla="*/ 4 h 13"/>
                    <a:gd name="T14" fmla="*/ 12 w 14"/>
                    <a:gd name="T15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4" h="13">
                      <a:moveTo>
                        <a:pt x="12" y="0"/>
                      </a:moveTo>
                      <a:cubicBezTo>
                        <a:pt x="10" y="1"/>
                        <a:pt x="8" y="2"/>
                        <a:pt x="6" y="3"/>
                      </a:cubicBezTo>
                      <a:cubicBezTo>
                        <a:pt x="5" y="6"/>
                        <a:pt x="3" y="7"/>
                        <a:pt x="2" y="9"/>
                      </a:cubicBezTo>
                      <a:cubicBezTo>
                        <a:pt x="1" y="10"/>
                        <a:pt x="1" y="12"/>
                        <a:pt x="0" y="13"/>
                      </a:cubicBezTo>
                      <a:cubicBezTo>
                        <a:pt x="1" y="13"/>
                        <a:pt x="2" y="13"/>
                        <a:pt x="2" y="13"/>
                      </a:cubicBezTo>
                      <a:cubicBezTo>
                        <a:pt x="6" y="13"/>
                        <a:pt x="8" y="12"/>
                        <a:pt x="10" y="9"/>
                      </a:cubicBezTo>
                      <a:cubicBezTo>
                        <a:pt x="11" y="8"/>
                        <a:pt x="14" y="6"/>
                        <a:pt x="14" y="4"/>
                      </a:cubicBezTo>
                      <a:cubicBezTo>
                        <a:pt x="14" y="2"/>
                        <a:pt x="11" y="2"/>
                        <a:pt x="12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6" name="Freeform 119">
                  <a:extLst>
                    <a:ext uri="{FF2B5EF4-FFF2-40B4-BE49-F238E27FC236}">
                      <a16:creationId xmlns:a16="http://schemas.microsoft.com/office/drawing/2014/main" id="{4519CE08-E233-5E4A-9798-8AE34DA079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45597" y="4547433"/>
                  <a:ext cx="18426" cy="62647"/>
                </a:xfrm>
                <a:custGeom>
                  <a:avLst/>
                  <a:gdLst>
                    <a:gd name="T0" fmla="*/ 0 w 5"/>
                    <a:gd name="T1" fmla="*/ 0 h 20"/>
                    <a:gd name="T2" fmla="*/ 5 w 5"/>
                    <a:gd name="T3" fmla="*/ 20 h 20"/>
                    <a:gd name="T4" fmla="*/ 4 w 5"/>
                    <a:gd name="T5" fmla="*/ 12 h 20"/>
                    <a:gd name="T6" fmla="*/ 5 w 5"/>
                    <a:gd name="T7" fmla="*/ 7 h 20"/>
                    <a:gd name="T8" fmla="*/ 2 w 5"/>
                    <a:gd name="T9" fmla="*/ 4 h 20"/>
                    <a:gd name="T10" fmla="*/ 0 w 5"/>
                    <a:gd name="T11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" h="20">
                      <a:moveTo>
                        <a:pt x="0" y="0"/>
                      </a:moveTo>
                      <a:cubicBezTo>
                        <a:pt x="2" y="7"/>
                        <a:pt x="3" y="13"/>
                        <a:pt x="5" y="20"/>
                      </a:cubicBezTo>
                      <a:cubicBezTo>
                        <a:pt x="5" y="17"/>
                        <a:pt x="4" y="15"/>
                        <a:pt x="4" y="12"/>
                      </a:cubicBezTo>
                      <a:cubicBezTo>
                        <a:pt x="4" y="11"/>
                        <a:pt x="5" y="8"/>
                        <a:pt x="5" y="7"/>
                      </a:cubicBezTo>
                      <a:cubicBezTo>
                        <a:pt x="4" y="7"/>
                        <a:pt x="2" y="5"/>
                        <a:pt x="2" y="4"/>
                      </a:cubicBezTo>
                      <a:cubicBezTo>
                        <a:pt x="1" y="2"/>
                        <a:pt x="2" y="1"/>
                        <a:pt x="0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7" name="Freeform 120">
                  <a:extLst>
                    <a:ext uri="{FF2B5EF4-FFF2-40B4-BE49-F238E27FC236}">
                      <a16:creationId xmlns:a16="http://schemas.microsoft.com/office/drawing/2014/main" id="{30C4C109-F51E-A34B-977A-511147E71C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70389" y="4790651"/>
                  <a:ext cx="33166" cy="7370"/>
                </a:xfrm>
                <a:custGeom>
                  <a:avLst/>
                  <a:gdLst>
                    <a:gd name="T0" fmla="*/ 0 w 11"/>
                    <a:gd name="T1" fmla="*/ 0 h 2"/>
                    <a:gd name="T2" fmla="*/ 3 w 11"/>
                    <a:gd name="T3" fmla="*/ 2 h 2"/>
                    <a:gd name="T4" fmla="*/ 6 w 11"/>
                    <a:gd name="T5" fmla="*/ 2 h 2"/>
                    <a:gd name="T6" fmla="*/ 8 w 11"/>
                    <a:gd name="T7" fmla="*/ 2 h 2"/>
                    <a:gd name="T8" fmla="*/ 9 w 11"/>
                    <a:gd name="T9" fmla="*/ 2 h 2"/>
                    <a:gd name="T10" fmla="*/ 11 w 11"/>
                    <a:gd name="T11" fmla="*/ 2 h 2"/>
                    <a:gd name="T12" fmla="*/ 0 w 11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" h="2">
                      <a:moveTo>
                        <a:pt x="0" y="0"/>
                      </a:moveTo>
                      <a:cubicBezTo>
                        <a:pt x="1" y="1"/>
                        <a:pt x="2" y="2"/>
                        <a:pt x="3" y="2"/>
                      </a:cubicBezTo>
                      <a:cubicBezTo>
                        <a:pt x="4" y="2"/>
                        <a:pt x="5" y="2"/>
                        <a:pt x="6" y="2"/>
                      </a:cubicBezTo>
                      <a:cubicBezTo>
                        <a:pt x="6" y="2"/>
                        <a:pt x="7" y="2"/>
                        <a:pt x="8" y="2"/>
                      </a:cubicBezTo>
                      <a:cubicBezTo>
                        <a:pt x="8" y="2"/>
                        <a:pt x="9" y="2"/>
                        <a:pt x="9" y="2"/>
                      </a:cubicBezTo>
                      <a:cubicBezTo>
                        <a:pt x="10" y="2"/>
                        <a:pt x="11" y="2"/>
                        <a:pt x="11" y="2"/>
                      </a:cubicBezTo>
                      <a:cubicBezTo>
                        <a:pt x="8" y="1"/>
                        <a:pt x="4" y="0"/>
                        <a:pt x="0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8" name="Freeform 121">
                  <a:extLst>
                    <a:ext uri="{FF2B5EF4-FFF2-40B4-BE49-F238E27FC236}">
                      <a16:creationId xmlns:a16="http://schemas.microsoft.com/office/drawing/2014/main" id="{318D04BC-2F66-0140-ADEF-916EC11EDF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74075" y="4812762"/>
                  <a:ext cx="3685" cy="3685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2 w 2"/>
                    <a:gd name="T5" fmla="*/ 1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2" y="1"/>
                        <a:pt x="2" y="1"/>
                      </a:cubicBezTo>
                      <a:cubicBezTo>
                        <a:pt x="2" y="1"/>
                        <a:pt x="1" y="0"/>
                        <a:pt x="0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9" name="Freeform 122">
                  <a:extLst>
                    <a:ext uri="{FF2B5EF4-FFF2-40B4-BE49-F238E27FC236}">
                      <a16:creationId xmlns:a16="http://schemas.microsoft.com/office/drawing/2014/main" id="{28F20B7F-974E-6C49-A116-C5915E456D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37223" y="4742744"/>
                  <a:ext cx="47906" cy="14740"/>
                </a:xfrm>
                <a:custGeom>
                  <a:avLst/>
                  <a:gdLst>
                    <a:gd name="T0" fmla="*/ 2 w 15"/>
                    <a:gd name="T1" fmla="*/ 0 h 5"/>
                    <a:gd name="T2" fmla="*/ 0 w 15"/>
                    <a:gd name="T3" fmla="*/ 0 h 5"/>
                    <a:gd name="T4" fmla="*/ 7 w 15"/>
                    <a:gd name="T5" fmla="*/ 5 h 5"/>
                    <a:gd name="T6" fmla="*/ 7 w 15"/>
                    <a:gd name="T7" fmla="*/ 1 h 5"/>
                    <a:gd name="T8" fmla="*/ 2 w 15"/>
                    <a:gd name="T9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5">
                      <a:moveTo>
                        <a:pt x="2" y="0"/>
                      </a:moveTo>
                      <a:cubicBezTo>
                        <a:pt x="1" y="0"/>
                        <a:pt x="1" y="0"/>
                        <a:pt x="0" y="0"/>
                      </a:cubicBezTo>
                      <a:cubicBezTo>
                        <a:pt x="1" y="3"/>
                        <a:pt x="5" y="4"/>
                        <a:pt x="7" y="5"/>
                      </a:cubicBezTo>
                      <a:cubicBezTo>
                        <a:pt x="14" y="4"/>
                        <a:pt x="15" y="3"/>
                        <a:pt x="7" y="1"/>
                      </a:cubicBezTo>
                      <a:cubicBezTo>
                        <a:pt x="5" y="1"/>
                        <a:pt x="3" y="0"/>
                        <a:pt x="2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90" name="Freeform 123">
                  <a:extLst>
                    <a:ext uri="{FF2B5EF4-FFF2-40B4-BE49-F238E27FC236}">
                      <a16:creationId xmlns:a16="http://schemas.microsoft.com/office/drawing/2014/main" id="{0A7F1FFB-4C12-3F41-922E-C1A04AA3BA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21981" y="4805391"/>
                  <a:ext cx="33166" cy="14740"/>
                </a:xfrm>
                <a:custGeom>
                  <a:avLst/>
                  <a:gdLst>
                    <a:gd name="T0" fmla="*/ 0 w 10"/>
                    <a:gd name="T1" fmla="*/ 0 h 4"/>
                    <a:gd name="T2" fmla="*/ 10 w 10"/>
                    <a:gd name="T3" fmla="*/ 4 h 4"/>
                    <a:gd name="T4" fmla="*/ 0 w 10"/>
                    <a:gd name="T5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" h="4">
                      <a:moveTo>
                        <a:pt x="0" y="0"/>
                      </a:moveTo>
                      <a:cubicBezTo>
                        <a:pt x="2" y="3"/>
                        <a:pt x="7" y="4"/>
                        <a:pt x="10" y="4"/>
                      </a:cubicBezTo>
                      <a:cubicBezTo>
                        <a:pt x="7" y="3"/>
                        <a:pt x="3" y="2"/>
                        <a:pt x="0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91" name="Freeform 124">
                  <a:extLst>
                    <a:ext uri="{FF2B5EF4-FFF2-40B4-BE49-F238E27FC236}">
                      <a16:creationId xmlns:a16="http://schemas.microsoft.com/office/drawing/2014/main" id="{2AD0D8DB-36D5-F544-8645-6C4A986527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04057" y="4779596"/>
                  <a:ext cx="11055" cy="3685"/>
                </a:xfrm>
                <a:custGeom>
                  <a:avLst/>
                  <a:gdLst>
                    <a:gd name="T0" fmla="*/ 3 w 4"/>
                    <a:gd name="T1" fmla="*/ 0 h 2"/>
                    <a:gd name="T2" fmla="*/ 1 w 4"/>
                    <a:gd name="T3" fmla="*/ 1 h 2"/>
                    <a:gd name="T4" fmla="*/ 1 w 4"/>
                    <a:gd name="T5" fmla="*/ 2 h 2"/>
                    <a:gd name="T6" fmla="*/ 4 w 4"/>
                    <a:gd name="T7" fmla="*/ 0 h 2"/>
                    <a:gd name="T8" fmla="*/ 3 w 4"/>
                    <a:gd name="T9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2">
                      <a:moveTo>
                        <a:pt x="3" y="0"/>
                      </a:moveTo>
                      <a:cubicBezTo>
                        <a:pt x="2" y="0"/>
                        <a:pt x="1" y="0"/>
                        <a:pt x="1" y="1"/>
                      </a:cubicBezTo>
                      <a:cubicBezTo>
                        <a:pt x="0" y="1"/>
                        <a:pt x="1" y="2"/>
                        <a:pt x="1" y="2"/>
                      </a:cubicBezTo>
                      <a:cubicBezTo>
                        <a:pt x="2" y="2"/>
                        <a:pt x="3" y="1"/>
                        <a:pt x="4" y="0"/>
                      </a:cubicBezTo>
                      <a:cubicBezTo>
                        <a:pt x="4" y="0"/>
                        <a:pt x="4" y="0"/>
                        <a:pt x="3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92" name="Freeform 125">
                  <a:extLst>
                    <a:ext uri="{FF2B5EF4-FFF2-40B4-BE49-F238E27FC236}">
                      <a16:creationId xmlns:a16="http://schemas.microsoft.com/office/drawing/2014/main" id="{94E770DD-76DA-5E40-A0F2-876B122E43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15615" y="4680097"/>
                  <a:ext cx="11055" cy="11055"/>
                </a:xfrm>
                <a:custGeom>
                  <a:avLst/>
                  <a:gdLst>
                    <a:gd name="T0" fmla="*/ 0 w 3"/>
                    <a:gd name="T1" fmla="*/ 0 h 4"/>
                    <a:gd name="T2" fmla="*/ 3 w 3"/>
                    <a:gd name="T3" fmla="*/ 4 h 4"/>
                    <a:gd name="T4" fmla="*/ 0 w 3"/>
                    <a:gd name="T5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4">
                      <a:moveTo>
                        <a:pt x="0" y="0"/>
                      </a:moveTo>
                      <a:cubicBezTo>
                        <a:pt x="0" y="2"/>
                        <a:pt x="2" y="3"/>
                        <a:pt x="3" y="4"/>
                      </a:cubicBezTo>
                      <a:cubicBezTo>
                        <a:pt x="2" y="3"/>
                        <a:pt x="1" y="2"/>
                        <a:pt x="0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93" name="Freeform 126">
                  <a:extLst>
                    <a:ext uri="{FF2B5EF4-FFF2-40B4-BE49-F238E27FC236}">
                      <a16:creationId xmlns:a16="http://schemas.microsoft.com/office/drawing/2014/main" id="{400868DD-8B7E-A54B-A8E3-6C266EF22F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93504" y="4665357"/>
                  <a:ext cx="22111" cy="14740"/>
                </a:xfrm>
                <a:custGeom>
                  <a:avLst/>
                  <a:gdLst>
                    <a:gd name="T0" fmla="*/ 0 w 7"/>
                    <a:gd name="T1" fmla="*/ 0 h 5"/>
                    <a:gd name="T2" fmla="*/ 7 w 7"/>
                    <a:gd name="T3" fmla="*/ 5 h 5"/>
                    <a:gd name="T4" fmla="*/ 0 w 7"/>
                    <a:gd name="T5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5">
                      <a:moveTo>
                        <a:pt x="0" y="0"/>
                      </a:moveTo>
                      <a:cubicBezTo>
                        <a:pt x="3" y="1"/>
                        <a:pt x="5" y="3"/>
                        <a:pt x="7" y="5"/>
                      </a:cubicBezTo>
                      <a:cubicBezTo>
                        <a:pt x="5" y="3"/>
                        <a:pt x="3" y="0"/>
                        <a:pt x="0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94" name="Freeform 127">
                  <a:extLst>
                    <a:ext uri="{FF2B5EF4-FFF2-40B4-BE49-F238E27FC236}">
                      <a16:creationId xmlns:a16="http://schemas.microsoft.com/office/drawing/2014/main" id="{4B35F26A-23BD-0D41-8EB9-B851FEE8AE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86134" y="4599025"/>
                  <a:ext cx="40536" cy="44221"/>
                </a:xfrm>
                <a:custGeom>
                  <a:avLst/>
                  <a:gdLst>
                    <a:gd name="T0" fmla="*/ 0 w 13"/>
                    <a:gd name="T1" fmla="*/ 0 h 14"/>
                    <a:gd name="T2" fmla="*/ 12 w 13"/>
                    <a:gd name="T3" fmla="*/ 14 h 14"/>
                    <a:gd name="T4" fmla="*/ 5 w 13"/>
                    <a:gd name="T5" fmla="*/ 5 h 14"/>
                    <a:gd name="T6" fmla="*/ 5 w 13"/>
                    <a:gd name="T7" fmla="*/ 3 h 14"/>
                    <a:gd name="T8" fmla="*/ 5 w 13"/>
                    <a:gd name="T9" fmla="*/ 3 h 14"/>
                    <a:gd name="T10" fmla="*/ 4 w 13"/>
                    <a:gd name="T11" fmla="*/ 3 h 14"/>
                    <a:gd name="T12" fmla="*/ 4 w 13"/>
                    <a:gd name="T13" fmla="*/ 3 h 14"/>
                    <a:gd name="T14" fmla="*/ 3 w 13"/>
                    <a:gd name="T15" fmla="*/ 3 h 14"/>
                    <a:gd name="T16" fmla="*/ 0 w 13"/>
                    <a:gd name="T17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" h="14">
                      <a:moveTo>
                        <a:pt x="0" y="0"/>
                      </a:moveTo>
                      <a:cubicBezTo>
                        <a:pt x="4" y="5"/>
                        <a:pt x="8" y="9"/>
                        <a:pt x="12" y="14"/>
                      </a:cubicBezTo>
                      <a:cubicBezTo>
                        <a:pt x="13" y="7"/>
                        <a:pt x="8" y="10"/>
                        <a:pt x="5" y="5"/>
                      </a:cubicBezTo>
                      <a:cubicBezTo>
                        <a:pt x="5" y="5"/>
                        <a:pt x="6" y="4"/>
                        <a:pt x="5" y="3"/>
                      </a:cubicBez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5" y="3"/>
                        <a:pt x="4" y="3"/>
                        <a:pt x="4" y="3"/>
                      </a:cubicBez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2" y="2"/>
                        <a:pt x="1" y="1"/>
                        <a:pt x="0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95" name="Freeform 128">
                  <a:extLst>
                    <a:ext uri="{FF2B5EF4-FFF2-40B4-BE49-F238E27FC236}">
                      <a16:creationId xmlns:a16="http://schemas.microsoft.com/office/drawing/2014/main" id="{F88F5D5F-E484-B949-80DE-7AB5061387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56653" y="4540063"/>
                  <a:ext cx="29481" cy="33166"/>
                </a:xfrm>
                <a:custGeom>
                  <a:avLst/>
                  <a:gdLst>
                    <a:gd name="T0" fmla="*/ 4 w 9"/>
                    <a:gd name="T1" fmla="*/ 0 h 10"/>
                    <a:gd name="T2" fmla="*/ 0 w 9"/>
                    <a:gd name="T3" fmla="*/ 5 h 10"/>
                    <a:gd name="T4" fmla="*/ 9 w 9"/>
                    <a:gd name="T5" fmla="*/ 10 h 10"/>
                    <a:gd name="T6" fmla="*/ 5 w 9"/>
                    <a:gd name="T7" fmla="*/ 3 h 10"/>
                    <a:gd name="T8" fmla="*/ 5 w 9"/>
                    <a:gd name="T9" fmla="*/ 3 h 10"/>
                    <a:gd name="T10" fmla="*/ 4 w 9"/>
                    <a:gd name="T11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" h="10">
                      <a:moveTo>
                        <a:pt x="4" y="0"/>
                      </a:moveTo>
                      <a:cubicBezTo>
                        <a:pt x="3" y="3"/>
                        <a:pt x="2" y="4"/>
                        <a:pt x="0" y="5"/>
                      </a:cubicBezTo>
                      <a:cubicBezTo>
                        <a:pt x="3" y="7"/>
                        <a:pt x="6" y="9"/>
                        <a:pt x="9" y="10"/>
                      </a:cubicBezTo>
                      <a:cubicBezTo>
                        <a:pt x="9" y="8"/>
                        <a:pt x="8" y="3"/>
                        <a:pt x="5" y="3"/>
                      </a:cubicBez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6" y="2"/>
                        <a:pt x="5" y="1"/>
                        <a:pt x="4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96" name="Freeform 129">
                  <a:extLst>
                    <a:ext uri="{FF2B5EF4-FFF2-40B4-BE49-F238E27FC236}">
                      <a16:creationId xmlns:a16="http://schemas.microsoft.com/office/drawing/2014/main" id="{A5CC7BE0-375F-1142-90E5-5E6263E775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37223" y="4761170"/>
                  <a:ext cx="66332" cy="14740"/>
                </a:xfrm>
                <a:custGeom>
                  <a:avLst/>
                  <a:gdLst>
                    <a:gd name="T0" fmla="*/ 3 w 21"/>
                    <a:gd name="T1" fmla="*/ 0 h 4"/>
                    <a:gd name="T2" fmla="*/ 0 w 21"/>
                    <a:gd name="T3" fmla="*/ 1 h 4"/>
                    <a:gd name="T4" fmla="*/ 17 w 21"/>
                    <a:gd name="T5" fmla="*/ 4 h 4"/>
                    <a:gd name="T6" fmla="*/ 21 w 21"/>
                    <a:gd name="T7" fmla="*/ 3 h 4"/>
                    <a:gd name="T8" fmla="*/ 7 w 21"/>
                    <a:gd name="T9" fmla="*/ 1 h 4"/>
                    <a:gd name="T10" fmla="*/ 3 w 21"/>
                    <a:gd name="T11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" h="4">
                      <a:moveTo>
                        <a:pt x="3" y="0"/>
                      </a:moveTo>
                      <a:cubicBezTo>
                        <a:pt x="2" y="0"/>
                        <a:pt x="1" y="1"/>
                        <a:pt x="0" y="1"/>
                      </a:cubicBezTo>
                      <a:cubicBezTo>
                        <a:pt x="5" y="2"/>
                        <a:pt x="11" y="4"/>
                        <a:pt x="17" y="4"/>
                      </a:cubicBezTo>
                      <a:cubicBezTo>
                        <a:pt x="18" y="4"/>
                        <a:pt x="20" y="4"/>
                        <a:pt x="21" y="3"/>
                      </a:cubicBezTo>
                      <a:cubicBezTo>
                        <a:pt x="16" y="3"/>
                        <a:pt x="11" y="3"/>
                        <a:pt x="7" y="1"/>
                      </a:cubicBezTo>
                      <a:cubicBezTo>
                        <a:pt x="6" y="1"/>
                        <a:pt x="5" y="0"/>
                        <a:pt x="3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97" name="Freeform 130">
                  <a:extLst>
                    <a:ext uri="{FF2B5EF4-FFF2-40B4-BE49-F238E27FC236}">
                      <a16:creationId xmlns:a16="http://schemas.microsoft.com/office/drawing/2014/main" id="{92350154-C23D-9D40-A47D-74BEC7DFB4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44264" y="5406065"/>
                  <a:ext cx="25796" cy="29481"/>
                </a:xfrm>
                <a:custGeom>
                  <a:avLst/>
                  <a:gdLst>
                    <a:gd name="T0" fmla="*/ 5 w 8"/>
                    <a:gd name="T1" fmla="*/ 0 h 9"/>
                    <a:gd name="T2" fmla="*/ 0 w 8"/>
                    <a:gd name="T3" fmla="*/ 3 h 9"/>
                    <a:gd name="T4" fmla="*/ 3 w 8"/>
                    <a:gd name="T5" fmla="*/ 9 h 9"/>
                    <a:gd name="T6" fmla="*/ 7 w 8"/>
                    <a:gd name="T7" fmla="*/ 2 h 9"/>
                    <a:gd name="T8" fmla="*/ 5 w 8"/>
                    <a:gd name="T9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9">
                      <a:moveTo>
                        <a:pt x="5" y="0"/>
                      </a:moveTo>
                      <a:cubicBezTo>
                        <a:pt x="3" y="0"/>
                        <a:pt x="1" y="3"/>
                        <a:pt x="0" y="3"/>
                      </a:cubicBezTo>
                      <a:cubicBezTo>
                        <a:pt x="0" y="5"/>
                        <a:pt x="2" y="7"/>
                        <a:pt x="3" y="9"/>
                      </a:cubicBezTo>
                      <a:cubicBezTo>
                        <a:pt x="5" y="8"/>
                        <a:pt x="8" y="4"/>
                        <a:pt x="7" y="2"/>
                      </a:cubicBezTo>
                      <a:cubicBezTo>
                        <a:pt x="6" y="0"/>
                        <a:pt x="6" y="0"/>
                        <a:pt x="5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98" name="Freeform 131">
                  <a:extLst>
                    <a:ext uri="{FF2B5EF4-FFF2-40B4-BE49-F238E27FC236}">
                      <a16:creationId xmlns:a16="http://schemas.microsoft.com/office/drawing/2014/main" id="{8CDD168C-3800-9F42-BAFD-5F0A3CAD1C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36893" y="5446601"/>
                  <a:ext cx="7370" cy="18426"/>
                </a:xfrm>
                <a:custGeom>
                  <a:avLst/>
                  <a:gdLst>
                    <a:gd name="T0" fmla="*/ 0 w 2"/>
                    <a:gd name="T1" fmla="*/ 0 h 5"/>
                    <a:gd name="T2" fmla="*/ 2 w 2"/>
                    <a:gd name="T3" fmla="*/ 5 h 5"/>
                    <a:gd name="T4" fmla="*/ 0 w 2"/>
                    <a:gd name="T5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5">
                      <a:moveTo>
                        <a:pt x="0" y="0"/>
                      </a:moveTo>
                      <a:cubicBezTo>
                        <a:pt x="0" y="2"/>
                        <a:pt x="1" y="3"/>
                        <a:pt x="2" y="5"/>
                      </a:cubicBezTo>
                      <a:cubicBezTo>
                        <a:pt x="2" y="2"/>
                        <a:pt x="2" y="0"/>
                        <a:pt x="0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99" name="Freeform 132">
                  <a:extLst>
                    <a:ext uri="{FF2B5EF4-FFF2-40B4-BE49-F238E27FC236}">
                      <a16:creationId xmlns:a16="http://schemas.microsoft.com/office/drawing/2014/main" id="{0C8154FC-90F7-3646-8E8E-DCDEC303CB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67378" y="5321308"/>
                  <a:ext cx="7370" cy="11055"/>
                </a:xfrm>
                <a:custGeom>
                  <a:avLst/>
                  <a:gdLst>
                    <a:gd name="T0" fmla="*/ 3 w 3"/>
                    <a:gd name="T1" fmla="*/ 0 h 3"/>
                    <a:gd name="T2" fmla="*/ 0 w 3"/>
                    <a:gd name="T3" fmla="*/ 3 h 3"/>
                    <a:gd name="T4" fmla="*/ 3 w 3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3" y="0"/>
                      </a:moveTo>
                      <a:cubicBezTo>
                        <a:pt x="2" y="1"/>
                        <a:pt x="1" y="2"/>
                        <a:pt x="0" y="3"/>
                      </a:cubicBezTo>
                      <a:cubicBezTo>
                        <a:pt x="1" y="2"/>
                        <a:pt x="2" y="1"/>
                        <a:pt x="3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00" name="Freeform 133">
                  <a:extLst>
                    <a:ext uri="{FF2B5EF4-FFF2-40B4-BE49-F238E27FC236}">
                      <a16:creationId xmlns:a16="http://schemas.microsoft.com/office/drawing/2014/main" id="{1D5113B0-0E8B-0444-9245-7C9A89916C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11098" y="5107571"/>
                  <a:ext cx="44221" cy="25796"/>
                </a:xfrm>
                <a:custGeom>
                  <a:avLst/>
                  <a:gdLst>
                    <a:gd name="T0" fmla="*/ 13 w 13"/>
                    <a:gd name="T1" fmla="*/ 0 h 8"/>
                    <a:gd name="T2" fmla="*/ 8 w 13"/>
                    <a:gd name="T3" fmla="*/ 2 h 8"/>
                    <a:gd name="T4" fmla="*/ 8 w 13"/>
                    <a:gd name="T5" fmla="*/ 2 h 8"/>
                    <a:gd name="T6" fmla="*/ 7 w 13"/>
                    <a:gd name="T7" fmla="*/ 1 h 8"/>
                    <a:gd name="T8" fmla="*/ 5 w 13"/>
                    <a:gd name="T9" fmla="*/ 1 h 8"/>
                    <a:gd name="T10" fmla="*/ 4 w 13"/>
                    <a:gd name="T11" fmla="*/ 1 h 8"/>
                    <a:gd name="T12" fmla="*/ 3 w 13"/>
                    <a:gd name="T13" fmla="*/ 1 h 8"/>
                    <a:gd name="T14" fmla="*/ 1 w 13"/>
                    <a:gd name="T15" fmla="*/ 6 h 8"/>
                    <a:gd name="T16" fmla="*/ 6 w 13"/>
                    <a:gd name="T17" fmla="*/ 4 h 8"/>
                    <a:gd name="T18" fmla="*/ 10 w 13"/>
                    <a:gd name="T19" fmla="*/ 8 h 8"/>
                    <a:gd name="T20" fmla="*/ 13 w 13"/>
                    <a:gd name="T21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3" h="8">
                      <a:moveTo>
                        <a:pt x="13" y="0"/>
                      </a:moveTo>
                      <a:cubicBezTo>
                        <a:pt x="12" y="0"/>
                        <a:pt x="9" y="2"/>
                        <a:pt x="8" y="2"/>
                      </a:cubicBezTo>
                      <a:cubicBezTo>
                        <a:pt x="8" y="2"/>
                        <a:pt x="8" y="2"/>
                        <a:pt x="8" y="2"/>
                      </a:cubicBezTo>
                      <a:cubicBezTo>
                        <a:pt x="7" y="2"/>
                        <a:pt x="8" y="1"/>
                        <a:pt x="7" y="1"/>
                      </a:cubicBezTo>
                      <a:cubicBezTo>
                        <a:pt x="7" y="1"/>
                        <a:pt x="6" y="1"/>
                        <a:pt x="5" y="1"/>
                      </a:cubicBezTo>
                      <a:cubicBezTo>
                        <a:pt x="5" y="1"/>
                        <a:pt x="4" y="1"/>
                        <a:pt x="4" y="1"/>
                      </a:cubicBez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0" y="2"/>
                        <a:pt x="2" y="3"/>
                        <a:pt x="1" y="6"/>
                      </a:cubicBezTo>
                      <a:cubicBezTo>
                        <a:pt x="4" y="5"/>
                        <a:pt x="5" y="4"/>
                        <a:pt x="6" y="4"/>
                      </a:cubicBezTo>
                      <a:cubicBezTo>
                        <a:pt x="7" y="4"/>
                        <a:pt x="8" y="5"/>
                        <a:pt x="10" y="8"/>
                      </a:cubicBezTo>
                      <a:cubicBezTo>
                        <a:pt x="9" y="3"/>
                        <a:pt x="12" y="3"/>
                        <a:pt x="13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01" name="Freeform 134">
                  <a:extLst>
                    <a:ext uri="{FF2B5EF4-FFF2-40B4-BE49-F238E27FC236}">
                      <a16:creationId xmlns:a16="http://schemas.microsoft.com/office/drawing/2014/main" id="{141861A3-4BC3-044A-BFAE-2BBF17C6DB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14783" y="5409750"/>
                  <a:ext cx="22111" cy="18426"/>
                </a:xfrm>
                <a:custGeom>
                  <a:avLst/>
                  <a:gdLst>
                    <a:gd name="T0" fmla="*/ 7 w 7"/>
                    <a:gd name="T1" fmla="*/ 0 h 6"/>
                    <a:gd name="T2" fmla="*/ 4 w 7"/>
                    <a:gd name="T3" fmla="*/ 6 h 6"/>
                    <a:gd name="T4" fmla="*/ 7 w 7"/>
                    <a:gd name="T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6">
                      <a:moveTo>
                        <a:pt x="7" y="0"/>
                      </a:moveTo>
                      <a:cubicBezTo>
                        <a:pt x="3" y="1"/>
                        <a:pt x="0" y="2"/>
                        <a:pt x="4" y="6"/>
                      </a:cubicBezTo>
                      <a:cubicBezTo>
                        <a:pt x="7" y="4"/>
                        <a:pt x="6" y="2"/>
                        <a:pt x="7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02" name="Freeform 135">
                  <a:extLst>
                    <a:ext uri="{FF2B5EF4-FFF2-40B4-BE49-F238E27FC236}">
                      <a16:creationId xmlns:a16="http://schemas.microsoft.com/office/drawing/2014/main" id="{B24E616D-1FB6-C442-8471-651B1799C6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47949" y="5479768"/>
                  <a:ext cx="7370" cy="14740"/>
                </a:xfrm>
                <a:custGeom>
                  <a:avLst/>
                  <a:gdLst>
                    <a:gd name="T0" fmla="*/ 0 w 2"/>
                    <a:gd name="T1" fmla="*/ 0 h 5"/>
                    <a:gd name="T2" fmla="*/ 1 w 2"/>
                    <a:gd name="T3" fmla="*/ 5 h 5"/>
                    <a:gd name="T4" fmla="*/ 0 w 2"/>
                    <a:gd name="T5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5">
                      <a:moveTo>
                        <a:pt x="0" y="0"/>
                      </a:moveTo>
                      <a:cubicBezTo>
                        <a:pt x="0" y="2"/>
                        <a:pt x="1" y="3"/>
                        <a:pt x="1" y="5"/>
                      </a:cubicBezTo>
                      <a:cubicBezTo>
                        <a:pt x="2" y="3"/>
                        <a:pt x="2" y="0"/>
                        <a:pt x="0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03" name="Freeform 136">
                  <a:extLst>
                    <a:ext uri="{FF2B5EF4-FFF2-40B4-BE49-F238E27FC236}">
                      <a16:creationId xmlns:a16="http://schemas.microsoft.com/office/drawing/2014/main" id="{9A11A80B-2DDA-EF49-9B03-EC3C01D3BC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99540" y="5354474"/>
                  <a:ext cx="33166" cy="18426"/>
                </a:xfrm>
                <a:custGeom>
                  <a:avLst/>
                  <a:gdLst>
                    <a:gd name="T0" fmla="*/ 10 w 10"/>
                    <a:gd name="T1" fmla="*/ 0 h 5"/>
                    <a:gd name="T2" fmla="*/ 0 w 10"/>
                    <a:gd name="T3" fmla="*/ 5 h 5"/>
                    <a:gd name="T4" fmla="*/ 10 w 10"/>
                    <a:gd name="T5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" h="5">
                      <a:moveTo>
                        <a:pt x="10" y="0"/>
                      </a:moveTo>
                      <a:cubicBezTo>
                        <a:pt x="7" y="1"/>
                        <a:pt x="3" y="3"/>
                        <a:pt x="0" y="5"/>
                      </a:cubicBezTo>
                      <a:cubicBezTo>
                        <a:pt x="4" y="5"/>
                        <a:pt x="8" y="3"/>
                        <a:pt x="10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04" name="Freeform 137">
                  <a:extLst>
                    <a:ext uri="{FF2B5EF4-FFF2-40B4-BE49-F238E27FC236}">
                      <a16:creationId xmlns:a16="http://schemas.microsoft.com/office/drawing/2014/main" id="{D659B22F-BAFA-3D41-99BC-0C4F999A8A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00042" y="5376584"/>
                  <a:ext cx="7370" cy="11055"/>
                </a:xfrm>
                <a:custGeom>
                  <a:avLst/>
                  <a:gdLst>
                    <a:gd name="T0" fmla="*/ 2 w 2"/>
                    <a:gd name="T1" fmla="*/ 0 h 4"/>
                    <a:gd name="T2" fmla="*/ 0 w 2"/>
                    <a:gd name="T3" fmla="*/ 4 h 4"/>
                    <a:gd name="T4" fmla="*/ 2 w 2"/>
                    <a:gd name="T5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4">
                      <a:moveTo>
                        <a:pt x="2" y="0"/>
                      </a:moveTo>
                      <a:cubicBezTo>
                        <a:pt x="1" y="0"/>
                        <a:pt x="1" y="1"/>
                        <a:pt x="0" y="4"/>
                      </a:cubicBezTo>
                      <a:cubicBezTo>
                        <a:pt x="2" y="2"/>
                        <a:pt x="2" y="0"/>
                        <a:pt x="2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05" name="Freeform 138">
                  <a:extLst>
                    <a:ext uri="{FF2B5EF4-FFF2-40B4-BE49-F238E27FC236}">
                      <a16:creationId xmlns:a16="http://schemas.microsoft.com/office/drawing/2014/main" id="{83F7838C-22FB-1F40-98E5-0F6AEA5488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85804" y="5192329"/>
                  <a:ext cx="7370" cy="18426"/>
                </a:xfrm>
                <a:custGeom>
                  <a:avLst/>
                  <a:gdLst>
                    <a:gd name="T0" fmla="*/ 0 w 3"/>
                    <a:gd name="T1" fmla="*/ 0 h 5"/>
                    <a:gd name="T2" fmla="*/ 3 w 3"/>
                    <a:gd name="T3" fmla="*/ 5 h 5"/>
                    <a:gd name="T4" fmla="*/ 0 w 3"/>
                    <a:gd name="T5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5">
                      <a:moveTo>
                        <a:pt x="0" y="0"/>
                      </a:moveTo>
                      <a:cubicBezTo>
                        <a:pt x="1" y="2"/>
                        <a:pt x="2" y="3"/>
                        <a:pt x="3" y="5"/>
                      </a:cubicBezTo>
                      <a:cubicBezTo>
                        <a:pt x="3" y="3"/>
                        <a:pt x="2" y="1"/>
                        <a:pt x="0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06" name="Freeform 139">
                  <a:extLst>
                    <a:ext uri="{FF2B5EF4-FFF2-40B4-BE49-F238E27FC236}">
                      <a16:creationId xmlns:a16="http://schemas.microsoft.com/office/drawing/2014/main" id="{9FA58E85-0985-B14D-A86C-836F0B77CC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88485" y="5173903"/>
                  <a:ext cx="73702" cy="44221"/>
                </a:xfrm>
                <a:custGeom>
                  <a:avLst/>
                  <a:gdLst>
                    <a:gd name="T0" fmla="*/ 12 w 23"/>
                    <a:gd name="T1" fmla="*/ 0 h 14"/>
                    <a:gd name="T2" fmla="*/ 6 w 23"/>
                    <a:gd name="T3" fmla="*/ 3 h 14"/>
                    <a:gd name="T4" fmla="*/ 4 w 23"/>
                    <a:gd name="T5" fmla="*/ 4 h 14"/>
                    <a:gd name="T6" fmla="*/ 3 w 23"/>
                    <a:gd name="T7" fmla="*/ 4 h 14"/>
                    <a:gd name="T8" fmla="*/ 3 w 23"/>
                    <a:gd name="T9" fmla="*/ 4 h 14"/>
                    <a:gd name="T10" fmla="*/ 0 w 23"/>
                    <a:gd name="T11" fmla="*/ 5 h 14"/>
                    <a:gd name="T12" fmla="*/ 10 w 23"/>
                    <a:gd name="T13" fmla="*/ 6 h 14"/>
                    <a:gd name="T14" fmla="*/ 11 w 23"/>
                    <a:gd name="T15" fmla="*/ 6 h 14"/>
                    <a:gd name="T16" fmla="*/ 7 w 23"/>
                    <a:gd name="T17" fmla="*/ 10 h 14"/>
                    <a:gd name="T18" fmla="*/ 16 w 23"/>
                    <a:gd name="T19" fmla="*/ 14 h 14"/>
                    <a:gd name="T20" fmla="*/ 17 w 23"/>
                    <a:gd name="T21" fmla="*/ 14 h 14"/>
                    <a:gd name="T22" fmla="*/ 17 w 23"/>
                    <a:gd name="T23" fmla="*/ 9 h 14"/>
                    <a:gd name="T24" fmla="*/ 17 w 23"/>
                    <a:gd name="T25" fmla="*/ 9 h 14"/>
                    <a:gd name="T26" fmla="*/ 19 w 23"/>
                    <a:gd name="T27" fmla="*/ 11 h 14"/>
                    <a:gd name="T28" fmla="*/ 21 w 23"/>
                    <a:gd name="T29" fmla="*/ 13 h 14"/>
                    <a:gd name="T30" fmla="*/ 22 w 23"/>
                    <a:gd name="T31" fmla="*/ 12 h 14"/>
                    <a:gd name="T32" fmla="*/ 16 w 23"/>
                    <a:gd name="T33" fmla="*/ 5 h 14"/>
                    <a:gd name="T34" fmla="*/ 14 w 23"/>
                    <a:gd name="T35" fmla="*/ 1 h 14"/>
                    <a:gd name="T36" fmla="*/ 12 w 23"/>
                    <a:gd name="T37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3" h="14">
                      <a:moveTo>
                        <a:pt x="12" y="0"/>
                      </a:moveTo>
                      <a:cubicBezTo>
                        <a:pt x="10" y="0"/>
                        <a:pt x="8" y="2"/>
                        <a:pt x="6" y="3"/>
                      </a:cubicBezTo>
                      <a:cubicBezTo>
                        <a:pt x="5" y="4"/>
                        <a:pt x="4" y="4"/>
                        <a:pt x="4" y="4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2" y="4"/>
                        <a:pt x="1" y="4"/>
                        <a:pt x="0" y="5"/>
                      </a:cubicBezTo>
                      <a:cubicBezTo>
                        <a:pt x="3" y="5"/>
                        <a:pt x="6" y="6"/>
                        <a:pt x="10" y="6"/>
                      </a:cubicBezTo>
                      <a:cubicBezTo>
                        <a:pt x="10" y="6"/>
                        <a:pt x="11" y="6"/>
                        <a:pt x="11" y="6"/>
                      </a:cubicBezTo>
                      <a:cubicBezTo>
                        <a:pt x="10" y="8"/>
                        <a:pt x="9" y="10"/>
                        <a:pt x="7" y="10"/>
                      </a:cubicBezTo>
                      <a:cubicBezTo>
                        <a:pt x="10" y="12"/>
                        <a:pt x="13" y="13"/>
                        <a:pt x="16" y="14"/>
                      </a:cubicBezTo>
                      <a:cubicBezTo>
                        <a:pt x="17" y="14"/>
                        <a:pt x="17" y="14"/>
                        <a:pt x="17" y="14"/>
                      </a:cubicBezTo>
                      <a:cubicBezTo>
                        <a:pt x="23" y="14"/>
                        <a:pt x="15" y="11"/>
                        <a:pt x="17" y="9"/>
                      </a:cubicBezTo>
                      <a:cubicBezTo>
                        <a:pt x="17" y="9"/>
                        <a:pt x="17" y="9"/>
                        <a:pt x="17" y="9"/>
                      </a:cubicBezTo>
                      <a:cubicBezTo>
                        <a:pt x="18" y="9"/>
                        <a:pt x="19" y="10"/>
                        <a:pt x="19" y="11"/>
                      </a:cubicBezTo>
                      <a:cubicBezTo>
                        <a:pt x="20" y="12"/>
                        <a:pt x="21" y="13"/>
                        <a:pt x="21" y="13"/>
                      </a:cubicBezTo>
                      <a:cubicBezTo>
                        <a:pt x="21" y="13"/>
                        <a:pt x="22" y="13"/>
                        <a:pt x="22" y="12"/>
                      </a:cubicBezTo>
                      <a:cubicBezTo>
                        <a:pt x="23" y="9"/>
                        <a:pt x="17" y="6"/>
                        <a:pt x="16" y="5"/>
                      </a:cubicBezTo>
                      <a:cubicBezTo>
                        <a:pt x="15" y="3"/>
                        <a:pt x="16" y="2"/>
                        <a:pt x="14" y="1"/>
                      </a:cubicBezTo>
                      <a:cubicBezTo>
                        <a:pt x="14" y="0"/>
                        <a:pt x="13" y="0"/>
                        <a:pt x="12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07" name="Freeform 140">
                  <a:extLst>
                    <a:ext uri="{FF2B5EF4-FFF2-40B4-BE49-F238E27FC236}">
                      <a16:creationId xmlns:a16="http://schemas.microsoft.com/office/drawing/2014/main" id="{C1AE624F-9CFA-F144-9739-EDF475A936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55319" y="5059664"/>
                  <a:ext cx="18426" cy="7370"/>
                </a:xfrm>
                <a:custGeom>
                  <a:avLst/>
                  <a:gdLst>
                    <a:gd name="T0" fmla="*/ 0 w 6"/>
                    <a:gd name="T1" fmla="*/ 0 h 2"/>
                    <a:gd name="T2" fmla="*/ 4 w 6"/>
                    <a:gd name="T3" fmla="*/ 2 h 2"/>
                    <a:gd name="T4" fmla="*/ 6 w 6"/>
                    <a:gd name="T5" fmla="*/ 1 h 2"/>
                    <a:gd name="T6" fmla="*/ 0 w 6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2">
                      <a:moveTo>
                        <a:pt x="0" y="0"/>
                      </a:moveTo>
                      <a:cubicBezTo>
                        <a:pt x="2" y="1"/>
                        <a:pt x="3" y="2"/>
                        <a:pt x="4" y="2"/>
                      </a:cubicBezTo>
                      <a:cubicBezTo>
                        <a:pt x="5" y="2"/>
                        <a:pt x="5" y="2"/>
                        <a:pt x="6" y="1"/>
                      </a:cubicBezTo>
                      <a:cubicBezTo>
                        <a:pt x="4" y="1"/>
                        <a:pt x="2" y="0"/>
                        <a:pt x="0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08" name="Freeform 141">
                  <a:extLst>
                    <a:ext uri="{FF2B5EF4-FFF2-40B4-BE49-F238E27FC236}">
                      <a16:creationId xmlns:a16="http://schemas.microsoft.com/office/drawing/2014/main" id="{C4997CD4-C2E5-2347-ACD7-D329935D5C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81617" y="5424491"/>
                  <a:ext cx="3685" cy="11055"/>
                </a:xfrm>
                <a:custGeom>
                  <a:avLst/>
                  <a:gdLst>
                    <a:gd name="T0" fmla="*/ 0 w 2"/>
                    <a:gd name="T1" fmla="*/ 0 h 4"/>
                    <a:gd name="T2" fmla="*/ 2 w 2"/>
                    <a:gd name="T3" fmla="*/ 4 h 4"/>
                    <a:gd name="T4" fmla="*/ 0 w 2"/>
                    <a:gd name="T5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4">
                      <a:moveTo>
                        <a:pt x="0" y="0"/>
                      </a:moveTo>
                      <a:cubicBezTo>
                        <a:pt x="0" y="1"/>
                        <a:pt x="1" y="3"/>
                        <a:pt x="2" y="4"/>
                      </a:cubicBezTo>
                      <a:cubicBezTo>
                        <a:pt x="2" y="2"/>
                        <a:pt x="2" y="0"/>
                        <a:pt x="0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09" name="Freeform 142">
                  <a:extLst>
                    <a:ext uri="{FF2B5EF4-FFF2-40B4-BE49-F238E27FC236}">
                      <a16:creationId xmlns:a16="http://schemas.microsoft.com/office/drawing/2014/main" id="{93113394-4CE3-DE42-9DC1-0BC1FD5EBF1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478433" y="5560840"/>
                  <a:ext cx="250588" cy="77387"/>
                </a:xfrm>
                <a:custGeom>
                  <a:avLst/>
                  <a:gdLst>
                    <a:gd name="T0" fmla="*/ 79 w 79"/>
                    <a:gd name="T1" fmla="*/ 12 h 24"/>
                    <a:gd name="T2" fmla="*/ 79 w 79"/>
                    <a:gd name="T3" fmla="*/ 12 h 24"/>
                    <a:gd name="T4" fmla="*/ 79 w 79"/>
                    <a:gd name="T5" fmla="*/ 12 h 24"/>
                    <a:gd name="T6" fmla="*/ 6 w 79"/>
                    <a:gd name="T7" fmla="*/ 0 h 24"/>
                    <a:gd name="T8" fmla="*/ 0 w 79"/>
                    <a:gd name="T9" fmla="*/ 12 h 24"/>
                    <a:gd name="T10" fmla="*/ 26 w 79"/>
                    <a:gd name="T11" fmla="*/ 17 h 24"/>
                    <a:gd name="T12" fmla="*/ 34 w 79"/>
                    <a:gd name="T13" fmla="*/ 24 h 24"/>
                    <a:gd name="T14" fmla="*/ 59 w 79"/>
                    <a:gd name="T15" fmla="*/ 22 h 24"/>
                    <a:gd name="T16" fmla="*/ 76 w 79"/>
                    <a:gd name="T17" fmla="*/ 21 h 24"/>
                    <a:gd name="T18" fmla="*/ 78 w 79"/>
                    <a:gd name="T19" fmla="*/ 17 h 24"/>
                    <a:gd name="T20" fmla="*/ 79 w 79"/>
                    <a:gd name="T21" fmla="*/ 16 h 24"/>
                    <a:gd name="T22" fmla="*/ 78 w 79"/>
                    <a:gd name="T23" fmla="*/ 14 h 24"/>
                    <a:gd name="T24" fmla="*/ 79 w 79"/>
                    <a:gd name="T25" fmla="*/ 12 h 24"/>
                    <a:gd name="T26" fmla="*/ 69 w 79"/>
                    <a:gd name="T27" fmla="*/ 16 h 24"/>
                    <a:gd name="T28" fmla="*/ 65 w 79"/>
                    <a:gd name="T29" fmla="*/ 18 h 24"/>
                    <a:gd name="T30" fmla="*/ 64 w 79"/>
                    <a:gd name="T31" fmla="*/ 11 h 24"/>
                    <a:gd name="T32" fmla="*/ 63 w 79"/>
                    <a:gd name="T33" fmla="*/ 11 h 24"/>
                    <a:gd name="T34" fmla="*/ 60 w 79"/>
                    <a:gd name="T35" fmla="*/ 12 h 24"/>
                    <a:gd name="T36" fmla="*/ 57 w 79"/>
                    <a:gd name="T37" fmla="*/ 12 h 24"/>
                    <a:gd name="T38" fmla="*/ 56 w 79"/>
                    <a:gd name="T39" fmla="*/ 12 h 24"/>
                    <a:gd name="T40" fmla="*/ 42 w 79"/>
                    <a:gd name="T41" fmla="*/ 9 h 24"/>
                    <a:gd name="T42" fmla="*/ 40 w 79"/>
                    <a:gd name="T43" fmla="*/ 9 h 24"/>
                    <a:gd name="T44" fmla="*/ 33 w 79"/>
                    <a:gd name="T45" fmla="*/ 10 h 24"/>
                    <a:gd name="T46" fmla="*/ 27 w 79"/>
                    <a:gd name="T47" fmla="*/ 11 h 24"/>
                    <a:gd name="T48" fmla="*/ 21 w 79"/>
                    <a:gd name="T49" fmla="*/ 8 h 24"/>
                    <a:gd name="T50" fmla="*/ 17 w 79"/>
                    <a:gd name="T51" fmla="*/ 5 h 24"/>
                    <a:gd name="T52" fmla="*/ 19 w 79"/>
                    <a:gd name="T53" fmla="*/ 3 h 24"/>
                    <a:gd name="T54" fmla="*/ 16 w 79"/>
                    <a:gd name="T55" fmla="*/ 2 h 24"/>
                    <a:gd name="T56" fmla="*/ 9 w 79"/>
                    <a:gd name="T57" fmla="*/ 4 h 24"/>
                    <a:gd name="T58" fmla="*/ 8 w 79"/>
                    <a:gd name="T59" fmla="*/ 4 h 24"/>
                    <a:gd name="T60" fmla="*/ 6 w 79"/>
                    <a:gd name="T61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79" h="24">
                      <a:moveTo>
                        <a:pt x="79" y="12"/>
                      </a:moveTo>
                      <a:cubicBezTo>
                        <a:pt x="79" y="12"/>
                        <a:pt x="79" y="12"/>
                        <a:pt x="79" y="12"/>
                      </a:cubicBezTo>
                      <a:cubicBezTo>
                        <a:pt x="79" y="12"/>
                        <a:pt x="79" y="12"/>
                        <a:pt x="79" y="12"/>
                      </a:cubicBezTo>
                      <a:moveTo>
                        <a:pt x="6" y="0"/>
                      </a:moveTo>
                      <a:cubicBezTo>
                        <a:pt x="4" y="4"/>
                        <a:pt x="2" y="8"/>
                        <a:pt x="0" y="12"/>
                      </a:cubicBezTo>
                      <a:cubicBezTo>
                        <a:pt x="8" y="14"/>
                        <a:pt x="17" y="15"/>
                        <a:pt x="26" y="17"/>
                      </a:cubicBezTo>
                      <a:cubicBezTo>
                        <a:pt x="30" y="18"/>
                        <a:pt x="37" y="19"/>
                        <a:pt x="34" y="24"/>
                      </a:cubicBezTo>
                      <a:cubicBezTo>
                        <a:pt x="42" y="24"/>
                        <a:pt x="51" y="22"/>
                        <a:pt x="59" y="22"/>
                      </a:cubicBezTo>
                      <a:cubicBezTo>
                        <a:pt x="64" y="21"/>
                        <a:pt x="70" y="21"/>
                        <a:pt x="76" y="21"/>
                      </a:cubicBezTo>
                      <a:cubicBezTo>
                        <a:pt x="78" y="21"/>
                        <a:pt x="78" y="19"/>
                        <a:pt x="78" y="17"/>
                      </a:cubicBezTo>
                      <a:cubicBezTo>
                        <a:pt x="78" y="16"/>
                        <a:pt x="79" y="16"/>
                        <a:pt x="79" y="16"/>
                      </a:cubicBezTo>
                      <a:cubicBezTo>
                        <a:pt x="79" y="15"/>
                        <a:pt x="78" y="15"/>
                        <a:pt x="78" y="14"/>
                      </a:cubicBezTo>
                      <a:cubicBezTo>
                        <a:pt x="78" y="13"/>
                        <a:pt x="79" y="12"/>
                        <a:pt x="79" y="12"/>
                      </a:cubicBezTo>
                      <a:cubicBezTo>
                        <a:pt x="74" y="16"/>
                        <a:pt x="75" y="14"/>
                        <a:pt x="69" y="16"/>
                      </a:cubicBezTo>
                      <a:cubicBezTo>
                        <a:pt x="67" y="16"/>
                        <a:pt x="66" y="17"/>
                        <a:pt x="65" y="18"/>
                      </a:cubicBezTo>
                      <a:cubicBezTo>
                        <a:pt x="64" y="16"/>
                        <a:pt x="62" y="13"/>
                        <a:pt x="64" y="11"/>
                      </a:cubicBezTo>
                      <a:cubicBezTo>
                        <a:pt x="64" y="11"/>
                        <a:pt x="63" y="11"/>
                        <a:pt x="63" y="11"/>
                      </a:cubicBezTo>
                      <a:cubicBezTo>
                        <a:pt x="62" y="11"/>
                        <a:pt x="61" y="11"/>
                        <a:pt x="60" y="12"/>
                      </a:cubicBezTo>
                      <a:cubicBezTo>
                        <a:pt x="59" y="12"/>
                        <a:pt x="58" y="12"/>
                        <a:pt x="57" y="12"/>
                      </a:cubicBezTo>
                      <a:cubicBezTo>
                        <a:pt x="57" y="12"/>
                        <a:pt x="56" y="12"/>
                        <a:pt x="56" y="12"/>
                      </a:cubicBezTo>
                      <a:cubicBezTo>
                        <a:pt x="51" y="11"/>
                        <a:pt x="46" y="10"/>
                        <a:pt x="42" y="9"/>
                      </a:cubicBezTo>
                      <a:cubicBezTo>
                        <a:pt x="41" y="9"/>
                        <a:pt x="41" y="9"/>
                        <a:pt x="40" y="9"/>
                      </a:cubicBezTo>
                      <a:cubicBezTo>
                        <a:pt x="38" y="9"/>
                        <a:pt x="36" y="9"/>
                        <a:pt x="33" y="10"/>
                      </a:cubicBezTo>
                      <a:cubicBezTo>
                        <a:pt x="31" y="10"/>
                        <a:pt x="29" y="11"/>
                        <a:pt x="27" y="11"/>
                      </a:cubicBezTo>
                      <a:cubicBezTo>
                        <a:pt x="25" y="11"/>
                        <a:pt x="23" y="10"/>
                        <a:pt x="21" y="8"/>
                      </a:cubicBezTo>
                      <a:cubicBezTo>
                        <a:pt x="20" y="7"/>
                        <a:pt x="12" y="6"/>
                        <a:pt x="17" y="5"/>
                      </a:cubicBezTo>
                      <a:cubicBezTo>
                        <a:pt x="19" y="5"/>
                        <a:pt x="20" y="4"/>
                        <a:pt x="19" y="3"/>
                      </a:cubicBezTo>
                      <a:cubicBezTo>
                        <a:pt x="18" y="2"/>
                        <a:pt x="17" y="2"/>
                        <a:pt x="16" y="2"/>
                      </a:cubicBezTo>
                      <a:cubicBezTo>
                        <a:pt x="14" y="2"/>
                        <a:pt x="10" y="4"/>
                        <a:pt x="9" y="4"/>
                      </a:cubicBezTo>
                      <a:cubicBezTo>
                        <a:pt x="9" y="4"/>
                        <a:pt x="9" y="4"/>
                        <a:pt x="8" y="4"/>
                      </a:cubicBezTo>
                      <a:cubicBezTo>
                        <a:pt x="6" y="4"/>
                        <a:pt x="7" y="1"/>
                        <a:pt x="6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10" name="Freeform 143">
                  <a:extLst>
                    <a:ext uri="{FF2B5EF4-FFF2-40B4-BE49-F238E27FC236}">
                      <a16:creationId xmlns:a16="http://schemas.microsoft.com/office/drawing/2014/main" id="{181F5057-9FB4-4145-B8CE-56A8D73457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54315" y="5483453"/>
                  <a:ext cx="51592" cy="55277"/>
                </a:xfrm>
                <a:custGeom>
                  <a:avLst/>
                  <a:gdLst>
                    <a:gd name="T0" fmla="*/ 14 w 16"/>
                    <a:gd name="T1" fmla="*/ 0 h 17"/>
                    <a:gd name="T2" fmla="*/ 8 w 16"/>
                    <a:gd name="T3" fmla="*/ 3 h 17"/>
                    <a:gd name="T4" fmla="*/ 1 w 16"/>
                    <a:gd name="T5" fmla="*/ 9 h 17"/>
                    <a:gd name="T6" fmla="*/ 1 w 16"/>
                    <a:gd name="T7" fmla="*/ 15 h 17"/>
                    <a:gd name="T8" fmla="*/ 1 w 16"/>
                    <a:gd name="T9" fmla="*/ 17 h 17"/>
                    <a:gd name="T10" fmla="*/ 2 w 16"/>
                    <a:gd name="T11" fmla="*/ 17 h 17"/>
                    <a:gd name="T12" fmla="*/ 7 w 16"/>
                    <a:gd name="T13" fmla="*/ 14 h 17"/>
                    <a:gd name="T14" fmla="*/ 10 w 16"/>
                    <a:gd name="T15" fmla="*/ 12 h 17"/>
                    <a:gd name="T16" fmla="*/ 11 w 16"/>
                    <a:gd name="T17" fmla="*/ 13 h 17"/>
                    <a:gd name="T18" fmla="*/ 14 w 16"/>
                    <a:gd name="T19" fmla="*/ 6 h 17"/>
                    <a:gd name="T20" fmla="*/ 16 w 16"/>
                    <a:gd name="T21" fmla="*/ 1 h 17"/>
                    <a:gd name="T22" fmla="*/ 14 w 16"/>
                    <a:gd name="T23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6" h="17">
                      <a:moveTo>
                        <a:pt x="14" y="0"/>
                      </a:moveTo>
                      <a:cubicBezTo>
                        <a:pt x="13" y="0"/>
                        <a:pt x="9" y="2"/>
                        <a:pt x="8" y="3"/>
                      </a:cubicBezTo>
                      <a:cubicBezTo>
                        <a:pt x="5" y="4"/>
                        <a:pt x="2" y="6"/>
                        <a:pt x="1" y="9"/>
                      </a:cubicBezTo>
                      <a:cubicBezTo>
                        <a:pt x="1" y="10"/>
                        <a:pt x="0" y="13"/>
                        <a:pt x="1" y="15"/>
                      </a:cubicBezTo>
                      <a:cubicBezTo>
                        <a:pt x="2" y="16"/>
                        <a:pt x="1" y="16"/>
                        <a:pt x="1" y="17"/>
                      </a:cubicBezTo>
                      <a:cubicBezTo>
                        <a:pt x="1" y="17"/>
                        <a:pt x="2" y="17"/>
                        <a:pt x="2" y="17"/>
                      </a:cubicBezTo>
                      <a:cubicBezTo>
                        <a:pt x="3" y="17"/>
                        <a:pt x="6" y="15"/>
                        <a:pt x="7" y="14"/>
                      </a:cubicBezTo>
                      <a:cubicBezTo>
                        <a:pt x="8" y="13"/>
                        <a:pt x="9" y="12"/>
                        <a:pt x="10" y="12"/>
                      </a:cubicBezTo>
                      <a:cubicBezTo>
                        <a:pt x="10" y="12"/>
                        <a:pt x="11" y="12"/>
                        <a:pt x="11" y="13"/>
                      </a:cubicBezTo>
                      <a:cubicBezTo>
                        <a:pt x="11" y="9"/>
                        <a:pt x="12" y="9"/>
                        <a:pt x="14" y="6"/>
                      </a:cubicBezTo>
                      <a:cubicBezTo>
                        <a:pt x="14" y="5"/>
                        <a:pt x="16" y="2"/>
                        <a:pt x="16" y="1"/>
                      </a:cubicBezTo>
                      <a:cubicBezTo>
                        <a:pt x="15" y="0"/>
                        <a:pt x="15" y="0"/>
                        <a:pt x="14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11" name="Freeform 144">
                  <a:extLst>
                    <a:ext uri="{FF2B5EF4-FFF2-40B4-BE49-F238E27FC236}">
                      <a16:creationId xmlns:a16="http://schemas.microsoft.com/office/drawing/2014/main" id="{3591DB79-C4D4-8D46-A5B8-ECA0C57A17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85302" y="5321308"/>
                  <a:ext cx="22111" cy="33166"/>
                </a:xfrm>
                <a:custGeom>
                  <a:avLst/>
                  <a:gdLst>
                    <a:gd name="T0" fmla="*/ 2 w 8"/>
                    <a:gd name="T1" fmla="*/ 0 h 10"/>
                    <a:gd name="T2" fmla="*/ 0 w 8"/>
                    <a:gd name="T3" fmla="*/ 1 h 10"/>
                    <a:gd name="T4" fmla="*/ 8 w 8"/>
                    <a:gd name="T5" fmla="*/ 10 h 10"/>
                    <a:gd name="T6" fmla="*/ 7 w 8"/>
                    <a:gd name="T7" fmla="*/ 5 h 10"/>
                    <a:gd name="T8" fmla="*/ 5 w 8"/>
                    <a:gd name="T9" fmla="*/ 3 h 10"/>
                    <a:gd name="T10" fmla="*/ 2 w 8"/>
                    <a:gd name="T11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" h="10">
                      <a:moveTo>
                        <a:pt x="2" y="0"/>
                      </a:moveTo>
                      <a:cubicBezTo>
                        <a:pt x="2" y="0"/>
                        <a:pt x="1" y="1"/>
                        <a:pt x="0" y="1"/>
                      </a:cubicBezTo>
                      <a:cubicBezTo>
                        <a:pt x="2" y="4"/>
                        <a:pt x="5" y="7"/>
                        <a:pt x="8" y="10"/>
                      </a:cubicBezTo>
                      <a:cubicBezTo>
                        <a:pt x="8" y="8"/>
                        <a:pt x="8" y="6"/>
                        <a:pt x="7" y="5"/>
                      </a:cubicBezTo>
                      <a:cubicBezTo>
                        <a:pt x="7" y="3"/>
                        <a:pt x="6" y="4"/>
                        <a:pt x="5" y="3"/>
                      </a:cubicBezTo>
                      <a:cubicBezTo>
                        <a:pt x="4" y="2"/>
                        <a:pt x="3" y="0"/>
                        <a:pt x="2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12" name="Freeform 145">
                  <a:extLst>
                    <a:ext uri="{FF2B5EF4-FFF2-40B4-BE49-F238E27FC236}">
                      <a16:creationId xmlns:a16="http://schemas.microsoft.com/office/drawing/2014/main" id="{1A76E9C2-D21A-C343-96E9-0829ACAB03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19472" y="5214439"/>
                  <a:ext cx="158460" cy="114239"/>
                </a:xfrm>
                <a:custGeom>
                  <a:avLst/>
                  <a:gdLst>
                    <a:gd name="T0" fmla="*/ 11 w 50"/>
                    <a:gd name="T1" fmla="*/ 0 h 36"/>
                    <a:gd name="T2" fmla="*/ 0 w 50"/>
                    <a:gd name="T3" fmla="*/ 6 h 36"/>
                    <a:gd name="T4" fmla="*/ 5 w 50"/>
                    <a:gd name="T5" fmla="*/ 5 h 36"/>
                    <a:gd name="T6" fmla="*/ 8 w 50"/>
                    <a:gd name="T7" fmla="*/ 6 h 36"/>
                    <a:gd name="T8" fmla="*/ 22 w 50"/>
                    <a:gd name="T9" fmla="*/ 20 h 36"/>
                    <a:gd name="T10" fmla="*/ 27 w 50"/>
                    <a:gd name="T11" fmla="*/ 21 h 36"/>
                    <a:gd name="T12" fmla="*/ 28 w 50"/>
                    <a:gd name="T13" fmla="*/ 21 h 36"/>
                    <a:gd name="T14" fmla="*/ 30 w 50"/>
                    <a:gd name="T15" fmla="*/ 21 h 36"/>
                    <a:gd name="T16" fmla="*/ 32 w 50"/>
                    <a:gd name="T17" fmla="*/ 21 h 36"/>
                    <a:gd name="T18" fmla="*/ 37 w 50"/>
                    <a:gd name="T19" fmla="*/ 28 h 36"/>
                    <a:gd name="T20" fmla="*/ 47 w 50"/>
                    <a:gd name="T21" fmla="*/ 36 h 36"/>
                    <a:gd name="T22" fmla="*/ 49 w 50"/>
                    <a:gd name="T23" fmla="*/ 29 h 36"/>
                    <a:gd name="T24" fmla="*/ 46 w 50"/>
                    <a:gd name="T25" fmla="*/ 29 h 36"/>
                    <a:gd name="T26" fmla="*/ 39 w 50"/>
                    <a:gd name="T27" fmla="*/ 25 h 36"/>
                    <a:gd name="T28" fmla="*/ 38 w 50"/>
                    <a:gd name="T29" fmla="*/ 20 h 36"/>
                    <a:gd name="T30" fmla="*/ 38 w 50"/>
                    <a:gd name="T31" fmla="*/ 16 h 36"/>
                    <a:gd name="T32" fmla="*/ 36 w 50"/>
                    <a:gd name="T33" fmla="*/ 14 h 36"/>
                    <a:gd name="T34" fmla="*/ 35 w 50"/>
                    <a:gd name="T35" fmla="*/ 12 h 36"/>
                    <a:gd name="T36" fmla="*/ 33 w 50"/>
                    <a:gd name="T37" fmla="*/ 12 h 36"/>
                    <a:gd name="T38" fmla="*/ 31 w 50"/>
                    <a:gd name="T39" fmla="*/ 12 h 36"/>
                    <a:gd name="T40" fmla="*/ 30 w 50"/>
                    <a:gd name="T41" fmla="*/ 12 h 36"/>
                    <a:gd name="T42" fmla="*/ 29 w 50"/>
                    <a:gd name="T43" fmla="*/ 12 h 36"/>
                    <a:gd name="T44" fmla="*/ 24 w 50"/>
                    <a:gd name="T45" fmla="*/ 9 h 36"/>
                    <a:gd name="T46" fmla="*/ 19 w 50"/>
                    <a:gd name="T47" fmla="*/ 7 h 36"/>
                    <a:gd name="T48" fmla="*/ 12 w 50"/>
                    <a:gd name="T49" fmla="*/ 0 h 36"/>
                    <a:gd name="T50" fmla="*/ 11 w 50"/>
                    <a:gd name="T51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50" h="36">
                      <a:moveTo>
                        <a:pt x="11" y="0"/>
                      </a:moveTo>
                      <a:cubicBezTo>
                        <a:pt x="8" y="0"/>
                        <a:pt x="3" y="4"/>
                        <a:pt x="0" y="6"/>
                      </a:cubicBezTo>
                      <a:cubicBezTo>
                        <a:pt x="1" y="6"/>
                        <a:pt x="3" y="5"/>
                        <a:pt x="5" y="5"/>
                      </a:cubicBezTo>
                      <a:cubicBezTo>
                        <a:pt x="6" y="5"/>
                        <a:pt x="7" y="5"/>
                        <a:pt x="8" y="6"/>
                      </a:cubicBezTo>
                      <a:cubicBezTo>
                        <a:pt x="14" y="9"/>
                        <a:pt x="17" y="16"/>
                        <a:pt x="22" y="20"/>
                      </a:cubicBezTo>
                      <a:cubicBezTo>
                        <a:pt x="24" y="21"/>
                        <a:pt x="25" y="21"/>
                        <a:pt x="27" y="21"/>
                      </a:cubicBezTo>
                      <a:cubicBezTo>
                        <a:pt x="27" y="21"/>
                        <a:pt x="28" y="21"/>
                        <a:pt x="28" y="21"/>
                      </a:cubicBezTo>
                      <a:cubicBezTo>
                        <a:pt x="29" y="21"/>
                        <a:pt x="29" y="21"/>
                        <a:pt x="30" y="21"/>
                      </a:cubicBezTo>
                      <a:cubicBezTo>
                        <a:pt x="31" y="21"/>
                        <a:pt x="31" y="21"/>
                        <a:pt x="32" y="21"/>
                      </a:cubicBezTo>
                      <a:cubicBezTo>
                        <a:pt x="35" y="22"/>
                        <a:pt x="35" y="26"/>
                        <a:pt x="37" y="28"/>
                      </a:cubicBezTo>
                      <a:cubicBezTo>
                        <a:pt x="39" y="32"/>
                        <a:pt x="43" y="33"/>
                        <a:pt x="47" y="36"/>
                      </a:cubicBezTo>
                      <a:cubicBezTo>
                        <a:pt x="50" y="33"/>
                        <a:pt x="48" y="32"/>
                        <a:pt x="49" y="29"/>
                      </a:cubicBezTo>
                      <a:cubicBezTo>
                        <a:pt x="48" y="29"/>
                        <a:pt x="47" y="29"/>
                        <a:pt x="46" y="29"/>
                      </a:cubicBezTo>
                      <a:cubicBezTo>
                        <a:pt x="42" y="29"/>
                        <a:pt x="41" y="28"/>
                        <a:pt x="39" y="25"/>
                      </a:cubicBezTo>
                      <a:cubicBezTo>
                        <a:pt x="39" y="23"/>
                        <a:pt x="38" y="22"/>
                        <a:pt x="38" y="20"/>
                      </a:cubicBezTo>
                      <a:cubicBezTo>
                        <a:pt x="38" y="19"/>
                        <a:pt x="38" y="17"/>
                        <a:pt x="38" y="16"/>
                      </a:cubicBezTo>
                      <a:cubicBezTo>
                        <a:pt x="38" y="15"/>
                        <a:pt x="36" y="15"/>
                        <a:pt x="36" y="14"/>
                      </a:cubicBezTo>
                      <a:cubicBezTo>
                        <a:pt x="35" y="13"/>
                        <a:pt x="37" y="13"/>
                        <a:pt x="35" y="12"/>
                      </a:cubicBezTo>
                      <a:cubicBezTo>
                        <a:pt x="35" y="12"/>
                        <a:pt x="34" y="12"/>
                        <a:pt x="33" y="12"/>
                      </a:cubicBezTo>
                      <a:cubicBezTo>
                        <a:pt x="33" y="12"/>
                        <a:pt x="32" y="12"/>
                        <a:pt x="31" y="12"/>
                      </a:cubicBezTo>
                      <a:cubicBezTo>
                        <a:pt x="31" y="12"/>
                        <a:pt x="30" y="12"/>
                        <a:pt x="30" y="12"/>
                      </a:cubicBezTo>
                      <a:cubicBezTo>
                        <a:pt x="29" y="12"/>
                        <a:pt x="29" y="12"/>
                        <a:pt x="29" y="12"/>
                      </a:cubicBezTo>
                      <a:cubicBezTo>
                        <a:pt x="26" y="11"/>
                        <a:pt x="25" y="10"/>
                        <a:pt x="24" y="9"/>
                      </a:cubicBezTo>
                      <a:cubicBezTo>
                        <a:pt x="22" y="8"/>
                        <a:pt x="21" y="9"/>
                        <a:pt x="19" y="7"/>
                      </a:cubicBezTo>
                      <a:cubicBezTo>
                        <a:pt x="16" y="5"/>
                        <a:pt x="16" y="0"/>
                        <a:pt x="12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13" name="Freeform 146">
                  <a:extLst>
                    <a:ext uri="{FF2B5EF4-FFF2-40B4-BE49-F238E27FC236}">
                      <a16:creationId xmlns:a16="http://schemas.microsoft.com/office/drawing/2014/main" id="{D26B5DF1-AAF2-714D-AD9D-F78798A777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54817" y="5339733"/>
                  <a:ext cx="44221" cy="18426"/>
                </a:xfrm>
                <a:custGeom>
                  <a:avLst/>
                  <a:gdLst>
                    <a:gd name="T0" fmla="*/ 6 w 14"/>
                    <a:gd name="T1" fmla="*/ 0 h 6"/>
                    <a:gd name="T2" fmla="*/ 0 w 14"/>
                    <a:gd name="T3" fmla="*/ 2 h 6"/>
                    <a:gd name="T4" fmla="*/ 6 w 14"/>
                    <a:gd name="T5" fmla="*/ 6 h 6"/>
                    <a:gd name="T6" fmla="*/ 13 w 14"/>
                    <a:gd name="T7" fmla="*/ 2 h 6"/>
                    <a:gd name="T8" fmla="*/ 6 w 14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6">
                      <a:moveTo>
                        <a:pt x="6" y="0"/>
                      </a:moveTo>
                      <a:cubicBezTo>
                        <a:pt x="4" y="0"/>
                        <a:pt x="2" y="1"/>
                        <a:pt x="0" y="2"/>
                      </a:cubicBezTo>
                      <a:cubicBezTo>
                        <a:pt x="2" y="4"/>
                        <a:pt x="4" y="5"/>
                        <a:pt x="6" y="6"/>
                      </a:cubicBezTo>
                      <a:cubicBezTo>
                        <a:pt x="9" y="5"/>
                        <a:pt x="14" y="4"/>
                        <a:pt x="13" y="2"/>
                      </a:cubicBezTo>
                      <a:cubicBezTo>
                        <a:pt x="11" y="1"/>
                        <a:pt x="8" y="0"/>
                        <a:pt x="6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14" name="Freeform 147">
                  <a:extLst>
                    <a:ext uri="{FF2B5EF4-FFF2-40B4-BE49-F238E27FC236}">
                      <a16:creationId xmlns:a16="http://schemas.microsoft.com/office/drawing/2014/main" id="{B26B67E5-325A-0346-89FD-9A9DDA883B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71063" y="5347103"/>
                  <a:ext cx="11055" cy="7370"/>
                </a:xfrm>
                <a:custGeom>
                  <a:avLst/>
                  <a:gdLst>
                    <a:gd name="T0" fmla="*/ 2 w 3"/>
                    <a:gd name="T1" fmla="*/ 0 h 3"/>
                    <a:gd name="T2" fmla="*/ 0 w 3"/>
                    <a:gd name="T3" fmla="*/ 0 h 3"/>
                    <a:gd name="T4" fmla="*/ 1 w 3"/>
                    <a:gd name="T5" fmla="*/ 3 h 3"/>
                    <a:gd name="T6" fmla="*/ 3 w 3"/>
                    <a:gd name="T7" fmla="*/ 0 h 3"/>
                    <a:gd name="T8" fmla="*/ 2 w 3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3">
                      <a:moveTo>
                        <a:pt x="2" y="0"/>
                      </a:move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0" y="1"/>
                        <a:pt x="0" y="2"/>
                        <a:pt x="1" y="3"/>
                      </a:cubicBezTo>
                      <a:cubicBezTo>
                        <a:pt x="2" y="2"/>
                        <a:pt x="2" y="1"/>
                        <a:pt x="3" y="0"/>
                      </a:cubicBezTo>
                      <a:cubicBezTo>
                        <a:pt x="3" y="0"/>
                        <a:pt x="2" y="0"/>
                        <a:pt x="2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15" name="Freeform 148">
                  <a:extLst>
                    <a:ext uri="{FF2B5EF4-FFF2-40B4-BE49-F238E27FC236}">
                      <a16:creationId xmlns:a16="http://schemas.microsoft.com/office/drawing/2014/main" id="{67E5A4A7-A820-DB4F-8BFC-7B7D6AB8BE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95353" y="5546100"/>
                  <a:ext cx="18426" cy="44221"/>
                </a:xfrm>
                <a:custGeom>
                  <a:avLst/>
                  <a:gdLst>
                    <a:gd name="T0" fmla="*/ 5 w 5"/>
                    <a:gd name="T1" fmla="*/ 0 h 14"/>
                    <a:gd name="T2" fmla="*/ 3 w 5"/>
                    <a:gd name="T3" fmla="*/ 14 h 14"/>
                    <a:gd name="T4" fmla="*/ 5 w 5"/>
                    <a:gd name="T5" fmla="*/ 9 h 14"/>
                    <a:gd name="T6" fmla="*/ 3 w 5"/>
                    <a:gd name="T7" fmla="*/ 7 h 14"/>
                    <a:gd name="T8" fmla="*/ 5 w 5"/>
                    <a:gd name="T9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4">
                      <a:moveTo>
                        <a:pt x="5" y="0"/>
                      </a:moveTo>
                      <a:cubicBezTo>
                        <a:pt x="1" y="6"/>
                        <a:pt x="0" y="7"/>
                        <a:pt x="3" y="14"/>
                      </a:cubicBezTo>
                      <a:cubicBezTo>
                        <a:pt x="4" y="10"/>
                        <a:pt x="5" y="13"/>
                        <a:pt x="5" y="9"/>
                      </a:cubicBezTo>
                      <a:cubicBezTo>
                        <a:pt x="4" y="8"/>
                        <a:pt x="3" y="7"/>
                        <a:pt x="3" y="7"/>
                      </a:cubicBezTo>
                      <a:cubicBezTo>
                        <a:pt x="3" y="5"/>
                        <a:pt x="5" y="2"/>
                        <a:pt x="5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Freeform 149">
                  <a:extLst>
                    <a:ext uri="{FF2B5EF4-FFF2-40B4-BE49-F238E27FC236}">
                      <a16:creationId xmlns:a16="http://schemas.microsoft.com/office/drawing/2014/main" id="{B7BA0DFD-9D69-2542-8D85-73B50E6B40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52136" y="5450287"/>
                  <a:ext cx="22111" cy="14740"/>
                </a:xfrm>
                <a:custGeom>
                  <a:avLst/>
                  <a:gdLst>
                    <a:gd name="T0" fmla="*/ 6 w 7"/>
                    <a:gd name="T1" fmla="*/ 0 h 4"/>
                    <a:gd name="T2" fmla="*/ 0 w 7"/>
                    <a:gd name="T3" fmla="*/ 3 h 4"/>
                    <a:gd name="T4" fmla="*/ 6 w 7"/>
                    <a:gd name="T5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4">
                      <a:moveTo>
                        <a:pt x="6" y="0"/>
                      </a:moveTo>
                      <a:cubicBezTo>
                        <a:pt x="4" y="1"/>
                        <a:pt x="2" y="2"/>
                        <a:pt x="0" y="3"/>
                      </a:cubicBezTo>
                      <a:cubicBezTo>
                        <a:pt x="2" y="3"/>
                        <a:pt x="7" y="4"/>
                        <a:pt x="6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17" name="Freeform 150">
                  <a:extLst>
                    <a:ext uri="{FF2B5EF4-FFF2-40B4-BE49-F238E27FC236}">
                      <a16:creationId xmlns:a16="http://schemas.microsoft.com/office/drawing/2014/main" id="{F10466E1-4AF9-DF42-93DE-E1249E18C5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19472" y="5490823"/>
                  <a:ext cx="14740" cy="25796"/>
                </a:xfrm>
                <a:custGeom>
                  <a:avLst/>
                  <a:gdLst>
                    <a:gd name="T0" fmla="*/ 3 w 5"/>
                    <a:gd name="T1" fmla="*/ 0 h 8"/>
                    <a:gd name="T2" fmla="*/ 5 w 5"/>
                    <a:gd name="T3" fmla="*/ 8 h 8"/>
                    <a:gd name="T4" fmla="*/ 3 w 5"/>
                    <a:gd name="T5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8">
                      <a:moveTo>
                        <a:pt x="3" y="0"/>
                      </a:moveTo>
                      <a:cubicBezTo>
                        <a:pt x="2" y="4"/>
                        <a:pt x="0" y="8"/>
                        <a:pt x="5" y="8"/>
                      </a:cubicBezTo>
                      <a:cubicBezTo>
                        <a:pt x="5" y="5"/>
                        <a:pt x="4" y="3"/>
                        <a:pt x="3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18" name="Freeform 151">
                  <a:extLst>
                    <a:ext uri="{FF2B5EF4-FFF2-40B4-BE49-F238E27FC236}">
                      <a16:creationId xmlns:a16="http://schemas.microsoft.com/office/drawing/2014/main" id="{ECD33A67-2DE6-3745-9BAF-9F650D5280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16790" y="5332363"/>
                  <a:ext cx="33166" cy="25796"/>
                </a:xfrm>
                <a:custGeom>
                  <a:avLst/>
                  <a:gdLst>
                    <a:gd name="T0" fmla="*/ 3 w 11"/>
                    <a:gd name="T1" fmla="*/ 0 h 9"/>
                    <a:gd name="T2" fmla="*/ 6 w 11"/>
                    <a:gd name="T3" fmla="*/ 9 h 9"/>
                    <a:gd name="T4" fmla="*/ 9 w 11"/>
                    <a:gd name="T5" fmla="*/ 6 h 9"/>
                    <a:gd name="T6" fmla="*/ 11 w 11"/>
                    <a:gd name="T7" fmla="*/ 7 h 9"/>
                    <a:gd name="T8" fmla="*/ 4 w 11"/>
                    <a:gd name="T9" fmla="*/ 2 h 9"/>
                    <a:gd name="T10" fmla="*/ 3 w 11"/>
                    <a:gd name="T11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" h="9">
                      <a:moveTo>
                        <a:pt x="3" y="0"/>
                      </a:moveTo>
                      <a:cubicBezTo>
                        <a:pt x="0" y="0"/>
                        <a:pt x="5" y="7"/>
                        <a:pt x="6" y="9"/>
                      </a:cubicBezTo>
                      <a:cubicBezTo>
                        <a:pt x="7" y="7"/>
                        <a:pt x="8" y="6"/>
                        <a:pt x="9" y="6"/>
                      </a:cubicBezTo>
                      <a:cubicBezTo>
                        <a:pt x="10" y="6"/>
                        <a:pt x="10" y="6"/>
                        <a:pt x="11" y="7"/>
                      </a:cubicBezTo>
                      <a:cubicBezTo>
                        <a:pt x="8" y="4"/>
                        <a:pt x="7" y="4"/>
                        <a:pt x="4" y="2"/>
                      </a:cubicBezTo>
                      <a:cubicBezTo>
                        <a:pt x="3" y="0"/>
                        <a:pt x="3" y="0"/>
                        <a:pt x="3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19" name="Freeform 152">
                  <a:extLst>
                    <a:ext uri="{FF2B5EF4-FFF2-40B4-BE49-F238E27FC236}">
                      <a16:creationId xmlns:a16="http://schemas.microsoft.com/office/drawing/2014/main" id="{E87415FC-0E2B-524D-9451-4644D5CB82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63191" y="5026498"/>
                  <a:ext cx="33166" cy="22111"/>
                </a:xfrm>
                <a:custGeom>
                  <a:avLst/>
                  <a:gdLst>
                    <a:gd name="T0" fmla="*/ 5 w 10"/>
                    <a:gd name="T1" fmla="*/ 0 h 7"/>
                    <a:gd name="T2" fmla="*/ 3 w 10"/>
                    <a:gd name="T3" fmla="*/ 1 h 7"/>
                    <a:gd name="T4" fmla="*/ 5 w 10"/>
                    <a:gd name="T5" fmla="*/ 7 h 7"/>
                    <a:gd name="T6" fmla="*/ 9 w 10"/>
                    <a:gd name="T7" fmla="*/ 2 h 7"/>
                    <a:gd name="T8" fmla="*/ 5 w 10"/>
                    <a:gd name="T9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7">
                      <a:moveTo>
                        <a:pt x="5" y="0"/>
                      </a:moveTo>
                      <a:cubicBezTo>
                        <a:pt x="4" y="0"/>
                        <a:pt x="3" y="1"/>
                        <a:pt x="3" y="1"/>
                      </a:cubicBezTo>
                      <a:cubicBezTo>
                        <a:pt x="0" y="3"/>
                        <a:pt x="3" y="5"/>
                        <a:pt x="5" y="7"/>
                      </a:cubicBezTo>
                      <a:cubicBezTo>
                        <a:pt x="7" y="6"/>
                        <a:pt x="10" y="4"/>
                        <a:pt x="9" y="2"/>
                      </a:cubicBezTo>
                      <a:cubicBezTo>
                        <a:pt x="8" y="1"/>
                        <a:pt x="7" y="0"/>
                        <a:pt x="5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Freeform 153">
                  <a:extLst>
                    <a:ext uri="{FF2B5EF4-FFF2-40B4-BE49-F238E27FC236}">
                      <a16:creationId xmlns:a16="http://schemas.microsoft.com/office/drawing/2014/main" id="{C1D96492-F245-594C-81D0-8B0AF74E38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59506" y="5376584"/>
                  <a:ext cx="3685" cy="11055"/>
                </a:xfrm>
                <a:custGeom>
                  <a:avLst/>
                  <a:gdLst>
                    <a:gd name="T0" fmla="*/ 1 w 1"/>
                    <a:gd name="T1" fmla="*/ 0 h 3"/>
                    <a:gd name="T2" fmla="*/ 0 w 1"/>
                    <a:gd name="T3" fmla="*/ 3 h 3"/>
                    <a:gd name="T4" fmla="*/ 1 w 1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3">
                      <a:moveTo>
                        <a:pt x="1" y="0"/>
                      </a:moveTo>
                      <a:cubicBezTo>
                        <a:pt x="0" y="1"/>
                        <a:pt x="0" y="2"/>
                        <a:pt x="0" y="3"/>
                      </a:cubicBezTo>
                      <a:cubicBezTo>
                        <a:pt x="0" y="2"/>
                        <a:pt x="1" y="1"/>
                        <a:pt x="1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21" name="Freeform 154">
                  <a:extLst>
                    <a:ext uri="{FF2B5EF4-FFF2-40B4-BE49-F238E27FC236}">
                      <a16:creationId xmlns:a16="http://schemas.microsoft.com/office/drawing/2014/main" id="{961B8E32-55F8-104B-9C59-1B0AE4E87C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80613" y="5417121"/>
                  <a:ext cx="18426" cy="14740"/>
                </a:xfrm>
                <a:custGeom>
                  <a:avLst/>
                  <a:gdLst>
                    <a:gd name="T0" fmla="*/ 0 w 6"/>
                    <a:gd name="T1" fmla="*/ 0 h 5"/>
                    <a:gd name="T2" fmla="*/ 3 w 6"/>
                    <a:gd name="T3" fmla="*/ 5 h 5"/>
                    <a:gd name="T4" fmla="*/ 0 w 6"/>
                    <a:gd name="T5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" h="5">
                      <a:moveTo>
                        <a:pt x="0" y="0"/>
                      </a:moveTo>
                      <a:cubicBezTo>
                        <a:pt x="1" y="2"/>
                        <a:pt x="2" y="4"/>
                        <a:pt x="3" y="5"/>
                      </a:cubicBezTo>
                      <a:cubicBezTo>
                        <a:pt x="6" y="3"/>
                        <a:pt x="3" y="1"/>
                        <a:pt x="0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22" name="Freeform 155">
                  <a:extLst>
                    <a:ext uri="{FF2B5EF4-FFF2-40B4-BE49-F238E27FC236}">
                      <a16:creationId xmlns:a16="http://schemas.microsoft.com/office/drawing/2014/main" id="{CAE7F0AA-846B-304C-9EDB-A963636137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44766" y="5354474"/>
                  <a:ext cx="14740" cy="18426"/>
                </a:xfrm>
                <a:custGeom>
                  <a:avLst/>
                  <a:gdLst>
                    <a:gd name="T0" fmla="*/ 4 w 4"/>
                    <a:gd name="T1" fmla="*/ 0 h 5"/>
                    <a:gd name="T2" fmla="*/ 0 w 4"/>
                    <a:gd name="T3" fmla="*/ 5 h 5"/>
                    <a:gd name="T4" fmla="*/ 4 w 4"/>
                    <a:gd name="T5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5">
                      <a:moveTo>
                        <a:pt x="4" y="0"/>
                      </a:moveTo>
                      <a:cubicBezTo>
                        <a:pt x="2" y="1"/>
                        <a:pt x="1" y="3"/>
                        <a:pt x="0" y="5"/>
                      </a:cubicBezTo>
                      <a:cubicBezTo>
                        <a:pt x="2" y="4"/>
                        <a:pt x="4" y="2"/>
                        <a:pt x="4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23" name="Freeform 156">
                  <a:extLst>
                    <a:ext uri="{FF2B5EF4-FFF2-40B4-BE49-F238E27FC236}">
                      <a16:creationId xmlns:a16="http://schemas.microsoft.com/office/drawing/2014/main" id="{C57474F5-5774-6C43-AB9A-0786E04B16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90994" y="5273401"/>
                  <a:ext cx="40536" cy="40536"/>
                </a:xfrm>
                <a:custGeom>
                  <a:avLst/>
                  <a:gdLst>
                    <a:gd name="T0" fmla="*/ 7 w 13"/>
                    <a:gd name="T1" fmla="*/ 0 h 13"/>
                    <a:gd name="T2" fmla="*/ 4 w 13"/>
                    <a:gd name="T3" fmla="*/ 5 h 13"/>
                    <a:gd name="T4" fmla="*/ 0 w 13"/>
                    <a:gd name="T5" fmla="*/ 9 h 13"/>
                    <a:gd name="T6" fmla="*/ 1 w 13"/>
                    <a:gd name="T7" fmla="*/ 9 h 13"/>
                    <a:gd name="T8" fmla="*/ 2 w 13"/>
                    <a:gd name="T9" fmla="*/ 9 h 13"/>
                    <a:gd name="T10" fmla="*/ 3 w 13"/>
                    <a:gd name="T11" fmla="*/ 9 h 13"/>
                    <a:gd name="T12" fmla="*/ 5 w 13"/>
                    <a:gd name="T13" fmla="*/ 9 h 13"/>
                    <a:gd name="T14" fmla="*/ 5 w 13"/>
                    <a:gd name="T15" fmla="*/ 11 h 13"/>
                    <a:gd name="T16" fmla="*/ 6 w 13"/>
                    <a:gd name="T17" fmla="*/ 11 h 13"/>
                    <a:gd name="T18" fmla="*/ 7 w 13"/>
                    <a:gd name="T19" fmla="*/ 11 h 13"/>
                    <a:gd name="T20" fmla="*/ 7 w 13"/>
                    <a:gd name="T21" fmla="*/ 11 h 13"/>
                    <a:gd name="T22" fmla="*/ 8 w 13"/>
                    <a:gd name="T23" fmla="*/ 11 h 13"/>
                    <a:gd name="T24" fmla="*/ 13 w 13"/>
                    <a:gd name="T25" fmla="*/ 13 h 13"/>
                    <a:gd name="T26" fmla="*/ 13 w 13"/>
                    <a:gd name="T27" fmla="*/ 13 h 13"/>
                    <a:gd name="T28" fmla="*/ 7 w 13"/>
                    <a:gd name="T29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3" h="13">
                      <a:moveTo>
                        <a:pt x="7" y="0"/>
                      </a:moveTo>
                      <a:cubicBezTo>
                        <a:pt x="6" y="1"/>
                        <a:pt x="5" y="3"/>
                        <a:pt x="4" y="5"/>
                      </a:cubicBezTo>
                      <a:cubicBezTo>
                        <a:pt x="2" y="6"/>
                        <a:pt x="0" y="6"/>
                        <a:pt x="0" y="9"/>
                      </a:cubicBezTo>
                      <a:cubicBezTo>
                        <a:pt x="0" y="9"/>
                        <a:pt x="1" y="9"/>
                        <a:pt x="1" y="9"/>
                      </a:cubicBezTo>
                      <a:cubicBezTo>
                        <a:pt x="1" y="9"/>
                        <a:pt x="1" y="9"/>
                        <a:pt x="2" y="9"/>
                      </a:cubicBezTo>
                      <a:cubicBezTo>
                        <a:pt x="2" y="9"/>
                        <a:pt x="3" y="9"/>
                        <a:pt x="3" y="9"/>
                      </a:cubicBezTo>
                      <a:cubicBezTo>
                        <a:pt x="4" y="9"/>
                        <a:pt x="4" y="9"/>
                        <a:pt x="5" y="9"/>
                      </a:cubicBezTo>
                      <a:cubicBezTo>
                        <a:pt x="5" y="9"/>
                        <a:pt x="4" y="11"/>
                        <a:pt x="5" y="11"/>
                      </a:cubicBezTo>
                      <a:cubicBezTo>
                        <a:pt x="5" y="11"/>
                        <a:pt x="6" y="11"/>
                        <a:pt x="6" y="11"/>
                      </a:cubicBezTo>
                      <a:cubicBezTo>
                        <a:pt x="6" y="11"/>
                        <a:pt x="6" y="11"/>
                        <a:pt x="7" y="11"/>
                      </a:cubicBezTo>
                      <a:cubicBezTo>
                        <a:pt x="7" y="11"/>
                        <a:pt x="7" y="11"/>
                        <a:pt x="7" y="11"/>
                      </a:cubicBezTo>
                      <a:cubicBezTo>
                        <a:pt x="7" y="11"/>
                        <a:pt x="7" y="11"/>
                        <a:pt x="8" y="11"/>
                      </a:cubicBezTo>
                      <a:cubicBezTo>
                        <a:pt x="9" y="12"/>
                        <a:pt x="11" y="13"/>
                        <a:pt x="13" y="13"/>
                      </a:cubicBezTo>
                      <a:cubicBezTo>
                        <a:pt x="13" y="13"/>
                        <a:pt x="13" y="13"/>
                        <a:pt x="13" y="13"/>
                      </a:cubicBezTo>
                      <a:cubicBezTo>
                        <a:pt x="11" y="9"/>
                        <a:pt x="9" y="4"/>
                        <a:pt x="7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24" name="Freeform 157">
                  <a:extLst>
                    <a:ext uri="{FF2B5EF4-FFF2-40B4-BE49-F238E27FC236}">
                      <a16:creationId xmlns:a16="http://schemas.microsoft.com/office/drawing/2014/main" id="{BDA1713C-DB9D-CE4C-83C3-414EC74E98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44264" y="5376584"/>
                  <a:ext cx="11055" cy="7370"/>
                </a:xfrm>
                <a:custGeom>
                  <a:avLst/>
                  <a:gdLst>
                    <a:gd name="T0" fmla="*/ 3 w 3"/>
                    <a:gd name="T1" fmla="*/ 0 h 2"/>
                    <a:gd name="T2" fmla="*/ 0 w 3"/>
                    <a:gd name="T3" fmla="*/ 2 h 2"/>
                    <a:gd name="T4" fmla="*/ 3 w 3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3" y="0"/>
                      </a:moveTo>
                      <a:cubicBezTo>
                        <a:pt x="2" y="0"/>
                        <a:pt x="1" y="1"/>
                        <a:pt x="0" y="2"/>
                      </a:cubicBezTo>
                      <a:cubicBezTo>
                        <a:pt x="1" y="1"/>
                        <a:pt x="2" y="1"/>
                        <a:pt x="3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25" name="Freeform 158">
                  <a:extLst>
                    <a:ext uri="{FF2B5EF4-FFF2-40B4-BE49-F238E27FC236}">
                      <a16:creationId xmlns:a16="http://schemas.microsoft.com/office/drawing/2014/main" id="{6FA7A88C-15F1-9744-A160-AEFC18686A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91668" y="5439231"/>
                  <a:ext cx="33166" cy="14740"/>
                </a:xfrm>
                <a:custGeom>
                  <a:avLst/>
                  <a:gdLst>
                    <a:gd name="T0" fmla="*/ 7 w 11"/>
                    <a:gd name="T1" fmla="*/ 0 h 5"/>
                    <a:gd name="T2" fmla="*/ 0 w 11"/>
                    <a:gd name="T3" fmla="*/ 5 h 5"/>
                    <a:gd name="T4" fmla="*/ 11 w 11"/>
                    <a:gd name="T5" fmla="*/ 0 h 5"/>
                    <a:gd name="T6" fmla="*/ 7 w 11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5">
                      <a:moveTo>
                        <a:pt x="7" y="0"/>
                      </a:moveTo>
                      <a:cubicBezTo>
                        <a:pt x="4" y="0"/>
                        <a:pt x="2" y="2"/>
                        <a:pt x="0" y="5"/>
                      </a:cubicBezTo>
                      <a:cubicBezTo>
                        <a:pt x="3" y="2"/>
                        <a:pt x="8" y="3"/>
                        <a:pt x="11" y="0"/>
                      </a:cubicBezTo>
                      <a:cubicBezTo>
                        <a:pt x="9" y="0"/>
                        <a:pt x="8" y="0"/>
                        <a:pt x="7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26" name="Freeform 159">
                  <a:extLst>
                    <a:ext uri="{FF2B5EF4-FFF2-40B4-BE49-F238E27FC236}">
                      <a16:creationId xmlns:a16="http://schemas.microsoft.com/office/drawing/2014/main" id="{B7DAE49A-EFC3-D340-A188-6699AA77B4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65371" y="5465027"/>
                  <a:ext cx="3685" cy="7370"/>
                </a:xfrm>
                <a:custGeom>
                  <a:avLst/>
                  <a:gdLst>
                    <a:gd name="T0" fmla="*/ 1 w 1"/>
                    <a:gd name="T1" fmla="*/ 0 h 3"/>
                    <a:gd name="T2" fmla="*/ 0 w 1"/>
                    <a:gd name="T3" fmla="*/ 3 h 3"/>
                    <a:gd name="T4" fmla="*/ 1 w 1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3">
                      <a:moveTo>
                        <a:pt x="1" y="0"/>
                      </a:moveTo>
                      <a:cubicBezTo>
                        <a:pt x="0" y="1"/>
                        <a:pt x="0" y="2"/>
                        <a:pt x="0" y="3"/>
                      </a:cubicBezTo>
                      <a:cubicBezTo>
                        <a:pt x="1" y="2"/>
                        <a:pt x="1" y="1"/>
                        <a:pt x="1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27" name="Freeform 160">
                  <a:extLst>
                    <a:ext uri="{FF2B5EF4-FFF2-40B4-BE49-F238E27FC236}">
                      <a16:creationId xmlns:a16="http://schemas.microsoft.com/office/drawing/2014/main" id="{7CE8D563-307F-154D-96FE-EF995AEE75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09420" y="5232865"/>
                  <a:ext cx="18426" cy="29481"/>
                </a:xfrm>
                <a:custGeom>
                  <a:avLst/>
                  <a:gdLst>
                    <a:gd name="T0" fmla="*/ 5 w 6"/>
                    <a:gd name="T1" fmla="*/ 0 h 9"/>
                    <a:gd name="T2" fmla="*/ 0 w 6"/>
                    <a:gd name="T3" fmla="*/ 9 h 9"/>
                    <a:gd name="T4" fmla="*/ 5 w 6"/>
                    <a:gd name="T5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" h="9">
                      <a:moveTo>
                        <a:pt x="5" y="0"/>
                      </a:moveTo>
                      <a:cubicBezTo>
                        <a:pt x="0" y="2"/>
                        <a:pt x="1" y="6"/>
                        <a:pt x="0" y="9"/>
                      </a:cubicBezTo>
                      <a:cubicBezTo>
                        <a:pt x="6" y="8"/>
                        <a:pt x="5" y="6"/>
                        <a:pt x="5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28" name="Freeform 161">
                  <a:extLst>
                    <a:ext uri="{FF2B5EF4-FFF2-40B4-BE49-F238E27FC236}">
                      <a16:creationId xmlns:a16="http://schemas.microsoft.com/office/drawing/2014/main" id="{9FBF5A8E-210C-A14B-9582-24D6BB04F7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63191" y="5218124"/>
                  <a:ext cx="22111" cy="22111"/>
                </a:xfrm>
                <a:custGeom>
                  <a:avLst/>
                  <a:gdLst>
                    <a:gd name="T0" fmla="*/ 0 w 7"/>
                    <a:gd name="T1" fmla="*/ 0 h 7"/>
                    <a:gd name="T2" fmla="*/ 2 w 7"/>
                    <a:gd name="T3" fmla="*/ 7 h 7"/>
                    <a:gd name="T4" fmla="*/ 4 w 7"/>
                    <a:gd name="T5" fmla="*/ 7 h 7"/>
                    <a:gd name="T6" fmla="*/ 3 w 7"/>
                    <a:gd name="T7" fmla="*/ 4 h 7"/>
                    <a:gd name="T8" fmla="*/ 3 w 7"/>
                    <a:gd name="T9" fmla="*/ 2 h 7"/>
                    <a:gd name="T10" fmla="*/ 0 w 7"/>
                    <a:gd name="T11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" h="7">
                      <a:moveTo>
                        <a:pt x="0" y="0"/>
                      </a:moveTo>
                      <a:cubicBezTo>
                        <a:pt x="1" y="2"/>
                        <a:pt x="2" y="5"/>
                        <a:pt x="2" y="7"/>
                      </a:cubicBezTo>
                      <a:cubicBezTo>
                        <a:pt x="3" y="7"/>
                        <a:pt x="4" y="7"/>
                        <a:pt x="4" y="7"/>
                      </a:cubicBezTo>
                      <a:cubicBezTo>
                        <a:pt x="7" y="7"/>
                        <a:pt x="4" y="5"/>
                        <a:pt x="3" y="4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2" y="1"/>
                        <a:pt x="1" y="0"/>
                        <a:pt x="0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29" name="Freeform 162">
                  <a:extLst>
                    <a:ext uri="{FF2B5EF4-FFF2-40B4-BE49-F238E27FC236}">
                      <a16:creationId xmlns:a16="http://schemas.microsoft.com/office/drawing/2014/main" id="{16E0125B-FAAF-E441-97C9-645AF3FAB7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84800" y="5258661"/>
                  <a:ext cx="36851" cy="47907"/>
                </a:xfrm>
                <a:custGeom>
                  <a:avLst/>
                  <a:gdLst>
                    <a:gd name="T0" fmla="*/ 4 w 11"/>
                    <a:gd name="T1" fmla="*/ 0 h 15"/>
                    <a:gd name="T2" fmla="*/ 1 w 11"/>
                    <a:gd name="T3" fmla="*/ 3 h 15"/>
                    <a:gd name="T4" fmla="*/ 6 w 11"/>
                    <a:gd name="T5" fmla="*/ 15 h 15"/>
                    <a:gd name="T6" fmla="*/ 9 w 11"/>
                    <a:gd name="T7" fmla="*/ 4 h 15"/>
                    <a:gd name="T8" fmla="*/ 6 w 11"/>
                    <a:gd name="T9" fmla="*/ 0 h 15"/>
                    <a:gd name="T10" fmla="*/ 4 w 11"/>
                    <a:gd name="T11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" h="15">
                      <a:moveTo>
                        <a:pt x="4" y="0"/>
                      </a:moveTo>
                      <a:cubicBezTo>
                        <a:pt x="2" y="0"/>
                        <a:pt x="1" y="1"/>
                        <a:pt x="1" y="3"/>
                      </a:cubicBezTo>
                      <a:cubicBezTo>
                        <a:pt x="1" y="9"/>
                        <a:pt x="0" y="11"/>
                        <a:pt x="6" y="15"/>
                      </a:cubicBezTo>
                      <a:cubicBezTo>
                        <a:pt x="9" y="13"/>
                        <a:pt x="11" y="8"/>
                        <a:pt x="9" y="4"/>
                      </a:cubicBezTo>
                      <a:cubicBezTo>
                        <a:pt x="11" y="2"/>
                        <a:pt x="8" y="1"/>
                        <a:pt x="6" y="0"/>
                      </a:cubicBezTo>
                      <a:cubicBezTo>
                        <a:pt x="5" y="0"/>
                        <a:pt x="5" y="0"/>
                        <a:pt x="4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30" name="Freeform 163">
                  <a:extLst>
                    <a:ext uri="{FF2B5EF4-FFF2-40B4-BE49-F238E27FC236}">
                      <a16:creationId xmlns:a16="http://schemas.microsoft.com/office/drawing/2014/main" id="{EF1F8116-FC3E-EE41-928D-0138E07E69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24662" y="5129682"/>
                  <a:ext cx="40536" cy="33166"/>
                </a:xfrm>
                <a:custGeom>
                  <a:avLst/>
                  <a:gdLst>
                    <a:gd name="T0" fmla="*/ 7 w 13"/>
                    <a:gd name="T1" fmla="*/ 0 h 10"/>
                    <a:gd name="T2" fmla="*/ 4 w 13"/>
                    <a:gd name="T3" fmla="*/ 1 h 10"/>
                    <a:gd name="T4" fmla="*/ 4 w 13"/>
                    <a:gd name="T5" fmla="*/ 1 h 10"/>
                    <a:gd name="T6" fmla="*/ 3 w 13"/>
                    <a:gd name="T7" fmla="*/ 1 h 10"/>
                    <a:gd name="T8" fmla="*/ 3 w 13"/>
                    <a:gd name="T9" fmla="*/ 1 h 10"/>
                    <a:gd name="T10" fmla="*/ 2 w 13"/>
                    <a:gd name="T11" fmla="*/ 1 h 10"/>
                    <a:gd name="T12" fmla="*/ 9 w 13"/>
                    <a:gd name="T13" fmla="*/ 10 h 10"/>
                    <a:gd name="T14" fmla="*/ 9 w 13"/>
                    <a:gd name="T15" fmla="*/ 6 h 10"/>
                    <a:gd name="T16" fmla="*/ 8 w 13"/>
                    <a:gd name="T17" fmla="*/ 0 h 10"/>
                    <a:gd name="T18" fmla="*/ 7 w 13"/>
                    <a:gd name="T19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10">
                      <a:moveTo>
                        <a:pt x="7" y="0"/>
                      </a:moveTo>
                      <a:cubicBezTo>
                        <a:pt x="6" y="0"/>
                        <a:pt x="5" y="0"/>
                        <a:pt x="4" y="1"/>
                      </a:cubicBez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4" y="1"/>
                        <a:pt x="3" y="1"/>
                        <a:pt x="3" y="1"/>
                      </a:cubicBez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3" y="1"/>
                        <a:pt x="2" y="1"/>
                        <a:pt x="2" y="1"/>
                      </a:cubicBezTo>
                      <a:cubicBezTo>
                        <a:pt x="0" y="3"/>
                        <a:pt x="8" y="9"/>
                        <a:pt x="9" y="10"/>
                      </a:cubicBezTo>
                      <a:cubicBezTo>
                        <a:pt x="9" y="9"/>
                        <a:pt x="9" y="7"/>
                        <a:pt x="9" y="6"/>
                      </a:cubicBezTo>
                      <a:cubicBezTo>
                        <a:pt x="3" y="5"/>
                        <a:pt x="13" y="2"/>
                        <a:pt x="8" y="0"/>
                      </a:cubicBezTo>
                      <a:cubicBezTo>
                        <a:pt x="8" y="0"/>
                        <a:pt x="7" y="0"/>
                        <a:pt x="7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31" name="Freeform 164">
                  <a:extLst>
                    <a:ext uri="{FF2B5EF4-FFF2-40B4-BE49-F238E27FC236}">
                      <a16:creationId xmlns:a16="http://schemas.microsoft.com/office/drawing/2014/main" id="{44508F5A-81F0-AC4F-9EEF-6A0915EDE0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07412" y="5354474"/>
                  <a:ext cx="29481" cy="18426"/>
                </a:xfrm>
                <a:custGeom>
                  <a:avLst/>
                  <a:gdLst>
                    <a:gd name="T0" fmla="*/ 1 w 9"/>
                    <a:gd name="T1" fmla="*/ 0 h 5"/>
                    <a:gd name="T2" fmla="*/ 0 w 9"/>
                    <a:gd name="T3" fmla="*/ 0 h 5"/>
                    <a:gd name="T4" fmla="*/ 6 w 9"/>
                    <a:gd name="T5" fmla="*/ 5 h 5"/>
                    <a:gd name="T6" fmla="*/ 1 w 9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" h="5">
                      <a:moveTo>
                        <a:pt x="1" y="0"/>
                      </a:move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2" y="2"/>
                        <a:pt x="4" y="3"/>
                        <a:pt x="6" y="5"/>
                      </a:cubicBezTo>
                      <a:cubicBezTo>
                        <a:pt x="9" y="1"/>
                        <a:pt x="4" y="0"/>
                        <a:pt x="1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32" name="Freeform 165">
                  <a:extLst>
                    <a:ext uri="{FF2B5EF4-FFF2-40B4-BE49-F238E27FC236}">
                      <a16:creationId xmlns:a16="http://schemas.microsoft.com/office/drawing/2014/main" id="{CAD355C6-C8B9-224F-B9A1-4544952111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39733" y="3445584"/>
                  <a:ext cx="29481" cy="11055"/>
                </a:xfrm>
                <a:custGeom>
                  <a:avLst/>
                  <a:gdLst>
                    <a:gd name="T0" fmla="*/ 6 w 9"/>
                    <a:gd name="T1" fmla="*/ 0 h 4"/>
                    <a:gd name="T2" fmla="*/ 4 w 9"/>
                    <a:gd name="T3" fmla="*/ 0 h 4"/>
                    <a:gd name="T4" fmla="*/ 9 w 9"/>
                    <a:gd name="T5" fmla="*/ 4 h 4"/>
                    <a:gd name="T6" fmla="*/ 6 w 9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" h="4">
                      <a:moveTo>
                        <a:pt x="6" y="0"/>
                      </a:moveTo>
                      <a:cubicBezTo>
                        <a:pt x="5" y="0"/>
                        <a:pt x="5" y="0"/>
                        <a:pt x="4" y="0"/>
                      </a:cubicBezTo>
                      <a:cubicBezTo>
                        <a:pt x="0" y="3"/>
                        <a:pt x="8" y="4"/>
                        <a:pt x="9" y="4"/>
                      </a:cubicBezTo>
                      <a:cubicBezTo>
                        <a:pt x="9" y="3"/>
                        <a:pt x="8" y="0"/>
                        <a:pt x="6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33" name="Freeform 166">
                  <a:extLst>
                    <a:ext uri="{FF2B5EF4-FFF2-40B4-BE49-F238E27FC236}">
                      <a16:creationId xmlns:a16="http://schemas.microsoft.com/office/drawing/2014/main" id="{23C1A6C0-644D-1F43-906C-5481D97A52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30183" y="3541397"/>
                  <a:ext cx="11055" cy="0"/>
                </a:xfrm>
                <a:custGeom>
                  <a:avLst/>
                  <a:gdLst>
                    <a:gd name="T0" fmla="*/ 0 w 3"/>
                    <a:gd name="T1" fmla="*/ 0 h 1"/>
                    <a:gd name="T2" fmla="*/ 0 w 3"/>
                    <a:gd name="T3" fmla="*/ 1 h 1"/>
                    <a:gd name="T4" fmla="*/ 3 w 3"/>
                    <a:gd name="T5" fmla="*/ 1 h 1"/>
                    <a:gd name="T6" fmla="*/ 0 w 3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0" y="0"/>
                      </a:move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1" y="1"/>
                        <a:pt x="3" y="1"/>
                        <a:pt x="3" y="1"/>
                      </a:cubicBezTo>
                      <a:cubicBezTo>
                        <a:pt x="2" y="0"/>
                        <a:pt x="1" y="0"/>
                        <a:pt x="0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34" name="Freeform 167">
                  <a:extLst>
                    <a:ext uri="{FF2B5EF4-FFF2-40B4-BE49-F238E27FC236}">
                      <a16:creationId xmlns:a16="http://schemas.microsoft.com/office/drawing/2014/main" id="{FC9E3D1A-534C-974A-9698-504F0CE5EF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38729" y="3423473"/>
                  <a:ext cx="62647" cy="58962"/>
                </a:xfrm>
                <a:custGeom>
                  <a:avLst/>
                  <a:gdLst>
                    <a:gd name="T0" fmla="*/ 8 w 19"/>
                    <a:gd name="T1" fmla="*/ 0 h 18"/>
                    <a:gd name="T2" fmla="*/ 4 w 19"/>
                    <a:gd name="T3" fmla="*/ 2 h 18"/>
                    <a:gd name="T4" fmla="*/ 4 w 19"/>
                    <a:gd name="T5" fmla="*/ 2 h 18"/>
                    <a:gd name="T6" fmla="*/ 6 w 19"/>
                    <a:gd name="T7" fmla="*/ 4 h 18"/>
                    <a:gd name="T8" fmla="*/ 7 w 19"/>
                    <a:gd name="T9" fmla="*/ 3 h 18"/>
                    <a:gd name="T10" fmla="*/ 9 w 19"/>
                    <a:gd name="T11" fmla="*/ 5 h 18"/>
                    <a:gd name="T12" fmla="*/ 8 w 19"/>
                    <a:gd name="T13" fmla="*/ 5 h 18"/>
                    <a:gd name="T14" fmla="*/ 7 w 19"/>
                    <a:gd name="T15" fmla="*/ 6 h 18"/>
                    <a:gd name="T16" fmla="*/ 7 w 19"/>
                    <a:gd name="T17" fmla="*/ 4 h 18"/>
                    <a:gd name="T18" fmla="*/ 5 w 19"/>
                    <a:gd name="T19" fmla="*/ 6 h 18"/>
                    <a:gd name="T20" fmla="*/ 2 w 19"/>
                    <a:gd name="T21" fmla="*/ 5 h 18"/>
                    <a:gd name="T22" fmla="*/ 1 w 19"/>
                    <a:gd name="T23" fmla="*/ 6 h 18"/>
                    <a:gd name="T24" fmla="*/ 8 w 19"/>
                    <a:gd name="T25" fmla="*/ 18 h 18"/>
                    <a:gd name="T26" fmla="*/ 13 w 19"/>
                    <a:gd name="T27" fmla="*/ 13 h 18"/>
                    <a:gd name="T28" fmla="*/ 14 w 19"/>
                    <a:gd name="T29" fmla="*/ 13 h 18"/>
                    <a:gd name="T30" fmla="*/ 17 w 19"/>
                    <a:gd name="T31" fmla="*/ 16 h 18"/>
                    <a:gd name="T32" fmla="*/ 18 w 19"/>
                    <a:gd name="T33" fmla="*/ 13 h 18"/>
                    <a:gd name="T34" fmla="*/ 13 w 19"/>
                    <a:gd name="T35" fmla="*/ 8 h 18"/>
                    <a:gd name="T36" fmla="*/ 14 w 19"/>
                    <a:gd name="T37" fmla="*/ 4 h 18"/>
                    <a:gd name="T38" fmla="*/ 13 w 19"/>
                    <a:gd name="T39" fmla="*/ 4 h 18"/>
                    <a:gd name="T40" fmla="*/ 12 w 19"/>
                    <a:gd name="T41" fmla="*/ 4 h 18"/>
                    <a:gd name="T42" fmla="*/ 11 w 19"/>
                    <a:gd name="T43" fmla="*/ 4 h 18"/>
                    <a:gd name="T44" fmla="*/ 8 w 19"/>
                    <a:gd name="T45" fmla="*/ 3 h 18"/>
                    <a:gd name="T46" fmla="*/ 9 w 19"/>
                    <a:gd name="T47" fmla="*/ 0 h 18"/>
                    <a:gd name="T48" fmla="*/ 9 w 19"/>
                    <a:gd name="T49" fmla="*/ 0 h 18"/>
                    <a:gd name="T50" fmla="*/ 8 w 19"/>
                    <a:gd name="T51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9" h="18">
                      <a:moveTo>
                        <a:pt x="8" y="0"/>
                      </a:moveTo>
                      <a:cubicBezTo>
                        <a:pt x="6" y="0"/>
                        <a:pt x="4" y="1"/>
                        <a:pt x="4" y="2"/>
                      </a:cubicBezTo>
                      <a:cubicBezTo>
                        <a:pt x="4" y="2"/>
                        <a:pt x="4" y="2"/>
                        <a:pt x="4" y="2"/>
                      </a:cubicBezTo>
                      <a:cubicBezTo>
                        <a:pt x="5" y="2"/>
                        <a:pt x="6" y="2"/>
                        <a:pt x="6" y="4"/>
                      </a:cubicBezTo>
                      <a:cubicBezTo>
                        <a:pt x="7" y="3"/>
                        <a:pt x="7" y="3"/>
                        <a:pt x="7" y="3"/>
                      </a:cubicBezTo>
                      <a:cubicBezTo>
                        <a:pt x="8" y="3"/>
                        <a:pt x="9" y="4"/>
                        <a:pt x="9" y="5"/>
                      </a:cubicBezTo>
                      <a:cubicBezTo>
                        <a:pt x="9" y="5"/>
                        <a:pt x="9" y="5"/>
                        <a:pt x="8" y="5"/>
                      </a:cubicBezTo>
                      <a:cubicBezTo>
                        <a:pt x="8" y="5"/>
                        <a:pt x="7" y="5"/>
                        <a:pt x="7" y="6"/>
                      </a:cubicBezTo>
                      <a:cubicBezTo>
                        <a:pt x="7" y="5"/>
                        <a:pt x="6" y="5"/>
                        <a:pt x="7" y="4"/>
                      </a:cubicBezTo>
                      <a:cubicBezTo>
                        <a:pt x="6" y="5"/>
                        <a:pt x="6" y="5"/>
                        <a:pt x="5" y="6"/>
                      </a:cubicBezTo>
                      <a:cubicBezTo>
                        <a:pt x="5" y="6"/>
                        <a:pt x="3" y="5"/>
                        <a:pt x="2" y="5"/>
                      </a:cubicBezTo>
                      <a:cubicBezTo>
                        <a:pt x="1" y="5"/>
                        <a:pt x="1" y="5"/>
                        <a:pt x="1" y="6"/>
                      </a:cubicBezTo>
                      <a:cubicBezTo>
                        <a:pt x="0" y="14"/>
                        <a:pt x="0" y="14"/>
                        <a:pt x="8" y="18"/>
                      </a:cubicBezTo>
                      <a:cubicBezTo>
                        <a:pt x="9" y="14"/>
                        <a:pt x="10" y="14"/>
                        <a:pt x="13" y="13"/>
                      </a:cubicBezTo>
                      <a:cubicBezTo>
                        <a:pt x="13" y="13"/>
                        <a:pt x="14" y="13"/>
                        <a:pt x="14" y="13"/>
                      </a:cubicBezTo>
                      <a:cubicBezTo>
                        <a:pt x="16" y="13"/>
                        <a:pt x="17" y="14"/>
                        <a:pt x="17" y="16"/>
                      </a:cubicBezTo>
                      <a:cubicBezTo>
                        <a:pt x="18" y="15"/>
                        <a:pt x="18" y="14"/>
                        <a:pt x="18" y="13"/>
                      </a:cubicBezTo>
                      <a:cubicBezTo>
                        <a:pt x="16" y="12"/>
                        <a:pt x="13" y="11"/>
                        <a:pt x="13" y="8"/>
                      </a:cubicBezTo>
                      <a:cubicBezTo>
                        <a:pt x="14" y="6"/>
                        <a:pt x="19" y="5"/>
                        <a:pt x="14" y="4"/>
                      </a:cubicBezTo>
                      <a:cubicBezTo>
                        <a:pt x="14" y="4"/>
                        <a:pt x="14" y="4"/>
                        <a:pt x="13" y="4"/>
                      </a:cubicBezTo>
                      <a:cubicBezTo>
                        <a:pt x="13" y="4"/>
                        <a:pt x="13" y="4"/>
                        <a:pt x="12" y="4"/>
                      </a:cubicBezTo>
                      <a:cubicBezTo>
                        <a:pt x="12" y="4"/>
                        <a:pt x="11" y="4"/>
                        <a:pt x="11" y="4"/>
                      </a:cubicBezTo>
                      <a:cubicBezTo>
                        <a:pt x="10" y="4"/>
                        <a:pt x="8" y="4"/>
                        <a:pt x="8" y="3"/>
                      </a:cubicBezTo>
                      <a:cubicBezTo>
                        <a:pt x="7" y="2"/>
                        <a:pt x="9" y="0"/>
                        <a:pt x="9" y="0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9" y="0"/>
                        <a:pt x="8" y="0"/>
                        <a:pt x="8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35" name="Freeform 168">
                  <a:extLst>
                    <a:ext uri="{FF2B5EF4-FFF2-40B4-BE49-F238E27FC236}">
                      <a16:creationId xmlns:a16="http://schemas.microsoft.com/office/drawing/2014/main" id="{DA8CF73D-CA5F-0B41-B392-A1620C989C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49441" y="4337382"/>
                  <a:ext cx="11055" cy="14740"/>
                </a:xfrm>
                <a:custGeom>
                  <a:avLst/>
                  <a:gdLst>
                    <a:gd name="T0" fmla="*/ 1 w 4"/>
                    <a:gd name="T1" fmla="*/ 0 h 5"/>
                    <a:gd name="T2" fmla="*/ 0 w 4"/>
                    <a:gd name="T3" fmla="*/ 0 h 5"/>
                    <a:gd name="T4" fmla="*/ 4 w 4"/>
                    <a:gd name="T5" fmla="*/ 5 h 5"/>
                    <a:gd name="T6" fmla="*/ 1 w 4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5">
                      <a:moveTo>
                        <a:pt x="1" y="0"/>
                      </a:moveTo>
                      <a:cubicBezTo>
                        <a:pt x="1" y="0"/>
                        <a:pt x="1" y="0"/>
                        <a:pt x="0" y="0"/>
                      </a:cubicBezTo>
                      <a:cubicBezTo>
                        <a:pt x="2" y="2"/>
                        <a:pt x="3" y="3"/>
                        <a:pt x="4" y="5"/>
                      </a:cubicBezTo>
                      <a:cubicBezTo>
                        <a:pt x="3" y="3"/>
                        <a:pt x="3" y="0"/>
                        <a:pt x="1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36" name="Freeform 169">
                  <a:extLst>
                    <a:ext uri="{FF2B5EF4-FFF2-40B4-BE49-F238E27FC236}">
                      <a16:creationId xmlns:a16="http://schemas.microsoft.com/office/drawing/2014/main" id="{B3532367-5F8F-6C46-A874-7EDF6FE2A8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4683" y="4296845"/>
                  <a:ext cx="14740" cy="11055"/>
                </a:xfrm>
                <a:custGeom>
                  <a:avLst/>
                  <a:gdLst>
                    <a:gd name="T0" fmla="*/ 0 w 5"/>
                    <a:gd name="T1" fmla="*/ 0 h 4"/>
                    <a:gd name="T2" fmla="*/ 5 w 5"/>
                    <a:gd name="T3" fmla="*/ 4 h 4"/>
                    <a:gd name="T4" fmla="*/ 0 w 5"/>
                    <a:gd name="T5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4">
                      <a:moveTo>
                        <a:pt x="0" y="0"/>
                      </a:moveTo>
                      <a:cubicBezTo>
                        <a:pt x="1" y="1"/>
                        <a:pt x="3" y="3"/>
                        <a:pt x="5" y="4"/>
                      </a:cubicBezTo>
                      <a:cubicBezTo>
                        <a:pt x="3" y="2"/>
                        <a:pt x="2" y="1"/>
                        <a:pt x="0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37" name="Freeform 170">
                  <a:extLst>
                    <a:ext uri="{FF2B5EF4-FFF2-40B4-BE49-F238E27FC236}">
                      <a16:creationId xmlns:a16="http://schemas.microsoft.com/office/drawing/2014/main" id="{0BE2CEAC-DE9E-724E-98B9-9D4FB3B8F2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23143" y="4429510"/>
                  <a:ext cx="18426" cy="7370"/>
                </a:xfrm>
                <a:custGeom>
                  <a:avLst/>
                  <a:gdLst>
                    <a:gd name="T0" fmla="*/ 1 w 6"/>
                    <a:gd name="T1" fmla="*/ 0 h 2"/>
                    <a:gd name="T2" fmla="*/ 0 w 6"/>
                    <a:gd name="T3" fmla="*/ 0 h 2"/>
                    <a:gd name="T4" fmla="*/ 6 w 6"/>
                    <a:gd name="T5" fmla="*/ 2 h 2"/>
                    <a:gd name="T6" fmla="*/ 1 w 6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2">
                      <a:moveTo>
                        <a:pt x="1" y="0"/>
                      </a:moveTo>
                      <a:cubicBezTo>
                        <a:pt x="1" y="0"/>
                        <a:pt x="1" y="0"/>
                        <a:pt x="0" y="0"/>
                      </a:cubicBezTo>
                      <a:cubicBezTo>
                        <a:pt x="2" y="1"/>
                        <a:pt x="4" y="2"/>
                        <a:pt x="6" y="2"/>
                      </a:cubicBezTo>
                      <a:cubicBezTo>
                        <a:pt x="5" y="1"/>
                        <a:pt x="3" y="0"/>
                        <a:pt x="1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38" name="Freeform 171">
                  <a:extLst>
                    <a:ext uri="{FF2B5EF4-FFF2-40B4-BE49-F238E27FC236}">
                      <a16:creationId xmlns:a16="http://schemas.microsoft.com/office/drawing/2014/main" id="{A0F1597E-93D5-1643-A491-4835134AF0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30513" y="4447935"/>
                  <a:ext cx="22111" cy="29481"/>
                </a:xfrm>
                <a:custGeom>
                  <a:avLst/>
                  <a:gdLst>
                    <a:gd name="T0" fmla="*/ 0 w 7"/>
                    <a:gd name="T1" fmla="*/ 0 h 9"/>
                    <a:gd name="T2" fmla="*/ 5 w 7"/>
                    <a:gd name="T3" fmla="*/ 9 h 9"/>
                    <a:gd name="T4" fmla="*/ 0 w 7"/>
                    <a:gd name="T5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9">
                      <a:moveTo>
                        <a:pt x="0" y="0"/>
                      </a:moveTo>
                      <a:cubicBezTo>
                        <a:pt x="1" y="3"/>
                        <a:pt x="3" y="6"/>
                        <a:pt x="5" y="9"/>
                      </a:cubicBezTo>
                      <a:cubicBezTo>
                        <a:pt x="7" y="4"/>
                        <a:pt x="3" y="2"/>
                        <a:pt x="0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39" name="Freeform 172">
                  <a:extLst>
                    <a:ext uri="{FF2B5EF4-FFF2-40B4-BE49-F238E27FC236}">
                      <a16:creationId xmlns:a16="http://schemas.microsoft.com/office/drawing/2014/main" id="{AB72A422-D282-5046-9EB0-D7421066BD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22311" y="4786966"/>
                  <a:ext cx="99498" cy="176886"/>
                </a:xfrm>
                <a:custGeom>
                  <a:avLst/>
                  <a:gdLst>
                    <a:gd name="T0" fmla="*/ 24 w 31"/>
                    <a:gd name="T1" fmla="*/ 0 h 56"/>
                    <a:gd name="T2" fmla="*/ 24 w 31"/>
                    <a:gd name="T3" fmla="*/ 0 h 56"/>
                    <a:gd name="T4" fmla="*/ 20 w 31"/>
                    <a:gd name="T5" fmla="*/ 10 h 56"/>
                    <a:gd name="T6" fmla="*/ 2 w 31"/>
                    <a:gd name="T7" fmla="*/ 21 h 56"/>
                    <a:gd name="T8" fmla="*/ 2 w 31"/>
                    <a:gd name="T9" fmla="*/ 35 h 56"/>
                    <a:gd name="T10" fmla="*/ 7 w 31"/>
                    <a:gd name="T11" fmla="*/ 39 h 56"/>
                    <a:gd name="T12" fmla="*/ 4 w 31"/>
                    <a:gd name="T13" fmla="*/ 42 h 56"/>
                    <a:gd name="T14" fmla="*/ 9 w 31"/>
                    <a:gd name="T15" fmla="*/ 44 h 56"/>
                    <a:gd name="T16" fmla="*/ 20 w 31"/>
                    <a:gd name="T17" fmla="*/ 56 h 56"/>
                    <a:gd name="T18" fmla="*/ 30 w 31"/>
                    <a:gd name="T19" fmla="*/ 26 h 56"/>
                    <a:gd name="T20" fmla="*/ 29 w 31"/>
                    <a:gd name="T21" fmla="*/ 12 h 56"/>
                    <a:gd name="T22" fmla="*/ 24 w 31"/>
                    <a:gd name="T23" fmla="*/ 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31" h="56">
                      <a:moveTo>
                        <a:pt x="24" y="0"/>
                      </a:move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23" y="4"/>
                        <a:pt x="25" y="10"/>
                        <a:pt x="20" y="10"/>
                      </a:cubicBezTo>
                      <a:cubicBezTo>
                        <a:pt x="13" y="10"/>
                        <a:pt x="8" y="16"/>
                        <a:pt x="2" y="21"/>
                      </a:cubicBezTo>
                      <a:cubicBezTo>
                        <a:pt x="0" y="23"/>
                        <a:pt x="5" y="33"/>
                        <a:pt x="2" y="35"/>
                      </a:cubicBezTo>
                      <a:cubicBezTo>
                        <a:pt x="5" y="36"/>
                        <a:pt x="8" y="35"/>
                        <a:pt x="7" y="39"/>
                      </a:cubicBezTo>
                      <a:cubicBezTo>
                        <a:pt x="6" y="40"/>
                        <a:pt x="6" y="42"/>
                        <a:pt x="4" y="42"/>
                      </a:cubicBezTo>
                      <a:cubicBezTo>
                        <a:pt x="6" y="43"/>
                        <a:pt x="8" y="44"/>
                        <a:pt x="9" y="44"/>
                      </a:cubicBezTo>
                      <a:cubicBezTo>
                        <a:pt x="6" y="51"/>
                        <a:pt x="14" y="52"/>
                        <a:pt x="20" y="56"/>
                      </a:cubicBezTo>
                      <a:cubicBezTo>
                        <a:pt x="23" y="46"/>
                        <a:pt x="26" y="36"/>
                        <a:pt x="30" y="26"/>
                      </a:cubicBezTo>
                      <a:cubicBezTo>
                        <a:pt x="31" y="22"/>
                        <a:pt x="29" y="16"/>
                        <a:pt x="29" y="12"/>
                      </a:cubicBezTo>
                      <a:cubicBezTo>
                        <a:pt x="28" y="9"/>
                        <a:pt x="29" y="0"/>
                        <a:pt x="24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40" name="Freeform 173">
                  <a:extLst>
                    <a:ext uri="{FF2B5EF4-FFF2-40B4-BE49-F238E27FC236}">
                      <a16:creationId xmlns:a16="http://schemas.microsoft.com/office/drawing/2014/main" id="{DEB40A50-0264-F94A-A463-5C87FAEB40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18282" y="2417437"/>
                  <a:ext cx="47906" cy="36851"/>
                </a:xfrm>
                <a:custGeom>
                  <a:avLst/>
                  <a:gdLst>
                    <a:gd name="T0" fmla="*/ 3 w 16"/>
                    <a:gd name="T1" fmla="*/ 0 h 11"/>
                    <a:gd name="T2" fmla="*/ 0 w 16"/>
                    <a:gd name="T3" fmla="*/ 0 h 11"/>
                    <a:gd name="T4" fmla="*/ 4 w 16"/>
                    <a:gd name="T5" fmla="*/ 6 h 11"/>
                    <a:gd name="T6" fmla="*/ 5 w 16"/>
                    <a:gd name="T7" fmla="*/ 6 h 11"/>
                    <a:gd name="T8" fmla="*/ 7 w 16"/>
                    <a:gd name="T9" fmla="*/ 6 h 11"/>
                    <a:gd name="T10" fmla="*/ 8 w 16"/>
                    <a:gd name="T11" fmla="*/ 5 h 11"/>
                    <a:gd name="T12" fmla="*/ 9 w 16"/>
                    <a:gd name="T13" fmla="*/ 5 h 11"/>
                    <a:gd name="T14" fmla="*/ 12 w 16"/>
                    <a:gd name="T15" fmla="*/ 11 h 11"/>
                    <a:gd name="T16" fmla="*/ 12 w 16"/>
                    <a:gd name="T17" fmla="*/ 5 h 11"/>
                    <a:gd name="T18" fmla="*/ 13 w 16"/>
                    <a:gd name="T19" fmla="*/ 5 h 11"/>
                    <a:gd name="T20" fmla="*/ 3 w 16"/>
                    <a:gd name="T21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" h="11">
                      <a:moveTo>
                        <a:pt x="3" y="0"/>
                      </a:moveTo>
                      <a:cubicBezTo>
                        <a:pt x="2" y="0"/>
                        <a:pt x="1" y="0"/>
                        <a:pt x="0" y="0"/>
                      </a:cubicBezTo>
                      <a:cubicBezTo>
                        <a:pt x="2" y="2"/>
                        <a:pt x="2" y="4"/>
                        <a:pt x="4" y="6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6" y="6"/>
                        <a:pt x="6" y="6"/>
                        <a:pt x="7" y="6"/>
                      </a:cubicBezTo>
                      <a:cubicBezTo>
                        <a:pt x="7" y="5"/>
                        <a:pt x="8" y="5"/>
                        <a:pt x="8" y="5"/>
                      </a:cubicBezTo>
                      <a:cubicBezTo>
                        <a:pt x="8" y="5"/>
                        <a:pt x="8" y="5"/>
                        <a:pt x="9" y="5"/>
                      </a:cubicBezTo>
                      <a:cubicBezTo>
                        <a:pt x="11" y="6"/>
                        <a:pt x="11" y="9"/>
                        <a:pt x="12" y="11"/>
                      </a:cubicBezTo>
                      <a:cubicBezTo>
                        <a:pt x="16" y="7"/>
                        <a:pt x="14" y="8"/>
                        <a:pt x="12" y="5"/>
                      </a:cubicBezTo>
                      <a:cubicBezTo>
                        <a:pt x="12" y="5"/>
                        <a:pt x="13" y="5"/>
                        <a:pt x="13" y="5"/>
                      </a:cubicBezTo>
                      <a:cubicBezTo>
                        <a:pt x="9" y="3"/>
                        <a:pt x="7" y="0"/>
                        <a:pt x="3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41" name="Freeform 174">
                  <a:extLst>
                    <a:ext uri="{FF2B5EF4-FFF2-40B4-BE49-F238E27FC236}">
                      <a16:creationId xmlns:a16="http://schemas.microsoft.com/office/drawing/2014/main" id="{982D8C72-558B-2342-BB0C-C6A1583A71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33023" y="2476398"/>
                  <a:ext cx="22111" cy="22111"/>
                </a:xfrm>
                <a:custGeom>
                  <a:avLst/>
                  <a:gdLst>
                    <a:gd name="T0" fmla="*/ 0 w 7"/>
                    <a:gd name="T1" fmla="*/ 0 h 7"/>
                    <a:gd name="T2" fmla="*/ 7 w 7"/>
                    <a:gd name="T3" fmla="*/ 7 h 7"/>
                    <a:gd name="T4" fmla="*/ 0 w 7"/>
                    <a:gd name="T5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7">
                      <a:moveTo>
                        <a:pt x="0" y="0"/>
                      </a:moveTo>
                      <a:cubicBezTo>
                        <a:pt x="2" y="2"/>
                        <a:pt x="5" y="4"/>
                        <a:pt x="7" y="7"/>
                      </a:cubicBezTo>
                      <a:cubicBezTo>
                        <a:pt x="7" y="1"/>
                        <a:pt x="5" y="0"/>
                        <a:pt x="0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42" name="Freeform 175">
                  <a:extLst>
                    <a:ext uri="{FF2B5EF4-FFF2-40B4-BE49-F238E27FC236}">
                      <a16:creationId xmlns:a16="http://schemas.microsoft.com/office/drawing/2014/main" id="{F84AF190-E5CA-BB47-BA88-B1A2FAF246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5652" y="2513250"/>
                  <a:ext cx="29481" cy="33166"/>
                </a:xfrm>
                <a:custGeom>
                  <a:avLst/>
                  <a:gdLst>
                    <a:gd name="T0" fmla="*/ 0 w 9"/>
                    <a:gd name="T1" fmla="*/ 0 h 10"/>
                    <a:gd name="T2" fmla="*/ 9 w 9"/>
                    <a:gd name="T3" fmla="*/ 10 h 10"/>
                    <a:gd name="T4" fmla="*/ 0 w 9"/>
                    <a:gd name="T5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9" h="10">
                      <a:moveTo>
                        <a:pt x="0" y="0"/>
                      </a:moveTo>
                      <a:cubicBezTo>
                        <a:pt x="2" y="5"/>
                        <a:pt x="5" y="7"/>
                        <a:pt x="9" y="10"/>
                      </a:cubicBezTo>
                      <a:cubicBezTo>
                        <a:pt x="8" y="4"/>
                        <a:pt x="7" y="1"/>
                        <a:pt x="0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43" name="Freeform 176">
                  <a:extLst>
                    <a:ext uri="{FF2B5EF4-FFF2-40B4-BE49-F238E27FC236}">
                      <a16:creationId xmlns:a16="http://schemas.microsoft.com/office/drawing/2014/main" id="{A8B13BDE-F401-7045-BFE5-396C62D89B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6189" y="2413751"/>
                  <a:ext cx="18426" cy="22111"/>
                </a:xfrm>
                <a:custGeom>
                  <a:avLst/>
                  <a:gdLst>
                    <a:gd name="T0" fmla="*/ 0 w 6"/>
                    <a:gd name="T1" fmla="*/ 0 h 8"/>
                    <a:gd name="T2" fmla="*/ 1 w 6"/>
                    <a:gd name="T3" fmla="*/ 8 h 8"/>
                    <a:gd name="T4" fmla="*/ 1 w 6"/>
                    <a:gd name="T5" fmla="*/ 8 h 8"/>
                    <a:gd name="T6" fmla="*/ 2 w 6"/>
                    <a:gd name="T7" fmla="*/ 2 h 8"/>
                    <a:gd name="T8" fmla="*/ 0 w 6"/>
                    <a:gd name="T9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" h="8">
                      <a:moveTo>
                        <a:pt x="0" y="0"/>
                      </a:moveTo>
                      <a:cubicBezTo>
                        <a:pt x="0" y="2"/>
                        <a:pt x="1" y="5"/>
                        <a:pt x="1" y="8"/>
                      </a:cubicBezTo>
                      <a:cubicBezTo>
                        <a:pt x="1" y="8"/>
                        <a:pt x="1" y="8"/>
                        <a:pt x="1" y="8"/>
                      </a:cubicBezTo>
                      <a:cubicBezTo>
                        <a:pt x="6" y="8"/>
                        <a:pt x="4" y="4"/>
                        <a:pt x="2" y="2"/>
                      </a:cubicBezTo>
                      <a:cubicBezTo>
                        <a:pt x="1" y="2"/>
                        <a:pt x="0" y="1"/>
                        <a:pt x="0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44" name="Freeform 177">
                  <a:extLst>
                    <a:ext uri="{FF2B5EF4-FFF2-40B4-BE49-F238E27FC236}">
                      <a16:creationId xmlns:a16="http://schemas.microsoft.com/office/drawing/2014/main" id="{B933E842-8D80-B34D-A2BA-7A3B9B88AA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88801" y="2439547"/>
                  <a:ext cx="33166" cy="22111"/>
                </a:xfrm>
                <a:custGeom>
                  <a:avLst/>
                  <a:gdLst>
                    <a:gd name="T0" fmla="*/ 5 w 10"/>
                    <a:gd name="T1" fmla="*/ 0 h 6"/>
                    <a:gd name="T2" fmla="*/ 3 w 10"/>
                    <a:gd name="T3" fmla="*/ 0 h 6"/>
                    <a:gd name="T4" fmla="*/ 1 w 10"/>
                    <a:gd name="T5" fmla="*/ 1 h 6"/>
                    <a:gd name="T6" fmla="*/ 0 w 10"/>
                    <a:gd name="T7" fmla="*/ 0 h 6"/>
                    <a:gd name="T8" fmla="*/ 6 w 10"/>
                    <a:gd name="T9" fmla="*/ 6 h 6"/>
                    <a:gd name="T10" fmla="*/ 9 w 10"/>
                    <a:gd name="T11" fmla="*/ 2 h 6"/>
                    <a:gd name="T12" fmla="*/ 9 w 10"/>
                    <a:gd name="T13" fmla="*/ 1 h 6"/>
                    <a:gd name="T14" fmla="*/ 5 w 10"/>
                    <a:gd name="T15" fmla="*/ 0 h 6"/>
                    <a:gd name="T16" fmla="*/ 5 w 10"/>
                    <a:gd name="T1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" h="6">
                      <a:moveTo>
                        <a:pt x="5" y="0"/>
                      </a:moveTo>
                      <a:cubicBezTo>
                        <a:pt x="4" y="0"/>
                        <a:pt x="4" y="0"/>
                        <a:pt x="3" y="0"/>
                      </a:cubicBezTo>
                      <a:cubicBezTo>
                        <a:pt x="3" y="0"/>
                        <a:pt x="2" y="1"/>
                        <a:pt x="1" y="1"/>
                      </a:cubicBezTo>
                      <a:cubicBezTo>
                        <a:pt x="1" y="1"/>
                        <a:pt x="0" y="0"/>
                        <a:pt x="0" y="0"/>
                      </a:cubicBezTo>
                      <a:cubicBezTo>
                        <a:pt x="1" y="2"/>
                        <a:pt x="4" y="4"/>
                        <a:pt x="6" y="6"/>
                      </a:cubicBezTo>
                      <a:cubicBezTo>
                        <a:pt x="8" y="5"/>
                        <a:pt x="10" y="3"/>
                        <a:pt x="9" y="2"/>
                      </a:cubicBezTo>
                      <a:cubicBezTo>
                        <a:pt x="9" y="2"/>
                        <a:pt x="9" y="1"/>
                        <a:pt x="9" y="1"/>
                      </a:cubicBezTo>
                      <a:cubicBezTo>
                        <a:pt x="8" y="1"/>
                        <a:pt x="7" y="0"/>
                        <a:pt x="5" y="0"/>
                      </a:cubicBezTo>
                      <a:cubicBezTo>
                        <a:pt x="5" y="0"/>
                        <a:pt x="5" y="0"/>
                        <a:pt x="5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45" name="Freeform 178">
                  <a:extLst>
                    <a:ext uri="{FF2B5EF4-FFF2-40B4-BE49-F238E27FC236}">
                      <a16:creationId xmlns:a16="http://schemas.microsoft.com/office/drawing/2014/main" id="{AAAE7E56-3008-3C47-B522-D90569643D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6171" y="2417437"/>
                  <a:ext cx="51592" cy="51592"/>
                </a:xfrm>
                <a:custGeom>
                  <a:avLst/>
                  <a:gdLst>
                    <a:gd name="T0" fmla="*/ 4 w 16"/>
                    <a:gd name="T1" fmla="*/ 0 h 16"/>
                    <a:gd name="T2" fmla="*/ 3 w 16"/>
                    <a:gd name="T3" fmla="*/ 0 h 16"/>
                    <a:gd name="T4" fmla="*/ 6 w 16"/>
                    <a:gd name="T5" fmla="*/ 8 h 16"/>
                    <a:gd name="T6" fmla="*/ 6 w 16"/>
                    <a:gd name="T7" fmla="*/ 9 h 16"/>
                    <a:gd name="T8" fmla="*/ 16 w 16"/>
                    <a:gd name="T9" fmla="*/ 16 h 16"/>
                    <a:gd name="T10" fmla="*/ 15 w 16"/>
                    <a:gd name="T11" fmla="*/ 11 h 16"/>
                    <a:gd name="T12" fmla="*/ 15 w 16"/>
                    <a:gd name="T13" fmla="*/ 11 h 16"/>
                    <a:gd name="T14" fmla="*/ 14 w 16"/>
                    <a:gd name="T15" fmla="*/ 11 h 16"/>
                    <a:gd name="T16" fmla="*/ 13 w 16"/>
                    <a:gd name="T17" fmla="*/ 11 h 16"/>
                    <a:gd name="T18" fmla="*/ 13 w 16"/>
                    <a:gd name="T19" fmla="*/ 11 h 16"/>
                    <a:gd name="T20" fmla="*/ 13 w 16"/>
                    <a:gd name="T21" fmla="*/ 9 h 16"/>
                    <a:gd name="T22" fmla="*/ 11 w 16"/>
                    <a:gd name="T23" fmla="*/ 9 h 16"/>
                    <a:gd name="T24" fmla="*/ 9 w 16"/>
                    <a:gd name="T25" fmla="*/ 5 h 16"/>
                    <a:gd name="T26" fmla="*/ 7 w 16"/>
                    <a:gd name="T27" fmla="*/ 2 h 16"/>
                    <a:gd name="T28" fmla="*/ 4 w 16"/>
                    <a:gd name="T29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6" h="16">
                      <a:moveTo>
                        <a:pt x="4" y="0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2"/>
                        <a:pt x="3" y="5"/>
                        <a:pt x="6" y="8"/>
                      </a:cubicBezTo>
                      <a:cubicBezTo>
                        <a:pt x="6" y="8"/>
                        <a:pt x="6" y="9"/>
                        <a:pt x="6" y="9"/>
                      </a:cubicBezTo>
                      <a:cubicBezTo>
                        <a:pt x="10" y="12"/>
                        <a:pt x="15" y="16"/>
                        <a:pt x="16" y="16"/>
                      </a:cubicBezTo>
                      <a:cubicBezTo>
                        <a:pt x="16" y="14"/>
                        <a:pt x="16" y="13"/>
                        <a:pt x="15" y="11"/>
                      </a:cubicBezTo>
                      <a:cubicBezTo>
                        <a:pt x="15" y="11"/>
                        <a:pt x="15" y="11"/>
                        <a:pt x="15" y="11"/>
                      </a:cubicBezTo>
                      <a:cubicBezTo>
                        <a:pt x="15" y="11"/>
                        <a:pt x="15" y="11"/>
                        <a:pt x="14" y="11"/>
                      </a:cubicBezTo>
                      <a:cubicBezTo>
                        <a:pt x="14" y="11"/>
                        <a:pt x="14" y="11"/>
                        <a:pt x="13" y="11"/>
                      </a:cubicBezTo>
                      <a:cubicBezTo>
                        <a:pt x="13" y="11"/>
                        <a:pt x="13" y="11"/>
                        <a:pt x="13" y="11"/>
                      </a:cubicBezTo>
                      <a:cubicBezTo>
                        <a:pt x="12" y="11"/>
                        <a:pt x="14" y="9"/>
                        <a:pt x="13" y="9"/>
                      </a:cubicBezTo>
                      <a:cubicBezTo>
                        <a:pt x="12" y="9"/>
                        <a:pt x="12" y="9"/>
                        <a:pt x="11" y="9"/>
                      </a:cubicBezTo>
                      <a:cubicBezTo>
                        <a:pt x="13" y="7"/>
                        <a:pt x="10" y="7"/>
                        <a:pt x="9" y="5"/>
                      </a:cubicBezTo>
                      <a:cubicBezTo>
                        <a:pt x="8" y="5"/>
                        <a:pt x="8" y="3"/>
                        <a:pt x="7" y="2"/>
                      </a:cubicBezTo>
                      <a:cubicBezTo>
                        <a:pt x="6" y="1"/>
                        <a:pt x="5" y="0"/>
                        <a:pt x="4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46" name="Freeform 179">
                  <a:extLst>
                    <a:ext uri="{FF2B5EF4-FFF2-40B4-BE49-F238E27FC236}">
                      <a16:creationId xmlns:a16="http://schemas.microsoft.com/office/drawing/2014/main" id="{27FEE272-48AF-264E-8C8C-B3F971C6D4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75250" y="2686450"/>
                  <a:ext cx="7370" cy="3685"/>
                </a:xfrm>
                <a:custGeom>
                  <a:avLst/>
                  <a:gdLst>
                    <a:gd name="T0" fmla="*/ 2 w 3"/>
                    <a:gd name="T1" fmla="*/ 0 h 2"/>
                    <a:gd name="T2" fmla="*/ 0 w 3"/>
                    <a:gd name="T3" fmla="*/ 2 h 2"/>
                    <a:gd name="T4" fmla="*/ 1 w 3"/>
                    <a:gd name="T5" fmla="*/ 2 h 2"/>
                    <a:gd name="T6" fmla="*/ 3 w 3"/>
                    <a:gd name="T7" fmla="*/ 1 h 2"/>
                    <a:gd name="T8" fmla="*/ 2 w 3"/>
                    <a:gd name="T9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2">
                      <a:moveTo>
                        <a:pt x="2" y="0"/>
                      </a:moveTo>
                      <a:cubicBezTo>
                        <a:pt x="1" y="0"/>
                        <a:pt x="1" y="1"/>
                        <a:pt x="0" y="2"/>
                      </a:cubicBezTo>
                      <a:cubicBezTo>
                        <a:pt x="0" y="2"/>
                        <a:pt x="1" y="2"/>
                        <a:pt x="1" y="2"/>
                      </a:cubicBezTo>
                      <a:cubicBezTo>
                        <a:pt x="1" y="2"/>
                        <a:pt x="2" y="1"/>
                        <a:pt x="3" y="1"/>
                      </a:cubicBezTo>
                      <a:cubicBezTo>
                        <a:pt x="3" y="1"/>
                        <a:pt x="2" y="0"/>
                        <a:pt x="2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47" name="Freeform 180">
                  <a:extLst>
                    <a:ext uri="{FF2B5EF4-FFF2-40B4-BE49-F238E27FC236}">
                      <a16:creationId xmlns:a16="http://schemas.microsoft.com/office/drawing/2014/main" id="{4232D0F0-4C25-B74D-87B7-D587FCE699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16288" y="2715931"/>
                  <a:ext cx="7370" cy="3685"/>
                </a:xfrm>
                <a:custGeom>
                  <a:avLst/>
                  <a:gdLst>
                    <a:gd name="T0" fmla="*/ 2 w 2"/>
                    <a:gd name="T1" fmla="*/ 0 h 1"/>
                    <a:gd name="T2" fmla="*/ 0 w 2"/>
                    <a:gd name="T3" fmla="*/ 1 h 1"/>
                    <a:gd name="T4" fmla="*/ 1 w 2"/>
                    <a:gd name="T5" fmla="*/ 1 h 1"/>
                    <a:gd name="T6" fmla="*/ 2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0"/>
                      </a:moveTo>
                      <a:cubicBezTo>
                        <a:pt x="1" y="0"/>
                        <a:pt x="1" y="0"/>
                        <a:pt x="0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1"/>
                        <a:pt x="1" y="0"/>
                        <a:pt x="2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48" name="Freeform 181">
                  <a:extLst>
                    <a:ext uri="{FF2B5EF4-FFF2-40B4-BE49-F238E27FC236}">
                      <a16:creationId xmlns:a16="http://schemas.microsoft.com/office/drawing/2014/main" id="{D52EAAB3-FE6F-A24D-8136-630601040A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83624" y="2712246"/>
                  <a:ext cx="3685" cy="14740"/>
                </a:xfrm>
                <a:custGeom>
                  <a:avLst/>
                  <a:gdLst>
                    <a:gd name="T0" fmla="*/ 0 w 1"/>
                    <a:gd name="T1" fmla="*/ 0 h 5"/>
                    <a:gd name="T2" fmla="*/ 1 w 1"/>
                    <a:gd name="T3" fmla="*/ 5 h 5"/>
                    <a:gd name="T4" fmla="*/ 0 w 1"/>
                    <a:gd name="T5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5">
                      <a:moveTo>
                        <a:pt x="0" y="0"/>
                      </a:moveTo>
                      <a:cubicBezTo>
                        <a:pt x="0" y="2"/>
                        <a:pt x="0" y="3"/>
                        <a:pt x="1" y="5"/>
                      </a:cubicBezTo>
                      <a:cubicBezTo>
                        <a:pt x="1" y="3"/>
                        <a:pt x="0" y="2"/>
                        <a:pt x="0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49" name="Freeform 182">
                  <a:extLst>
                    <a:ext uri="{FF2B5EF4-FFF2-40B4-BE49-F238E27FC236}">
                      <a16:creationId xmlns:a16="http://schemas.microsoft.com/office/drawing/2014/main" id="{7A2867B8-C416-7A42-B9D4-554C8C84E3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20977" y="2693820"/>
                  <a:ext cx="14740" cy="18426"/>
                </a:xfrm>
                <a:custGeom>
                  <a:avLst/>
                  <a:gdLst>
                    <a:gd name="T0" fmla="*/ 2 w 5"/>
                    <a:gd name="T1" fmla="*/ 0 h 6"/>
                    <a:gd name="T2" fmla="*/ 1 w 5"/>
                    <a:gd name="T3" fmla="*/ 6 h 6"/>
                    <a:gd name="T4" fmla="*/ 2 w 5"/>
                    <a:gd name="T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6">
                      <a:moveTo>
                        <a:pt x="2" y="0"/>
                      </a:moveTo>
                      <a:cubicBezTo>
                        <a:pt x="2" y="2"/>
                        <a:pt x="0" y="4"/>
                        <a:pt x="1" y="6"/>
                      </a:cubicBezTo>
                      <a:cubicBezTo>
                        <a:pt x="5" y="5"/>
                        <a:pt x="4" y="2"/>
                        <a:pt x="2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50" name="Freeform 183">
                  <a:extLst>
                    <a:ext uri="{FF2B5EF4-FFF2-40B4-BE49-F238E27FC236}">
                      <a16:creationId xmlns:a16="http://schemas.microsoft.com/office/drawing/2014/main" id="{A6AD34A8-BF15-FD4A-96E7-1106FF3175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38399" y="2704876"/>
                  <a:ext cx="14740" cy="7370"/>
                </a:xfrm>
                <a:custGeom>
                  <a:avLst/>
                  <a:gdLst>
                    <a:gd name="T0" fmla="*/ 4 w 4"/>
                    <a:gd name="T1" fmla="*/ 0 h 3"/>
                    <a:gd name="T2" fmla="*/ 1 w 4"/>
                    <a:gd name="T3" fmla="*/ 3 h 3"/>
                    <a:gd name="T4" fmla="*/ 4 w 4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3">
                      <a:moveTo>
                        <a:pt x="4" y="0"/>
                      </a:moveTo>
                      <a:cubicBezTo>
                        <a:pt x="1" y="2"/>
                        <a:pt x="0" y="3"/>
                        <a:pt x="1" y="3"/>
                      </a:cubicBezTo>
                      <a:cubicBezTo>
                        <a:pt x="1" y="3"/>
                        <a:pt x="3" y="2"/>
                        <a:pt x="4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51" name="Freeform 184">
                  <a:extLst>
                    <a:ext uri="{FF2B5EF4-FFF2-40B4-BE49-F238E27FC236}">
                      <a16:creationId xmlns:a16="http://schemas.microsoft.com/office/drawing/2014/main" id="{89C39F6E-1AAE-F34C-8B60-BBF397A4E2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61514" y="2723301"/>
                  <a:ext cx="18426" cy="14740"/>
                </a:xfrm>
                <a:custGeom>
                  <a:avLst/>
                  <a:gdLst>
                    <a:gd name="T0" fmla="*/ 4 w 6"/>
                    <a:gd name="T1" fmla="*/ 0 h 5"/>
                    <a:gd name="T2" fmla="*/ 0 w 6"/>
                    <a:gd name="T3" fmla="*/ 1 h 5"/>
                    <a:gd name="T4" fmla="*/ 5 w 6"/>
                    <a:gd name="T5" fmla="*/ 5 h 5"/>
                    <a:gd name="T6" fmla="*/ 4 w 6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5">
                      <a:moveTo>
                        <a:pt x="4" y="0"/>
                      </a:moveTo>
                      <a:cubicBezTo>
                        <a:pt x="3" y="0"/>
                        <a:pt x="1" y="0"/>
                        <a:pt x="0" y="1"/>
                      </a:cubicBezTo>
                      <a:cubicBezTo>
                        <a:pt x="2" y="2"/>
                        <a:pt x="3" y="2"/>
                        <a:pt x="5" y="5"/>
                      </a:cubicBezTo>
                      <a:cubicBezTo>
                        <a:pt x="6" y="2"/>
                        <a:pt x="6" y="0"/>
                        <a:pt x="4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52" name="Freeform 185">
                  <a:extLst>
                    <a:ext uri="{FF2B5EF4-FFF2-40B4-BE49-F238E27FC236}">
                      <a16:creationId xmlns:a16="http://schemas.microsoft.com/office/drawing/2014/main" id="{A74D8386-4C7C-F842-BDEF-EC7B4F4619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53140" y="2693820"/>
                  <a:ext cx="22111" cy="3685"/>
                </a:xfrm>
                <a:custGeom>
                  <a:avLst/>
                  <a:gdLst>
                    <a:gd name="T0" fmla="*/ 7 w 7"/>
                    <a:gd name="T1" fmla="*/ 0 h 1"/>
                    <a:gd name="T2" fmla="*/ 0 w 7"/>
                    <a:gd name="T3" fmla="*/ 1 h 1"/>
                    <a:gd name="T4" fmla="*/ 0 w 7"/>
                    <a:gd name="T5" fmla="*/ 1 h 1"/>
                    <a:gd name="T6" fmla="*/ 2 w 7"/>
                    <a:gd name="T7" fmla="*/ 1 h 1"/>
                    <a:gd name="T8" fmla="*/ 3 w 7"/>
                    <a:gd name="T9" fmla="*/ 1 h 1"/>
                    <a:gd name="T10" fmla="*/ 3 w 7"/>
                    <a:gd name="T11" fmla="*/ 1 h 1"/>
                    <a:gd name="T12" fmla="*/ 7 w 7"/>
                    <a:gd name="T13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1">
                      <a:moveTo>
                        <a:pt x="7" y="0"/>
                      </a:moveTo>
                      <a:cubicBezTo>
                        <a:pt x="5" y="0"/>
                        <a:pt x="2" y="0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2" y="1"/>
                        <a:pt x="2" y="1"/>
                      </a:cubicBezTo>
                      <a:cubicBezTo>
                        <a:pt x="2" y="1"/>
                        <a:pt x="3" y="1"/>
                        <a:pt x="3" y="1"/>
                      </a:cubicBez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4" y="1"/>
                        <a:pt x="6" y="0"/>
                        <a:pt x="7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53" name="Freeform 186">
                  <a:extLst>
                    <a:ext uri="{FF2B5EF4-FFF2-40B4-BE49-F238E27FC236}">
                      <a16:creationId xmlns:a16="http://schemas.microsoft.com/office/drawing/2014/main" id="{1BC76008-8DF4-9345-AEBC-811217B5E4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32033" y="2679080"/>
                  <a:ext cx="55277" cy="47907"/>
                </a:xfrm>
                <a:custGeom>
                  <a:avLst/>
                  <a:gdLst>
                    <a:gd name="T0" fmla="*/ 6 w 17"/>
                    <a:gd name="T1" fmla="*/ 0 h 15"/>
                    <a:gd name="T2" fmla="*/ 4 w 17"/>
                    <a:gd name="T3" fmla="*/ 0 h 15"/>
                    <a:gd name="T4" fmla="*/ 1 w 17"/>
                    <a:gd name="T5" fmla="*/ 5 h 15"/>
                    <a:gd name="T6" fmla="*/ 0 w 17"/>
                    <a:gd name="T7" fmla="*/ 5 h 15"/>
                    <a:gd name="T8" fmla="*/ 8 w 17"/>
                    <a:gd name="T9" fmla="*/ 15 h 15"/>
                    <a:gd name="T10" fmla="*/ 10 w 17"/>
                    <a:gd name="T11" fmla="*/ 8 h 15"/>
                    <a:gd name="T12" fmla="*/ 10 w 17"/>
                    <a:gd name="T13" fmla="*/ 4 h 15"/>
                    <a:gd name="T14" fmla="*/ 14 w 17"/>
                    <a:gd name="T15" fmla="*/ 10 h 15"/>
                    <a:gd name="T16" fmla="*/ 16 w 17"/>
                    <a:gd name="T17" fmla="*/ 8 h 15"/>
                    <a:gd name="T18" fmla="*/ 13 w 17"/>
                    <a:gd name="T19" fmla="*/ 3 h 15"/>
                    <a:gd name="T20" fmla="*/ 12 w 17"/>
                    <a:gd name="T21" fmla="*/ 3 h 15"/>
                    <a:gd name="T22" fmla="*/ 12 w 17"/>
                    <a:gd name="T23" fmla="*/ 2 h 15"/>
                    <a:gd name="T24" fmla="*/ 12 w 17"/>
                    <a:gd name="T25" fmla="*/ 2 h 15"/>
                    <a:gd name="T26" fmla="*/ 11 w 17"/>
                    <a:gd name="T27" fmla="*/ 2 h 15"/>
                    <a:gd name="T28" fmla="*/ 10 w 17"/>
                    <a:gd name="T29" fmla="*/ 2 h 15"/>
                    <a:gd name="T30" fmla="*/ 10 w 17"/>
                    <a:gd name="T31" fmla="*/ 2 h 15"/>
                    <a:gd name="T32" fmla="*/ 9 w 17"/>
                    <a:gd name="T33" fmla="*/ 2 h 15"/>
                    <a:gd name="T34" fmla="*/ 8 w 17"/>
                    <a:gd name="T35" fmla="*/ 2 h 15"/>
                    <a:gd name="T36" fmla="*/ 8 w 17"/>
                    <a:gd name="T37" fmla="*/ 2 h 15"/>
                    <a:gd name="T38" fmla="*/ 7 w 17"/>
                    <a:gd name="T39" fmla="*/ 1 h 15"/>
                    <a:gd name="T40" fmla="*/ 6 w 17"/>
                    <a:gd name="T41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7" h="15">
                      <a:moveTo>
                        <a:pt x="6" y="0"/>
                      </a:moveTo>
                      <a:cubicBezTo>
                        <a:pt x="5" y="0"/>
                        <a:pt x="5" y="0"/>
                        <a:pt x="4" y="0"/>
                      </a:cubicBezTo>
                      <a:cubicBezTo>
                        <a:pt x="3" y="2"/>
                        <a:pt x="3" y="5"/>
                        <a:pt x="1" y="5"/>
                      </a:cubicBezTo>
                      <a:cubicBezTo>
                        <a:pt x="1" y="5"/>
                        <a:pt x="0" y="5"/>
                        <a:pt x="0" y="5"/>
                      </a:cubicBezTo>
                      <a:cubicBezTo>
                        <a:pt x="2" y="8"/>
                        <a:pt x="5" y="12"/>
                        <a:pt x="8" y="15"/>
                      </a:cubicBezTo>
                      <a:cubicBezTo>
                        <a:pt x="11" y="12"/>
                        <a:pt x="10" y="10"/>
                        <a:pt x="10" y="8"/>
                      </a:cubicBezTo>
                      <a:cubicBezTo>
                        <a:pt x="9" y="5"/>
                        <a:pt x="9" y="6"/>
                        <a:pt x="10" y="4"/>
                      </a:cubicBezTo>
                      <a:cubicBezTo>
                        <a:pt x="12" y="6"/>
                        <a:pt x="13" y="10"/>
                        <a:pt x="14" y="10"/>
                      </a:cubicBezTo>
                      <a:cubicBezTo>
                        <a:pt x="14" y="10"/>
                        <a:pt x="15" y="9"/>
                        <a:pt x="16" y="8"/>
                      </a:cubicBezTo>
                      <a:cubicBezTo>
                        <a:pt x="17" y="6"/>
                        <a:pt x="16" y="3"/>
                        <a:pt x="13" y="3"/>
                      </a:cubicBezTo>
                      <a:cubicBezTo>
                        <a:pt x="13" y="3"/>
                        <a:pt x="13" y="3"/>
                        <a:pt x="12" y="3"/>
                      </a:cubicBezTo>
                      <a:cubicBezTo>
                        <a:pt x="12" y="2"/>
                        <a:pt x="12" y="2"/>
                        <a:pt x="12" y="2"/>
                      </a:cubicBezTo>
                      <a:cubicBezTo>
                        <a:pt x="12" y="2"/>
                        <a:pt x="12" y="2"/>
                        <a:pt x="12" y="2"/>
                      </a:cubicBezTo>
                      <a:cubicBezTo>
                        <a:pt x="11" y="2"/>
                        <a:pt x="11" y="2"/>
                        <a:pt x="11" y="2"/>
                      </a:cubicBezTo>
                      <a:cubicBezTo>
                        <a:pt x="11" y="2"/>
                        <a:pt x="11" y="2"/>
                        <a:pt x="10" y="2"/>
                      </a:cubicBezTo>
                      <a:cubicBezTo>
                        <a:pt x="10" y="2"/>
                        <a:pt x="10" y="2"/>
                        <a:pt x="10" y="2"/>
                      </a:cubicBezTo>
                      <a:cubicBezTo>
                        <a:pt x="10" y="2"/>
                        <a:pt x="9" y="2"/>
                        <a:pt x="9" y="2"/>
                      </a:cubicBezTo>
                      <a:cubicBezTo>
                        <a:pt x="9" y="2"/>
                        <a:pt x="9" y="2"/>
                        <a:pt x="8" y="2"/>
                      </a:cubicBezTo>
                      <a:cubicBezTo>
                        <a:pt x="8" y="2"/>
                        <a:pt x="8" y="2"/>
                        <a:pt x="8" y="2"/>
                      </a:cubicBezTo>
                      <a:cubicBezTo>
                        <a:pt x="7" y="2"/>
                        <a:pt x="8" y="1"/>
                        <a:pt x="7" y="1"/>
                      </a:cubicBezTo>
                      <a:cubicBezTo>
                        <a:pt x="7" y="0"/>
                        <a:pt x="6" y="0"/>
                        <a:pt x="6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54" name="Freeform 187">
                  <a:extLst>
                    <a:ext uri="{FF2B5EF4-FFF2-40B4-BE49-F238E27FC236}">
                      <a16:creationId xmlns:a16="http://schemas.microsoft.com/office/drawing/2014/main" id="{EE3C9BCD-9070-7E48-956D-1365B86B23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49454" y="2863335"/>
                  <a:ext cx="77387" cy="44221"/>
                </a:xfrm>
                <a:custGeom>
                  <a:avLst/>
                  <a:gdLst>
                    <a:gd name="T0" fmla="*/ 17 w 24"/>
                    <a:gd name="T1" fmla="*/ 0 h 14"/>
                    <a:gd name="T2" fmla="*/ 2 w 24"/>
                    <a:gd name="T3" fmla="*/ 4 h 14"/>
                    <a:gd name="T4" fmla="*/ 0 w 24"/>
                    <a:gd name="T5" fmla="*/ 4 h 14"/>
                    <a:gd name="T6" fmla="*/ 11 w 24"/>
                    <a:gd name="T7" fmla="*/ 14 h 14"/>
                    <a:gd name="T8" fmla="*/ 24 w 24"/>
                    <a:gd name="T9" fmla="*/ 8 h 14"/>
                    <a:gd name="T10" fmla="*/ 17 w 24"/>
                    <a:gd name="T11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4" h="14">
                      <a:moveTo>
                        <a:pt x="17" y="0"/>
                      </a:moveTo>
                      <a:cubicBezTo>
                        <a:pt x="13" y="1"/>
                        <a:pt x="7" y="4"/>
                        <a:pt x="2" y="4"/>
                      </a:cubicBezTo>
                      <a:cubicBezTo>
                        <a:pt x="1" y="4"/>
                        <a:pt x="1" y="4"/>
                        <a:pt x="0" y="4"/>
                      </a:cubicBezTo>
                      <a:cubicBezTo>
                        <a:pt x="3" y="6"/>
                        <a:pt x="14" y="8"/>
                        <a:pt x="11" y="14"/>
                      </a:cubicBezTo>
                      <a:cubicBezTo>
                        <a:pt x="15" y="13"/>
                        <a:pt x="21" y="10"/>
                        <a:pt x="24" y="8"/>
                      </a:cubicBezTo>
                      <a:cubicBezTo>
                        <a:pt x="22" y="6"/>
                        <a:pt x="18" y="2"/>
                        <a:pt x="17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55" name="Freeform 188">
                  <a:extLst>
                    <a:ext uri="{FF2B5EF4-FFF2-40B4-BE49-F238E27FC236}">
                      <a16:creationId xmlns:a16="http://schemas.microsoft.com/office/drawing/2014/main" id="{817CD810-5523-EF4F-B06F-AA4FE6BB1B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27344" y="2918612"/>
                  <a:ext cx="132664" cy="92128"/>
                </a:xfrm>
                <a:custGeom>
                  <a:avLst/>
                  <a:gdLst>
                    <a:gd name="T0" fmla="*/ 27 w 42"/>
                    <a:gd name="T1" fmla="*/ 0 h 29"/>
                    <a:gd name="T2" fmla="*/ 11 w 42"/>
                    <a:gd name="T3" fmla="*/ 4 h 29"/>
                    <a:gd name="T4" fmla="*/ 6 w 42"/>
                    <a:gd name="T5" fmla="*/ 6 h 29"/>
                    <a:gd name="T6" fmla="*/ 0 w 42"/>
                    <a:gd name="T7" fmla="*/ 5 h 29"/>
                    <a:gd name="T8" fmla="*/ 2 w 42"/>
                    <a:gd name="T9" fmla="*/ 7 h 29"/>
                    <a:gd name="T10" fmla="*/ 1 w 42"/>
                    <a:gd name="T11" fmla="*/ 13 h 29"/>
                    <a:gd name="T12" fmla="*/ 2 w 42"/>
                    <a:gd name="T13" fmla="*/ 15 h 29"/>
                    <a:gd name="T14" fmla="*/ 9 w 42"/>
                    <a:gd name="T15" fmla="*/ 20 h 29"/>
                    <a:gd name="T16" fmla="*/ 6 w 42"/>
                    <a:gd name="T17" fmla="*/ 29 h 29"/>
                    <a:gd name="T18" fmla="*/ 6 w 42"/>
                    <a:gd name="T19" fmla="*/ 29 h 29"/>
                    <a:gd name="T20" fmla="*/ 10 w 42"/>
                    <a:gd name="T21" fmla="*/ 24 h 29"/>
                    <a:gd name="T22" fmla="*/ 20 w 42"/>
                    <a:gd name="T23" fmla="*/ 15 h 29"/>
                    <a:gd name="T24" fmla="*/ 28 w 42"/>
                    <a:gd name="T25" fmla="*/ 14 h 29"/>
                    <a:gd name="T26" fmla="*/ 32 w 42"/>
                    <a:gd name="T27" fmla="*/ 10 h 29"/>
                    <a:gd name="T28" fmla="*/ 42 w 42"/>
                    <a:gd name="T29" fmla="*/ 6 h 29"/>
                    <a:gd name="T30" fmla="*/ 27 w 42"/>
                    <a:gd name="T31" fmla="*/ 0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2" h="29">
                      <a:moveTo>
                        <a:pt x="27" y="0"/>
                      </a:moveTo>
                      <a:cubicBezTo>
                        <a:pt x="21" y="1"/>
                        <a:pt x="17" y="1"/>
                        <a:pt x="11" y="4"/>
                      </a:cubicBezTo>
                      <a:cubicBezTo>
                        <a:pt x="9" y="6"/>
                        <a:pt x="8" y="6"/>
                        <a:pt x="6" y="6"/>
                      </a:cubicBezTo>
                      <a:cubicBezTo>
                        <a:pt x="5" y="6"/>
                        <a:pt x="3" y="5"/>
                        <a:pt x="0" y="5"/>
                      </a:cubicBezTo>
                      <a:cubicBezTo>
                        <a:pt x="1" y="5"/>
                        <a:pt x="2" y="6"/>
                        <a:pt x="2" y="7"/>
                      </a:cubicBezTo>
                      <a:cubicBezTo>
                        <a:pt x="5" y="12"/>
                        <a:pt x="1" y="10"/>
                        <a:pt x="1" y="13"/>
                      </a:cubicBezTo>
                      <a:cubicBezTo>
                        <a:pt x="0" y="14"/>
                        <a:pt x="1" y="15"/>
                        <a:pt x="2" y="15"/>
                      </a:cubicBezTo>
                      <a:cubicBezTo>
                        <a:pt x="4" y="16"/>
                        <a:pt x="10" y="18"/>
                        <a:pt x="9" y="20"/>
                      </a:cubicBezTo>
                      <a:cubicBezTo>
                        <a:pt x="9" y="21"/>
                        <a:pt x="2" y="28"/>
                        <a:pt x="6" y="29"/>
                      </a:cubicBezTo>
                      <a:cubicBezTo>
                        <a:pt x="6" y="29"/>
                        <a:pt x="6" y="29"/>
                        <a:pt x="6" y="29"/>
                      </a:cubicBezTo>
                      <a:cubicBezTo>
                        <a:pt x="8" y="29"/>
                        <a:pt x="10" y="24"/>
                        <a:pt x="10" y="24"/>
                      </a:cubicBezTo>
                      <a:cubicBezTo>
                        <a:pt x="12" y="19"/>
                        <a:pt x="14" y="15"/>
                        <a:pt x="20" y="15"/>
                      </a:cubicBezTo>
                      <a:cubicBezTo>
                        <a:pt x="23" y="15"/>
                        <a:pt x="25" y="14"/>
                        <a:pt x="28" y="14"/>
                      </a:cubicBezTo>
                      <a:cubicBezTo>
                        <a:pt x="30" y="13"/>
                        <a:pt x="30" y="11"/>
                        <a:pt x="32" y="10"/>
                      </a:cubicBezTo>
                      <a:cubicBezTo>
                        <a:pt x="35" y="6"/>
                        <a:pt x="38" y="8"/>
                        <a:pt x="42" y="6"/>
                      </a:cubicBezTo>
                      <a:cubicBezTo>
                        <a:pt x="39" y="3"/>
                        <a:pt x="31" y="2"/>
                        <a:pt x="27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56" name="Freeform 189">
                  <a:extLst>
                    <a:ext uri="{FF2B5EF4-FFF2-40B4-BE49-F238E27FC236}">
                      <a16:creationId xmlns:a16="http://schemas.microsoft.com/office/drawing/2014/main" id="{C2D08775-6361-0946-845D-A666D71AEE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0843" y="3508231"/>
                  <a:ext cx="33166" cy="18426"/>
                </a:xfrm>
                <a:custGeom>
                  <a:avLst/>
                  <a:gdLst>
                    <a:gd name="T0" fmla="*/ 5 w 10"/>
                    <a:gd name="T1" fmla="*/ 0 h 6"/>
                    <a:gd name="T2" fmla="*/ 0 w 10"/>
                    <a:gd name="T3" fmla="*/ 2 h 6"/>
                    <a:gd name="T4" fmla="*/ 8 w 10"/>
                    <a:gd name="T5" fmla="*/ 6 h 6"/>
                    <a:gd name="T6" fmla="*/ 5 w 10"/>
                    <a:gd name="T7" fmla="*/ 0 h 6"/>
                    <a:gd name="T8" fmla="*/ 5 w 10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6">
                      <a:moveTo>
                        <a:pt x="5" y="0"/>
                      </a:moveTo>
                      <a:cubicBezTo>
                        <a:pt x="4" y="0"/>
                        <a:pt x="1" y="1"/>
                        <a:pt x="0" y="2"/>
                      </a:cubicBezTo>
                      <a:cubicBezTo>
                        <a:pt x="2" y="3"/>
                        <a:pt x="5" y="4"/>
                        <a:pt x="8" y="6"/>
                      </a:cubicBezTo>
                      <a:cubicBezTo>
                        <a:pt x="8" y="1"/>
                        <a:pt x="10" y="0"/>
                        <a:pt x="5" y="0"/>
                      </a:cubicBezTo>
                      <a:cubicBezTo>
                        <a:pt x="5" y="0"/>
                        <a:pt x="5" y="0"/>
                        <a:pt x="5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57" name="Freeform 190">
                  <a:extLst>
                    <a:ext uri="{FF2B5EF4-FFF2-40B4-BE49-F238E27FC236}">
                      <a16:creationId xmlns:a16="http://schemas.microsoft.com/office/drawing/2014/main" id="{B4DA347D-B842-EA40-AE05-220047952D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25494" y="3375567"/>
                  <a:ext cx="33166" cy="25796"/>
                </a:xfrm>
                <a:custGeom>
                  <a:avLst/>
                  <a:gdLst>
                    <a:gd name="T0" fmla="*/ 3 w 11"/>
                    <a:gd name="T1" fmla="*/ 0 h 9"/>
                    <a:gd name="T2" fmla="*/ 0 w 11"/>
                    <a:gd name="T3" fmla="*/ 1 h 9"/>
                    <a:gd name="T4" fmla="*/ 6 w 11"/>
                    <a:gd name="T5" fmla="*/ 4 h 9"/>
                    <a:gd name="T6" fmla="*/ 9 w 11"/>
                    <a:gd name="T7" fmla="*/ 9 h 9"/>
                    <a:gd name="T8" fmla="*/ 5 w 11"/>
                    <a:gd name="T9" fmla="*/ 1 h 9"/>
                    <a:gd name="T10" fmla="*/ 4 w 11"/>
                    <a:gd name="T11" fmla="*/ 0 h 9"/>
                    <a:gd name="T12" fmla="*/ 3 w 11"/>
                    <a:gd name="T13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" h="9">
                      <a:moveTo>
                        <a:pt x="3" y="0"/>
                      </a:moveTo>
                      <a:cubicBezTo>
                        <a:pt x="2" y="0"/>
                        <a:pt x="1" y="0"/>
                        <a:pt x="0" y="1"/>
                      </a:cubicBezTo>
                      <a:cubicBezTo>
                        <a:pt x="2" y="2"/>
                        <a:pt x="4" y="3"/>
                        <a:pt x="6" y="4"/>
                      </a:cubicBezTo>
                      <a:cubicBezTo>
                        <a:pt x="6" y="7"/>
                        <a:pt x="7" y="8"/>
                        <a:pt x="9" y="9"/>
                      </a:cubicBezTo>
                      <a:cubicBezTo>
                        <a:pt x="11" y="5"/>
                        <a:pt x="10" y="3"/>
                        <a:pt x="5" y="1"/>
                      </a:cubicBezTo>
                      <a:cubicBezTo>
                        <a:pt x="5" y="1"/>
                        <a:pt x="4" y="0"/>
                        <a:pt x="4" y="0"/>
                      </a:cubicBezTo>
                      <a:cubicBezTo>
                        <a:pt x="3" y="0"/>
                        <a:pt x="3" y="0"/>
                        <a:pt x="3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58" name="Freeform 191">
                  <a:extLst>
                    <a:ext uri="{FF2B5EF4-FFF2-40B4-BE49-F238E27FC236}">
                      <a16:creationId xmlns:a16="http://schemas.microsoft.com/office/drawing/2014/main" id="{5D1D5163-8897-C24C-986C-AA477D0D5A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00200" y="3032851"/>
                  <a:ext cx="217422" cy="151090"/>
                </a:xfrm>
                <a:custGeom>
                  <a:avLst/>
                  <a:gdLst>
                    <a:gd name="T0" fmla="*/ 68 w 68"/>
                    <a:gd name="T1" fmla="*/ 0 h 47"/>
                    <a:gd name="T2" fmla="*/ 46 w 68"/>
                    <a:gd name="T3" fmla="*/ 10 h 47"/>
                    <a:gd name="T4" fmla="*/ 32 w 68"/>
                    <a:gd name="T5" fmla="*/ 24 h 47"/>
                    <a:gd name="T6" fmla="*/ 28 w 68"/>
                    <a:gd name="T7" fmla="*/ 25 h 47"/>
                    <a:gd name="T8" fmla="*/ 22 w 68"/>
                    <a:gd name="T9" fmla="*/ 24 h 47"/>
                    <a:gd name="T10" fmla="*/ 17 w 68"/>
                    <a:gd name="T11" fmla="*/ 24 h 47"/>
                    <a:gd name="T12" fmla="*/ 11 w 68"/>
                    <a:gd name="T13" fmla="*/ 25 h 47"/>
                    <a:gd name="T14" fmla="*/ 0 w 68"/>
                    <a:gd name="T15" fmla="*/ 42 h 47"/>
                    <a:gd name="T16" fmla="*/ 8 w 68"/>
                    <a:gd name="T17" fmla="*/ 47 h 47"/>
                    <a:gd name="T18" fmla="*/ 9 w 68"/>
                    <a:gd name="T19" fmla="*/ 47 h 47"/>
                    <a:gd name="T20" fmla="*/ 5 w 68"/>
                    <a:gd name="T21" fmla="*/ 43 h 47"/>
                    <a:gd name="T22" fmla="*/ 9 w 68"/>
                    <a:gd name="T23" fmla="*/ 37 h 47"/>
                    <a:gd name="T24" fmla="*/ 11 w 68"/>
                    <a:gd name="T25" fmla="*/ 43 h 47"/>
                    <a:gd name="T26" fmla="*/ 12 w 68"/>
                    <a:gd name="T27" fmla="*/ 43 h 47"/>
                    <a:gd name="T28" fmla="*/ 16 w 68"/>
                    <a:gd name="T29" fmla="*/ 41 h 47"/>
                    <a:gd name="T30" fmla="*/ 17 w 68"/>
                    <a:gd name="T31" fmla="*/ 35 h 47"/>
                    <a:gd name="T32" fmla="*/ 18 w 68"/>
                    <a:gd name="T33" fmla="*/ 35 h 47"/>
                    <a:gd name="T34" fmla="*/ 19 w 68"/>
                    <a:gd name="T35" fmla="*/ 32 h 47"/>
                    <a:gd name="T36" fmla="*/ 37 w 68"/>
                    <a:gd name="T37" fmla="*/ 28 h 47"/>
                    <a:gd name="T38" fmla="*/ 45 w 68"/>
                    <a:gd name="T39" fmla="*/ 27 h 47"/>
                    <a:gd name="T40" fmla="*/ 48 w 68"/>
                    <a:gd name="T41" fmla="*/ 27 h 47"/>
                    <a:gd name="T42" fmla="*/ 51 w 68"/>
                    <a:gd name="T43" fmla="*/ 27 h 47"/>
                    <a:gd name="T44" fmla="*/ 54 w 68"/>
                    <a:gd name="T45" fmla="*/ 27 h 47"/>
                    <a:gd name="T46" fmla="*/ 62 w 68"/>
                    <a:gd name="T47" fmla="*/ 24 h 47"/>
                    <a:gd name="T48" fmla="*/ 64 w 68"/>
                    <a:gd name="T49" fmla="*/ 15 h 47"/>
                    <a:gd name="T50" fmla="*/ 62 w 68"/>
                    <a:gd name="T51" fmla="*/ 7 h 47"/>
                    <a:gd name="T52" fmla="*/ 68 w 68"/>
                    <a:gd name="T53" fmla="*/ 0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68" h="47">
                      <a:moveTo>
                        <a:pt x="68" y="0"/>
                      </a:moveTo>
                      <a:cubicBezTo>
                        <a:pt x="60" y="4"/>
                        <a:pt x="53" y="7"/>
                        <a:pt x="46" y="10"/>
                      </a:cubicBezTo>
                      <a:cubicBezTo>
                        <a:pt x="40" y="12"/>
                        <a:pt x="39" y="22"/>
                        <a:pt x="32" y="24"/>
                      </a:cubicBezTo>
                      <a:cubicBezTo>
                        <a:pt x="31" y="25"/>
                        <a:pt x="29" y="25"/>
                        <a:pt x="28" y="25"/>
                      </a:cubicBezTo>
                      <a:cubicBezTo>
                        <a:pt x="26" y="25"/>
                        <a:pt x="24" y="25"/>
                        <a:pt x="22" y="24"/>
                      </a:cubicBezTo>
                      <a:cubicBezTo>
                        <a:pt x="21" y="24"/>
                        <a:pt x="19" y="24"/>
                        <a:pt x="17" y="24"/>
                      </a:cubicBezTo>
                      <a:cubicBezTo>
                        <a:pt x="15" y="24"/>
                        <a:pt x="13" y="24"/>
                        <a:pt x="11" y="25"/>
                      </a:cubicBezTo>
                      <a:cubicBezTo>
                        <a:pt x="4" y="28"/>
                        <a:pt x="1" y="36"/>
                        <a:pt x="0" y="42"/>
                      </a:cubicBezTo>
                      <a:cubicBezTo>
                        <a:pt x="3" y="43"/>
                        <a:pt x="5" y="46"/>
                        <a:pt x="8" y="47"/>
                      </a:cubicBezTo>
                      <a:cubicBezTo>
                        <a:pt x="8" y="47"/>
                        <a:pt x="8" y="47"/>
                        <a:pt x="9" y="47"/>
                      </a:cubicBezTo>
                      <a:cubicBezTo>
                        <a:pt x="9" y="47"/>
                        <a:pt x="5" y="44"/>
                        <a:pt x="5" y="43"/>
                      </a:cubicBezTo>
                      <a:cubicBezTo>
                        <a:pt x="6" y="41"/>
                        <a:pt x="8" y="39"/>
                        <a:pt x="9" y="37"/>
                      </a:cubicBezTo>
                      <a:cubicBezTo>
                        <a:pt x="9" y="39"/>
                        <a:pt x="9" y="43"/>
                        <a:pt x="11" y="43"/>
                      </a:cubicBezTo>
                      <a:cubicBezTo>
                        <a:pt x="12" y="43"/>
                        <a:pt x="12" y="43"/>
                        <a:pt x="12" y="43"/>
                      </a:cubicBezTo>
                      <a:cubicBezTo>
                        <a:pt x="14" y="43"/>
                        <a:pt x="15" y="42"/>
                        <a:pt x="16" y="41"/>
                      </a:cubicBezTo>
                      <a:cubicBezTo>
                        <a:pt x="17" y="39"/>
                        <a:pt x="16" y="35"/>
                        <a:pt x="17" y="35"/>
                      </a:cubicBezTo>
                      <a:cubicBezTo>
                        <a:pt x="18" y="35"/>
                        <a:pt x="18" y="35"/>
                        <a:pt x="18" y="35"/>
                      </a:cubicBezTo>
                      <a:cubicBezTo>
                        <a:pt x="19" y="34"/>
                        <a:pt x="19" y="33"/>
                        <a:pt x="19" y="32"/>
                      </a:cubicBezTo>
                      <a:cubicBezTo>
                        <a:pt x="25" y="28"/>
                        <a:pt x="30" y="30"/>
                        <a:pt x="37" y="28"/>
                      </a:cubicBezTo>
                      <a:cubicBezTo>
                        <a:pt x="40" y="27"/>
                        <a:pt x="42" y="27"/>
                        <a:pt x="45" y="27"/>
                      </a:cubicBezTo>
                      <a:cubicBezTo>
                        <a:pt x="46" y="27"/>
                        <a:pt x="47" y="27"/>
                        <a:pt x="48" y="27"/>
                      </a:cubicBezTo>
                      <a:cubicBezTo>
                        <a:pt x="49" y="27"/>
                        <a:pt x="50" y="27"/>
                        <a:pt x="51" y="27"/>
                      </a:cubicBezTo>
                      <a:cubicBezTo>
                        <a:pt x="52" y="27"/>
                        <a:pt x="53" y="27"/>
                        <a:pt x="54" y="27"/>
                      </a:cubicBezTo>
                      <a:cubicBezTo>
                        <a:pt x="59" y="27"/>
                        <a:pt x="60" y="28"/>
                        <a:pt x="62" y="24"/>
                      </a:cubicBezTo>
                      <a:cubicBezTo>
                        <a:pt x="63" y="21"/>
                        <a:pt x="64" y="18"/>
                        <a:pt x="64" y="15"/>
                      </a:cubicBezTo>
                      <a:cubicBezTo>
                        <a:pt x="64" y="14"/>
                        <a:pt x="61" y="8"/>
                        <a:pt x="62" y="7"/>
                      </a:cubicBezTo>
                      <a:cubicBezTo>
                        <a:pt x="64" y="5"/>
                        <a:pt x="66" y="3"/>
                        <a:pt x="68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59" name="Freeform 192">
                  <a:extLst>
                    <a:ext uri="{FF2B5EF4-FFF2-40B4-BE49-F238E27FC236}">
                      <a16:creationId xmlns:a16="http://schemas.microsoft.com/office/drawing/2014/main" id="{FBDF8817-B0AA-D141-AE35-DB7C687AE4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29179" y="3309234"/>
                  <a:ext cx="103183" cy="70017"/>
                </a:xfrm>
                <a:custGeom>
                  <a:avLst/>
                  <a:gdLst>
                    <a:gd name="T0" fmla="*/ 27 w 33"/>
                    <a:gd name="T1" fmla="*/ 0 h 22"/>
                    <a:gd name="T2" fmla="*/ 26 w 33"/>
                    <a:gd name="T3" fmla="*/ 4 h 22"/>
                    <a:gd name="T4" fmla="*/ 23 w 33"/>
                    <a:gd name="T5" fmla="*/ 5 h 22"/>
                    <a:gd name="T6" fmla="*/ 22 w 33"/>
                    <a:gd name="T7" fmla="*/ 5 h 22"/>
                    <a:gd name="T8" fmla="*/ 24 w 33"/>
                    <a:gd name="T9" fmla="*/ 3 h 22"/>
                    <a:gd name="T10" fmla="*/ 18 w 33"/>
                    <a:gd name="T11" fmla="*/ 1 h 22"/>
                    <a:gd name="T12" fmla="*/ 10 w 33"/>
                    <a:gd name="T13" fmla="*/ 2 h 22"/>
                    <a:gd name="T14" fmla="*/ 0 w 33"/>
                    <a:gd name="T15" fmla="*/ 4 h 22"/>
                    <a:gd name="T16" fmla="*/ 5 w 33"/>
                    <a:gd name="T17" fmla="*/ 8 h 22"/>
                    <a:gd name="T18" fmla="*/ 8 w 33"/>
                    <a:gd name="T19" fmla="*/ 15 h 22"/>
                    <a:gd name="T20" fmla="*/ 15 w 33"/>
                    <a:gd name="T21" fmla="*/ 18 h 22"/>
                    <a:gd name="T22" fmla="*/ 22 w 33"/>
                    <a:gd name="T23" fmla="*/ 22 h 22"/>
                    <a:gd name="T24" fmla="*/ 24 w 33"/>
                    <a:gd name="T25" fmla="*/ 22 h 22"/>
                    <a:gd name="T26" fmla="*/ 33 w 33"/>
                    <a:gd name="T27" fmla="*/ 15 h 22"/>
                    <a:gd name="T28" fmla="*/ 30 w 33"/>
                    <a:gd name="T29" fmla="*/ 7 h 22"/>
                    <a:gd name="T30" fmla="*/ 27 w 33"/>
                    <a:gd name="T31" fmla="*/ 6 h 22"/>
                    <a:gd name="T32" fmla="*/ 26 w 33"/>
                    <a:gd name="T33" fmla="*/ 6 h 22"/>
                    <a:gd name="T34" fmla="*/ 26 w 33"/>
                    <a:gd name="T35" fmla="*/ 6 h 22"/>
                    <a:gd name="T36" fmla="*/ 25 w 33"/>
                    <a:gd name="T37" fmla="*/ 6 h 22"/>
                    <a:gd name="T38" fmla="*/ 31 w 33"/>
                    <a:gd name="T39" fmla="*/ 4 h 22"/>
                    <a:gd name="T40" fmla="*/ 28 w 33"/>
                    <a:gd name="T41" fmla="*/ 0 h 22"/>
                    <a:gd name="T42" fmla="*/ 27 w 33"/>
                    <a:gd name="T43" fmla="*/ 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3" h="22">
                      <a:moveTo>
                        <a:pt x="27" y="0"/>
                      </a:moveTo>
                      <a:cubicBezTo>
                        <a:pt x="26" y="0"/>
                        <a:pt x="26" y="3"/>
                        <a:pt x="26" y="4"/>
                      </a:cubicBezTo>
                      <a:cubicBezTo>
                        <a:pt x="25" y="5"/>
                        <a:pt x="24" y="5"/>
                        <a:pt x="23" y="5"/>
                      </a:cubicBezTo>
                      <a:cubicBezTo>
                        <a:pt x="23" y="5"/>
                        <a:pt x="22" y="5"/>
                        <a:pt x="22" y="5"/>
                      </a:cubicBezTo>
                      <a:cubicBezTo>
                        <a:pt x="23" y="4"/>
                        <a:pt x="23" y="3"/>
                        <a:pt x="24" y="3"/>
                      </a:cubicBezTo>
                      <a:cubicBezTo>
                        <a:pt x="22" y="1"/>
                        <a:pt x="20" y="1"/>
                        <a:pt x="18" y="1"/>
                      </a:cubicBezTo>
                      <a:cubicBezTo>
                        <a:pt x="15" y="1"/>
                        <a:pt x="13" y="1"/>
                        <a:pt x="10" y="2"/>
                      </a:cubicBezTo>
                      <a:cubicBezTo>
                        <a:pt x="7" y="3"/>
                        <a:pt x="4" y="3"/>
                        <a:pt x="0" y="4"/>
                      </a:cubicBezTo>
                      <a:cubicBezTo>
                        <a:pt x="3" y="5"/>
                        <a:pt x="3" y="6"/>
                        <a:pt x="5" y="8"/>
                      </a:cubicBezTo>
                      <a:cubicBezTo>
                        <a:pt x="6" y="10"/>
                        <a:pt x="7" y="13"/>
                        <a:pt x="8" y="15"/>
                      </a:cubicBezTo>
                      <a:cubicBezTo>
                        <a:pt x="10" y="16"/>
                        <a:pt x="13" y="17"/>
                        <a:pt x="15" y="18"/>
                      </a:cubicBezTo>
                      <a:cubicBezTo>
                        <a:pt x="18" y="20"/>
                        <a:pt x="19" y="21"/>
                        <a:pt x="22" y="22"/>
                      </a:cubicBezTo>
                      <a:cubicBezTo>
                        <a:pt x="23" y="22"/>
                        <a:pt x="24" y="22"/>
                        <a:pt x="24" y="22"/>
                      </a:cubicBezTo>
                      <a:cubicBezTo>
                        <a:pt x="28" y="22"/>
                        <a:pt x="32" y="19"/>
                        <a:pt x="33" y="15"/>
                      </a:cubicBezTo>
                      <a:cubicBezTo>
                        <a:pt x="33" y="13"/>
                        <a:pt x="31" y="10"/>
                        <a:pt x="30" y="7"/>
                      </a:cubicBezTo>
                      <a:cubicBezTo>
                        <a:pt x="30" y="6"/>
                        <a:pt x="28" y="6"/>
                        <a:pt x="27" y="6"/>
                      </a:cubicBezTo>
                      <a:cubicBezTo>
                        <a:pt x="26" y="6"/>
                        <a:pt x="26" y="6"/>
                        <a:pt x="26" y="6"/>
                      </a:cubicBezTo>
                      <a:cubicBezTo>
                        <a:pt x="26" y="6"/>
                        <a:pt x="26" y="6"/>
                        <a:pt x="26" y="6"/>
                      </a:cubicBezTo>
                      <a:cubicBezTo>
                        <a:pt x="26" y="6"/>
                        <a:pt x="25" y="6"/>
                        <a:pt x="25" y="6"/>
                      </a:cubicBezTo>
                      <a:cubicBezTo>
                        <a:pt x="27" y="5"/>
                        <a:pt x="30" y="6"/>
                        <a:pt x="31" y="4"/>
                      </a:cubicBezTo>
                      <a:cubicBezTo>
                        <a:pt x="31" y="3"/>
                        <a:pt x="28" y="0"/>
                        <a:pt x="28" y="0"/>
                      </a:cubicBezTo>
                      <a:cubicBezTo>
                        <a:pt x="28" y="0"/>
                        <a:pt x="27" y="0"/>
                        <a:pt x="27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60" name="Freeform 193">
                  <a:extLst>
                    <a:ext uri="{FF2B5EF4-FFF2-40B4-BE49-F238E27FC236}">
                      <a16:creationId xmlns:a16="http://schemas.microsoft.com/office/drawing/2014/main" id="{F5CE0E17-E113-CE46-A435-B577EE8A1B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43418" y="3246588"/>
                  <a:ext cx="151090" cy="195311"/>
                </a:xfrm>
                <a:custGeom>
                  <a:avLst/>
                  <a:gdLst>
                    <a:gd name="T0" fmla="*/ 39 w 48"/>
                    <a:gd name="T1" fmla="*/ 0 h 61"/>
                    <a:gd name="T2" fmla="*/ 35 w 48"/>
                    <a:gd name="T3" fmla="*/ 0 h 61"/>
                    <a:gd name="T4" fmla="*/ 28 w 48"/>
                    <a:gd name="T5" fmla="*/ 4 h 61"/>
                    <a:gd name="T6" fmla="*/ 32 w 48"/>
                    <a:gd name="T7" fmla="*/ 13 h 61"/>
                    <a:gd name="T8" fmla="*/ 28 w 48"/>
                    <a:gd name="T9" fmla="*/ 18 h 61"/>
                    <a:gd name="T10" fmla="*/ 28 w 48"/>
                    <a:gd name="T11" fmla="*/ 7 h 61"/>
                    <a:gd name="T12" fmla="*/ 24 w 48"/>
                    <a:gd name="T13" fmla="*/ 17 h 61"/>
                    <a:gd name="T14" fmla="*/ 21 w 48"/>
                    <a:gd name="T15" fmla="*/ 14 h 61"/>
                    <a:gd name="T16" fmla="*/ 21 w 48"/>
                    <a:gd name="T17" fmla="*/ 11 h 61"/>
                    <a:gd name="T18" fmla="*/ 24 w 48"/>
                    <a:gd name="T19" fmla="*/ 5 h 61"/>
                    <a:gd name="T20" fmla="*/ 21 w 48"/>
                    <a:gd name="T21" fmla="*/ 5 h 61"/>
                    <a:gd name="T22" fmla="*/ 16 w 48"/>
                    <a:gd name="T23" fmla="*/ 5 h 61"/>
                    <a:gd name="T24" fmla="*/ 11 w 48"/>
                    <a:gd name="T25" fmla="*/ 4 h 61"/>
                    <a:gd name="T26" fmla="*/ 10 w 48"/>
                    <a:gd name="T27" fmla="*/ 4 h 61"/>
                    <a:gd name="T28" fmla="*/ 16 w 48"/>
                    <a:gd name="T29" fmla="*/ 9 h 61"/>
                    <a:gd name="T30" fmla="*/ 8 w 48"/>
                    <a:gd name="T31" fmla="*/ 16 h 61"/>
                    <a:gd name="T32" fmla="*/ 7 w 48"/>
                    <a:gd name="T33" fmla="*/ 16 h 61"/>
                    <a:gd name="T34" fmla="*/ 0 w 48"/>
                    <a:gd name="T35" fmla="*/ 15 h 61"/>
                    <a:gd name="T36" fmla="*/ 1 w 48"/>
                    <a:gd name="T37" fmla="*/ 18 h 61"/>
                    <a:gd name="T38" fmla="*/ 5 w 48"/>
                    <a:gd name="T39" fmla="*/ 20 h 61"/>
                    <a:gd name="T40" fmla="*/ 8 w 48"/>
                    <a:gd name="T41" fmla="*/ 27 h 61"/>
                    <a:gd name="T42" fmla="*/ 9 w 48"/>
                    <a:gd name="T43" fmla="*/ 32 h 61"/>
                    <a:gd name="T44" fmla="*/ 25 w 48"/>
                    <a:gd name="T45" fmla="*/ 38 h 61"/>
                    <a:gd name="T46" fmla="*/ 21 w 48"/>
                    <a:gd name="T47" fmla="*/ 40 h 61"/>
                    <a:gd name="T48" fmla="*/ 20 w 48"/>
                    <a:gd name="T49" fmla="*/ 40 h 61"/>
                    <a:gd name="T50" fmla="*/ 26 w 48"/>
                    <a:gd name="T51" fmla="*/ 43 h 61"/>
                    <a:gd name="T52" fmla="*/ 25 w 48"/>
                    <a:gd name="T53" fmla="*/ 50 h 61"/>
                    <a:gd name="T54" fmla="*/ 28 w 48"/>
                    <a:gd name="T55" fmla="*/ 59 h 61"/>
                    <a:gd name="T56" fmla="*/ 29 w 48"/>
                    <a:gd name="T57" fmla="*/ 61 h 61"/>
                    <a:gd name="T58" fmla="*/ 29 w 48"/>
                    <a:gd name="T59" fmla="*/ 60 h 61"/>
                    <a:gd name="T60" fmla="*/ 35 w 48"/>
                    <a:gd name="T61" fmla="*/ 50 h 61"/>
                    <a:gd name="T62" fmla="*/ 27 w 48"/>
                    <a:gd name="T63" fmla="*/ 46 h 61"/>
                    <a:gd name="T64" fmla="*/ 32 w 48"/>
                    <a:gd name="T65" fmla="*/ 43 h 61"/>
                    <a:gd name="T66" fmla="*/ 31 w 48"/>
                    <a:gd name="T67" fmla="*/ 37 h 61"/>
                    <a:gd name="T68" fmla="*/ 43 w 48"/>
                    <a:gd name="T69" fmla="*/ 32 h 61"/>
                    <a:gd name="T70" fmla="*/ 37 w 48"/>
                    <a:gd name="T71" fmla="*/ 27 h 61"/>
                    <a:gd name="T72" fmla="*/ 41 w 48"/>
                    <a:gd name="T73" fmla="*/ 20 h 61"/>
                    <a:gd name="T74" fmla="*/ 46 w 48"/>
                    <a:gd name="T75" fmla="*/ 17 h 61"/>
                    <a:gd name="T76" fmla="*/ 46 w 48"/>
                    <a:gd name="T77" fmla="*/ 10 h 61"/>
                    <a:gd name="T78" fmla="*/ 44 w 48"/>
                    <a:gd name="T79" fmla="*/ 2 h 61"/>
                    <a:gd name="T80" fmla="*/ 39 w 48"/>
                    <a:gd name="T81" fmla="*/ 0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48" h="61">
                      <a:moveTo>
                        <a:pt x="39" y="0"/>
                      </a:moveTo>
                      <a:cubicBezTo>
                        <a:pt x="38" y="0"/>
                        <a:pt x="36" y="0"/>
                        <a:pt x="35" y="0"/>
                      </a:cubicBezTo>
                      <a:cubicBezTo>
                        <a:pt x="33" y="1"/>
                        <a:pt x="31" y="3"/>
                        <a:pt x="28" y="4"/>
                      </a:cubicBezTo>
                      <a:cubicBezTo>
                        <a:pt x="31" y="6"/>
                        <a:pt x="32" y="9"/>
                        <a:pt x="32" y="13"/>
                      </a:cubicBezTo>
                      <a:cubicBezTo>
                        <a:pt x="32" y="16"/>
                        <a:pt x="32" y="17"/>
                        <a:pt x="28" y="18"/>
                      </a:cubicBezTo>
                      <a:cubicBezTo>
                        <a:pt x="31" y="13"/>
                        <a:pt x="32" y="11"/>
                        <a:pt x="28" y="7"/>
                      </a:cubicBezTo>
                      <a:cubicBezTo>
                        <a:pt x="28" y="9"/>
                        <a:pt x="26" y="15"/>
                        <a:pt x="24" y="17"/>
                      </a:cubicBezTo>
                      <a:cubicBezTo>
                        <a:pt x="23" y="16"/>
                        <a:pt x="22" y="15"/>
                        <a:pt x="21" y="14"/>
                      </a:cubicBezTo>
                      <a:cubicBezTo>
                        <a:pt x="19" y="12"/>
                        <a:pt x="21" y="12"/>
                        <a:pt x="21" y="11"/>
                      </a:cubicBezTo>
                      <a:cubicBezTo>
                        <a:pt x="21" y="7"/>
                        <a:pt x="22" y="8"/>
                        <a:pt x="24" y="5"/>
                      </a:cubicBezTo>
                      <a:cubicBezTo>
                        <a:pt x="23" y="5"/>
                        <a:pt x="22" y="5"/>
                        <a:pt x="21" y="5"/>
                      </a:cubicBezTo>
                      <a:cubicBezTo>
                        <a:pt x="19" y="5"/>
                        <a:pt x="18" y="5"/>
                        <a:pt x="16" y="5"/>
                      </a:cubicBezTo>
                      <a:cubicBezTo>
                        <a:pt x="14" y="5"/>
                        <a:pt x="13" y="4"/>
                        <a:pt x="11" y="4"/>
                      </a:cubicBezTo>
                      <a:cubicBezTo>
                        <a:pt x="10" y="4"/>
                        <a:pt x="10" y="4"/>
                        <a:pt x="10" y="4"/>
                      </a:cubicBezTo>
                      <a:cubicBezTo>
                        <a:pt x="12" y="6"/>
                        <a:pt x="17" y="6"/>
                        <a:pt x="16" y="9"/>
                      </a:cubicBezTo>
                      <a:cubicBezTo>
                        <a:pt x="16" y="11"/>
                        <a:pt x="9" y="15"/>
                        <a:pt x="8" y="16"/>
                      </a:cubicBezTo>
                      <a:cubicBezTo>
                        <a:pt x="7" y="16"/>
                        <a:pt x="7" y="16"/>
                        <a:pt x="7" y="16"/>
                      </a:cubicBezTo>
                      <a:cubicBezTo>
                        <a:pt x="4" y="16"/>
                        <a:pt x="2" y="15"/>
                        <a:pt x="0" y="15"/>
                      </a:cubicBezTo>
                      <a:cubicBezTo>
                        <a:pt x="1" y="15"/>
                        <a:pt x="0" y="17"/>
                        <a:pt x="1" y="18"/>
                      </a:cubicBezTo>
                      <a:cubicBezTo>
                        <a:pt x="2" y="19"/>
                        <a:pt x="5" y="18"/>
                        <a:pt x="5" y="20"/>
                      </a:cubicBezTo>
                      <a:cubicBezTo>
                        <a:pt x="6" y="22"/>
                        <a:pt x="7" y="25"/>
                        <a:pt x="8" y="27"/>
                      </a:cubicBezTo>
                      <a:cubicBezTo>
                        <a:pt x="8" y="30"/>
                        <a:pt x="1" y="29"/>
                        <a:pt x="9" y="32"/>
                      </a:cubicBezTo>
                      <a:cubicBezTo>
                        <a:pt x="14" y="34"/>
                        <a:pt x="20" y="35"/>
                        <a:pt x="25" y="38"/>
                      </a:cubicBezTo>
                      <a:cubicBezTo>
                        <a:pt x="24" y="39"/>
                        <a:pt x="23" y="40"/>
                        <a:pt x="21" y="40"/>
                      </a:cubicBezTo>
                      <a:cubicBezTo>
                        <a:pt x="21" y="40"/>
                        <a:pt x="20" y="40"/>
                        <a:pt x="20" y="40"/>
                      </a:cubicBezTo>
                      <a:cubicBezTo>
                        <a:pt x="22" y="41"/>
                        <a:pt x="24" y="42"/>
                        <a:pt x="26" y="43"/>
                      </a:cubicBezTo>
                      <a:cubicBezTo>
                        <a:pt x="22" y="46"/>
                        <a:pt x="21" y="45"/>
                        <a:pt x="25" y="50"/>
                      </a:cubicBezTo>
                      <a:cubicBezTo>
                        <a:pt x="27" y="53"/>
                        <a:pt x="26" y="56"/>
                        <a:pt x="28" y="59"/>
                      </a:cubicBezTo>
                      <a:cubicBezTo>
                        <a:pt x="28" y="59"/>
                        <a:pt x="28" y="61"/>
                        <a:pt x="29" y="61"/>
                      </a:cubicBezTo>
                      <a:cubicBezTo>
                        <a:pt x="29" y="61"/>
                        <a:pt x="29" y="61"/>
                        <a:pt x="29" y="60"/>
                      </a:cubicBezTo>
                      <a:cubicBezTo>
                        <a:pt x="31" y="56"/>
                        <a:pt x="31" y="52"/>
                        <a:pt x="35" y="50"/>
                      </a:cubicBezTo>
                      <a:cubicBezTo>
                        <a:pt x="33" y="48"/>
                        <a:pt x="29" y="48"/>
                        <a:pt x="27" y="46"/>
                      </a:cubicBezTo>
                      <a:cubicBezTo>
                        <a:pt x="29" y="45"/>
                        <a:pt x="30" y="45"/>
                        <a:pt x="32" y="43"/>
                      </a:cubicBezTo>
                      <a:cubicBezTo>
                        <a:pt x="34" y="40"/>
                        <a:pt x="33" y="40"/>
                        <a:pt x="31" y="37"/>
                      </a:cubicBezTo>
                      <a:cubicBezTo>
                        <a:pt x="33" y="36"/>
                        <a:pt x="43" y="35"/>
                        <a:pt x="43" y="32"/>
                      </a:cubicBezTo>
                      <a:cubicBezTo>
                        <a:pt x="44" y="29"/>
                        <a:pt x="38" y="28"/>
                        <a:pt x="37" y="27"/>
                      </a:cubicBezTo>
                      <a:cubicBezTo>
                        <a:pt x="35" y="23"/>
                        <a:pt x="38" y="21"/>
                        <a:pt x="41" y="20"/>
                      </a:cubicBezTo>
                      <a:cubicBezTo>
                        <a:pt x="43" y="19"/>
                        <a:pt x="44" y="19"/>
                        <a:pt x="46" y="17"/>
                      </a:cubicBezTo>
                      <a:cubicBezTo>
                        <a:pt x="48" y="15"/>
                        <a:pt x="47" y="12"/>
                        <a:pt x="46" y="10"/>
                      </a:cubicBezTo>
                      <a:cubicBezTo>
                        <a:pt x="45" y="6"/>
                        <a:pt x="46" y="5"/>
                        <a:pt x="44" y="2"/>
                      </a:cubicBezTo>
                      <a:cubicBezTo>
                        <a:pt x="42" y="0"/>
                        <a:pt x="41" y="0"/>
                        <a:pt x="39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61" name="Freeform 194">
                  <a:extLst>
                    <a:ext uri="{FF2B5EF4-FFF2-40B4-BE49-F238E27FC236}">
                      <a16:creationId xmlns:a16="http://schemas.microsoft.com/office/drawing/2014/main" id="{A004B23E-761A-A04D-B1DE-22EA1523E6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02882" y="3261328"/>
                  <a:ext cx="14740" cy="25796"/>
                </a:xfrm>
                <a:custGeom>
                  <a:avLst/>
                  <a:gdLst>
                    <a:gd name="T0" fmla="*/ 2 w 5"/>
                    <a:gd name="T1" fmla="*/ 0 h 9"/>
                    <a:gd name="T2" fmla="*/ 1 w 5"/>
                    <a:gd name="T3" fmla="*/ 9 h 9"/>
                    <a:gd name="T4" fmla="*/ 5 w 5"/>
                    <a:gd name="T5" fmla="*/ 4 h 9"/>
                    <a:gd name="T6" fmla="*/ 2 w 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9">
                      <a:moveTo>
                        <a:pt x="2" y="0"/>
                      </a:moveTo>
                      <a:cubicBezTo>
                        <a:pt x="0" y="1"/>
                        <a:pt x="1" y="6"/>
                        <a:pt x="1" y="9"/>
                      </a:cubicBezTo>
                      <a:cubicBezTo>
                        <a:pt x="3" y="7"/>
                        <a:pt x="4" y="6"/>
                        <a:pt x="5" y="4"/>
                      </a:cubicBezTo>
                      <a:cubicBezTo>
                        <a:pt x="4" y="3"/>
                        <a:pt x="2" y="2"/>
                        <a:pt x="2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62" name="Freeform 195">
                  <a:extLst>
                    <a:ext uri="{FF2B5EF4-FFF2-40B4-BE49-F238E27FC236}">
                      <a16:creationId xmlns:a16="http://schemas.microsoft.com/office/drawing/2014/main" id="{835CA997-8A07-A647-AD54-A98F0D800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47103" y="3095498"/>
                  <a:ext cx="7370" cy="7370"/>
                </a:xfrm>
                <a:custGeom>
                  <a:avLst/>
                  <a:gdLst>
                    <a:gd name="T0" fmla="*/ 3 w 3"/>
                    <a:gd name="T1" fmla="*/ 0 h 2"/>
                    <a:gd name="T2" fmla="*/ 0 w 3"/>
                    <a:gd name="T3" fmla="*/ 2 h 2"/>
                    <a:gd name="T4" fmla="*/ 3 w 3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3" y="0"/>
                      </a:moveTo>
                      <a:cubicBezTo>
                        <a:pt x="2" y="1"/>
                        <a:pt x="1" y="2"/>
                        <a:pt x="0" y="2"/>
                      </a:cubicBezTo>
                      <a:cubicBezTo>
                        <a:pt x="2" y="2"/>
                        <a:pt x="3" y="1"/>
                        <a:pt x="3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63" name="Freeform 196">
                  <a:extLst>
                    <a:ext uri="{FF2B5EF4-FFF2-40B4-BE49-F238E27FC236}">
                      <a16:creationId xmlns:a16="http://schemas.microsoft.com/office/drawing/2014/main" id="{051AF7A0-8035-DE45-BE3E-D43FBC2EE6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32363" y="3401362"/>
                  <a:ext cx="88443" cy="25796"/>
                </a:xfrm>
                <a:custGeom>
                  <a:avLst/>
                  <a:gdLst>
                    <a:gd name="T0" fmla="*/ 15 w 28"/>
                    <a:gd name="T1" fmla="*/ 0 h 9"/>
                    <a:gd name="T2" fmla="*/ 6 w 28"/>
                    <a:gd name="T3" fmla="*/ 1 h 9"/>
                    <a:gd name="T4" fmla="*/ 8 w 28"/>
                    <a:gd name="T5" fmla="*/ 2 h 9"/>
                    <a:gd name="T6" fmla="*/ 13 w 28"/>
                    <a:gd name="T7" fmla="*/ 8 h 9"/>
                    <a:gd name="T8" fmla="*/ 18 w 28"/>
                    <a:gd name="T9" fmla="*/ 9 h 9"/>
                    <a:gd name="T10" fmla="*/ 28 w 28"/>
                    <a:gd name="T11" fmla="*/ 6 h 9"/>
                    <a:gd name="T12" fmla="*/ 22 w 28"/>
                    <a:gd name="T13" fmla="*/ 2 h 9"/>
                    <a:gd name="T14" fmla="*/ 15 w 28"/>
                    <a:gd name="T15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8" h="9">
                      <a:moveTo>
                        <a:pt x="15" y="0"/>
                      </a:moveTo>
                      <a:cubicBezTo>
                        <a:pt x="12" y="0"/>
                        <a:pt x="9" y="1"/>
                        <a:pt x="6" y="1"/>
                      </a:cubicBezTo>
                      <a:cubicBezTo>
                        <a:pt x="7" y="2"/>
                        <a:pt x="7" y="2"/>
                        <a:pt x="8" y="2"/>
                      </a:cubicBezTo>
                      <a:cubicBezTo>
                        <a:pt x="0" y="4"/>
                        <a:pt x="12" y="7"/>
                        <a:pt x="13" y="8"/>
                      </a:cubicBezTo>
                      <a:cubicBezTo>
                        <a:pt x="15" y="9"/>
                        <a:pt x="17" y="9"/>
                        <a:pt x="18" y="9"/>
                      </a:cubicBezTo>
                      <a:cubicBezTo>
                        <a:pt x="22" y="9"/>
                        <a:pt x="25" y="8"/>
                        <a:pt x="28" y="6"/>
                      </a:cubicBezTo>
                      <a:cubicBezTo>
                        <a:pt x="27" y="2"/>
                        <a:pt x="26" y="3"/>
                        <a:pt x="22" y="2"/>
                      </a:cubicBezTo>
                      <a:cubicBezTo>
                        <a:pt x="19" y="2"/>
                        <a:pt x="17" y="1"/>
                        <a:pt x="15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Freeform 197">
                  <a:extLst>
                    <a:ext uri="{FF2B5EF4-FFF2-40B4-BE49-F238E27FC236}">
                      <a16:creationId xmlns:a16="http://schemas.microsoft.com/office/drawing/2014/main" id="{A6334555-80F4-5E41-8477-1FB20B6C40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06567" y="3364511"/>
                  <a:ext cx="40536" cy="55277"/>
                </a:xfrm>
                <a:custGeom>
                  <a:avLst/>
                  <a:gdLst>
                    <a:gd name="T0" fmla="*/ 12 w 12"/>
                    <a:gd name="T1" fmla="*/ 0 h 17"/>
                    <a:gd name="T2" fmla="*/ 6 w 12"/>
                    <a:gd name="T3" fmla="*/ 8 h 17"/>
                    <a:gd name="T4" fmla="*/ 5 w 12"/>
                    <a:gd name="T5" fmla="*/ 17 h 17"/>
                    <a:gd name="T6" fmla="*/ 12 w 12"/>
                    <a:gd name="T7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17">
                      <a:moveTo>
                        <a:pt x="12" y="0"/>
                      </a:moveTo>
                      <a:cubicBezTo>
                        <a:pt x="9" y="2"/>
                        <a:pt x="8" y="5"/>
                        <a:pt x="6" y="8"/>
                      </a:cubicBezTo>
                      <a:cubicBezTo>
                        <a:pt x="5" y="14"/>
                        <a:pt x="0" y="11"/>
                        <a:pt x="5" y="17"/>
                      </a:cubicBezTo>
                      <a:cubicBezTo>
                        <a:pt x="7" y="12"/>
                        <a:pt x="11" y="6"/>
                        <a:pt x="12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65" name="Freeform 198">
                  <a:extLst>
                    <a:ext uri="{FF2B5EF4-FFF2-40B4-BE49-F238E27FC236}">
                      <a16:creationId xmlns:a16="http://schemas.microsoft.com/office/drawing/2014/main" id="{A30B7C86-F979-BC45-9DCC-A8E572FFB1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53971" y="3379252"/>
                  <a:ext cx="44221" cy="22111"/>
                </a:xfrm>
                <a:custGeom>
                  <a:avLst/>
                  <a:gdLst>
                    <a:gd name="T0" fmla="*/ 3 w 14"/>
                    <a:gd name="T1" fmla="*/ 0 h 7"/>
                    <a:gd name="T2" fmla="*/ 0 w 14"/>
                    <a:gd name="T3" fmla="*/ 7 h 7"/>
                    <a:gd name="T4" fmla="*/ 5 w 14"/>
                    <a:gd name="T5" fmla="*/ 4 h 7"/>
                    <a:gd name="T6" fmla="*/ 6 w 14"/>
                    <a:gd name="T7" fmla="*/ 4 h 7"/>
                    <a:gd name="T8" fmla="*/ 8 w 14"/>
                    <a:gd name="T9" fmla="*/ 4 h 7"/>
                    <a:gd name="T10" fmla="*/ 9 w 14"/>
                    <a:gd name="T11" fmla="*/ 5 h 7"/>
                    <a:gd name="T12" fmla="*/ 9 w 14"/>
                    <a:gd name="T13" fmla="*/ 4 h 7"/>
                    <a:gd name="T14" fmla="*/ 3 w 14"/>
                    <a:gd name="T15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4" h="7">
                      <a:moveTo>
                        <a:pt x="3" y="0"/>
                      </a:moveTo>
                      <a:cubicBezTo>
                        <a:pt x="2" y="2"/>
                        <a:pt x="1" y="5"/>
                        <a:pt x="0" y="7"/>
                      </a:cubicBezTo>
                      <a:cubicBezTo>
                        <a:pt x="2" y="6"/>
                        <a:pt x="3" y="4"/>
                        <a:pt x="5" y="4"/>
                      </a:cubicBezTo>
                      <a:cubicBezTo>
                        <a:pt x="6" y="4"/>
                        <a:pt x="6" y="4"/>
                        <a:pt x="6" y="4"/>
                      </a:cubicBezTo>
                      <a:cubicBezTo>
                        <a:pt x="6" y="4"/>
                        <a:pt x="7" y="4"/>
                        <a:pt x="8" y="4"/>
                      </a:cubicBezTo>
                      <a:cubicBezTo>
                        <a:pt x="8" y="4"/>
                        <a:pt x="9" y="5"/>
                        <a:pt x="9" y="5"/>
                      </a:cubicBezTo>
                      <a:cubicBezTo>
                        <a:pt x="9" y="5"/>
                        <a:pt x="9" y="5"/>
                        <a:pt x="9" y="4"/>
                      </a:cubicBezTo>
                      <a:cubicBezTo>
                        <a:pt x="14" y="3"/>
                        <a:pt x="4" y="2"/>
                        <a:pt x="3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66" name="Freeform 199">
                  <a:extLst>
                    <a:ext uri="{FF2B5EF4-FFF2-40B4-BE49-F238E27FC236}">
                      <a16:creationId xmlns:a16="http://schemas.microsoft.com/office/drawing/2014/main" id="{7A642AA0-F2B9-7D40-B666-E74349D106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906924" y="6500545"/>
                  <a:ext cx="18426" cy="44221"/>
                </a:xfrm>
                <a:custGeom>
                  <a:avLst/>
                  <a:gdLst>
                    <a:gd name="T0" fmla="*/ 2 w 5"/>
                    <a:gd name="T1" fmla="*/ 0 h 14"/>
                    <a:gd name="T2" fmla="*/ 1 w 5"/>
                    <a:gd name="T3" fmla="*/ 1 h 14"/>
                    <a:gd name="T4" fmla="*/ 3 w 5"/>
                    <a:gd name="T5" fmla="*/ 14 h 14"/>
                    <a:gd name="T6" fmla="*/ 5 w 5"/>
                    <a:gd name="T7" fmla="*/ 6 h 14"/>
                    <a:gd name="T8" fmla="*/ 4 w 5"/>
                    <a:gd name="T9" fmla="*/ 2 h 14"/>
                    <a:gd name="T10" fmla="*/ 2 w 5"/>
                    <a:gd name="T11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" h="14">
                      <a:moveTo>
                        <a:pt x="2" y="0"/>
                      </a:moveTo>
                      <a:cubicBezTo>
                        <a:pt x="2" y="0"/>
                        <a:pt x="2" y="0"/>
                        <a:pt x="1" y="1"/>
                      </a:cubicBezTo>
                      <a:cubicBezTo>
                        <a:pt x="0" y="2"/>
                        <a:pt x="3" y="12"/>
                        <a:pt x="3" y="14"/>
                      </a:cubicBezTo>
                      <a:cubicBezTo>
                        <a:pt x="4" y="12"/>
                        <a:pt x="5" y="9"/>
                        <a:pt x="5" y="6"/>
                      </a:cubicBezTo>
                      <a:cubicBezTo>
                        <a:pt x="5" y="4"/>
                        <a:pt x="3" y="2"/>
                        <a:pt x="4" y="2"/>
                      </a:cubicBezTo>
                      <a:cubicBezTo>
                        <a:pt x="4" y="1"/>
                        <a:pt x="3" y="0"/>
                        <a:pt x="2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67" name="Freeform 200">
                  <a:extLst>
                    <a:ext uri="{FF2B5EF4-FFF2-40B4-BE49-F238E27FC236}">
                      <a16:creationId xmlns:a16="http://schemas.microsoft.com/office/drawing/2014/main" id="{01D8C318-58FD-B343-AD09-DE691BB4D4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45453" y="6434212"/>
                  <a:ext cx="88443" cy="36851"/>
                </a:xfrm>
                <a:custGeom>
                  <a:avLst/>
                  <a:gdLst>
                    <a:gd name="T0" fmla="*/ 23 w 28"/>
                    <a:gd name="T1" fmla="*/ 0 h 12"/>
                    <a:gd name="T2" fmla="*/ 19 w 28"/>
                    <a:gd name="T3" fmla="*/ 0 h 12"/>
                    <a:gd name="T4" fmla="*/ 14 w 28"/>
                    <a:gd name="T5" fmla="*/ 0 h 12"/>
                    <a:gd name="T6" fmla="*/ 14 w 28"/>
                    <a:gd name="T7" fmla="*/ 0 h 12"/>
                    <a:gd name="T8" fmla="*/ 10 w 28"/>
                    <a:gd name="T9" fmla="*/ 6 h 12"/>
                    <a:gd name="T10" fmla="*/ 7 w 28"/>
                    <a:gd name="T11" fmla="*/ 7 h 12"/>
                    <a:gd name="T12" fmla="*/ 0 w 28"/>
                    <a:gd name="T13" fmla="*/ 12 h 12"/>
                    <a:gd name="T14" fmla="*/ 2 w 28"/>
                    <a:gd name="T15" fmla="*/ 12 h 12"/>
                    <a:gd name="T16" fmla="*/ 16 w 28"/>
                    <a:gd name="T17" fmla="*/ 7 h 12"/>
                    <a:gd name="T18" fmla="*/ 17 w 28"/>
                    <a:gd name="T19" fmla="*/ 7 h 12"/>
                    <a:gd name="T20" fmla="*/ 18 w 28"/>
                    <a:gd name="T21" fmla="*/ 7 h 12"/>
                    <a:gd name="T22" fmla="*/ 18 w 28"/>
                    <a:gd name="T23" fmla="*/ 7 h 12"/>
                    <a:gd name="T24" fmla="*/ 19 w 28"/>
                    <a:gd name="T25" fmla="*/ 7 h 12"/>
                    <a:gd name="T26" fmla="*/ 22 w 28"/>
                    <a:gd name="T27" fmla="*/ 5 h 12"/>
                    <a:gd name="T28" fmla="*/ 28 w 28"/>
                    <a:gd name="T29" fmla="*/ 0 h 12"/>
                    <a:gd name="T30" fmla="*/ 25 w 28"/>
                    <a:gd name="T31" fmla="*/ 0 h 12"/>
                    <a:gd name="T32" fmla="*/ 23 w 28"/>
                    <a:gd name="T33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8" h="12">
                      <a:moveTo>
                        <a:pt x="23" y="0"/>
                      </a:moveTo>
                      <a:cubicBezTo>
                        <a:pt x="22" y="0"/>
                        <a:pt x="21" y="0"/>
                        <a:pt x="19" y="0"/>
                      </a:cubicBezTo>
                      <a:cubicBezTo>
                        <a:pt x="20" y="0"/>
                        <a:pt x="16" y="0"/>
                        <a:pt x="14" y="0"/>
                      </a:cubicBez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12" y="2"/>
                        <a:pt x="15" y="4"/>
                        <a:pt x="10" y="6"/>
                      </a:cubicBezTo>
                      <a:cubicBezTo>
                        <a:pt x="9" y="6"/>
                        <a:pt x="8" y="6"/>
                        <a:pt x="7" y="7"/>
                      </a:cubicBezTo>
                      <a:cubicBezTo>
                        <a:pt x="4" y="8"/>
                        <a:pt x="0" y="9"/>
                        <a:pt x="0" y="12"/>
                      </a:cubicBezTo>
                      <a:cubicBezTo>
                        <a:pt x="1" y="12"/>
                        <a:pt x="1" y="12"/>
                        <a:pt x="2" y="12"/>
                      </a:cubicBezTo>
                      <a:cubicBezTo>
                        <a:pt x="7" y="10"/>
                        <a:pt x="12" y="7"/>
                        <a:pt x="16" y="7"/>
                      </a:cubicBezTo>
                      <a:cubicBezTo>
                        <a:pt x="16" y="7"/>
                        <a:pt x="16" y="7"/>
                        <a:pt x="17" y="7"/>
                      </a:cubicBezTo>
                      <a:cubicBezTo>
                        <a:pt x="17" y="7"/>
                        <a:pt x="17" y="7"/>
                        <a:pt x="18" y="7"/>
                      </a:cubicBezTo>
                      <a:cubicBezTo>
                        <a:pt x="18" y="7"/>
                        <a:pt x="18" y="7"/>
                        <a:pt x="18" y="7"/>
                      </a:cubicBezTo>
                      <a:cubicBezTo>
                        <a:pt x="19" y="7"/>
                        <a:pt x="19" y="7"/>
                        <a:pt x="19" y="7"/>
                      </a:cubicBezTo>
                      <a:cubicBezTo>
                        <a:pt x="20" y="7"/>
                        <a:pt x="22" y="5"/>
                        <a:pt x="22" y="5"/>
                      </a:cubicBezTo>
                      <a:cubicBezTo>
                        <a:pt x="24" y="3"/>
                        <a:pt x="25" y="1"/>
                        <a:pt x="28" y="0"/>
                      </a:cubicBezTo>
                      <a:cubicBezTo>
                        <a:pt x="27" y="0"/>
                        <a:pt x="26" y="0"/>
                        <a:pt x="25" y="0"/>
                      </a:cubicBezTo>
                      <a:cubicBezTo>
                        <a:pt x="24" y="0"/>
                        <a:pt x="24" y="0"/>
                        <a:pt x="23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68" name="Freeform 201">
                  <a:extLst>
                    <a:ext uri="{FF2B5EF4-FFF2-40B4-BE49-F238E27FC236}">
                      <a16:creationId xmlns:a16="http://schemas.microsoft.com/office/drawing/2014/main" id="{13117A9E-53DC-1743-AC3D-B05145369A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94363" y="6692171"/>
                  <a:ext cx="44221" cy="14740"/>
                </a:xfrm>
                <a:custGeom>
                  <a:avLst/>
                  <a:gdLst>
                    <a:gd name="T0" fmla="*/ 6 w 14"/>
                    <a:gd name="T1" fmla="*/ 0 h 4"/>
                    <a:gd name="T2" fmla="*/ 0 w 14"/>
                    <a:gd name="T3" fmla="*/ 2 h 4"/>
                    <a:gd name="T4" fmla="*/ 5 w 14"/>
                    <a:gd name="T5" fmla="*/ 4 h 4"/>
                    <a:gd name="T6" fmla="*/ 7 w 14"/>
                    <a:gd name="T7" fmla="*/ 0 h 4"/>
                    <a:gd name="T8" fmla="*/ 6 w 14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4">
                      <a:moveTo>
                        <a:pt x="6" y="0"/>
                      </a:moveTo>
                      <a:cubicBezTo>
                        <a:pt x="4" y="0"/>
                        <a:pt x="2" y="1"/>
                        <a:pt x="0" y="2"/>
                      </a:cubicBezTo>
                      <a:cubicBezTo>
                        <a:pt x="2" y="3"/>
                        <a:pt x="3" y="3"/>
                        <a:pt x="5" y="4"/>
                      </a:cubicBezTo>
                      <a:cubicBezTo>
                        <a:pt x="7" y="4"/>
                        <a:pt x="14" y="2"/>
                        <a:pt x="7" y="0"/>
                      </a:cubicBezTo>
                      <a:cubicBezTo>
                        <a:pt x="7" y="0"/>
                        <a:pt x="6" y="0"/>
                        <a:pt x="6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69" name="Freeform 202">
                  <a:extLst>
                    <a:ext uri="{FF2B5EF4-FFF2-40B4-BE49-F238E27FC236}">
                      <a16:creationId xmlns:a16="http://schemas.microsoft.com/office/drawing/2014/main" id="{F7952089-9EFF-A644-A059-CF5F140FFF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98049" y="40537"/>
                  <a:ext cx="1389288" cy="681746"/>
                </a:xfrm>
                <a:custGeom>
                  <a:avLst/>
                  <a:gdLst>
                    <a:gd name="T0" fmla="*/ 350 w 438"/>
                    <a:gd name="T1" fmla="*/ 16 h 215"/>
                    <a:gd name="T2" fmla="*/ 325 w 438"/>
                    <a:gd name="T3" fmla="*/ 31 h 215"/>
                    <a:gd name="T4" fmla="*/ 292 w 438"/>
                    <a:gd name="T5" fmla="*/ 39 h 215"/>
                    <a:gd name="T6" fmla="*/ 261 w 438"/>
                    <a:gd name="T7" fmla="*/ 44 h 215"/>
                    <a:gd name="T8" fmla="*/ 248 w 438"/>
                    <a:gd name="T9" fmla="*/ 44 h 215"/>
                    <a:gd name="T10" fmla="*/ 241 w 438"/>
                    <a:gd name="T11" fmla="*/ 45 h 215"/>
                    <a:gd name="T12" fmla="*/ 233 w 438"/>
                    <a:gd name="T13" fmla="*/ 43 h 215"/>
                    <a:gd name="T14" fmla="*/ 216 w 438"/>
                    <a:gd name="T15" fmla="*/ 43 h 215"/>
                    <a:gd name="T16" fmla="*/ 198 w 438"/>
                    <a:gd name="T17" fmla="*/ 59 h 215"/>
                    <a:gd name="T18" fmla="*/ 194 w 438"/>
                    <a:gd name="T19" fmla="*/ 52 h 215"/>
                    <a:gd name="T20" fmla="*/ 172 w 438"/>
                    <a:gd name="T21" fmla="*/ 63 h 215"/>
                    <a:gd name="T22" fmla="*/ 146 w 438"/>
                    <a:gd name="T23" fmla="*/ 69 h 215"/>
                    <a:gd name="T24" fmla="*/ 112 w 438"/>
                    <a:gd name="T25" fmla="*/ 87 h 215"/>
                    <a:gd name="T26" fmla="*/ 101 w 438"/>
                    <a:gd name="T27" fmla="*/ 96 h 215"/>
                    <a:gd name="T28" fmla="*/ 82 w 438"/>
                    <a:gd name="T29" fmla="*/ 113 h 215"/>
                    <a:gd name="T30" fmla="*/ 73 w 438"/>
                    <a:gd name="T31" fmla="*/ 108 h 215"/>
                    <a:gd name="T32" fmla="*/ 67 w 438"/>
                    <a:gd name="T33" fmla="*/ 118 h 215"/>
                    <a:gd name="T34" fmla="*/ 79 w 438"/>
                    <a:gd name="T35" fmla="*/ 120 h 215"/>
                    <a:gd name="T36" fmla="*/ 75 w 438"/>
                    <a:gd name="T37" fmla="*/ 123 h 215"/>
                    <a:gd name="T38" fmla="*/ 78 w 438"/>
                    <a:gd name="T39" fmla="*/ 128 h 215"/>
                    <a:gd name="T40" fmla="*/ 92 w 438"/>
                    <a:gd name="T41" fmla="*/ 134 h 215"/>
                    <a:gd name="T42" fmla="*/ 75 w 438"/>
                    <a:gd name="T43" fmla="*/ 133 h 215"/>
                    <a:gd name="T44" fmla="*/ 61 w 438"/>
                    <a:gd name="T45" fmla="*/ 135 h 215"/>
                    <a:gd name="T46" fmla="*/ 65 w 438"/>
                    <a:gd name="T47" fmla="*/ 143 h 215"/>
                    <a:gd name="T48" fmla="*/ 74 w 438"/>
                    <a:gd name="T49" fmla="*/ 146 h 215"/>
                    <a:gd name="T50" fmla="*/ 50 w 438"/>
                    <a:gd name="T51" fmla="*/ 158 h 215"/>
                    <a:gd name="T52" fmla="*/ 58 w 438"/>
                    <a:gd name="T53" fmla="*/ 165 h 215"/>
                    <a:gd name="T54" fmla="*/ 42 w 438"/>
                    <a:gd name="T55" fmla="*/ 163 h 215"/>
                    <a:gd name="T56" fmla="*/ 27 w 438"/>
                    <a:gd name="T57" fmla="*/ 176 h 215"/>
                    <a:gd name="T58" fmla="*/ 1 w 438"/>
                    <a:gd name="T59" fmla="*/ 185 h 215"/>
                    <a:gd name="T60" fmla="*/ 47 w 438"/>
                    <a:gd name="T61" fmla="*/ 189 h 215"/>
                    <a:gd name="T62" fmla="*/ 15 w 438"/>
                    <a:gd name="T63" fmla="*/ 203 h 215"/>
                    <a:gd name="T64" fmla="*/ 36 w 438"/>
                    <a:gd name="T65" fmla="*/ 205 h 215"/>
                    <a:gd name="T66" fmla="*/ 58 w 438"/>
                    <a:gd name="T67" fmla="*/ 210 h 215"/>
                    <a:gd name="T68" fmla="*/ 71 w 438"/>
                    <a:gd name="T69" fmla="*/ 213 h 215"/>
                    <a:gd name="T70" fmla="*/ 101 w 438"/>
                    <a:gd name="T71" fmla="*/ 200 h 215"/>
                    <a:gd name="T72" fmla="*/ 102 w 438"/>
                    <a:gd name="T73" fmla="*/ 198 h 215"/>
                    <a:gd name="T74" fmla="*/ 104 w 438"/>
                    <a:gd name="T75" fmla="*/ 182 h 215"/>
                    <a:gd name="T76" fmla="*/ 119 w 438"/>
                    <a:gd name="T77" fmla="*/ 177 h 215"/>
                    <a:gd name="T78" fmla="*/ 107 w 438"/>
                    <a:gd name="T79" fmla="*/ 164 h 215"/>
                    <a:gd name="T80" fmla="*/ 126 w 438"/>
                    <a:gd name="T81" fmla="*/ 174 h 215"/>
                    <a:gd name="T82" fmla="*/ 134 w 438"/>
                    <a:gd name="T83" fmla="*/ 162 h 215"/>
                    <a:gd name="T84" fmla="*/ 140 w 438"/>
                    <a:gd name="T85" fmla="*/ 149 h 215"/>
                    <a:gd name="T86" fmla="*/ 156 w 438"/>
                    <a:gd name="T87" fmla="*/ 143 h 215"/>
                    <a:gd name="T88" fmla="*/ 171 w 438"/>
                    <a:gd name="T89" fmla="*/ 140 h 215"/>
                    <a:gd name="T90" fmla="*/ 181 w 438"/>
                    <a:gd name="T91" fmla="*/ 133 h 215"/>
                    <a:gd name="T92" fmla="*/ 195 w 438"/>
                    <a:gd name="T93" fmla="*/ 116 h 215"/>
                    <a:gd name="T94" fmla="*/ 227 w 438"/>
                    <a:gd name="T95" fmla="*/ 98 h 215"/>
                    <a:gd name="T96" fmla="*/ 358 w 438"/>
                    <a:gd name="T97" fmla="*/ 61 h 215"/>
                    <a:gd name="T98" fmla="*/ 431 w 438"/>
                    <a:gd name="T99" fmla="*/ 25 h 215"/>
                    <a:gd name="T100" fmla="*/ 426 w 438"/>
                    <a:gd name="T101" fmla="*/ 7 h 215"/>
                    <a:gd name="T102" fmla="*/ 410 w 438"/>
                    <a:gd name="T103" fmla="*/ 2 h 2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438" h="215">
                      <a:moveTo>
                        <a:pt x="399" y="0"/>
                      </a:moveTo>
                      <a:cubicBezTo>
                        <a:pt x="397" y="0"/>
                        <a:pt x="395" y="0"/>
                        <a:pt x="393" y="1"/>
                      </a:cubicBezTo>
                      <a:cubicBezTo>
                        <a:pt x="388" y="3"/>
                        <a:pt x="384" y="3"/>
                        <a:pt x="379" y="4"/>
                      </a:cubicBezTo>
                      <a:cubicBezTo>
                        <a:pt x="375" y="4"/>
                        <a:pt x="370" y="7"/>
                        <a:pt x="366" y="8"/>
                      </a:cubicBezTo>
                      <a:cubicBezTo>
                        <a:pt x="362" y="10"/>
                        <a:pt x="352" y="13"/>
                        <a:pt x="350" y="16"/>
                      </a:cubicBezTo>
                      <a:cubicBezTo>
                        <a:pt x="347" y="19"/>
                        <a:pt x="348" y="25"/>
                        <a:pt x="352" y="27"/>
                      </a:cubicBezTo>
                      <a:cubicBezTo>
                        <a:pt x="351" y="27"/>
                        <a:pt x="350" y="27"/>
                        <a:pt x="349" y="27"/>
                      </a:cubicBezTo>
                      <a:cubicBezTo>
                        <a:pt x="346" y="27"/>
                        <a:pt x="342" y="26"/>
                        <a:pt x="338" y="25"/>
                      </a:cubicBezTo>
                      <a:cubicBezTo>
                        <a:pt x="338" y="25"/>
                        <a:pt x="338" y="25"/>
                        <a:pt x="338" y="25"/>
                      </a:cubicBezTo>
                      <a:cubicBezTo>
                        <a:pt x="333" y="25"/>
                        <a:pt x="329" y="30"/>
                        <a:pt x="325" y="31"/>
                      </a:cubicBezTo>
                      <a:cubicBezTo>
                        <a:pt x="324" y="31"/>
                        <a:pt x="323" y="30"/>
                        <a:pt x="322" y="30"/>
                      </a:cubicBezTo>
                      <a:cubicBezTo>
                        <a:pt x="318" y="30"/>
                        <a:pt x="309" y="35"/>
                        <a:pt x="307" y="36"/>
                      </a:cubicBezTo>
                      <a:cubicBezTo>
                        <a:pt x="306" y="37"/>
                        <a:pt x="299" y="41"/>
                        <a:pt x="296" y="41"/>
                      </a:cubicBezTo>
                      <a:cubicBezTo>
                        <a:pt x="296" y="41"/>
                        <a:pt x="295" y="41"/>
                        <a:pt x="295" y="41"/>
                      </a:cubicBezTo>
                      <a:cubicBezTo>
                        <a:pt x="293" y="40"/>
                        <a:pt x="293" y="39"/>
                        <a:pt x="292" y="39"/>
                      </a:cubicBezTo>
                      <a:cubicBezTo>
                        <a:pt x="291" y="39"/>
                        <a:pt x="291" y="40"/>
                        <a:pt x="289" y="40"/>
                      </a:cubicBezTo>
                      <a:cubicBezTo>
                        <a:pt x="283" y="40"/>
                        <a:pt x="278" y="42"/>
                        <a:pt x="272" y="44"/>
                      </a:cubicBezTo>
                      <a:cubicBezTo>
                        <a:pt x="270" y="45"/>
                        <a:pt x="267" y="47"/>
                        <a:pt x="265" y="47"/>
                      </a:cubicBezTo>
                      <a:cubicBezTo>
                        <a:pt x="265" y="47"/>
                        <a:pt x="265" y="47"/>
                        <a:pt x="264" y="47"/>
                      </a:cubicBezTo>
                      <a:cubicBezTo>
                        <a:pt x="262" y="47"/>
                        <a:pt x="262" y="45"/>
                        <a:pt x="261" y="44"/>
                      </a:cubicBezTo>
                      <a:cubicBezTo>
                        <a:pt x="260" y="44"/>
                        <a:pt x="260" y="44"/>
                        <a:pt x="260" y="44"/>
                      </a:cubicBezTo>
                      <a:cubicBezTo>
                        <a:pt x="258" y="44"/>
                        <a:pt x="256" y="45"/>
                        <a:pt x="255" y="46"/>
                      </a:cubicBezTo>
                      <a:cubicBezTo>
                        <a:pt x="253" y="47"/>
                        <a:pt x="251" y="48"/>
                        <a:pt x="250" y="48"/>
                      </a:cubicBezTo>
                      <a:cubicBezTo>
                        <a:pt x="249" y="48"/>
                        <a:pt x="248" y="48"/>
                        <a:pt x="248" y="47"/>
                      </a:cubicBezTo>
                      <a:cubicBezTo>
                        <a:pt x="247" y="46"/>
                        <a:pt x="250" y="44"/>
                        <a:pt x="248" y="44"/>
                      </a:cubicBezTo>
                      <a:cubicBezTo>
                        <a:pt x="248" y="44"/>
                        <a:pt x="247" y="44"/>
                        <a:pt x="247" y="44"/>
                      </a:cubicBezTo>
                      <a:cubicBezTo>
                        <a:pt x="246" y="44"/>
                        <a:pt x="245" y="45"/>
                        <a:pt x="244" y="45"/>
                      </a:cubicBezTo>
                      <a:cubicBezTo>
                        <a:pt x="243" y="45"/>
                        <a:pt x="243" y="45"/>
                        <a:pt x="243" y="45"/>
                      </a:cubicBezTo>
                      <a:cubicBezTo>
                        <a:pt x="243" y="45"/>
                        <a:pt x="242" y="45"/>
                        <a:pt x="242" y="45"/>
                      </a:cubicBezTo>
                      <a:cubicBezTo>
                        <a:pt x="242" y="45"/>
                        <a:pt x="241" y="45"/>
                        <a:pt x="241" y="45"/>
                      </a:cubicBezTo>
                      <a:cubicBezTo>
                        <a:pt x="240" y="45"/>
                        <a:pt x="240" y="45"/>
                        <a:pt x="239" y="45"/>
                      </a:cubicBezTo>
                      <a:cubicBezTo>
                        <a:pt x="239" y="45"/>
                        <a:pt x="238" y="45"/>
                        <a:pt x="238" y="45"/>
                      </a:cubicBezTo>
                      <a:cubicBezTo>
                        <a:pt x="237" y="44"/>
                        <a:pt x="236" y="43"/>
                        <a:pt x="235" y="42"/>
                      </a:cubicBezTo>
                      <a:cubicBezTo>
                        <a:pt x="235" y="42"/>
                        <a:pt x="235" y="42"/>
                        <a:pt x="235" y="42"/>
                      </a:cubicBezTo>
                      <a:cubicBezTo>
                        <a:pt x="234" y="42"/>
                        <a:pt x="234" y="42"/>
                        <a:pt x="233" y="43"/>
                      </a:cubicBezTo>
                      <a:cubicBezTo>
                        <a:pt x="233" y="43"/>
                        <a:pt x="232" y="43"/>
                        <a:pt x="232" y="43"/>
                      </a:cubicBezTo>
                      <a:cubicBezTo>
                        <a:pt x="231" y="43"/>
                        <a:pt x="231" y="43"/>
                        <a:pt x="231" y="43"/>
                      </a:cubicBezTo>
                      <a:cubicBezTo>
                        <a:pt x="230" y="42"/>
                        <a:pt x="229" y="42"/>
                        <a:pt x="228" y="42"/>
                      </a:cubicBezTo>
                      <a:cubicBezTo>
                        <a:pt x="228" y="42"/>
                        <a:pt x="227" y="42"/>
                        <a:pt x="227" y="42"/>
                      </a:cubicBezTo>
                      <a:cubicBezTo>
                        <a:pt x="223" y="42"/>
                        <a:pt x="220" y="43"/>
                        <a:pt x="216" y="43"/>
                      </a:cubicBezTo>
                      <a:cubicBezTo>
                        <a:pt x="212" y="44"/>
                        <a:pt x="208" y="44"/>
                        <a:pt x="210" y="50"/>
                      </a:cubicBezTo>
                      <a:cubicBezTo>
                        <a:pt x="211" y="52"/>
                        <a:pt x="213" y="50"/>
                        <a:pt x="213" y="53"/>
                      </a:cubicBezTo>
                      <a:cubicBezTo>
                        <a:pt x="213" y="55"/>
                        <a:pt x="208" y="56"/>
                        <a:pt x="206" y="56"/>
                      </a:cubicBezTo>
                      <a:cubicBezTo>
                        <a:pt x="203" y="57"/>
                        <a:pt x="201" y="59"/>
                        <a:pt x="198" y="59"/>
                      </a:cubicBezTo>
                      <a:cubicBezTo>
                        <a:pt x="198" y="59"/>
                        <a:pt x="198" y="59"/>
                        <a:pt x="198" y="59"/>
                      </a:cubicBezTo>
                      <a:cubicBezTo>
                        <a:pt x="197" y="59"/>
                        <a:pt x="196" y="59"/>
                        <a:pt x="196" y="59"/>
                      </a:cubicBezTo>
                      <a:cubicBezTo>
                        <a:pt x="195" y="59"/>
                        <a:pt x="195" y="59"/>
                        <a:pt x="194" y="59"/>
                      </a:cubicBezTo>
                      <a:cubicBezTo>
                        <a:pt x="194" y="59"/>
                        <a:pt x="194" y="59"/>
                        <a:pt x="194" y="59"/>
                      </a:cubicBezTo>
                      <a:cubicBezTo>
                        <a:pt x="196" y="56"/>
                        <a:pt x="200" y="52"/>
                        <a:pt x="195" y="52"/>
                      </a:cubicBezTo>
                      <a:cubicBezTo>
                        <a:pt x="195" y="52"/>
                        <a:pt x="194" y="52"/>
                        <a:pt x="194" y="52"/>
                      </a:cubicBezTo>
                      <a:cubicBezTo>
                        <a:pt x="190" y="53"/>
                        <a:pt x="188" y="53"/>
                        <a:pt x="185" y="56"/>
                      </a:cubicBezTo>
                      <a:cubicBezTo>
                        <a:pt x="187" y="57"/>
                        <a:pt x="188" y="58"/>
                        <a:pt x="190" y="59"/>
                      </a:cubicBezTo>
                      <a:cubicBezTo>
                        <a:pt x="187" y="60"/>
                        <a:pt x="183" y="60"/>
                        <a:pt x="180" y="61"/>
                      </a:cubicBezTo>
                      <a:cubicBezTo>
                        <a:pt x="179" y="61"/>
                        <a:pt x="177" y="62"/>
                        <a:pt x="176" y="63"/>
                      </a:cubicBezTo>
                      <a:cubicBezTo>
                        <a:pt x="174" y="63"/>
                        <a:pt x="173" y="63"/>
                        <a:pt x="172" y="63"/>
                      </a:cubicBezTo>
                      <a:cubicBezTo>
                        <a:pt x="171" y="63"/>
                        <a:pt x="170" y="63"/>
                        <a:pt x="169" y="63"/>
                      </a:cubicBezTo>
                      <a:cubicBezTo>
                        <a:pt x="169" y="63"/>
                        <a:pt x="168" y="63"/>
                        <a:pt x="167" y="63"/>
                      </a:cubicBezTo>
                      <a:cubicBezTo>
                        <a:pt x="166" y="63"/>
                        <a:pt x="165" y="63"/>
                        <a:pt x="165" y="63"/>
                      </a:cubicBezTo>
                      <a:cubicBezTo>
                        <a:pt x="160" y="64"/>
                        <a:pt x="157" y="67"/>
                        <a:pt x="153" y="68"/>
                      </a:cubicBezTo>
                      <a:cubicBezTo>
                        <a:pt x="150" y="68"/>
                        <a:pt x="148" y="68"/>
                        <a:pt x="146" y="69"/>
                      </a:cubicBezTo>
                      <a:cubicBezTo>
                        <a:pt x="140" y="72"/>
                        <a:pt x="136" y="76"/>
                        <a:pt x="129" y="78"/>
                      </a:cubicBezTo>
                      <a:cubicBezTo>
                        <a:pt x="129" y="78"/>
                        <a:pt x="125" y="78"/>
                        <a:pt x="125" y="78"/>
                      </a:cubicBezTo>
                      <a:cubicBezTo>
                        <a:pt x="123" y="80"/>
                        <a:pt x="128" y="81"/>
                        <a:pt x="129" y="82"/>
                      </a:cubicBezTo>
                      <a:cubicBezTo>
                        <a:pt x="130" y="84"/>
                        <a:pt x="122" y="85"/>
                        <a:pt x="120" y="85"/>
                      </a:cubicBezTo>
                      <a:cubicBezTo>
                        <a:pt x="117" y="86"/>
                        <a:pt x="114" y="86"/>
                        <a:pt x="112" y="87"/>
                      </a:cubicBezTo>
                      <a:cubicBezTo>
                        <a:pt x="109" y="89"/>
                        <a:pt x="113" y="92"/>
                        <a:pt x="114" y="95"/>
                      </a:cubicBezTo>
                      <a:cubicBezTo>
                        <a:pt x="115" y="96"/>
                        <a:pt x="116" y="97"/>
                        <a:pt x="115" y="98"/>
                      </a:cubicBezTo>
                      <a:cubicBezTo>
                        <a:pt x="115" y="99"/>
                        <a:pt x="114" y="99"/>
                        <a:pt x="114" y="99"/>
                      </a:cubicBezTo>
                      <a:cubicBezTo>
                        <a:pt x="112" y="99"/>
                        <a:pt x="110" y="98"/>
                        <a:pt x="109" y="97"/>
                      </a:cubicBezTo>
                      <a:cubicBezTo>
                        <a:pt x="106" y="96"/>
                        <a:pt x="105" y="96"/>
                        <a:pt x="101" y="96"/>
                      </a:cubicBezTo>
                      <a:cubicBezTo>
                        <a:pt x="99" y="96"/>
                        <a:pt x="98" y="95"/>
                        <a:pt x="97" y="95"/>
                      </a:cubicBezTo>
                      <a:cubicBezTo>
                        <a:pt x="96" y="95"/>
                        <a:pt x="95" y="96"/>
                        <a:pt x="93" y="96"/>
                      </a:cubicBezTo>
                      <a:cubicBezTo>
                        <a:pt x="90" y="97"/>
                        <a:pt x="86" y="99"/>
                        <a:pt x="91" y="101"/>
                      </a:cubicBezTo>
                      <a:cubicBezTo>
                        <a:pt x="96" y="103"/>
                        <a:pt x="87" y="109"/>
                        <a:pt x="85" y="111"/>
                      </a:cubicBezTo>
                      <a:cubicBezTo>
                        <a:pt x="84" y="111"/>
                        <a:pt x="83" y="112"/>
                        <a:pt x="82" y="113"/>
                      </a:cubicBezTo>
                      <a:cubicBezTo>
                        <a:pt x="81" y="113"/>
                        <a:pt x="81" y="113"/>
                        <a:pt x="81" y="113"/>
                      </a:cubicBezTo>
                      <a:cubicBezTo>
                        <a:pt x="80" y="113"/>
                        <a:pt x="80" y="112"/>
                        <a:pt x="80" y="111"/>
                      </a:cubicBezTo>
                      <a:cubicBezTo>
                        <a:pt x="79" y="109"/>
                        <a:pt x="78" y="107"/>
                        <a:pt x="77" y="107"/>
                      </a:cubicBezTo>
                      <a:cubicBezTo>
                        <a:pt x="76" y="107"/>
                        <a:pt x="75" y="107"/>
                        <a:pt x="75" y="108"/>
                      </a:cubicBezTo>
                      <a:cubicBezTo>
                        <a:pt x="74" y="108"/>
                        <a:pt x="73" y="108"/>
                        <a:pt x="73" y="108"/>
                      </a:cubicBezTo>
                      <a:cubicBezTo>
                        <a:pt x="71" y="108"/>
                        <a:pt x="71" y="105"/>
                        <a:pt x="69" y="105"/>
                      </a:cubicBezTo>
                      <a:cubicBezTo>
                        <a:pt x="69" y="105"/>
                        <a:pt x="68" y="105"/>
                        <a:pt x="68" y="105"/>
                      </a:cubicBezTo>
                      <a:cubicBezTo>
                        <a:pt x="66" y="105"/>
                        <a:pt x="58" y="109"/>
                        <a:pt x="60" y="112"/>
                      </a:cubicBezTo>
                      <a:cubicBezTo>
                        <a:pt x="60" y="113"/>
                        <a:pt x="64" y="112"/>
                        <a:pt x="65" y="113"/>
                      </a:cubicBezTo>
                      <a:cubicBezTo>
                        <a:pt x="66" y="115"/>
                        <a:pt x="65" y="118"/>
                        <a:pt x="67" y="118"/>
                      </a:cubicBezTo>
                      <a:cubicBezTo>
                        <a:pt x="67" y="118"/>
                        <a:pt x="67" y="118"/>
                        <a:pt x="67" y="118"/>
                      </a:cubicBezTo>
                      <a:cubicBezTo>
                        <a:pt x="70" y="117"/>
                        <a:pt x="72" y="116"/>
                        <a:pt x="75" y="116"/>
                      </a:cubicBezTo>
                      <a:cubicBezTo>
                        <a:pt x="76" y="116"/>
                        <a:pt x="77" y="115"/>
                        <a:pt x="78" y="115"/>
                      </a:cubicBezTo>
                      <a:cubicBezTo>
                        <a:pt x="80" y="115"/>
                        <a:pt x="79" y="116"/>
                        <a:pt x="77" y="119"/>
                      </a:cubicBezTo>
                      <a:cubicBezTo>
                        <a:pt x="78" y="120"/>
                        <a:pt x="78" y="120"/>
                        <a:pt x="79" y="120"/>
                      </a:cubicBezTo>
                      <a:cubicBezTo>
                        <a:pt x="79" y="120"/>
                        <a:pt x="79" y="120"/>
                        <a:pt x="79" y="120"/>
                      </a:cubicBezTo>
                      <a:cubicBezTo>
                        <a:pt x="80" y="120"/>
                        <a:pt x="81" y="120"/>
                        <a:pt x="82" y="120"/>
                      </a:cubicBezTo>
                      <a:cubicBezTo>
                        <a:pt x="83" y="119"/>
                        <a:pt x="84" y="119"/>
                        <a:pt x="85" y="119"/>
                      </a:cubicBezTo>
                      <a:cubicBezTo>
                        <a:pt x="85" y="119"/>
                        <a:pt x="86" y="119"/>
                        <a:pt x="85" y="120"/>
                      </a:cubicBezTo>
                      <a:cubicBezTo>
                        <a:pt x="83" y="122"/>
                        <a:pt x="78" y="122"/>
                        <a:pt x="75" y="123"/>
                      </a:cubicBezTo>
                      <a:cubicBezTo>
                        <a:pt x="72" y="123"/>
                        <a:pt x="70" y="124"/>
                        <a:pt x="68" y="125"/>
                      </a:cubicBezTo>
                      <a:cubicBezTo>
                        <a:pt x="66" y="126"/>
                        <a:pt x="59" y="127"/>
                        <a:pt x="64" y="129"/>
                      </a:cubicBezTo>
                      <a:cubicBezTo>
                        <a:pt x="65" y="130"/>
                        <a:pt x="65" y="130"/>
                        <a:pt x="66" y="130"/>
                      </a:cubicBezTo>
                      <a:cubicBezTo>
                        <a:pt x="67" y="130"/>
                        <a:pt x="70" y="129"/>
                        <a:pt x="72" y="129"/>
                      </a:cubicBezTo>
                      <a:cubicBezTo>
                        <a:pt x="74" y="129"/>
                        <a:pt x="76" y="128"/>
                        <a:pt x="78" y="128"/>
                      </a:cubicBezTo>
                      <a:cubicBezTo>
                        <a:pt x="79" y="128"/>
                        <a:pt x="80" y="128"/>
                        <a:pt x="81" y="129"/>
                      </a:cubicBezTo>
                      <a:cubicBezTo>
                        <a:pt x="82" y="132"/>
                        <a:pt x="83" y="134"/>
                        <a:pt x="86" y="134"/>
                      </a:cubicBezTo>
                      <a:cubicBezTo>
                        <a:pt x="86" y="135"/>
                        <a:pt x="87" y="135"/>
                        <a:pt x="87" y="135"/>
                      </a:cubicBezTo>
                      <a:cubicBezTo>
                        <a:pt x="88" y="135"/>
                        <a:pt x="89" y="134"/>
                        <a:pt x="90" y="134"/>
                      </a:cubicBezTo>
                      <a:cubicBezTo>
                        <a:pt x="90" y="134"/>
                        <a:pt x="91" y="134"/>
                        <a:pt x="92" y="134"/>
                      </a:cubicBezTo>
                      <a:cubicBezTo>
                        <a:pt x="93" y="134"/>
                        <a:pt x="93" y="134"/>
                        <a:pt x="94" y="134"/>
                      </a:cubicBezTo>
                      <a:cubicBezTo>
                        <a:pt x="92" y="135"/>
                        <a:pt x="91" y="136"/>
                        <a:pt x="89" y="136"/>
                      </a:cubicBezTo>
                      <a:cubicBezTo>
                        <a:pt x="87" y="136"/>
                        <a:pt x="84" y="135"/>
                        <a:pt x="82" y="135"/>
                      </a:cubicBezTo>
                      <a:cubicBezTo>
                        <a:pt x="80" y="134"/>
                        <a:pt x="78" y="133"/>
                        <a:pt x="76" y="133"/>
                      </a:cubicBezTo>
                      <a:cubicBezTo>
                        <a:pt x="76" y="133"/>
                        <a:pt x="76" y="133"/>
                        <a:pt x="75" y="133"/>
                      </a:cubicBezTo>
                      <a:cubicBezTo>
                        <a:pt x="73" y="134"/>
                        <a:pt x="71" y="135"/>
                        <a:pt x="68" y="135"/>
                      </a:cubicBezTo>
                      <a:cubicBezTo>
                        <a:pt x="67" y="136"/>
                        <a:pt x="66" y="136"/>
                        <a:pt x="65" y="136"/>
                      </a:cubicBezTo>
                      <a:cubicBezTo>
                        <a:pt x="64" y="136"/>
                        <a:pt x="64" y="136"/>
                        <a:pt x="64" y="136"/>
                      </a:cubicBezTo>
                      <a:cubicBezTo>
                        <a:pt x="63" y="136"/>
                        <a:pt x="63" y="135"/>
                        <a:pt x="62" y="135"/>
                      </a:cubicBezTo>
                      <a:cubicBezTo>
                        <a:pt x="61" y="135"/>
                        <a:pt x="61" y="135"/>
                        <a:pt x="61" y="135"/>
                      </a:cubicBezTo>
                      <a:cubicBezTo>
                        <a:pt x="59" y="135"/>
                        <a:pt x="55" y="135"/>
                        <a:pt x="55" y="136"/>
                      </a:cubicBezTo>
                      <a:cubicBezTo>
                        <a:pt x="53" y="139"/>
                        <a:pt x="58" y="143"/>
                        <a:pt x="60" y="143"/>
                      </a:cubicBezTo>
                      <a:cubicBezTo>
                        <a:pt x="61" y="143"/>
                        <a:pt x="61" y="143"/>
                        <a:pt x="62" y="143"/>
                      </a:cubicBezTo>
                      <a:cubicBezTo>
                        <a:pt x="62" y="143"/>
                        <a:pt x="63" y="143"/>
                        <a:pt x="63" y="143"/>
                      </a:cubicBezTo>
                      <a:cubicBezTo>
                        <a:pt x="64" y="143"/>
                        <a:pt x="65" y="143"/>
                        <a:pt x="65" y="143"/>
                      </a:cubicBezTo>
                      <a:cubicBezTo>
                        <a:pt x="66" y="143"/>
                        <a:pt x="67" y="143"/>
                        <a:pt x="68" y="144"/>
                      </a:cubicBezTo>
                      <a:cubicBezTo>
                        <a:pt x="69" y="144"/>
                        <a:pt x="70" y="145"/>
                        <a:pt x="71" y="146"/>
                      </a:cubicBezTo>
                      <a:cubicBezTo>
                        <a:pt x="71" y="146"/>
                        <a:pt x="71" y="146"/>
                        <a:pt x="71" y="146"/>
                      </a:cubicBezTo>
                      <a:cubicBezTo>
                        <a:pt x="72" y="146"/>
                        <a:pt x="72" y="146"/>
                        <a:pt x="73" y="146"/>
                      </a:cubicBezTo>
                      <a:cubicBezTo>
                        <a:pt x="73" y="146"/>
                        <a:pt x="74" y="146"/>
                        <a:pt x="74" y="146"/>
                      </a:cubicBezTo>
                      <a:cubicBezTo>
                        <a:pt x="74" y="146"/>
                        <a:pt x="74" y="146"/>
                        <a:pt x="74" y="146"/>
                      </a:cubicBezTo>
                      <a:cubicBezTo>
                        <a:pt x="68" y="149"/>
                        <a:pt x="59" y="147"/>
                        <a:pt x="52" y="149"/>
                      </a:cubicBezTo>
                      <a:cubicBezTo>
                        <a:pt x="50" y="149"/>
                        <a:pt x="42" y="151"/>
                        <a:pt x="49" y="154"/>
                      </a:cubicBezTo>
                      <a:cubicBezTo>
                        <a:pt x="52" y="155"/>
                        <a:pt x="57" y="154"/>
                        <a:pt x="59" y="156"/>
                      </a:cubicBezTo>
                      <a:cubicBezTo>
                        <a:pt x="56" y="157"/>
                        <a:pt x="53" y="158"/>
                        <a:pt x="50" y="158"/>
                      </a:cubicBezTo>
                      <a:cubicBezTo>
                        <a:pt x="49" y="158"/>
                        <a:pt x="49" y="158"/>
                        <a:pt x="49" y="158"/>
                      </a:cubicBezTo>
                      <a:cubicBezTo>
                        <a:pt x="47" y="157"/>
                        <a:pt x="46" y="157"/>
                        <a:pt x="45" y="157"/>
                      </a:cubicBezTo>
                      <a:cubicBezTo>
                        <a:pt x="44" y="157"/>
                        <a:pt x="43" y="157"/>
                        <a:pt x="41" y="158"/>
                      </a:cubicBezTo>
                      <a:cubicBezTo>
                        <a:pt x="43" y="160"/>
                        <a:pt x="48" y="161"/>
                        <a:pt x="51" y="161"/>
                      </a:cubicBezTo>
                      <a:cubicBezTo>
                        <a:pt x="54" y="162"/>
                        <a:pt x="55" y="164"/>
                        <a:pt x="58" y="165"/>
                      </a:cubicBezTo>
                      <a:cubicBezTo>
                        <a:pt x="59" y="165"/>
                        <a:pt x="61" y="165"/>
                        <a:pt x="62" y="166"/>
                      </a:cubicBezTo>
                      <a:cubicBezTo>
                        <a:pt x="62" y="167"/>
                        <a:pt x="61" y="167"/>
                        <a:pt x="60" y="167"/>
                      </a:cubicBezTo>
                      <a:cubicBezTo>
                        <a:pt x="59" y="167"/>
                        <a:pt x="57" y="167"/>
                        <a:pt x="57" y="167"/>
                      </a:cubicBezTo>
                      <a:cubicBezTo>
                        <a:pt x="55" y="167"/>
                        <a:pt x="52" y="166"/>
                        <a:pt x="49" y="165"/>
                      </a:cubicBezTo>
                      <a:cubicBezTo>
                        <a:pt x="46" y="165"/>
                        <a:pt x="45" y="163"/>
                        <a:pt x="42" y="163"/>
                      </a:cubicBezTo>
                      <a:cubicBezTo>
                        <a:pt x="42" y="163"/>
                        <a:pt x="42" y="163"/>
                        <a:pt x="41" y="163"/>
                      </a:cubicBezTo>
                      <a:cubicBezTo>
                        <a:pt x="39" y="164"/>
                        <a:pt x="37" y="165"/>
                        <a:pt x="35" y="166"/>
                      </a:cubicBezTo>
                      <a:cubicBezTo>
                        <a:pt x="33" y="167"/>
                        <a:pt x="30" y="168"/>
                        <a:pt x="29" y="170"/>
                      </a:cubicBezTo>
                      <a:cubicBezTo>
                        <a:pt x="27" y="173"/>
                        <a:pt x="28" y="172"/>
                        <a:pt x="31" y="174"/>
                      </a:cubicBezTo>
                      <a:cubicBezTo>
                        <a:pt x="33" y="175"/>
                        <a:pt x="28" y="176"/>
                        <a:pt x="27" y="176"/>
                      </a:cubicBezTo>
                      <a:cubicBezTo>
                        <a:pt x="22" y="177"/>
                        <a:pt x="19" y="179"/>
                        <a:pt x="14" y="180"/>
                      </a:cubicBezTo>
                      <a:cubicBezTo>
                        <a:pt x="11" y="181"/>
                        <a:pt x="10" y="184"/>
                        <a:pt x="8" y="185"/>
                      </a:cubicBezTo>
                      <a:cubicBezTo>
                        <a:pt x="7" y="185"/>
                        <a:pt x="6" y="186"/>
                        <a:pt x="6" y="186"/>
                      </a:cubicBezTo>
                      <a:cubicBezTo>
                        <a:pt x="5" y="186"/>
                        <a:pt x="4" y="185"/>
                        <a:pt x="3" y="185"/>
                      </a:cubicBezTo>
                      <a:cubicBezTo>
                        <a:pt x="2" y="185"/>
                        <a:pt x="1" y="185"/>
                        <a:pt x="1" y="185"/>
                      </a:cubicBezTo>
                      <a:cubicBezTo>
                        <a:pt x="0" y="185"/>
                        <a:pt x="0" y="185"/>
                        <a:pt x="0" y="185"/>
                      </a:cubicBezTo>
                      <a:cubicBezTo>
                        <a:pt x="6" y="189"/>
                        <a:pt x="13" y="190"/>
                        <a:pt x="20" y="190"/>
                      </a:cubicBezTo>
                      <a:cubicBezTo>
                        <a:pt x="24" y="190"/>
                        <a:pt x="27" y="189"/>
                        <a:pt x="31" y="189"/>
                      </a:cubicBezTo>
                      <a:cubicBezTo>
                        <a:pt x="34" y="189"/>
                        <a:pt x="39" y="189"/>
                        <a:pt x="43" y="189"/>
                      </a:cubicBezTo>
                      <a:cubicBezTo>
                        <a:pt x="44" y="189"/>
                        <a:pt x="46" y="189"/>
                        <a:pt x="47" y="189"/>
                      </a:cubicBezTo>
                      <a:cubicBezTo>
                        <a:pt x="44" y="190"/>
                        <a:pt x="40" y="191"/>
                        <a:pt x="36" y="192"/>
                      </a:cubicBezTo>
                      <a:cubicBezTo>
                        <a:pt x="35" y="192"/>
                        <a:pt x="33" y="192"/>
                        <a:pt x="31" y="192"/>
                      </a:cubicBezTo>
                      <a:cubicBezTo>
                        <a:pt x="30" y="193"/>
                        <a:pt x="29" y="194"/>
                        <a:pt x="27" y="195"/>
                      </a:cubicBezTo>
                      <a:cubicBezTo>
                        <a:pt x="24" y="195"/>
                        <a:pt x="21" y="197"/>
                        <a:pt x="19" y="199"/>
                      </a:cubicBezTo>
                      <a:cubicBezTo>
                        <a:pt x="17" y="200"/>
                        <a:pt x="15" y="201"/>
                        <a:pt x="15" y="203"/>
                      </a:cubicBezTo>
                      <a:cubicBezTo>
                        <a:pt x="15" y="206"/>
                        <a:pt x="13" y="206"/>
                        <a:pt x="11" y="207"/>
                      </a:cubicBezTo>
                      <a:cubicBezTo>
                        <a:pt x="15" y="208"/>
                        <a:pt x="19" y="208"/>
                        <a:pt x="24" y="208"/>
                      </a:cubicBezTo>
                      <a:cubicBezTo>
                        <a:pt x="24" y="208"/>
                        <a:pt x="24" y="208"/>
                        <a:pt x="24" y="208"/>
                      </a:cubicBezTo>
                      <a:cubicBezTo>
                        <a:pt x="24" y="208"/>
                        <a:pt x="24" y="208"/>
                        <a:pt x="24" y="208"/>
                      </a:cubicBezTo>
                      <a:cubicBezTo>
                        <a:pt x="27" y="207"/>
                        <a:pt x="32" y="205"/>
                        <a:pt x="36" y="205"/>
                      </a:cubicBezTo>
                      <a:cubicBezTo>
                        <a:pt x="36" y="205"/>
                        <a:pt x="37" y="205"/>
                        <a:pt x="37" y="205"/>
                      </a:cubicBezTo>
                      <a:cubicBezTo>
                        <a:pt x="41" y="206"/>
                        <a:pt x="44" y="209"/>
                        <a:pt x="47" y="209"/>
                      </a:cubicBezTo>
                      <a:cubicBezTo>
                        <a:pt x="49" y="210"/>
                        <a:pt x="51" y="210"/>
                        <a:pt x="53" y="210"/>
                      </a:cubicBezTo>
                      <a:cubicBezTo>
                        <a:pt x="54" y="210"/>
                        <a:pt x="55" y="210"/>
                        <a:pt x="56" y="210"/>
                      </a:cubicBezTo>
                      <a:cubicBezTo>
                        <a:pt x="57" y="210"/>
                        <a:pt x="58" y="210"/>
                        <a:pt x="58" y="210"/>
                      </a:cubicBezTo>
                      <a:cubicBezTo>
                        <a:pt x="59" y="210"/>
                        <a:pt x="60" y="210"/>
                        <a:pt x="61" y="210"/>
                      </a:cubicBezTo>
                      <a:cubicBezTo>
                        <a:pt x="62" y="210"/>
                        <a:pt x="63" y="211"/>
                        <a:pt x="63" y="211"/>
                      </a:cubicBezTo>
                      <a:cubicBezTo>
                        <a:pt x="64" y="211"/>
                        <a:pt x="64" y="210"/>
                        <a:pt x="64" y="210"/>
                      </a:cubicBezTo>
                      <a:cubicBezTo>
                        <a:pt x="65" y="209"/>
                        <a:pt x="65" y="206"/>
                        <a:pt x="64" y="205"/>
                      </a:cubicBezTo>
                      <a:cubicBezTo>
                        <a:pt x="67" y="207"/>
                        <a:pt x="68" y="212"/>
                        <a:pt x="71" y="213"/>
                      </a:cubicBezTo>
                      <a:cubicBezTo>
                        <a:pt x="74" y="213"/>
                        <a:pt x="77" y="213"/>
                        <a:pt x="80" y="213"/>
                      </a:cubicBezTo>
                      <a:cubicBezTo>
                        <a:pt x="81" y="214"/>
                        <a:pt x="84" y="215"/>
                        <a:pt x="86" y="215"/>
                      </a:cubicBezTo>
                      <a:cubicBezTo>
                        <a:pt x="87" y="215"/>
                        <a:pt x="88" y="214"/>
                        <a:pt x="88" y="214"/>
                      </a:cubicBezTo>
                      <a:cubicBezTo>
                        <a:pt x="89" y="210"/>
                        <a:pt x="89" y="208"/>
                        <a:pt x="92" y="206"/>
                      </a:cubicBezTo>
                      <a:cubicBezTo>
                        <a:pt x="95" y="204"/>
                        <a:pt x="99" y="203"/>
                        <a:pt x="101" y="200"/>
                      </a:cubicBezTo>
                      <a:cubicBezTo>
                        <a:pt x="99" y="199"/>
                        <a:pt x="96" y="197"/>
                        <a:pt x="94" y="196"/>
                      </a:cubicBezTo>
                      <a:cubicBezTo>
                        <a:pt x="93" y="196"/>
                        <a:pt x="91" y="196"/>
                        <a:pt x="90" y="196"/>
                      </a:cubicBezTo>
                      <a:cubicBezTo>
                        <a:pt x="88" y="195"/>
                        <a:pt x="89" y="193"/>
                        <a:pt x="87" y="192"/>
                      </a:cubicBezTo>
                      <a:cubicBezTo>
                        <a:pt x="93" y="193"/>
                        <a:pt x="97" y="197"/>
                        <a:pt x="102" y="198"/>
                      </a:cubicBezTo>
                      <a:cubicBezTo>
                        <a:pt x="102" y="198"/>
                        <a:pt x="102" y="198"/>
                        <a:pt x="102" y="198"/>
                      </a:cubicBezTo>
                      <a:cubicBezTo>
                        <a:pt x="106" y="198"/>
                        <a:pt x="111" y="192"/>
                        <a:pt x="110" y="188"/>
                      </a:cubicBezTo>
                      <a:cubicBezTo>
                        <a:pt x="110" y="187"/>
                        <a:pt x="107" y="185"/>
                        <a:pt x="106" y="184"/>
                      </a:cubicBezTo>
                      <a:cubicBezTo>
                        <a:pt x="100" y="181"/>
                        <a:pt x="90" y="184"/>
                        <a:pt x="84" y="180"/>
                      </a:cubicBezTo>
                      <a:cubicBezTo>
                        <a:pt x="85" y="180"/>
                        <a:pt x="86" y="180"/>
                        <a:pt x="88" y="180"/>
                      </a:cubicBezTo>
                      <a:cubicBezTo>
                        <a:pt x="93" y="180"/>
                        <a:pt x="99" y="181"/>
                        <a:pt x="104" y="182"/>
                      </a:cubicBezTo>
                      <a:cubicBezTo>
                        <a:pt x="107" y="182"/>
                        <a:pt x="108" y="183"/>
                        <a:pt x="110" y="184"/>
                      </a:cubicBezTo>
                      <a:cubicBezTo>
                        <a:pt x="111" y="185"/>
                        <a:pt x="113" y="189"/>
                        <a:pt x="115" y="189"/>
                      </a:cubicBezTo>
                      <a:cubicBezTo>
                        <a:pt x="115" y="189"/>
                        <a:pt x="115" y="189"/>
                        <a:pt x="115" y="189"/>
                      </a:cubicBezTo>
                      <a:cubicBezTo>
                        <a:pt x="119" y="189"/>
                        <a:pt x="119" y="180"/>
                        <a:pt x="119" y="178"/>
                      </a:cubicBezTo>
                      <a:cubicBezTo>
                        <a:pt x="119" y="178"/>
                        <a:pt x="121" y="177"/>
                        <a:pt x="119" y="177"/>
                      </a:cubicBezTo>
                      <a:cubicBezTo>
                        <a:pt x="119" y="176"/>
                        <a:pt x="118" y="176"/>
                        <a:pt x="118" y="176"/>
                      </a:cubicBezTo>
                      <a:cubicBezTo>
                        <a:pt x="117" y="175"/>
                        <a:pt x="116" y="175"/>
                        <a:pt x="115" y="174"/>
                      </a:cubicBezTo>
                      <a:cubicBezTo>
                        <a:pt x="114" y="173"/>
                        <a:pt x="112" y="170"/>
                        <a:pt x="110" y="170"/>
                      </a:cubicBezTo>
                      <a:cubicBezTo>
                        <a:pt x="108" y="170"/>
                        <a:pt x="105" y="169"/>
                        <a:pt x="103" y="169"/>
                      </a:cubicBezTo>
                      <a:cubicBezTo>
                        <a:pt x="105" y="167"/>
                        <a:pt x="110" y="166"/>
                        <a:pt x="107" y="164"/>
                      </a:cubicBezTo>
                      <a:cubicBezTo>
                        <a:pt x="113" y="165"/>
                        <a:pt x="116" y="173"/>
                        <a:pt x="123" y="173"/>
                      </a:cubicBezTo>
                      <a:cubicBezTo>
                        <a:pt x="123" y="173"/>
                        <a:pt x="123" y="173"/>
                        <a:pt x="123" y="173"/>
                      </a:cubicBezTo>
                      <a:cubicBezTo>
                        <a:pt x="123" y="173"/>
                        <a:pt x="123" y="173"/>
                        <a:pt x="123" y="173"/>
                      </a:cubicBezTo>
                      <a:cubicBezTo>
                        <a:pt x="123" y="173"/>
                        <a:pt x="124" y="173"/>
                        <a:pt x="125" y="173"/>
                      </a:cubicBezTo>
                      <a:cubicBezTo>
                        <a:pt x="125" y="174"/>
                        <a:pt x="126" y="174"/>
                        <a:pt x="126" y="174"/>
                      </a:cubicBezTo>
                      <a:cubicBezTo>
                        <a:pt x="126" y="174"/>
                        <a:pt x="126" y="174"/>
                        <a:pt x="126" y="174"/>
                      </a:cubicBezTo>
                      <a:cubicBezTo>
                        <a:pt x="128" y="173"/>
                        <a:pt x="128" y="169"/>
                        <a:pt x="128" y="167"/>
                      </a:cubicBezTo>
                      <a:cubicBezTo>
                        <a:pt x="128" y="165"/>
                        <a:pt x="128" y="166"/>
                        <a:pt x="130" y="164"/>
                      </a:cubicBezTo>
                      <a:cubicBezTo>
                        <a:pt x="131" y="162"/>
                        <a:pt x="131" y="162"/>
                        <a:pt x="132" y="162"/>
                      </a:cubicBezTo>
                      <a:cubicBezTo>
                        <a:pt x="132" y="162"/>
                        <a:pt x="133" y="162"/>
                        <a:pt x="134" y="162"/>
                      </a:cubicBezTo>
                      <a:cubicBezTo>
                        <a:pt x="136" y="163"/>
                        <a:pt x="137" y="163"/>
                        <a:pt x="138" y="163"/>
                      </a:cubicBezTo>
                      <a:cubicBezTo>
                        <a:pt x="139" y="163"/>
                        <a:pt x="140" y="163"/>
                        <a:pt x="141" y="162"/>
                      </a:cubicBezTo>
                      <a:cubicBezTo>
                        <a:pt x="142" y="160"/>
                        <a:pt x="143" y="157"/>
                        <a:pt x="142" y="155"/>
                      </a:cubicBezTo>
                      <a:cubicBezTo>
                        <a:pt x="142" y="153"/>
                        <a:pt x="141" y="152"/>
                        <a:pt x="140" y="151"/>
                      </a:cubicBezTo>
                      <a:cubicBezTo>
                        <a:pt x="140" y="150"/>
                        <a:pt x="143" y="150"/>
                        <a:pt x="140" y="149"/>
                      </a:cubicBezTo>
                      <a:cubicBezTo>
                        <a:pt x="139" y="148"/>
                        <a:pt x="136" y="145"/>
                        <a:pt x="135" y="145"/>
                      </a:cubicBezTo>
                      <a:cubicBezTo>
                        <a:pt x="132" y="144"/>
                        <a:pt x="130" y="143"/>
                        <a:pt x="129" y="142"/>
                      </a:cubicBezTo>
                      <a:cubicBezTo>
                        <a:pt x="138" y="142"/>
                        <a:pt x="144" y="148"/>
                        <a:pt x="153" y="149"/>
                      </a:cubicBezTo>
                      <a:cubicBezTo>
                        <a:pt x="153" y="149"/>
                        <a:pt x="153" y="149"/>
                        <a:pt x="154" y="149"/>
                      </a:cubicBezTo>
                      <a:cubicBezTo>
                        <a:pt x="157" y="149"/>
                        <a:pt x="155" y="145"/>
                        <a:pt x="156" y="143"/>
                      </a:cubicBezTo>
                      <a:cubicBezTo>
                        <a:pt x="156" y="141"/>
                        <a:pt x="158" y="140"/>
                        <a:pt x="158" y="138"/>
                      </a:cubicBezTo>
                      <a:cubicBezTo>
                        <a:pt x="157" y="137"/>
                        <a:pt x="153" y="138"/>
                        <a:pt x="156" y="136"/>
                      </a:cubicBezTo>
                      <a:cubicBezTo>
                        <a:pt x="158" y="135"/>
                        <a:pt x="156" y="133"/>
                        <a:pt x="155" y="132"/>
                      </a:cubicBezTo>
                      <a:cubicBezTo>
                        <a:pt x="161" y="133"/>
                        <a:pt x="165" y="139"/>
                        <a:pt x="170" y="140"/>
                      </a:cubicBezTo>
                      <a:cubicBezTo>
                        <a:pt x="171" y="140"/>
                        <a:pt x="171" y="140"/>
                        <a:pt x="171" y="140"/>
                      </a:cubicBezTo>
                      <a:cubicBezTo>
                        <a:pt x="174" y="140"/>
                        <a:pt x="175" y="135"/>
                        <a:pt x="173" y="133"/>
                      </a:cubicBezTo>
                      <a:cubicBezTo>
                        <a:pt x="173" y="133"/>
                        <a:pt x="172" y="133"/>
                        <a:pt x="172" y="133"/>
                      </a:cubicBezTo>
                      <a:cubicBezTo>
                        <a:pt x="171" y="133"/>
                        <a:pt x="170" y="133"/>
                        <a:pt x="170" y="132"/>
                      </a:cubicBezTo>
                      <a:cubicBezTo>
                        <a:pt x="169" y="132"/>
                        <a:pt x="168" y="130"/>
                        <a:pt x="167" y="129"/>
                      </a:cubicBezTo>
                      <a:cubicBezTo>
                        <a:pt x="172" y="130"/>
                        <a:pt x="176" y="133"/>
                        <a:pt x="181" y="133"/>
                      </a:cubicBezTo>
                      <a:cubicBezTo>
                        <a:pt x="182" y="133"/>
                        <a:pt x="182" y="133"/>
                        <a:pt x="183" y="132"/>
                      </a:cubicBezTo>
                      <a:cubicBezTo>
                        <a:pt x="188" y="131"/>
                        <a:pt x="186" y="132"/>
                        <a:pt x="187" y="127"/>
                      </a:cubicBezTo>
                      <a:cubicBezTo>
                        <a:pt x="187" y="123"/>
                        <a:pt x="194" y="123"/>
                        <a:pt x="197" y="119"/>
                      </a:cubicBezTo>
                      <a:cubicBezTo>
                        <a:pt x="191" y="119"/>
                        <a:pt x="185" y="119"/>
                        <a:pt x="179" y="118"/>
                      </a:cubicBezTo>
                      <a:cubicBezTo>
                        <a:pt x="184" y="116"/>
                        <a:pt x="190" y="116"/>
                        <a:pt x="195" y="116"/>
                      </a:cubicBezTo>
                      <a:cubicBezTo>
                        <a:pt x="201" y="116"/>
                        <a:pt x="200" y="115"/>
                        <a:pt x="205" y="110"/>
                      </a:cubicBezTo>
                      <a:cubicBezTo>
                        <a:pt x="207" y="108"/>
                        <a:pt x="219" y="103"/>
                        <a:pt x="217" y="99"/>
                      </a:cubicBezTo>
                      <a:cubicBezTo>
                        <a:pt x="218" y="100"/>
                        <a:pt x="220" y="104"/>
                        <a:pt x="221" y="104"/>
                      </a:cubicBezTo>
                      <a:cubicBezTo>
                        <a:pt x="221" y="104"/>
                        <a:pt x="221" y="104"/>
                        <a:pt x="221" y="104"/>
                      </a:cubicBezTo>
                      <a:cubicBezTo>
                        <a:pt x="224" y="104"/>
                        <a:pt x="226" y="100"/>
                        <a:pt x="227" y="98"/>
                      </a:cubicBezTo>
                      <a:cubicBezTo>
                        <a:pt x="231" y="93"/>
                        <a:pt x="237" y="92"/>
                        <a:pt x="243" y="90"/>
                      </a:cubicBezTo>
                      <a:cubicBezTo>
                        <a:pt x="259" y="87"/>
                        <a:pt x="276" y="83"/>
                        <a:pt x="290" y="80"/>
                      </a:cubicBezTo>
                      <a:cubicBezTo>
                        <a:pt x="300" y="77"/>
                        <a:pt x="309" y="72"/>
                        <a:pt x="319" y="71"/>
                      </a:cubicBezTo>
                      <a:cubicBezTo>
                        <a:pt x="329" y="70"/>
                        <a:pt x="338" y="66"/>
                        <a:pt x="347" y="63"/>
                      </a:cubicBezTo>
                      <a:cubicBezTo>
                        <a:pt x="351" y="62"/>
                        <a:pt x="355" y="62"/>
                        <a:pt x="358" y="61"/>
                      </a:cubicBezTo>
                      <a:cubicBezTo>
                        <a:pt x="364" y="59"/>
                        <a:pt x="370" y="57"/>
                        <a:pt x="376" y="55"/>
                      </a:cubicBezTo>
                      <a:cubicBezTo>
                        <a:pt x="387" y="53"/>
                        <a:pt x="397" y="46"/>
                        <a:pt x="408" y="44"/>
                      </a:cubicBezTo>
                      <a:cubicBezTo>
                        <a:pt x="410" y="43"/>
                        <a:pt x="411" y="43"/>
                        <a:pt x="413" y="43"/>
                      </a:cubicBezTo>
                      <a:cubicBezTo>
                        <a:pt x="417" y="43"/>
                        <a:pt x="414" y="43"/>
                        <a:pt x="416" y="40"/>
                      </a:cubicBezTo>
                      <a:cubicBezTo>
                        <a:pt x="419" y="36"/>
                        <a:pt x="432" y="31"/>
                        <a:pt x="431" y="25"/>
                      </a:cubicBezTo>
                      <a:cubicBezTo>
                        <a:pt x="431" y="21"/>
                        <a:pt x="438" y="20"/>
                        <a:pt x="435" y="16"/>
                      </a:cubicBezTo>
                      <a:cubicBezTo>
                        <a:pt x="433" y="14"/>
                        <a:pt x="432" y="13"/>
                        <a:pt x="430" y="12"/>
                      </a:cubicBezTo>
                      <a:cubicBezTo>
                        <a:pt x="428" y="11"/>
                        <a:pt x="431" y="9"/>
                        <a:pt x="430" y="8"/>
                      </a:cubicBezTo>
                      <a:cubicBezTo>
                        <a:pt x="430" y="8"/>
                        <a:pt x="430" y="8"/>
                        <a:pt x="430" y="8"/>
                      </a:cubicBezTo>
                      <a:cubicBezTo>
                        <a:pt x="430" y="8"/>
                        <a:pt x="426" y="7"/>
                        <a:pt x="426" y="7"/>
                      </a:cubicBezTo>
                      <a:cubicBezTo>
                        <a:pt x="424" y="6"/>
                        <a:pt x="422" y="5"/>
                        <a:pt x="422" y="5"/>
                      </a:cubicBezTo>
                      <a:cubicBezTo>
                        <a:pt x="421" y="5"/>
                        <a:pt x="422" y="3"/>
                        <a:pt x="420" y="3"/>
                      </a:cubicBezTo>
                      <a:cubicBezTo>
                        <a:pt x="420" y="3"/>
                        <a:pt x="419" y="3"/>
                        <a:pt x="419" y="3"/>
                      </a:cubicBezTo>
                      <a:cubicBezTo>
                        <a:pt x="419" y="3"/>
                        <a:pt x="418" y="3"/>
                        <a:pt x="418" y="3"/>
                      </a:cubicBezTo>
                      <a:cubicBezTo>
                        <a:pt x="415" y="3"/>
                        <a:pt x="413" y="2"/>
                        <a:pt x="410" y="2"/>
                      </a:cubicBezTo>
                      <a:cubicBezTo>
                        <a:pt x="407" y="1"/>
                        <a:pt x="403" y="0"/>
                        <a:pt x="399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70" name="Freeform 203">
                  <a:extLst>
                    <a:ext uri="{FF2B5EF4-FFF2-40B4-BE49-F238E27FC236}">
                      <a16:creationId xmlns:a16="http://schemas.microsoft.com/office/drawing/2014/main" id="{CB237F29-576E-BD4B-B53B-985D6F2C5A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04243" y="1341383"/>
                  <a:ext cx="213737" cy="128979"/>
                </a:xfrm>
                <a:custGeom>
                  <a:avLst/>
                  <a:gdLst>
                    <a:gd name="T0" fmla="*/ 24 w 67"/>
                    <a:gd name="T1" fmla="*/ 0 h 40"/>
                    <a:gd name="T2" fmla="*/ 16 w 67"/>
                    <a:gd name="T3" fmla="*/ 2 h 40"/>
                    <a:gd name="T4" fmla="*/ 2 w 67"/>
                    <a:gd name="T5" fmla="*/ 18 h 40"/>
                    <a:gd name="T6" fmla="*/ 0 w 67"/>
                    <a:gd name="T7" fmla="*/ 26 h 40"/>
                    <a:gd name="T8" fmla="*/ 16 w 67"/>
                    <a:gd name="T9" fmla="*/ 40 h 40"/>
                    <a:gd name="T10" fmla="*/ 39 w 67"/>
                    <a:gd name="T11" fmla="*/ 33 h 40"/>
                    <a:gd name="T12" fmla="*/ 49 w 67"/>
                    <a:gd name="T13" fmla="*/ 26 h 40"/>
                    <a:gd name="T14" fmla="*/ 51 w 67"/>
                    <a:gd name="T15" fmla="*/ 22 h 40"/>
                    <a:gd name="T16" fmla="*/ 57 w 67"/>
                    <a:gd name="T17" fmla="*/ 18 h 40"/>
                    <a:gd name="T18" fmla="*/ 55 w 67"/>
                    <a:gd name="T19" fmla="*/ 26 h 40"/>
                    <a:gd name="T20" fmla="*/ 48 w 67"/>
                    <a:gd name="T21" fmla="*/ 9 h 40"/>
                    <a:gd name="T22" fmla="*/ 24 w 67"/>
                    <a:gd name="T23" fmla="*/ 0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67" h="40">
                      <a:moveTo>
                        <a:pt x="24" y="0"/>
                      </a:moveTo>
                      <a:cubicBezTo>
                        <a:pt x="22" y="0"/>
                        <a:pt x="19" y="1"/>
                        <a:pt x="16" y="2"/>
                      </a:cubicBezTo>
                      <a:cubicBezTo>
                        <a:pt x="9" y="5"/>
                        <a:pt x="3" y="10"/>
                        <a:pt x="2" y="18"/>
                      </a:cubicBezTo>
                      <a:cubicBezTo>
                        <a:pt x="1" y="20"/>
                        <a:pt x="0" y="23"/>
                        <a:pt x="0" y="26"/>
                      </a:cubicBezTo>
                      <a:cubicBezTo>
                        <a:pt x="1" y="34"/>
                        <a:pt x="10" y="36"/>
                        <a:pt x="16" y="40"/>
                      </a:cubicBezTo>
                      <a:cubicBezTo>
                        <a:pt x="24" y="38"/>
                        <a:pt x="32" y="37"/>
                        <a:pt x="39" y="33"/>
                      </a:cubicBezTo>
                      <a:cubicBezTo>
                        <a:pt x="42" y="32"/>
                        <a:pt x="47" y="29"/>
                        <a:pt x="49" y="26"/>
                      </a:cubicBezTo>
                      <a:cubicBezTo>
                        <a:pt x="50" y="24"/>
                        <a:pt x="49" y="23"/>
                        <a:pt x="51" y="22"/>
                      </a:cubicBezTo>
                      <a:cubicBezTo>
                        <a:pt x="53" y="20"/>
                        <a:pt x="55" y="19"/>
                        <a:pt x="57" y="18"/>
                      </a:cubicBezTo>
                      <a:cubicBezTo>
                        <a:pt x="57" y="21"/>
                        <a:pt x="55" y="24"/>
                        <a:pt x="55" y="26"/>
                      </a:cubicBezTo>
                      <a:cubicBezTo>
                        <a:pt x="67" y="20"/>
                        <a:pt x="55" y="12"/>
                        <a:pt x="48" y="9"/>
                      </a:cubicBezTo>
                      <a:cubicBezTo>
                        <a:pt x="40" y="5"/>
                        <a:pt x="33" y="0"/>
                        <a:pt x="24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71" name="Freeform 204">
                  <a:extLst>
                    <a:ext uri="{FF2B5EF4-FFF2-40B4-BE49-F238E27FC236}">
                      <a16:creationId xmlns:a16="http://schemas.microsoft.com/office/drawing/2014/main" id="{FC8E3940-70A2-C940-8AD1-C93881A725D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991682" y="700173"/>
                  <a:ext cx="563823" cy="471695"/>
                </a:xfrm>
                <a:custGeom>
                  <a:avLst/>
                  <a:gdLst>
                    <a:gd name="T0" fmla="*/ 29 w 177"/>
                    <a:gd name="T1" fmla="*/ 34 h 148"/>
                    <a:gd name="T2" fmla="*/ 67 w 177"/>
                    <a:gd name="T3" fmla="*/ 5 h 148"/>
                    <a:gd name="T4" fmla="*/ 49 w 177"/>
                    <a:gd name="T5" fmla="*/ 20 h 148"/>
                    <a:gd name="T6" fmla="*/ 46 w 177"/>
                    <a:gd name="T7" fmla="*/ 25 h 148"/>
                    <a:gd name="T8" fmla="*/ 31 w 177"/>
                    <a:gd name="T9" fmla="*/ 31 h 148"/>
                    <a:gd name="T10" fmla="*/ 42 w 177"/>
                    <a:gd name="T11" fmla="*/ 37 h 148"/>
                    <a:gd name="T12" fmla="*/ 47 w 177"/>
                    <a:gd name="T13" fmla="*/ 39 h 148"/>
                    <a:gd name="T14" fmla="*/ 38 w 177"/>
                    <a:gd name="T15" fmla="*/ 43 h 148"/>
                    <a:gd name="T16" fmla="*/ 47 w 177"/>
                    <a:gd name="T17" fmla="*/ 42 h 148"/>
                    <a:gd name="T18" fmla="*/ 38 w 177"/>
                    <a:gd name="T19" fmla="*/ 47 h 148"/>
                    <a:gd name="T20" fmla="*/ 32 w 177"/>
                    <a:gd name="T21" fmla="*/ 59 h 148"/>
                    <a:gd name="T22" fmla="*/ 29 w 177"/>
                    <a:gd name="T23" fmla="*/ 62 h 148"/>
                    <a:gd name="T24" fmla="*/ 28 w 177"/>
                    <a:gd name="T25" fmla="*/ 69 h 148"/>
                    <a:gd name="T26" fmla="*/ 14 w 177"/>
                    <a:gd name="T27" fmla="*/ 66 h 148"/>
                    <a:gd name="T28" fmla="*/ 0 w 177"/>
                    <a:gd name="T29" fmla="*/ 83 h 148"/>
                    <a:gd name="T30" fmla="*/ 23 w 177"/>
                    <a:gd name="T31" fmla="*/ 96 h 148"/>
                    <a:gd name="T32" fmla="*/ 28 w 177"/>
                    <a:gd name="T33" fmla="*/ 97 h 148"/>
                    <a:gd name="T34" fmla="*/ 42 w 177"/>
                    <a:gd name="T35" fmla="*/ 105 h 148"/>
                    <a:gd name="T36" fmla="*/ 49 w 177"/>
                    <a:gd name="T37" fmla="*/ 100 h 148"/>
                    <a:gd name="T38" fmla="*/ 53 w 177"/>
                    <a:gd name="T39" fmla="*/ 104 h 148"/>
                    <a:gd name="T40" fmla="*/ 62 w 177"/>
                    <a:gd name="T41" fmla="*/ 106 h 148"/>
                    <a:gd name="T42" fmla="*/ 59 w 177"/>
                    <a:gd name="T43" fmla="*/ 113 h 148"/>
                    <a:gd name="T44" fmla="*/ 72 w 177"/>
                    <a:gd name="T45" fmla="*/ 123 h 148"/>
                    <a:gd name="T46" fmla="*/ 63 w 177"/>
                    <a:gd name="T47" fmla="*/ 122 h 148"/>
                    <a:gd name="T48" fmla="*/ 62 w 177"/>
                    <a:gd name="T49" fmla="*/ 124 h 148"/>
                    <a:gd name="T50" fmla="*/ 65 w 177"/>
                    <a:gd name="T51" fmla="*/ 134 h 148"/>
                    <a:gd name="T52" fmla="*/ 54 w 177"/>
                    <a:gd name="T53" fmla="*/ 133 h 148"/>
                    <a:gd name="T54" fmla="*/ 93 w 177"/>
                    <a:gd name="T55" fmla="*/ 144 h 148"/>
                    <a:gd name="T56" fmla="*/ 98 w 177"/>
                    <a:gd name="T57" fmla="*/ 144 h 148"/>
                    <a:gd name="T58" fmla="*/ 108 w 177"/>
                    <a:gd name="T59" fmla="*/ 145 h 148"/>
                    <a:gd name="T60" fmla="*/ 117 w 177"/>
                    <a:gd name="T61" fmla="*/ 141 h 148"/>
                    <a:gd name="T62" fmla="*/ 130 w 177"/>
                    <a:gd name="T63" fmla="*/ 148 h 148"/>
                    <a:gd name="T64" fmla="*/ 145 w 177"/>
                    <a:gd name="T65" fmla="*/ 148 h 148"/>
                    <a:gd name="T66" fmla="*/ 137 w 177"/>
                    <a:gd name="T67" fmla="*/ 140 h 148"/>
                    <a:gd name="T68" fmla="*/ 152 w 177"/>
                    <a:gd name="T69" fmla="*/ 142 h 148"/>
                    <a:gd name="T70" fmla="*/ 171 w 177"/>
                    <a:gd name="T71" fmla="*/ 142 h 148"/>
                    <a:gd name="T72" fmla="*/ 168 w 177"/>
                    <a:gd name="T73" fmla="*/ 136 h 148"/>
                    <a:gd name="T74" fmla="*/ 118 w 177"/>
                    <a:gd name="T75" fmla="*/ 88 h 148"/>
                    <a:gd name="T76" fmla="*/ 114 w 177"/>
                    <a:gd name="T77" fmla="*/ 69 h 148"/>
                    <a:gd name="T78" fmla="*/ 113 w 177"/>
                    <a:gd name="T79" fmla="*/ 51 h 148"/>
                    <a:gd name="T80" fmla="*/ 115 w 177"/>
                    <a:gd name="T81" fmla="*/ 44 h 148"/>
                    <a:gd name="T82" fmla="*/ 115 w 177"/>
                    <a:gd name="T83" fmla="*/ 44 h 148"/>
                    <a:gd name="T84" fmla="*/ 127 w 177"/>
                    <a:gd name="T85" fmla="*/ 38 h 148"/>
                    <a:gd name="T86" fmla="*/ 115 w 177"/>
                    <a:gd name="T87" fmla="*/ 32 h 148"/>
                    <a:gd name="T88" fmla="*/ 123 w 177"/>
                    <a:gd name="T89" fmla="*/ 32 h 148"/>
                    <a:gd name="T90" fmla="*/ 129 w 177"/>
                    <a:gd name="T91" fmla="*/ 32 h 148"/>
                    <a:gd name="T92" fmla="*/ 138 w 177"/>
                    <a:gd name="T93" fmla="*/ 24 h 148"/>
                    <a:gd name="T94" fmla="*/ 130 w 177"/>
                    <a:gd name="T95" fmla="*/ 23 h 148"/>
                    <a:gd name="T96" fmla="*/ 134 w 177"/>
                    <a:gd name="T97" fmla="*/ 20 h 148"/>
                    <a:gd name="T98" fmla="*/ 139 w 177"/>
                    <a:gd name="T99" fmla="*/ 20 h 148"/>
                    <a:gd name="T100" fmla="*/ 130 w 177"/>
                    <a:gd name="T101" fmla="*/ 17 h 148"/>
                    <a:gd name="T102" fmla="*/ 147 w 177"/>
                    <a:gd name="T103" fmla="*/ 13 h 148"/>
                    <a:gd name="T104" fmla="*/ 88 w 177"/>
                    <a:gd name="T105" fmla="*/ 0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77" h="148">
                      <a:moveTo>
                        <a:pt x="29" y="34"/>
                      </a:moveTo>
                      <a:cubicBezTo>
                        <a:pt x="29" y="34"/>
                        <a:pt x="29" y="34"/>
                        <a:pt x="29" y="34"/>
                      </a:cubicBezTo>
                      <a:cubicBezTo>
                        <a:pt x="29" y="34"/>
                        <a:pt x="29" y="34"/>
                        <a:pt x="29" y="34"/>
                      </a:cubicBezTo>
                      <a:moveTo>
                        <a:pt x="88" y="0"/>
                      </a:moveTo>
                      <a:cubicBezTo>
                        <a:pt x="88" y="0"/>
                        <a:pt x="88" y="0"/>
                        <a:pt x="88" y="0"/>
                      </a:cubicBezTo>
                      <a:cubicBezTo>
                        <a:pt x="81" y="2"/>
                        <a:pt x="74" y="4"/>
                        <a:pt x="67" y="5"/>
                      </a:cubicBezTo>
                      <a:cubicBezTo>
                        <a:pt x="62" y="7"/>
                        <a:pt x="52" y="7"/>
                        <a:pt x="50" y="12"/>
                      </a:cubicBezTo>
                      <a:cubicBezTo>
                        <a:pt x="49" y="13"/>
                        <a:pt x="50" y="16"/>
                        <a:pt x="50" y="17"/>
                      </a:cubicBezTo>
                      <a:cubicBezTo>
                        <a:pt x="52" y="20"/>
                        <a:pt x="49" y="18"/>
                        <a:pt x="49" y="20"/>
                      </a:cubicBezTo>
                      <a:cubicBezTo>
                        <a:pt x="50" y="22"/>
                        <a:pt x="53" y="26"/>
                        <a:pt x="51" y="26"/>
                      </a:cubicBezTo>
                      <a:cubicBezTo>
                        <a:pt x="50" y="26"/>
                        <a:pt x="50" y="26"/>
                        <a:pt x="49" y="25"/>
                      </a:cubicBezTo>
                      <a:cubicBezTo>
                        <a:pt x="48" y="25"/>
                        <a:pt x="47" y="25"/>
                        <a:pt x="46" y="25"/>
                      </a:cubicBezTo>
                      <a:cubicBezTo>
                        <a:pt x="45" y="25"/>
                        <a:pt x="44" y="25"/>
                        <a:pt x="42" y="25"/>
                      </a:cubicBezTo>
                      <a:cubicBezTo>
                        <a:pt x="40" y="26"/>
                        <a:pt x="38" y="27"/>
                        <a:pt x="35" y="27"/>
                      </a:cubicBezTo>
                      <a:cubicBezTo>
                        <a:pt x="34" y="28"/>
                        <a:pt x="32" y="30"/>
                        <a:pt x="31" y="31"/>
                      </a:cubicBezTo>
                      <a:cubicBezTo>
                        <a:pt x="31" y="31"/>
                        <a:pt x="29" y="34"/>
                        <a:pt x="29" y="34"/>
                      </a:cubicBezTo>
                      <a:cubicBezTo>
                        <a:pt x="29" y="34"/>
                        <a:pt x="29" y="34"/>
                        <a:pt x="29" y="34"/>
                      </a:cubicBezTo>
                      <a:cubicBezTo>
                        <a:pt x="28" y="37"/>
                        <a:pt x="39" y="37"/>
                        <a:pt x="42" y="37"/>
                      </a:cubicBezTo>
                      <a:cubicBezTo>
                        <a:pt x="45" y="37"/>
                        <a:pt x="47" y="38"/>
                        <a:pt x="50" y="39"/>
                      </a:cubicBezTo>
                      <a:cubicBezTo>
                        <a:pt x="50" y="39"/>
                        <a:pt x="50" y="39"/>
                        <a:pt x="49" y="39"/>
                      </a:cubicBezTo>
                      <a:cubicBezTo>
                        <a:pt x="49" y="39"/>
                        <a:pt x="48" y="39"/>
                        <a:pt x="47" y="39"/>
                      </a:cubicBezTo>
                      <a:cubicBezTo>
                        <a:pt x="46" y="38"/>
                        <a:pt x="45" y="38"/>
                        <a:pt x="44" y="38"/>
                      </a:cubicBezTo>
                      <a:cubicBezTo>
                        <a:pt x="43" y="38"/>
                        <a:pt x="41" y="39"/>
                        <a:pt x="40" y="39"/>
                      </a:cubicBezTo>
                      <a:cubicBezTo>
                        <a:pt x="38" y="40"/>
                        <a:pt x="39" y="41"/>
                        <a:pt x="38" y="43"/>
                      </a:cubicBezTo>
                      <a:cubicBezTo>
                        <a:pt x="38" y="43"/>
                        <a:pt x="39" y="43"/>
                        <a:pt x="39" y="43"/>
                      </a:cubicBezTo>
                      <a:cubicBezTo>
                        <a:pt x="40" y="43"/>
                        <a:pt x="42" y="43"/>
                        <a:pt x="43" y="43"/>
                      </a:cubicBezTo>
                      <a:cubicBezTo>
                        <a:pt x="44" y="42"/>
                        <a:pt x="45" y="42"/>
                        <a:pt x="47" y="42"/>
                      </a:cubicBezTo>
                      <a:cubicBezTo>
                        <a:pt x="47" y="42"/>
                        <a:pt x="47" y="42"/>
                        <a:pt x="47" y="42"/>
                      </a:cubicBezTo>
                      <a:cubicBezTo>
                        <a:pt x="46" y="43"/>
                        <a:pt x="43" y="45"/>
                        <a:pt x="42" y="46"/>
                      </a:cubicBezTo>
                      <a:cubicBezTo>
                        <a:pt x="41" y="46"/>
                        <a:pt x="39" y="46"/>
                        <a:pt x="38" y="47"/>
                      </a:cubicBezTo>
                      <a:cubicBezTo>
                        <a:pt x="35" y="49"/>
                        <a:pt x="37" y="52"/>
                        <a:pt x="37" y="55"/>
                      </a:cubicBezTo>
                      <a:cubicBezTo>
                        <a:pt x="36" y="55"/>
                        <a:pt x="35" y="55"/>
                        <a:pt x="34" y="55"/>
                      </a:cubicBezTo>
                      <a:cubicBezTo>
                        <a:pt x="37" y="58"/>
                        <a:pt x="34" y="59"/>
                        <a:pt x="32" y="59"/>
                      </a:cubicBezTo>
                      <a:cubicBezTo>
                        <a:pt x="31" y="59"/>
                        <a:pt x="30" y="59"/>
                        <a:pt x="29" y="59"/>
                      </a:cubicBezTo>
                      <a:cubicBezTo>
                        <a:pt x="29" y="60"/>
                        <a:pt x="30" y="61"/>
                        <a:pt x="31" y="62"/>
                      </a:cubicBezTo>
                      <a:cubicBezTo>
                        <a:pt x="30" y="62"/>
                        <a:pt x="29" y="62"/>
                        <a:pt x="29" y="62"/>
                      </a:cubicBezTo>
                      <a:cubicBezTo>
                        <a:pt x="28" y="62"/>
                        <a:pt x="30" y="65"/>
                        <a:pt x="31" y="66"/>
                      </a:cubicBezTo>
                      <a:cubicBezTo>
                        <a:pt x="30" y="65"/>
                        <a:pt x="29" y="65"/>
                        <a:pt x="29" y="65"/>
                      </a:cubicBezTo>
                      <a:cubicBezTo>
                        <a:pt x="27" y="65"/>
                        <a:pt x="29" y="68"/>
                        <a:pt x="28" y="69"/>
                      </a:cubicBezTo>
                      <a:cubicBezTo>
                        <a:pt x="28" y="70"/>
                        <a:pt x="27" y="70"/>
                        <a:pt x="27" y="70"/>
                      </a:cubicBezTo>
                      <a:cubicBezTo>
                        <a:pt x="25" y="70"/>
                        <a:pt x="23" y="69"/>
                        <a:pt x="22" y="69"/>
                      </a:cubicBezTo>
                      <a:cubicBezTo>
                        <a:pt x="19" y="69"/>
                        <a:pt x="18" y="69"/>
                        <a:pt x="14" y="66"/>
                      </a:cubicBezTo>
                      <a:cubicBezTo>
                        <a:pt x="14" y="66"/>
                        <a:pt x="13" y="66"/>
                        <a:pt x="13" y="66"/>
                      </a:cubicBezTo>
                      <a:cubicBezTo>
                        <a:pt x="11" y="66"/>
                        <a:pt x="8" y="68"/>
                        <a:pt x="7" y="69"/>
                      </a:cubicBezTo>
                      <a:cubicBezTo>
                        <a:pt x="3" y="72"/>
                        <a:pt x="0" y="78"/>
                        <a:pt x="0" y="83"/>
                      </a:cubicBezTo>
                      <a:cubicBezTo>
                        <a:pt x="0" y="87"/>
                        <a:pt x="5" y="93"/>
                        <a:pt x="4" y="96"/>
                      </a:cubicBezTo>
                      <a:cubicBezTo>
                        <a:pt x="6" y="97"/>
                        <a:pt x="8" y="97"/>
                        <a:pt x="10" y="97"/>
                      </a:cubicBezTo>
                      <a:cubicBezTo>
                        <a:pt x="14" y="97"/>
                        <a:pt x="18" y="96"/>
                        <a:pt x="23" y="96"/>
                      </a:cubicBezTo>
                      <a:cubicBezTo>
                        <a:pt x="23" y="96"/>
                        <a:pt x="23" y="96"/>
                        <a:pt x="23" y="96"/>
                      </a:cubicBezTo>
                      <a:cubicBezTo>
                        <a:pt x="23" y="96"/>
                        <a:pt x="24" y="96"/>
                        <a:pt x="25" y="96"/>
                      </a:cubicBezTo>
                      <a:cubicBezTo>
                        <a:pt x="26" y="97"/>
                        <a:pt x="27" y="97"/>
                        <a:pt x="28" y="97"/>
                      </a:cubicBezTo>
                      <a:cubicBezTo>
                        <a:pt x="30" y="97"/>
                        <a:pt x="32" y="96"/>
                        <a:pt x="32" y="93"/>
                      </a:cubicBezTo>
                      <a:cubicBezTo>
                        <a:pt x="34" y="96"/>
                        <a:pt x="33" y="100"/>
                        <a:pt x="35" y="102"/>
                      </a:cubicBezTo>
                      <a:cubicBezTo>
                        <a:pt x="35" y="102"/>
                        <a:pt x="41" y="105"/>
                        <a:pt x="42" y="105"/>
                      </a:cubicBezTo>
                      <a:cubicBezTo>
                        <a:pt x="42" y="105"/>
                        <a:pt x="42" y="105"/>
                        <a:pt x="42" y="105"/>
                      </a:cubicBezTo>
                      <a:cubicBezTo>
                        <a:pt x="46" y="104"/>
                        <a:pt x="44" y="100"/>
                        <a:pt x="48" y="100"/>
                      </a:cubicBezTo>
                      <a:cubicBezTo>
                        <a:pt x="48" y="100"/>
                        <a:pt x="48" y="100"/>
                        <a:pt x="49" y="100"/>
                      </a:cubicBezTo>
                      <a:cubicBezTo>
                        <a:pt x="49" y="100"/>
                        <a:pt x="49" y="100"/>
                        <a:pt x="49" y="100"/>
                      </a:cubicBezTo>
                      <a:cubicBezTo>
                        <a:pt x="51" y="100"/>
                        <a:pt x="53" y="98"/>
                        <a:pt x="55" y="97"/>
                      </a:cubicBezTo>
                      <a:cubicBezTo>
                        <a:pt x="56" y="100"/>
                        <a:pt x="53" y="102"/>
                        <a:pt x="53" y="104"/>
                      </a:cubicBezTo>
                      <a:cubicBezTo>
                        <a:pt x="53" y="104"/>
                        <a:pt x="55" y="108"/>
                        <a:pt x="56" y="109"/>
                      </a:cubicBezTo>
                      <a:cubicBezTo>
                        <a:pt x="57" y="110"/>
                        <a:pt x="57" y="110"/>
                        <a:pt x="58" y="110"/>
                      </a:cubicBezTo>
                      <a:cubicBezTo>
                        <a:pt x="59" y="110"/>
                        <a:pt x="60" y="108"/>
                        <a:pt x="62" y="106"/>
                      </a:cubicBezTo>
                      <a:cubicBezTo>
                        <a:pt x="63" y="105"/>
                        <a:pt x="66" y="105"/>
                        <a:pt x="67" y="104"/>
                      </a:cubicBezTo>
                      <a:cubicBezTo>
                        <a:pt x="65" y="105"/>
                        <a:pt x="65" y="107"/>
                        <a:pt x="63" y="109"/>
                      </a:cubicBezTo>
                      <a:cubicBezTo>
                        <a:pt x="63" y="110"/>
                        <a:pt x="59" y="112"/>
                        <a:pt x="59" y="113"/>
                      </a:cubicBezTo>
                      <a:cubicBezTo>
                        <a:pt x="58" y="116"/>
                        <a:pt x="73" y="120"/>
                        <a:pt x="75" y="121"/>
                      </a:cubicBezTo>
                      <a:cubicBezTo>
                        <a:pt x="73" y="121"/>
                        <a:pt x="71" y="121"/>
                        <a:pt x="69" y="120"/>
                      </a:cubicBezTo>
                      <a:cubicBezTo>
                        <a:pt x="70" y="121"/>
                        <a:pt x="71" y="122"/>
                        <a:pt x="72" y="123"/>
                      </a:cubicBezTo>
                      <a:cubicBezTo>
                        <a:pt x="69" y="123"/>
                        <a:pt x="66" y="122"/>
                        <a:pt x="64" y="122"/>
                      </a:cubicBezTo>
                      <a:cubicBezTo>
                        <a:pt x="64" y="122"/>
                        <a:pt x="64" y="122"/>
                        <a:pt x="64" y="122"/>
                      </a:cubicBezTo>
                      <a:cubicBezTo>
                        <a:pt x="64" y="122"/>
                        <a:pt x="63" y="122"/>
                        <a:pt x="63" y="122"/>
                      </a:cubicBezTo>
                      <a:cubicBezTo>
                        <a:pt x="63" y="122"/>
                        <a:pt x="62" y="122"/>
                        <a:pt x="62" y="122"/>
                      </a:cubicBezTo>
                      <a:cubicBezTo>
                        <a:pt x="61" y="122"/>
                        <a:pt x="61" y="122"/>
                        <a:pt x="61" y="122"/>
                      </a:cubicBezTo>
                      <a:cubicBezTo>
                        <a:pt x="60" y="122"/>
                        <a:pt x="60" y="123"/>
                        <a:pt x="62" y="124"/>
                      </a:cubicBezTo>
                      <a:cubicBezTo>
                        <a:pt x="63" y="126"/>
                        <a:pt x="66" y="127"/>
                        <a:pt x="66" y="129"/>
                      </a:cubicBezTo>
                      <a:cubicBezTo>
                        <a:pt x="67" y="131"/>
                        <a:pt x="63" y="132"/>
                        <a:pt x="65" y="134"/>
                      </a:cubicBezTo>
                      <a:cubicBezTo>
                        <a:pt x="65" y="134"/>
                        <a:pt x="65" y="134"/>
                        <a:pt x="65" y="134"/>
                      </a:cubicBezTo>
                      <a:cubicBezTo>
                        <a:pt x="63" y="134"/>
                        <a:pt x="62" y="134"/>
                        <a:pt x="60" y="134"/>
                      </a:cubicBezTo>
                      <a:cubicBezTo>
                        <a:pt x="59" y="134"/>
                        <a:pt x="57" y="133"/>
                        <a:pt x="56" y="133"/>
                      </a:cubicBezTo>
                      <a:cubicBezTo>
                        <a:pt x="55" y="133"/>
                        <a:pt x="55" y="133"/>
                        <a:pt x="54" y="133"/>
                      </a:cubicBezTo>
                      <a:cubicBezTo>
                        <a:pt x="56" y="134"/>
                        <a:pt x="57" y="135"/>
                        <a:pt x="59" y="136"/>
                      </a:cubicBezTo>
                      <a:cubicBezTo>
                        <a:pt x="62" y="137"/>
                        <a:pt x="66" y="138"/>
                        <a:pt x="70" y="138"/>
                      </a:cubicBezTo>
                      <a:cubicBezTo>
                        <a:pt x="78" y="140"/>
                        <a:pt x="86" y="141"/>
                        <a:pt x="93" y="144"/>
                      </a:cubicBezTo>
                      <a:cubicBezTo>
                        <a:pt x="92" y="142"/>
                        <a:pt x="89" y="141"/>
                        <a:pt x="88" y="138"/>
                      </a:cubicBezTo>
                      <a:cubicBezTo>
                        <a:pt x="88" y="138"/>
                        <a:pt x="89" y="137"/>
                        <a:pt x="89" y="136"/>
                      </a:cubicBezTo>
                      <a:cubicBezTo>
                        <a:pt x="92" y="139"/>
                        <a:pt x="94" y="142"/>
                        <a:pt x="98" y="144"/>
                      </a:cubicBezTo>
                      <a:cubicBezTo>
                        <a:pt x="100" y="145"/>
                        <a:pt x="102" y="147"/>
                        <a:pt x="104" y="148"/>
                      </a:cubicBezTo>
                      <a:cubicBezTo>
                        <a:pt x="105" y="148"/>
                        <a:pt x="106" y="148"/>
                        <a:pt x="106" y="148"/>
                      </a:cubicBezTo>
                      <a:cubicBezTo>
                        <a:pt x="107" y="148"/>
                        <a:pt x="107" y="147"/>
                        <a:pt x="108" y="145"/>
                      </a:cubicBezTo>
                      <a:cubicBezTo>
                        <a:pt x="110" y="143"/>
                        <a:pt x="112" y="142"/>
                        <a:pt x="112" y="141"/>
                      </a:cubicBezTo>
                      <a:cubicBezTo>
                        <a:pt x="114" y="140"/>
                        <a:pt x="114" y="140"/>
                        <a:pt x="114" y="140"/>
                      </a:cubicBezTo>
                      <a:cubicBezTo>
                        <a:pt x="115" y="140"/>
                        <a:pt x="115" y="140"/>
                        <a:pt x="117" y="141"/>
                      </a:cubicBezTo>
                      <a:cubicBezTo>
                        <a:pt x="119" y="141"/>
                        <a:pt x="123" y="143"/>
                        <a:pt x="125" y="145"/>
                      </a:cubicBezTo>
                      <a:cubicBezTo>
                        <a:pt x="124" y="145"/>
                        <a:pt x="123" y="146"/>
                        <a:pt x="122" y="146"/>
                      </a:cubicBezTo>
                      <a:cubicBezTo>
                        <a:pt x="124" y="147"/>
                        <a:pt x="128" y="148"/>
                        <a:pt x="130" y="148"/>
                      </a:cubicBezTo>
                      <a:cubicBezTo>
                        <a:pt x="129" y="146"/>
                        <a:pt x="127" y="145"/>
                        <a:pt x="126" y="143"/>
                      </a:cubicBezTo>
                      <a:cubicBezTo>
                        <a:pt x="129" y="144"/>
                        <a:pt x="132" y="146"/>
                        <a:pt x="135" y="147"/>
                      </a:cubicBezTo>
                      <a:cubicBezTo>
                        <a:pt x="138" y="148"/>
                        <a:pt x="141" y="147"/>
                        <a:pt x="145" y="148"/>
                      </a:cubicBezTo>
                      <a:cubicBezTo>
                        <a:pt x="144" y="144"/>
                        <a:pt x="144" y="143"/>
                        <a:pt x="141" y="143"/>
                      </a:cubicBezTo>
                      <a:cubicBezTo>
                        <a:pt x="140" y="143"/>
                        <a:pt x="139" y="143"/>
                        <a:pt x="138" y="143"/>
                      </a:cubicBezTo>
                      <a:cubicBezTo>
                        <a:pt x="137" y="143"/>
                        <a:pt x="137" y="141"/>
                        <a:pt x="137" y="140"/>
                      </a:cubicBezTo>
                      <a:cubicBezTo>
                        <a:pt x="147" y="143"/>
                        <a:pt x="157" y="148"/>
                        <a:pt x="167" y="148"/>
                      </a:cubicBezTo>
                      <a:cubicBezTo>
                        <a:pt x="163" y="146"/>
                        <a:pt x="163" y="146"/>
                        <a:pt x="159" y="145"/>
                      </a:cubicBezTo>
                      <a:cubicBezTo>
                        <a:pt x="156" y="145"/>
                        <a:pt x="155" y="144"/>
                        <a:pt x="152" y="142"/>
                      </a:cubicBezTo>
                      <a:cubicBezTo>
                        <a:pt x="157" y="143"/>
                        <a:pt x="162" y="145"/>
                        <a:pt x="167" y="146"/>
                      </a:cubicBezTo>
                      <a:cubicBezTo>
                        <a:pt x="168" y="146"/>
                        <a:pt x="168" y="146"/>
                        <a:pt x="169" y="146"/>
                      </a:cubicBezTo>
                      <a:cubicBezTo>
                        <a:pt x="170" y="146"/>
                        <a:pt x="171" y="144"/>
                        <a:pt x="171" y="142"/>
                      </a:cubicBezTo>
                      <a:cubicBezTo>
                        <a:pt x="172" y="141"/>
                        <a:pt x="173" y="140"/>
                        <a:pt x="174" y="140"/>
                      </a:cubicBezTo>
                      <a:cubicBezTo>
                        <a:pt x="175" y="140"/>
                        <a:pt x="176" y="141"/>
                        <a:pt x="177" y="141"/>
                      </a:cubicBezTo>
                      <a:cubicBezTo>
                        <a:pt x="173" y="138"/>
                        <a:pt x="171" y="137"/>
                        <a:pt x="168" y="136"/>
                      </a:cubicBezTo>
                      <a:cubicBezTo>
                        <a:pt x="157" y="133"/>
                        <a:pt x="148" y="124"/>
                        <a:pt x="139" y="118"/>
                      </a:cubicBezTo>
                      <a:cubicBezTo>
                        <a:pt x="132" y="113"/>
                        <a:pt x="130" y="105"/>
                        <a:pt x="125" y="98"/>
                      </a:cubicBezTo>
                      <a:cubicBezTo>
                        <a:pt x="122" y="95"/>
                        <a:pt x="120" y="92"/>
                        <a:pt x="118" y="88"/>
                      </a:cubicBezTo>
                      <a:cubicBezTo>
                        <a:pt x="116" y="83"/>
                        <a:pt x="115" y="78"/>
                        <a:pt x="110" y="78"/>
                      </a:cubicBezTo>
                      <a:cubicBezTo>
                        <a:pt x="112" y="77"/>
                        <a:pt x="113" y="77"/>
                        <a:pt x="114" y="74"/>
                      </a:cubicBezTo>
                      <a:cubicBezTo>
                        <a:pt x="114" y="73"/>
                        <a:pt x="114" y="70"/>
                        <a:pt x="114" y="69"/>
                      </a:cubicBezTo>
                      <a:cubicBezTo>
                        <a:pt x="115" y="64"/>
                        <a:pt x="120" y="66"/>
                        <a:pt x="116" y="60"/>
                      </a:cubicBezTo>
                      <a:cubicBezTo>
                        <a:pt x="115" y="59"/>
                        <a:pt x="112" y="59"/>
                        <a:pt x="114" y="56"/>
                      </a:cubicBezTo>
                      <a:cubicBezTo>
                        <a:pt x="116" y="54"/>
                        <a:pt x="116" y="53"/>
                        <a:pt x="113" y="51"/>
                      </a:cubicBezTo>
                      <a:cubicBezTo>
                        <a:pt x="111" y="50"/>
                        <a:pt x="109" y="50"/>
                        <a:pt x="107" y="50"/>
                      </a:cubicBezTo>
                      <a:cubicBezTo>
                        <a:pt x="109" y="49"/>
                        <a:pt x="113" y="49"/>
                        <a:pt x="116" y="49"/>
                      </a:cubicBezTo>
                      <a:cubicBezTo>
                        <a:pt x="119" y="49"/>
                        <a:pt x="116" y="45"/>
                        <a:pt x="115" y="44"/>
                      </a:cubicBezTo>
                      <a:cubicBezTo>
                        <a:pt x="114" y="43"/>
                        <a:pt x="112" y="43"/>
                        <a:pt x="111" y="43"/>
                      </a:cubicBezTo>
                      <a:cubicBezTo>
                        <a:pt x="111" y="43"/>
                        <a:pt x="111" y="43"/>
                        <a:pt x="111" y="43"/>
                      </a:cubicBezTo>
                      <a:cubicBezTo>
                        <a:pt x="113" y="43"/>
                        <a:pt x="114" y="43"/>
                        <a:pt x="115" y="44"/>
                      </a:cubicBezTo>
                      <a:cubicBezTo>
                        <a:pt x="117" y="44"/>
                        <a:pt x="118" y="45"/>
                        <a:pt x="119" y="45"/>
                      </a:cubicBezTo>
                      <a:cubicBezTo>
                        <a:pt x="120" y="45"/>
                        <a:pt x="120" y="44"/>
                        <a:pt x="121" y="44"/>
                      </a:cubicBezTo>
                      <a:cubicBezTo>
                        <a:pt x="125" y="41"/>
                        <a:pt x="122" y="38"/>
                        <a:pt x="127" y="38"/>
                      </a:cubicBezTo>
                      <a:cubicBezTo>
                        <a:pt x="127" y="38"/>
                        <a:pt x="128" y="38"/>
                        <a:pt x="128" y="38"/>
                      </a:cubicBezTo>
                      <a:cubicBezTo>
                        <a:pt x="126" y="34"/>
                        <a:pt x="120" y="32"/>
                        <a:pt x="116" y="32"/>
                      </a:cubicBezTo>
                      <a:cubicBezTo>
                        <a:pt x="116" y="32"/>
                        <a:pt x="115" y="32"/>
                        <a:pt x="115" y="32"/>
                      </a:cubicBezTo>
                      <a:cubicBezTo>
                        <a:pt x="116" y="31"/>
                        <a:pt x="117" y="31"/>
                        <a:pt x="118" y="31"/>
                      </a:cubicBezTo>
                      <a:cubicBezTo>
                        <a:pt x="119" y="31"/>
                        <a:pt x="120" y="31"/>
                        <a:pt x="122" y="32"/>
                      </a:cubicBezTo>
                      <a:cubicBezTo>
                        <a:pt x="122" y="32"/>
                        <a:pt x="122" y="32"/>
                        <a:pt x="123" y="32"/>
                      </a:cubicBezTo>
                      <a:cubicBezTo>
                        <a:pt x="124" y="32"/>
                        <a:pt x="125" y="31"/>
                        <a:pt x="126" y="31"/>
                      </a:cubicBezTo>
                      <a:cubicBezTo>
                        <a:pt x="126" y="31"/>
                        <a:pt x="126" y="31"/>
                        <a:pt x="126" y="31"/>
                      </a:cubicBezTo>
                      <a:cubicBezTo>
                        <a:pt x="127" y="31"/>
                        <a:pt x="128" y="31"/>
                        <a:pt x="129" y="32"/>
                      </a:cubicBezTo>
                      <a:cubicBezTo>
                        <a:pt x="130" y="32"/>
                        <a:pt x="132" y="32"/>
                        <a:pt x="133" y="32"/>
                      </a:cubicBezTo>
                      <a:cubicBezTo>
                        <a:pt x="133" y="32"/>
                        <a:pt x="134" y="32"/>
                        <a:pt x="135" y="31"/>
                      </a:cubicBezTo>
                      <a:cubicBezTo>
                        <a:pt x="137" y="30"/>
                        <a:pt x="139" y="25"/>
                        <a:pt x="138" y="24"/>
                      </a:cubicBezTo>
                      <a:cubicBezTo>
                        <a:pt x="137" y="23"/>
                        <a:pt x="136" y="23"/>
                        <a:pt x="135" y="23"/>
                      </a:cubicBezTo>
                      <a:cubicBezTo>
                        <a:pt x="134" y="23"/>
                        <a:pt x="133" y="23"/>
                        <a:pt x="133" y="23"/>
                      </a:cubicBezTo>
                      <a:cubicBezTo>
                        <a:pt x="132" y="23"/>
                        <a:pt x="131" y="23"/>
                        <a:pt x="130" y="23"/>
                      </a:cubicBezTo>
                      <a:cubicBezTo>
                        <a:pt x="130" y="23"/>
                        <a:pt x="130" y="23"/>
                        <a:pt x="130" y="23"/>
                      </a:cubicBezTo>
                      <a:cubicBezTo>
                        <a:pt x="128" y="23"/>
                        <a:pt x="122" y="23"/>
                        <a:pt x="121" y="22"/>
                      </a:cubicBezTo>
                      <a:cubicBezTo>
                        <a:pt x="124" y="21"/>
                        <a:pt x="130" y="20"/>
                        <a:pt x="134" y="20"/>
                      </a:cubicBezTo>
                      <a:cubicBezTo>
                        <a:pt x="134" y="20"/>
                        <a:pt x="134" y="20"/>
                        <a:pt x="135" y="20"/>
                      </a:cubicBezTo>
                      <a:cubicBezTo>
                        <a:pt x="135" y="20"/>
                        <a:pt x="136" y="20"/>
                        <a:pt x="137" y="20"/>
                      </a:cubicBezTo>
                      <a:cubicBezTo>
                        <a:pt x="137" y="20"/>
                        <a:pt x="138" y="20"/>
                        <a:pt x="139" y="20"/>
                      </a:cubicBezTo>
                      <a:cubicBezTo>
                        <a:pt x="140" y="20"/>
                        <a:pt x="142" y="20"/>
                        <a:pt x="143" y="18"/>
                      </a:cubicBezTo>
                      <a:cubicBezTo>
                        <a:pt x="140" y="17"/>
                        <a:pt x="137" y="17"/>
                        <a:pt x="133" y="17"/>
                      </a:cubicBezTo>
                      <a:cubicBezTo>
                        <a:pt x="132" y="17"/>
                        <a:pt x="131" y="17"/>
                        <a:pt x="130" y="17"/>
                      </a:cubicBezTo>
                      <a:cubicBezTo>
                        <a:pt x="129" y="17"/>
                        <a:pt x="128" y="17"/>
                        <a:pt x="127" y="17"/>
                      </a:cubicBezTo>
                      <a:cubicBezTo>
                        <a:pt x="127" y="17"/>
                        <a:pt x="127" y="17"/>
                        <a:pt x="127" y="17"/>
                      </a:cubicBezTo>
                      <a:cubicBezTo>
                        <a:pt x="131" y="16"/>
                        <a:pt x="145" y="16"/>
                        <a:pt x="147" y="13"/>
                      </a:cubicBezTo>
                      <a:cubicBezTo>
                        <a:pt x="136" y="9"/>
                        <a:pt x="125" y="6"/>
                        <a:pt x="114" y="3"/>
                      </a:cubicBezTo>
                      <a:cubicBezTo>
                        <a:pt x="106" y="0"/>
                        <a:pt x="97" y="1"/>
                        <a:pt x="88" y="0"/>
                      </a:cubicBezTo>
                      <a:cubicBezTo>
                        <a:pt x="88" y="0"/>
                        <a:pt x="88" y="0"/>
                        <a:pt x="88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5" name="Freeform 206">
                <a:extLst>
                  <a:ext uri="{FF2B5EF4-FFF2-40B4-BE49-F238E27FC236}">
                    <a16:creationId xmlns:a16="http://schemas.microsoft.com/office/drawing/2014/main" id="{DAE7A1F6-7C65-2A4F-9112-1BAD5F566B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39273" y="445900"/>
                <a:ext cx="47906" cy="14740"/>
              </a:xfrm>
              <a:custGeom>
                <a:avLst/>
                <a:gdLst>
                  <a:gd name="T0" fmla="*/ 9 w 15"/>
                  <a:gd name="T1" fmla="*/ 0 h 4"/>
                  <a:gd name="T2" fmla="*/ 0 w 15"/>
                  <a:gd name="T3" fmla="*/ 4 h 4"/>
                  <a:gd name="T4" fmla="*/ 9 w 15"/>
                  <a:gd name="T5" fmla="*/ 4 h 4"/>
                  <a:gd name="T6" fmla="*/ 15 w 15"/>
                  <a:gd name="T7" fmla="*/ 4 h 4"/>
                  <a:gd name="T8" fmla="*/ 9 w 15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">
                    <a:moveTo>
                      <a:pt x="9" y="0"/>
                    </a:moveTo>
                    <a:cubicBezTo>
                      <a:pt x="6" y="1"/>
                      <a:pt x="2" y="1"/>
                      <a:pt x="0" y="4"/>
                    </a:cubicBezTo>
                    <a:cubicBezTo>
                      <a:pt x="2" y="4"/>
                      <a:pt x="6" y="4"/>
                      <a:pt x="9" y="4"/>
                    </a:cubicBezTo>
                    <a:cubicBezTo>
                      <a:pt x="11" y="4"/>
                      <a:pt x="13" y="4"/>
                      <a:pt x="15" y="4"/>
                    </a:cubicBezTo>
                    <a:cubicBezTo>
                      <a:pt x="13" y="0"/>
                      <a:pt x="13" y="1"/>
                      <a:pt x="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" name="Freeform 207">
                <a:extLst>
                  <a:ext uri="{FF2B5EF4-FFF2-40B4-BE49-F238E27FC236}">
                    <a16:creationId xmlns:a16="http://schemas.microsoft.com/office/drawing/2014/main" id="{86F7B9F5-645C-B747-898A-54CC747893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32892" y="1190293"/>
                <a:ext cx="184256" cy="125294"/>
              </a:xfrm>
              <a:custGeom>
                <a:avLst/>
                <a:gdLst>
                  <a:gd name="T0" fmla="*/ 15 w 58"/>
                  <a:gd name="T1" fmla="*/ 0 h 40"/>
                  <a:gd name="T2" fmla="*/ 10 w 58"/>
                  <a:gd name="T3" fmla="*/ 2 h 40"/>
                  <a:gd name="T4" fmla="*/ 8 w 58"/>
                  <a:gd name="T5" fmla="*/ 2 h 40"/>
                  <a:gd name="T6" fmla="*/ 8 w 58"/>
                  <a:gd name="T7" fmla="*/ 3 h 40"/>
                  <a:gd name="T8" fmla="*/ 1 w 58"/>
                  <a:gd name="T9" fmla="*/ 6 h 40"/>
                  <a:gd name="T10" fmla="*/ 9 w 58"/>
                  <a:gd name="T11" fmla="*/ 13 h 40"/>
                  <a:gd name="T12" fmla="*/ 5 w 58"/>
                  <a:gd name="T13" fmla="*/ 11 h 40"/>
                  <a:gd name="T14" fmla="*/ 4 w 58"/>
                  <a:gd name="T15" fmla="*/ 11 h 40"/>
                  <a:gd name="T16" fmla="*/ 2 w 58"/>
                  <a:gd name="T17" fmla="*/ 18 h 40"/>
                  <a:gd name="T18" fmla="*/ 17 w 58"/>
                  <a:gd name="T19" fmla="*/ 31 h 40"/>
                  <a:gd name="T20" fmla="*/ 14 w 58"/>
                  <a:gd name="T21" fmla="*/ 27 h 40"/>
                  <a:gd name="T22" fmla="*/ 24 w 58"/>
                  <a:gd name="T23" fmla="*/ 30 h 40"/>
                  <a:gd name="T24" fmla="*/ 32 w 58"/>
                  <a:gd name="T25" fmla="*/ 35 h 40"/>
                  <a:gd name="T26" fmla="*/ 34 w 58"/>
                  <a:gd name="T27" fmla="*/ 38 h 40"/>
                  <a:gd name="T28" fmla="*/ 38 w 58"/>
                  <a:gd name="T29" fmla="*/ 39 h 40"/>
                  <a:gd name="T30" fmla="*/ 41 w 58"/>
                  <a:gd name="T31" fmla="*/ 40 h 40"/>
                  <a:gd name="T32" fmla="*/ 41 w 58"/>
                  <a:gd name="T33" fmla="*/ 40 h 40"/>
                  <a:gd name="T34" fmla="*/ 42 w 58"/>
                  <a:gd name="T35" fmla="*/ 39 h 40"/>
                  <a:gd name="T36" fmla="*/ 45 w 58"/>
                  <a:gd name="T37" fmla="*/ 38 h 40"/>
                  <a:gd name="T38" fmla="*/ 46 w 58"/>
                  <a:gd name="T39" fmla="*/ 38 h 40"/>
                  <a:gd name="T40" fmla="*/ 50 w 58"/>
                  <a:gd name="T41" fmla="*/ 39 h 40"/>
                  <a:gd name="T42" fmla="*/ 51 w 58"/>
                  <a:gd name="T43" fmla="*/ 39 h 40"/>
                  <a:gd name="T44" fmla="*/ 56 w 58"/>
                  <a:gd name="T45" fmla="*/ 30 h 40"/>
                  <a:gd name="T46" fmla="*/ 53 w 58"/>
                  <a:gd name="T47" fmla="*/ 25 h 40"/>
                  <a:gd name="T48" fmla="*/ 19 w 58"/>
                  <a:gd name="T49" fmla="*/ 1 h 40"/>
                  <a:gd name="T50" fmla="*/ 15 w 58"/>
                  <a:gd name="T51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8" h="40">
                    <a:moveTo>
                      <a:pt x="15" y="0"/>
                    </a:moveTo>
                    <a:cubicBezTo>
                      <a:pt x="14" y="0"/>
                      <a:pt x="12" y="0"/>
                      <a:pt x="10" y="2"/>
                    </a:cubicBezTo>
                    <a:cubicBezTo>
                      <a:pt x="10" y="2"/>
                      <a:pt x="9" y="2"/>
                      <a:pt x="8" y="2"/>
                    </a:cubicBezTo>
                    <a:cubicBezTo>
                      <a:pt x="7" y="2"/>
                      <a:pt x="8" y="3"/>
                      <a:pt x="8" y="3"/>
                    </a:cubicBezTo>
                    <a:cubicBezTo>
                      <a:pt x="6" y="4"/>
                      <a:pt x="4" y="5"/>
                      <a:pt x="1" y="6"/>
                    </a:cubicBezTo>
                    <a:cubicBezTo>
                      <a:pt x="4" y="8"/>
                      <a:pt x="7" y="10"/>
                      <a:pt x="9" y="13"/>
                    </a:cubicBezTo>
                    <a:cubicBezTo>
                      <a:pt x="8" y="12"/>
                      <a:pt x="6" y="11"/>
                      <a:pt x="5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0" y="11"/>
                      <a:pt x="1" y="14"/>
                      <a:pt x="2" y="18"/>
                    </a:cubicBezTo>
                    <a:cubicBezTo>
                      <a:pt x="4" y="24"/>
                      <a:pt x="12" y="29"/>
                      <a:pt x="17" y="31"/>
                    </a:cubicBezTo>
                    <a:cubicBezTo>
                      <a:pt x="16" y="29"/>
                      <a:pt x="14" y="28"/>
                      <a:pt x="14" y="27"/>
                    </a:cubicBezTo>
                    <a:cubicBezTo>
                      <a:pt x="17" y="27"/>
                      <a:pt x="21" y="28"/>
                      <a:pt x="24" y="30"/>
                    </a:cubicBezTo>
                    <a:cubicBezTo>
                      <a:pt x="26" y="31"/>
                      <a:pt x="33" y="32"/>
                      <a:pt x="32" y="35"/>
                    </a:cubicBezTo>
                    <a:cubicBezTo>
                      <a:pt x="31" y="38"/>
                      <a:pt x="32" y="38"/>
                      <a:pt x="34" y="38"/>
                    </a:cubicBezTo>
                    <a:cubicBezTo>
                      <a:pt x="35" y="39"/>
                      <a:pt x="37" y="39"/>
                      <a:pt x="38" y="39"/>
                    </a:cubicBezTo>
                    <a:cubicBezTo>
                      <a:pt x="39" y="39"/>
                      <a:pt x="40" y="40"/>
                      <a:pt x="41" y="40"/>
                    </a:cubicBezTo>
                    <a:cubicBezTo>
                      <a:pt x="41" y="40"/>
                      <a:pt x="41" y="40"/>
                      <a:pt x="41" y="40"/>
                    </a:cubicBezTo>
                    <a:cubicBezTo>
                      <a:pt x="42" y="40"/>
                      <a:pt x="41" y="39"/>
                      <a:pt x="42" y="39"/>
                    </a:cubicBezTo>
                    <a:cubicBezTo>
                      <a:pt x="43" y="39"/>
                      <a:pt x="44" y="38"/>
                      <a:pt x="45" y="38"/>
                    </a:cubicBezTo>
                    <a:cubicBezTo>
                      <a:pt x="45" y="38"/>
                      <a:pt x="45" y="38"/>
                      <a:pt x="46" y="38"/>
                    </a:cubicBezTo>
                    <a:cubicBezTo>
                      <a:pt x="48" y="39"/>
                      <a:pt x="48" y="39"/>
                      <a:pt x="50" y="39"/>
                    </a:cubicBezTo>
                    <a:cubicBezTo>
                      <a:pt x="50" y="39"/>
                      <a:pt x="51" y="39"/>
                      <a:pt x="51" y="39"/>
                    </a:cubicBezTo>
                    <a:cubicBezTo>
                      <a:pt x="58" y="38"/>
                      <a:pt x="56" y="36"/>
                      <a:pt x="56" y="30"/>
                    </a:cubicBezTo>
                    <a:cubicBezTo>
                      <a:pt x="55" y="27"/>
                      <a:pt x="55" y="27"/>
                      <a:pt x="53" y="25"/>
                    </a:cubicBezTo>
                    <a:cubicBezTo>
                      <a:pt x="41" y="18"/>
                      <a:pt x="30" y="10"/>
                      <a:pt x="19" y="1"/>
                    </a:cubicBezTo>
                    <a:cubicBezTo>
                      <a:pt x="18" y="0"/>
                      <a:pt x="16" y="0"/>
                      <a:pt x="1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Freeform 208">
                <a:extLst>
                  <a:ext uri="{FF2B5EF4-FFF2-40B4-BE49-F238E27FC236}">
                    <a16:creationId xmlns:a16="http://schemas.microsoft.com/office/drawing/2014/main" id="{82822202-F402-CB41-88AC-F06CF9883D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69070" y="1035518"/>
                <a:ext cx="88443" cy="70017"/>
              </a:xfrm>
              <a:custGeom>
                <a:avLst/>
                <a:gdLst>
                  <a:gd name="T0" fmla="*/ 11 w 28"/>
                  <a:gd name="T1" fmla="*/ 0 h 22"/>
                  <a:gd name="T2" fmla="*/ 0 w 28"/>
                  <a:gd name="T3" fmla="*/ 3 h 22"/>
                  <a:gd name="T4" fmla="*/ 22 w 28"/>
                  <a:gd name="T5" fmla="*/ 21 h 22"/>
                  <a:gd name="T6" fmla="*/ 24 w 28"/>
                  <a:gd name="T7" fmla="*/ 22 h 22"/>
                  <a:gd name="T8" fmla="*/ 24 w 28"/>
                  <a:gd name="T9" fmla="*/ 18 h 22"/>
                  <a:gd name="T10" fmla="*/ 26 w 28"/>
                  <a:gd name="T11" fmla="*/ 15 h 22"/>
                  <a:gd name="T12" fmla="*/ 28 w 28"/>
                  <a:gd name="T13" fmla="*/ 8 h 22"/>
                  <a:gd name="T14" fmla="*/ 19 w 28"/>
                  <a:gd name="T15" fmla="*/ 6 h 22"/>
                  <a:gd name="T16" fmla="*/ 15 w 28"/>
                  <a:gd name="T17" fmla="*/ 1 h 22"/>
                  <a:gd name="T18" fmla="*/ 22 w 28"/>
                  <a:gd name="T19" fmla="*/ 6 h 22"/>
                  <a:gd name="T20" fmla="*/ 11 w 28"/>
                  <a:gd name="T21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22">
                    <a:moveTo>
                      <a:pt x="11" y="0"/>
                    </a:moveTo>
                    <a:cubicBezTo>
                      <a:pt x="7" y="0"/>
                      <a:pt x="3" y="1"/>
                      <a:pt x="0" y="3"/>
                    </a:cubicBezTo>
                    <a:cubicBezTo>
                      <a:pt x="6" y="10"/>
                      <a:pt x="14" y="15"/>
                      <a:pt x="22" y="21"/>
                    </a:cubicBezTo>
                    <a:cubicBezTo>
                      <a:pt x="22" y="22"/>
                      <a:pt x="23" y="22"/>
                      <a:pt x="24" y="22"/>
                    </a:cubicBezTo>
                    <a:cubicBezTo>
                      <a:pt x="25" y="22"/>
                      <a:pt x="25" y="20"/>
                      <a:pt x="24" y="18"/>
                    </a:cubicBezTo>
                    <a:cubicBezTo>
                      <a:pt x="23" y="15"/>
                      <a:pt x="25" y="17"/>
                      <a:pt x="26" y="15"/>
                    </a:cubicBezTo>
                    <a:cubicBezTo>
                      <a:pt x="27" y="14"/>
                      <a:pt x="28" y="11"/>
                      <a:pt x="28" y="8"/>
                    </a:cubicBezTo>
                    <a:cubicBezTo>
                      <a:pt x="27" y="7"/>
                      <a:pt x="21" y="6"/>
                      <a:pt x="19" y="6"/>
                    </a:cubicBezTo>
                    <a:cubicBezTo>
                      <a:pt x="16" y="4"/>
                      <a:pt x="16" y="4"/>
                      <a:pt x="15" y="1"/>
                    </a:cubicBezTo>
                    <a:cubicBezTo>
                      <a:pt x="18" y="2"/>
                      <a:pt x="19" y="5"/>
                      <a:pt x="22" y="6"/>
                    </a:cubicBezTo>
                    <a:cubicBezTo>
                      <a:pt x="20" y="1"/>
                      <a:pt x="16" y="0"/>
                      <a:pt x="1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" name="Freeform 209">
                <a:extLst>
                  <a:ext uri="{FF2B5EF4-FFF2-40B4-BE49-F238E27FC236}">
                    <a16:creationId xmlns:a16="http://schemas.microsoft.com/office/drawing/2014/main" id="{A5B9A2EC-CCA0-3446-BB7E-3D0DD94B93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57354" y="678062"/>
                <a:ext cx="169515" cy="81073"/>
              </a:xfrm>
              <a:custGeom>
                <a:avLst/>
                <a:gdLst>
                  <a:gd name="T0" fmla="*/ 31 w 54"/>
                  <a:gd name="T1" fmla="*/ 0 h 26"/>
                  <a:gd name="T2" fmla="*/ 30 w 54"/>
                  <a:gd name="T3" fmla="*/ 0 h 26"/>
                  <a:gd name="T4" fmla="*/ 5 w 54"/>
                  <a:gd name="T5" fmla="*/ 5 h 26"/>
                  <a:gd name="T6" fmla="*/ 5 w 54"/>
                  <a:gd name="T7" fmla="*/ 16 h 26"/>
                  <a:gd name="T8" fmla="*/ 2 w 54"/>
                  <a:gd name="T9" fmla="*/ 23 h 26"/>
                  <a:gd name="T10" fmla="*/ 4 w 54"/>
                  <a:gd name="T11" fmla="*/ 26 h 26"/>
                  <a:gd name="T12" fmla="*/ 5 w 54"/>
                  <a:gd name="T13" fmla="*/ 26 h 26"/>
                  <a:gd name="T14" fmla="*/ 9 w 54"/>
                  <a:gd name="T15" fmla="*/ 23 h 26"/>
                  <a:gd name="T16" fmla="*/ 13 w 54"/>
                  <a:gd name="T17" fmla="*/ 25 h 26"/>
                  <a:gd name="T18" fmla="*/ 23 w 54"/>
                  <a:gd name="T19" fmla="*/ 22 h 26"/>
                  <a:gd name="T20" fmla="*/ 37 w 54"/>
                  <a:gd name="T21" fmla="*/ 20 h 26"/>
                  <a:gd name="T22" fmla="*/ 44 w 54"/>
                  <a:gd name="T23" fmla="*/ 18 h 26"/>
                  <a:gd name="T24" fmla="*/ 45 w 54"/>
                  <a:gd name="T25" fmla="*/ 18 h 26"/>
                  <a:gd name="T26" fmla="*/ 48 w 54"/>
                  <a:gd name="T27" fmla="*/ 18 h 26"/>
                  <a:gd name="T28" fmla="*/ 50 w 54"/>
                  <a:gd name="T29" fmla="*/ 18 h 26"/>
                  <a:gd name="T30" fmla="*/ 52 w 54"/>
                  <a:gd name="T31" fmla="*/ 17 h 26"/>
                  <a:gd name="T32" fmla="*/ 47 w 54"/>
                  <a:gd name="T33" fmla="*/ 10 h 26"/>
                  <a:gd name="T34" fmla="*/ 45 w 54"/>
                  <a:gd name="T35" fmla="*/ 10 h 26"/>
                  <a:gd name="T36" fmla="*/ 43 w 54"/>
                  <a:gd name="T37" fmla="*/ 10 h 26"/>
                  <a:gd name="T38" fmla="*/ 41 w 54"/>
                  <a:gd name="T39" fmla="*/ 11 h 26"/>
                  <a:gd name="T40" fmla="*/ 38 w 54"/>
                  <a:gd name="T41" fmla="*/ 9 h 26"/>
                  <a:gd name="T42" fmla="*/ 36 w 54"/>
                  <a:gd name="T43" fmla="*/ 4 h 26"/>
                  <a:gd name="T44" fmla="*/ 38 w 54"/>
                  <a:gd name="T45" fmla="*/ 3 h 26"/>
                  <a:gd name="T46" fmla="*/ 39 w 54"/>
                  <a:gd name="T47" fmla="*/ 3 h 26"/>
                  <a:gd name="T48" fmla="*/ 40 w 54"/>
                  <a:gd name="T49" fmla="*/ 3 h 26"/>
                  <a:gd name="T50" fmla="*/ 40 w 54"/>
                  <a:gd name="T51" fmla="*/ 3 h 26"/>
                  <a:gd name="T52" fmla="*/ 31 w 54"/>
                  <a:gd name="T53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4" h="26">
                    <a:moveTo>
                      <a:pt x="31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22" y="1"/>
                      <a:pt x="13" y="3"/>
                      <a:pt x="5" y="5"/>
                    </a:cubicBezTo>
                    <a:cubicBezTo>
                      <a:pt x="5" y="8"/>
                      <a:pt x="5" y="12"/>
                      <a:pt x="5" y="16"/>
                    </a:cubicBezTo>
                    <a:cubicBezTo>
                      <a:pt x="5" y="19"/>
                      <a:pt x="3" y="20"/>
                      <a:pt x="2" y="23"/>
                    </a:cubicBezTo>
                    <a:cubicBezTo>
                      <a:pt x="0" y="25"/>
                      <a:pt x="2" y="25"/>
                      <a:pt x="4" y="26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7" y="26"/>
                      <a:pt x="8" y="25"/>
                      <a:pt x="9" y="23"/>
                    </a:cubicBezTo>
                    <a:cubicBezTo>
                      <a:pt x="10" y="25"/>
                      <a:pt x="11" y="25"/>
                      <a:pt x="13" y="25"/>
                    </a:cubicBezTo>
                    <a:cubicBezTo>
                      <a:pt x="16" y="25"/>
                      <a:pt x="21" y="23"/>
                      <a:pt x="23" y="22"/>
                    </a:cubicBezTo>
                    <a:cubicBezTo>
                      <a:pt x="28" y="20"/>
                      <a:pt x="32" y="21"/>
                      <a:pt x="37" y="20"/>
                    </a:cubicBezTo>
                    <a:cubicBezTo>
                      <a:pt x="40" y="20"/>
                      <a:pt x="42" y="18"/>
                      <a:pt x="44" y="18"/>
                    </a:cubicBezTo>
                    <a:cubicBezTo>
                      <a:pt x="45" y="18"/>
                      <a:pt x="45" y="18"/>
                      <a:pt x="45" y="18"/>
                    </a:cubicBezTo>
                    <a:cubicBezTo>
                      <a:pt x="46" y="18"/>
                      <a:pt x="47" y="18"/>
                      <a:pt x="48" y="18"/>
                    </a:cubicBezTo>
                    <a:cubicBezTo>
                      <a:pt x="48" y="18"/>
                      <a:pt x="49" y="18"/>
                      <a:pt x="50" y="18"/>
                    </a:cubicBezTo>
                    <a:cubicBezTo>
                      <a:pt x="51" y="18"/>
                      <a:pt x="51" y="18"/>
                      <a:pt x="52" y="17"/>
                    </a:cubicBezTo>
                    <a:cubicBezTo>
                      <a:pt x="54" y="16"/>
                      <a:pt x="48" y="11"/>
                      <a:pt x="47" y="10"/>
                    </a:cubicBezTo>
                    <a:cubicBezTo>
                      <a:pt x="47" y="10"/>
                      <a:pt x="46" y="10"/>
                      <a:pt x="45" y="10"/>
                    </a:cubicBezTo>
                    <a:cubicBezTo>
                      <a:pt x="45" y="10"/>
                      <a:pt x="44" y="10"/>
                      <a:pt x="43" y="10"/>
                    </a:cubicBezTo>
                    <a:cubicBezTo>
                      <a:pt x="43" y="10"/>
                      <a:pt x="42" y="11"/>
                      <a:pt x="41" y="11"/>
                    </a:cubicBezTo>
                    <a:cubicBezTo>
                      <a:pt x="41" y="11"/>
                      <a:pt x="40" y="10"/>
                      <a:pt x="38" y="9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36" y="3"/>
                      <a:pt x="37" y="3"/>
                      <a:pt x="38" y="3"/>
                    </a:cubicBezTo>
                    <a:cubicBezTo>
                      <a:pt x="38" y="3"/>
                      <a:pt x="38" y="3"/>
                      <a:pt x="39" y="3"/>
                    </a:cubicBezTo>
                    <a:cubicBezTo>
                      <a:pt x="39" y="3"/>
                      <a:pt x="39" y="3"/>
                      <a:pt x="40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38" y="1"/>
                      <a:pt x="35" y="0"/>
                      <a:pt x="3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Freeform 210">
                <a:extLst>
                  <a:ext uri="{FF2B5EF4-FFF2-40B4-BE49-F238E27FC236}">
                    <a16:creationId xmlns:a16="http://schemas.microsoft.com/office/drawing/2014/main" id="{BCE4ABF4-45EB-9D41-B26D-1EB9070528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65728" y="6710596"/>
                <a:ext cx="18426" cy="25796"/>
              </a:xfrm>
              <a:custGeom>
                <a:avLst/>
                <a:gdLst>
                  <a:gd name="T0" fmla="*/ 1 w 6"/>
                  <a:gd name="T1" fmla="*/ 0 h 8"/>
                  <a:gd name="T2" fmla="*/ 2 w 6"/>
                  <a:gd name="T3" fmla="*/ 2 h 8"/>
                  <a:gd name="T4" fmla="*/ 0 w 6"/>
                  <a:gd name="T5" fmla="*/ 1 h 8"/>
                  <a:gd name="T6" fmla="*/ 0 w 6"/>
                  <a:gd name="T7" fmla="*/ 8 h 8"/>
                  <a:gd name="T8" fmla="*/ 5 w 6"/>
                  <a:gd name="T9" fmla="*/ 2 h 8"/>
                  <a:gd name="T10" fmla="*/ 2 w 6"/>
                  <a:gd name="T11" fmla="*/ 2 h 8"/>
                  <a:gd name="T12" fmla="*/ 5 w 6"/>
                  <a:gd name="T13" fmla="*/ 2 h 8"/>
                  <a:gd name="T14" fmla="*/ 6 w 6"/>
                  <a:gd name="T15" fmla="*/ 2 h 8"/>
                  <a:gd name="T16" fmla="*/ 1 w 6"/>
                  <a:gd name="T1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8">
                    <a:moveTo>
                      <a:pt x="1" y="0"/>
                    </a:moveTo>
                    <a:cubicBezTo>
                      <a:pt x="1" y="1"/>
                      <a:pt x="1" y="1"/>
                      <a:pt x="2" y="2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3"/>
                      <a:pt x="0" y="5"/>
                      <a:pt x="0" y="8"/>
                    </a:cubicBezTo>
                    <a:cubicBezTo>
                      <a:pt x="5" y="7"/>
                      <a:pt x="2" y="5"/>
                      <a:pt x="5" y="2"/>
                    </a:cubicBezTo>
                    <a:cubicBezTo>
                      <a:pt x="4" y="2"/>
                      <a:pt x="3" y="2"/>
                      <a:pt x="2" y="2"/>
                    </a:cubicBezTo>
                    <a:cubicBezTo>
                      <a:pt x="3" y="2"/>
                      <a:pt x="4" y="2"/>
                      <a:pt x="5" y="2"/>
                    </a:cubicBezTo>
                    <a:cubicBezTo>
                      <a:pt x="5" y="2"/>
                      <a:pt x="5" y="2"/>
                      <a:pt x="6" y="2"/>
                    </a:cubicBezTo>
                    <a:cubicBezTo>
                      <a:pt x="4" y="1"/>
                      <a:pt x="3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" name="Freeform 211">
                <a:extLst>
                  <a:ext uri="{FF2B5EF4-FFF2-40B4-BE49-F238E27FC236}">
                    <a16:creationId xmlns:a16="http://schemas.microsoft.com/office/drawing/2014/main" id="{741AB17A-B995-9A45-8CE5-F96AB73459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43618" y="6710596"/>
                <a:ext cx="18426" cy="18426"/>
              </a:xfrm>
              <a:custGeom>
                <a:avLst/>
                <a:gdLst>
                  <a:gd name="T0" fmla="*/ 5 w 5"/>
                  <a:gd name="T1" fmla="*/ 0 h 6"/>
                  <a:gd name="T2" fmla="*/ 0 w 5"/>
                  <a:gd name="T3" fmla="*/ 4 h 6"/>
                  <a:gd name="T4" fmla="*/ 2 w 5"/>
                  <a:gd name="T5" fmla="*/ 6 h 6"/>
                  <a:gd name="T6" fmla="*/ 5 w 5"/>
                  <a:gd name="T7" fmla="*/ 5 h 6"/>
                  <a:gd name="T8" fmla="*/ 5 w 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6">
                    <a:moveTo>
                      <a:pt x="5" y="0"/>
                    </a:moveTo>
                    <a:cubicBezTo>
                      <a:pt x="3" y="2"/>
                      <a:pt x="0" y="1"/>
                      <a:pt x="0" y="4"/>
                    </a:cubicBezTo>
                    <a:cubicBezTo>
                      <a:pt x="0" y="5"/>
                      <a:pt x="1" y="6"/>
                      <a:pt x="2" y="6"/>
                    </a:cubicBezTo>
                    <a:cubicBezTo>
                      <a:pt x="3" y="6"/>
                      <a:pt x="4" y="6"/>
                      <a:pt x="5" y="5"/>
                    </a:cubicBezTo>
                    <a:cubicBezTo>
                      <a:pt x="5" y="3"/>
                      <a:pt x="5" y="1"/>
                      <a:pt x="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" name="Freeform 212">
                <a:extLst>
                  <a:ext uri="{FF2B5EF4-FFF2-40B4-BE49-F238E27FC236}">
                    <a16:creationId xmlns:a16="http://schemas.microsoft.com/office/drawing/2014/main" id="{6E4EBA30-F0B6-EB42-B034-768CAFF9BC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73099" y="6714281"/>
                <a:ext cx="22111" cy="22111"/>
              </a:xfrm>
              <a:custGeom>
                <a:avLst/>
                <a:gdLst>
                  <a:gd name="T0" fmla="*/ 6 w 7"/>
                  <a:gd name="T1" fmla="*/ 0 h 7"/>
                  <a:gd name="T2" fmla="*/ 6 w 7"/>
                  <a:gd name="T3" fmla="*/ 7 h 7"/>
                  <a:gd name="T4" fmla="*/ 6 w 7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7">
                    <a:moveTo>
                      <a:pt x="6" y="0"/>
                    </a:moveTo>
                    <a:cubicBezTo>
                      <a:pt x="0" y="3"/>
                      <a:pt x="2" y="4"/>
                      <a:pt x="6" y="7"/>
                    </a:cubicBezTo>
                    <a:cubicBezTo>
                      <a:pt x="7" y="4"/>
                      <a:pt x="6" y="3"/>
                      <a:pt x="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2" name="Freeform 213">
                <a:extLst>
                  <a:ext uri="{FF2B5EF4-FFF2-40B4-BE49-F238E27FC236}">
                    <a16:creationId xmlns:a16="http://schemas.microsoft.com/office/drawing/2014/main" id="{3918D799-3AE5-D043-8063-B32C164796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7048" y="5560840"/>
                <a:ext cx="210052" cy="106868"/>
              </a:xfrm>
              <a:custGeom>
                <a:avLst/>
                <a:gdLst>
                  <a:gd name="T0" fmla="*/ 66 w 66"/>
                  <a:gd name="T1" fmla="*/ 0 h 33"/>
                  <a:gd name="T2" fmla="*/ 40 w 66"/>
                  <a:gd name="T3" fmla="*/ 10 h 33"/>
                  <a:gd name="T4" fmla="*/ 39 w 66"/>
                  <a:gd name="T5" fmla="*/ 10 h 33"/>
                  <a:gd name="T6" fmla="*/ 34 w 66"/>
                  <a:gd name="T7" fmla="*/ 11 h 33"/>
                  <a:gd name="T8" fmla="*/ 28 w 66"/>
                  <a:gd name="T9" fmla="*/ 11 h 33"/>
                  <a:gd name="T10" fmla="*/ 19 w 66"/>
                  <a:gd name="T11" fmla="*/ 9 h 33"/>
                  <a:gd name="T12" fmla="*/ 16 w 66"/>
                  <a:gd name="T13" fmla="*/ 14 h 33"/>
                  <a:gd name="T14" fmla="*/ 7 w 66"/>
                  <a:gd name="T15" fmla="*/ 18 h 33"/>
                  <a:gd name="T16" fmla="*/ 4 w 66"/>
                  <a:gd name="T17" fmla="*/ 20 h 33"/>
                  <a:gd name="T18" fmla="*/ 4 w 66"/>
                  <a:gd name="T19" fmla="*/ 20 h 33"/>
                  <a:gd name="T20" fmla="*/ 2 w 66"/>
                  <a:gd name="T21" fmla="*/ 20 h 33"/>
                  <a:gd name="T22" fmla="*/ 1 w 66"/>
                  <a:gd name="T23" fmla="*/ 19 h 33"/>
                  <a:gd name="T24" fmla="*/ 1 w 66"/>
                  <a:gd name="T25" fmla="*/ 19 h 33"/>
                  <a:gd name="T26" fmla="*/ 4 w 66"/>
                  <a:gd name="T27" fmla="*/ 30 h 33"/>
                  <a:gd name="T28" fmla="*/ 19 w 66"/>
                  <a:gd name="T29" fmla="*/ 33 h 33"/>
                  <a:gd name="T30" fmla="*/ 20 w 66"/>
                  <a:gd name="T31" fmla="*/ 33 h 33"/>
                  <a:gd name="T32" fmla="*/ 38 w 66"/>
                  <a:gd name="T33" fmla="*/ 27 h 33"/>
                  <a:gd name="T34" fmla="*/ 41 w 66"/>
                  <a:gd name="T35" fmla="*/ 23 h 33"/>
                  <a:gd name="T36" fmla="*/ 46 w 66"/>
                  <a:gd name="T37" fmla="*/ 23 h 33"/>
                  <a:gd name="T38" fmla="*/ 46 w 66"/>
                  <a:gd name="T39" fmla="*/ 23 h 33"/>
                  <a:gd name="T40" fmla="*/ 46 w 66"/>
                  <a:gd name="T41" fmla="*/ 20 h 33"/>
                  <a:gd name="T42" fmla="*/ 49 w 66"/>
                  <a:gd name="T43" fmla="*/ 23 h 33"/>
                  <a:gd name="T44" fmla="*/ 50 w 66"/>
                  <a:gd name="T45" fmla="*/ 23 h 33"/>
                  <a:gd name="T46" fmla="*/ 52 w 66"/>
                  <a:gd name="T47" fmla="*/ 23 h 33"/>
                  <a:gd name="T48" fmla="*/ 49 w 66"/>
                  <a:gd name="T49" fmla="*/ 12 h 33"/>
                  <a:gd name="T50" fmla="*/ 51 w 66"/>
                  <a:gd name="T51" fmla="*/ 11 h 33"/>
                  <a:gd name="T52" fmla="*/ 53 w 66"/>
                  <a:gd name="T53" fmla="*/ 9 h 33"/>
                  <a:gd name="T54" fmla="*/ 58 w 66"/>
                  <a:gd name="T55" fmla="*/ 6 h 33"/>
                  <a:gd name="T56" fmla="*/ 66 w 66"/>
                  <a:gd name="T57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6" h="33">
                    <a:moveTo>
                      <a:pt x="66" y="0"/>
                    </a:moveTo>
                    <a:cubicBezTo>
                      <a:pt x="57" y="3"/>
                      <a:pt x="48" y="7"/>
                      <a:pt x="40" y="10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7" y="10"/>
                      <a:pt x="36" y="10"/>
                      <a:pt x="34" y="11"/>
                    </a:cubicBezTo>
                    <a:cubicBezTo>
                      <a:pt x="32" y="11"/>
                      <a:pt x="30" y="11"/>
                      <a:pt x="28" y="11"/>
                    </a:cubicBezTo>
                    <a:cubicBezTo>
                      <a:pt x="25" y="11"/>
                      <a:pt x="21" y="10"/>
                      <a:pt x="19" y="9"/>
                    </a:cubicBezTo>
                    <a:cubicBezTo>
                      <a:pt x="19" y="13"/>
                      <a:pt x="20" y="13"/>
                      <a:pt x="16" y="14"/>
                    </a:cubicBezTo>
                    <a:cubicBezTo>
                      <a:pt x="12" y="15"/>
                      <a:pt x="9" y="16"/>
                      <a:pt x="7" y="18"/>
                    </a:cubicBezTo>
                    <a:cubicBezTo>
                      <a:pt x="6" y="19"/>
                      <a:pt x="6" y="20"/>
                      <a:pt x="4" y="2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20"/>
                      <a:pt x="3" y="20"/>
                      <a:pt x="2" y="20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9"/>
                      <a:pt x="3" y="29"/>
                      <a:pt x="4" y="30"/>
                    </a:cubicBezTo>
                    <a:cubicBezTo>
                      <a:pt x="8" y="33"/>
                      <a:pt x="15" y="33"/>
                      <a:pt x="19" y="33"/>
                    </a:cubicBezTo>
                    <a:cubicBezTo>
                      <a:pt x="19" y="33"/>
                      <a:pt x="20" y="33"/>
                      <a:pt x="20" y="33"/>
                    </a:cubicBezTo>
                    <a:cubicBezTo>
                      <a:pt x="26" y="33"/>
                      <a:pt x="32" y="30"/>
                      <a:pt x="38" y="27"/>
                    </a:cubicBezTo>
                    <a:cubicBezTo>
                      <a:pt x="40" y="26"/>
                      <a:pt x="40" y="24"/>
                      <a:pt x="41" y="23"/>
                    </a:cubicBezTo>
                    <a:cubicBezTo>
                      <a:pt x="43" y="23"/>
                      <a:pt x="45" y="23"/>
                      <a:pt x="46" y="23"/>
                    </a:cubicBezTo>
                    <a:cubicBezTo>
                      <a:pt x="46" y="23"/>
                      <a:pt x="46" y="23"/>
                      <a:pt x="46" y="23"/>
                    </a:cubicBezTo>
                    <a:cubicBezTo>
                      <a:pt x="48" y="23"/>
                      <a:pt x="46" y="21"/>
                      <a:pt x="46" y="20"/>
                    </a:cubicBezTo>
                    <a:cubicBezTo>
                      <a:pt x="47" y="22"/>
                      <a:pt x="47" y="23"/>
                      <a:pt x="49" y="23"/>
                    </a:cubicBezTo>
                    <a:cubicBezTo>
                      <a:pt x="49" y="23"/>
                      <a:pt x="50" y="23"/>
                      <a:pt x="50" y="23"/>
                    </a:cubicBezTo>
                    <a:cubicBezTo>
                      <a:pt x="52" y="23"/>
                      <a:pt x="52" y="23"/>
                      <a:pt x="52" y="23"/>
                    </a:cubicBezTo>
                    <a:cubicBezTo>
                      <a:pt x="50" y="19"/>
                      <a:pt x="45" y="15"/>
                      <a:pt x="49" y="12"/>
                    </a:cubicBezTo>
                    <a:cubicBezTo>
                      <a:pt x="49" y="11"/>
                      <a:pt x="51" y="11"/>
                      <a:pt x="51" y="11"/>
                    </a:cubicBezTo>
                    <a:cubicBezTo>
                      <a:pt x="52" y="11"/>
                      <a:pt x="52" y="9"/>
                      <a:pt x="53" y="9"/>
                    </a:cubicBezTo>
                    <a:cubicBezTo>
                      <a:pt x="54" y="8"/>
                      <a:pt x="56" y="7"/>
                      <a:pt x="58" y="6"/>
                    </a:cubicBezTo>
                    <a:cubicBezTo>
                      <a:pt x="60" y="5"/>
                      <a:pt x="66" y="2"/>
                      <a:pt x="6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3" name="Freeform 214">
                <a:extLst>
                  <a:ext uri="{FF2B5EF4-FFF2-40B4-BE49-F238E27FC236}">
                    <a16:creationId xmlns:a16="http://schemas.microsoft.com/office/drawing/2014/main" id="{873257F0-9231-D348-907D-E180043723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8764" y="3353456"/>
                <a:ext cx="40536" cy="29481"/>
              </a:xfrm>
              <a:custGeom>
                <a:avLst/>
                <a:gdLst>
                  <a:gd name="T0" fmla="*/ 2 w 13"/>
                  <a:gd name="T1" fmla="*/ 0 h 10"/>
                  <a:gd name="T2" fmla="*/ 2 w 13"/>
                  <a:gd name="T3" fmla="*/ 7 h 10"/>
                  <a:gd name="T4" fmla="*/ 10 w 13"/>
                  <a:gd name="T5" fmla="*/ 10 h 10"/>
                  <a:gd name="T6" fmla="*/ 11 w 13"/>
                  <a:gd name="T7" fmla="*/ 4 h 10"/>
                  <a:gd name="T8" fmla="*/ 2 w 13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0">
                    <a:moveTo>
                      <a:pt x="2" y="0"/>
                    </a:moveTo>
                    <a:cubicBezTo>
                      <a:pt x="2" y="1"/>
                      <a:pt x="0" y="6"/>
                      <a:pt x="2" y="7"/>
                    </a:cubicBezTo>
                    <a:cubicBezTo>
                      <a:pt x="4" y="8"/>
                      <a:pt x="7" y="9"/>
                      <a:pt x="10" y="10"/>
                    </a:cubicBezTo>
                    <a:cubicBezTo>
                      <a:pt x="11" y="9"/>
                      <a:pt x="13" y="5"/>
                      <a:pt x="11" y="4"/>
                    </a:cubicBezTo>
                    <a:cubicBezTo>
                      <a:pt x="8" y="3"/>
                      <a:pt x="5" y="1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4" name="Freeform 215">
                <a:extLst>
                  <a:ext uri="{FF2B5EF4-FFF2-40B4-BE49-F238E27FC236}">
                    <a16:creationId xmlns:a16="http://schemas.microsoft.com/office/drawing/2014/main" id="{153E0ADA-89E1-CD4B-8264-27F0B8406B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72927" y="4455306"/>
                <a:ext cx="40536" cy="14740"/>
              </a:xfrm>
              <a:custGeom>
                <a:avLst/>
                <a:gdLst>
                  <a:gd name="T0" fmla="*/ 9 w 12"/>
                  <a:gd name="T1" fmla="*/ 0 h 5"/>
                  <a:gd name="T2" fmla="*/ 0 w 12"/>
                  <a:gd name="T3" fmla="*/ 2 h 5"/>
                  <a:gd name="T4" fmla="*/ 6 w 12"/>
                  <a:gd name="T5" fmla="*/ 4 h 5"/>
                  <a:gd name="T6" fmla="*/ 8 w 12"/>
                  <a:gd name="T7" fmla="*/ 5 h 5"/>
                  <a:gd name="T8" fmla="*/ 12 w 12"/>
                  <a:gd name="T9" fmla="*/ 1 h 5"/>
                  <a:gd name="T10" fmla="*/ 9 w 12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">
                    <a:moveTo>
                      <a:pt x="9" y="0"/>
                    </a:moveTo>
                    <a:cubicBezTo>
                      <a:pt x="5" y="0"/>
                      <a:pt x="0" y="1"/>
                      <a:pt x="0" y="2"/>
                    </a:cubicBezTo>
                    <a:cubicBezTo>
                      <a:pt x="0" y="4"/>
                      <a:pt x="4" y="3"/>
                      <a:pt x="6" y="4"/>
                    </a:cubicBezTo>
                    <a:cubicBezTo>
                      <a:pt x="7" y="5"/>
                      <a:pt x="7" y="5"/>
                      <a:pt x="8" y="5"/>
                    </a:cubicBezTo>
                    <a:cubicBezTo>
                      <a:pt x="10" y="5"/>
                      <a:pt x="11" y="4"/>
                      <a:pt x="12" y="1"/>
                    </a:cubicBezTo>
                    <a:cubicBezTo>
                      <a:pt x="12" y="0"/>
                      <a:pt x="10" y="0"/>
                      <a:pt x="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5" name="Freeform 216">
                <a:extLst>
                  <a:ext uri="{FF2B5EF4-FFF2-40B4-BE49-F238E27FC236}">
                    <a16:creationId xmlns:a16="http://schemas.microsoft.com/office/drawing/2014/main" id="{F40679BB-E4E9-2242-BF89-DAC08B0E2C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71723" y="3972555"/>
                <a:ext cx="73702" cy="84758"/>
              </a:xfrm>
              <a:custGeom>
                <a:avLst/>
                <a:gdLst>
                  <a:gd name="T0" fmla="*/ 9 w 23"/>
                  <a:gd name="T1" fmla="*/ 0 h 27"/>
                  <a:gd name="T2" fmla="*/ 7 w 23"/>
                  <a:gd name="T3" fmla="*/ 1 h 27"/>
                  <a:gd name="T4" fmla="*/ 5 w 23"/>
                  <a:gd name="T5" fmla="*/ 3 h 27"/>
                  <a:gd name="T6" fmla="*/ 4 w 23"/>
                  <a:gd name="T7" fmla="*/ 5 h 27"/>
                  <a:gd name="T8" fmla="*/ 4 w 23"/>
                  <a:gd name="T9" fmla="*/ 6 h 27"/>
                  <a:gd name="T10" fmla="*/ 1 w 23"/>
                  <a:gd name="T11" fmla="*/ 11 h 27"/>
                  <a:gd name="T12" fmla="*/ 1 w 23"/>
                  <a:gd name="T13" fmla="*/ 12 h 27"/>
                  <a:gd name="T14" fmla="*/ 4 w 23"/>
                  <a:gd name="T15" fmla="*/ 19 h 27"/>
                  <a:gd name="T16" fmla="*/ 3 w 23"/>
                  <a:gd name="T17" fmla="*/ 23 h 27"/>
                  <a:gd name="T18" fmla="*/ 2 w 23"/>
                  <a:gd name="T19" fmla="*/ 23 h 27"/>
                  <a:gd name="T20" fmla="*/ 5 w 23"/>
                  <a:gd name="T21" fmla="*/ 24 h 27"/>
                  <a:gd name="T22" fmla="*/ 11 w 23"/>
                  <a:gd name="T23" fmla="*/ 25 h 27"/>
                  <a:gd name="T24" fmla="*/ 13 w 23"/>
                  <a:gd name="T25" fmla="*/ 25 h 27"/>
                  <a:gd name="T26" fmla="*/ 16 w 23"/>
                  <a:gd name="T27" fmla="*/ 26 h 27"/>
                  <a:gd name="T28" fmla="*/ 18 w 23"/>
                  <a:gd name="T29" fmla="*/ 27 h 27"/>
                  <a:gd name="T30" fmla="*/ 18 w 23"/>
                  <a:gd name="T31" fmla="*/ 27 h 27"/>
                  <a:gd name="T32" fmla="*/ 18 w 23"/>
                  <a:gd name="T33" fmla="*/ 27 h 27"/>
                  <a:gd name="T34" fmla="*/ 18 w 23"/>
                  <a:gd name="T35" fmla="*/ 26 h 27"/>
                  <a:gd name="T36" fmla="*/ 21 w 23"/>
                  <a:gd name="T37" fmla="*/ 15 h 27"/>
                  <a:gd name="T38" fmla="*/ 21 w 23"/>
                  <a:gd name="T39" fmla="*/ 15 h 27"/>
                  <a:gd name="T40" fmla="*/ 20 w 23"/>
                  <a:gd name="T41" fmla="*/ 14 h 27"/>
                  <a:gd name="T42" fmla="*/ 19 w 23"/>
                  <a:gd name="T43" fmla="*/ 13 h 27"/>
                  <a:gd name="T44" fmla="*/ 17 w 23"/>
                  <a:gd name="T45" fmla="*/ 12 h 27"/>
                  <a:gd name="T46" fmla="*/ 12 w 23"/>
                  <a:gd name="T47" fmla="*/ 7 h 27"/>
                  <a:gd name="T48" fmla="*/ 12 w 23"/>
                  <a:gd name="T49" fmla="*/ 7 h 27"/>
                  <a:gd name="T50" fmla="*/ 12 w 23"/>
                  <a:gd name="T51" fmla="*/ 5 h 27"/>
                  <a:gd name="T52" fmla="*/ 10 w 23"/>
                  <a:gd name="T53" fmla="*/ 1 h 27"/>
                  <a:gd name="T54" fmla="*/ 10 w 23"/>
                  <a:gd name="T55" fmla="*/ 1 h 27"/>
                  <a:gd name="T56" fmla="*/ 9 w 23"/>
                  <a:gd name="T57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3" h="27">
                    <a:moveTo>
                      <a:pt x="9" y="0"/>
                    </a:moveTo>
                    <a:cubicBezTo>
                      <a:pt x="8" y="0"/>
                      <a:pt x="8" y="1"/>
                      <a:pt x="7" y="1"/>
                    </a:cubicBezTo>
                    <a:cubicBezTo>
                      <a:pt x="7" y="2"/>
                      <a:pt x="6" y="2"/>
                      <a:pt x="5" y="3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2" y="8"/>
                      <a:pt x="2" y="10"/>
                      <a:pt x="1" y="11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0" y="12"/>
                      <a:pt x="3" y="16"/>
                      <a:pt x="4" y="19"/>
                    </a:cubicBezTo>
                    <a:cubicBezTo>
                      <a:pt x="4" y="20"/>
                      <a:pt x="4" y="22"/>
                      <a:pt x="3" y="23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3" y="24"/>
                      <a:pt x="4" y="24"/>
                      <a:pt x="5" y="24"/>
                    </a:cubicBezTo>
                    <a:cubicBezTo>
                      <a:pt x="7" y="25"/>
                      <a:pt x="9" y="25"/>
                      <a:pt x="11" y="25"/>
                    </a:cubicBezTo>
                    <a:cubicBezTo>
                      <a:pt x="12" y="25"/>
                      <a:pt x="12" y="25"/>
                      <a:pt x="13" y="25"/>
                    </a:cubicBezTo>
                    <a:cubicBezTo>
                      <a:pt x="14" y="25"/>
                      <a:pt x="15" y="25"/>
                      <a:pt x="16" y="26"/>
                    </a:cubicBezTo>
                    <a:cubicBezTo>
                      <a:pt x="17" y="26"/>
                      <a:pt x="17" y="26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6" y="24"/>
                      <a:pt x="23" y="18"/>
                      <a:pt x="21" y="15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20" y="14"/>
                      <a:pt x="19" y="13"/>
                      <a:pt x="19" y="13"/>
                    </a:cubicBezTo>
                    <a:cubicBezTo>
                      <a:pt x="18" y="13"/>
                      <a:pt x="17" y="12"/>
                      <a:pt x="17" y="12"/>
                    </a:cubicBezTo>
                    <a:cubicBezTo>
                      <a:pt x="15" y="11"/>
                      <a:pt x="13" y="9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6"/>
                      <a:pt x="12" y="5"/>
                      <a:pt x="12" y="5"/>
                    </a:cubicBezTo>
                    <a:cubicBezTo>
                      <a:pt x="12" y="3"/>
                      <a:pt x="11" y="2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9" y="0"/>
                      <a:pt x="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6" name="Freeform 217">
                <a:extLst>
                  <a:ext uri="{FF2B5EF4-FFF2-40B4-BE49-F238E27FC236}">
                    <a16:creationId xmlns:a16="http://schemas.microsoft.com/office/drawing/2014/main" id="{6A546BC2-690E-9744-A331-AEAAE54D9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48953" y="2863336"/>
                <a:ext cx="18426" cy="11055"/>
              </a:xfrm>
              <a:custGeom>
                <a:avLst/>
                <a:gdLst>
                  <a:gd name="T0" fmla="*/ 0 w 6"/>
                  <a:gd name="T1" fmla="*/ 0 h 3"/>
                  <a:gd name="T2" fmla="*/ 4 w 6"/>
                  <a:gd name="T3" fmla="*/ 3 h 3"/>
                  <a:gd name="T4" fmla="*/ 6 w 6"/>
                  <a:gd name="T5" fmla="*/ 3 h 3"/>
                  <a:gd name="T6" fmla="*/ 0 w 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3">
                    <a:moveTo>
                      <a:pt x="0" y="0"/>
                    </a:moveTo>
                    <a:cubicBezTo>
                      <a:pt x="2" y="2"/>
                      <a:pt x="2" y="3"/>
                      <a:pt x="4" y="3"/>
                    </a:cubicBezTo>
                    <a:cubicBezTo>
                      <a:pt x="4" y="3"/>
                      <a:pt x="5" y="3"/>
                      <a:pt x="6" y="3"/>
                    </a:cubicBezTo>
                    <a:cubicBezTo>
                      <a:pt x="4" y="1"/>
                      <a:pt x="2" y="1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7" name="Freeform 218">
                <a:extLst>
                  <a:ext uri="{FF2B5EF4-FFF2-40B4-BE49-F238E27FC236}">
                    <a16:creationId xmlns:a16="http://schemas.microsoft.com/office/drawing/2014/main" id="{3CC55F46-7B2C-034B-A468-F11E955559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34212" y="2914927"/>
                <a:ext cx="33166" cy="14740"/>
              </a:xfrm>
              <a:custGeom>
                <a:avLst/>
                <a:gdLst>
                  <a:gd name="T0" fmla="*/ 5 w 10"/>
                  <a:gd name="T1" fmla="*/ 0 h 5"/>
                  <a:gd name="T2" fmla="*/ 3 w 10"/>
                  <a:gd name="T3" fmla="*/ 4 h 5"/>
                  <a:gd name="T4" fmla="*/ 8 w 10"/>
                  <a:gd name="T5" fmla="*/ 5 h 5"/>
                  <a:gd name="T6" fmla="*/ 8 w 10"/>
                  <a:gd name="T7" fmla="*/ 2 h 5"/>
                  <a:gd name="T8" fmla="*/ 5 w 10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5">
                    <a:moveTo>
                      <a:pt x="5" y="0"/>
                    </a:moveTo>
                    <a:cubicBezTo>
                      <a:pt x="2" y="0"/>
                      <a:pt x="0" y="3"/>
                      <a:pt x="3" y="4"/>
                    </a:cubicBezTo>
                    <a:cubicBezTo>
                      <a:pt x="5" y="5"/>
                      <a:pt x="7" y="5"/>
                      <a:pt x="8" y="5"/>
                    </a:cubicBezTo>
                    <a:cubicBezTo>
                      <a:pt x="10" y="5"/>
                      <a:pt x="10" y="4"/>
                      <a:pt x="8" y="2"/>
                    </a:cubicBezTo>
                    <a:cubicBezTo>
                      <a:pt x="7" y="0"/>
                      <a:pt x="6" y="0"/>
                      <a:pt x="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8" name="Freeform 219">
                <a:extLst>
                  <a:ext uri="{FF2B5EF4-FFF2-40B4-BE49-F238E27FC236}">
                    <a16:creationId xmlns:a16="http://schemas.microsoft.com/office/drawing/2014/main" id="{76AA28F4-2920-B441-B110-DC80D8E767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55491" y="6272068"/>
                <a:ext cx="0" cy="3685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" name="Freeform 220">
                <a:extLst>
                  <a:ext uri="{FF2B5EF4-FFF2-40B4-BE49-F238E27FC236}">
                    <a16:creationId xmlns:a16="http://schemas.microsoft.com/office/drawing/2014/main" id="{740E1AD6-5549-3645-8BFA-940C0BA8FC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55491" y="6272068"/>
                <a:ext cx="0" cy="3685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0" name="Freeform 221">
                <a:extLst>
                  <a:ext uri="{FF2B5EF4-FFF2-40B4-BE49-F238E27FC236}">
                    <a16:creationId xmlns:a16="http://schemas.microsoft.com/office/drawing/2014/main" id="{7B4F0388-DA1B-3247-94D6-B28ED4B58E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26010" y="6014110"/>
                <a:ext cx="29481" cy="7370"/>
              </a:xfrm>
              <a:custGeom>
                <a:avLst/>
                <a:gdLst>
                  <a:gd name="T0" fmla="*/ 7 w 9"/>
                  <a:gd name="T1" fmla="*/ 0 h 2"/>
                  <a:gd name="T2" fmla="*/ 0 w 9"/>
                  <a:gd name="T3" fmla="*/ 2 h 2"/>
                  <a:gd name="T4" fmla="*/ 9 w 9"/>
                  <a:gd name="T5" fmla="*/ 0 h 2"/>
                  <a:gd name="T6" fmla="*/ 7 w 9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">
                    <a:moveTo>
                      <a:pt x="7" y="0"/>
                    </a:moveTo>
                    <a:cubicBezTo>
                      <a:pt x="4" y="0"/>
                      <a:pt x="3" y="1"/>
                      <a:pt x="0" y="2"/>
                    </a:cubicBezTo>
                    <a:cubicBezTo>
                      <a:pt x="3" y="1"/>
                      <a:pt x="6" y="1"/>
                      <a:pt x="9" y="0"/>
                    </a:cubicBezTo>
                    <a:cubicBezTo>
                      <a:pt x="8" y="0"/>
                      <a:pt x="7" y="0"/>
                      <a:pt x="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1" name="Freeform 222">
                <a:extLst>
                  <a:ext uri="{FF2B5EF4-FFF2-40B4-BE49-F238E27FC236}">
                    <a16:creationId xmlns:a16="http://schemas.microsoft.com/office/drawing/2014/main" id="{791DC807-B88B-2A46-97C8-A8B64D5CF8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0688" y="5851964"/>
                <a:ext cx="47906" cy="18426"/>
              </a:xfrm>
              <a:custGeom>
                <a:avLst/>
                <a:gdLst>
                  <a:gd name="T0" fmla="*/ 8 w 16"/>
                  <a:gd name="T1" fmla="*/ 0 h 6"/>
                  <a:gd name="T2" fmla="*/ 0 w 16"/>
                  <a:gd name="T3" fmla="*/ 1 h 6"/>
                  <a:gd name="T4" fmla="*/ 9 w 16"/>
                  <a:gd name="T5" fmla="*/ 6 h 6"/>
                  <a:gd name="T6" fmla="*/ 16 w 16"/>
                  <a:gd name="T7" fmla="*/ 2 h 6"/>
                  <a:gd name="T8" fmla="*/ 16 w 16"/>
                  <a:gd name="T9" fmla="*/ 2 h 6"/>
                  <a:gd name="T10" fmla="*/ 9 w 16"/>
                  <a:gd name="T11" fmla="*/ 0 h 6"/>
                  <a:gd name="T12" fmla="*/ 8 w 16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6">
                    <a:moveTo>
                      <a:pt x="8" y="0"/>
                    </a:moveTo>
                    <a:cubicBezTo>
                      <a:pt x="5" y="0"/>
                      <a:pt x="2" y="1"/>
                      <a:pt x="0" y="1"/>
                    </a:cubicBezTo>
                    <a:cubicBezTo>
                      <a:pt x="1" y="4"/>
                      <a:pt x="6" y="5"/>
                      <a:pt x="9" y="6"/>
                    </a:cubicBezTo>
                    <a:cubicBezTo>
                      <a:pt x="11" y="5"/>
                      <a:pt x="14" y="4"/>
                      <a:pt x="16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3" y="2"/>
                      <a:pt x="11" y="0"/>
                      <a:pt x="9" y="0"/>
                    </a:cubicBezTo>
                    <a:cubicBezTo>
                      <a:pt x="9" y="0"/>
                      <a:pt x="8" y="0"/>
                      <a:pt x="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2" name="Freeform 223">
                <a:extLst>
                  <a:ext uri="{FF2B5EF4-FFF2-40B4-BE49-F238E27FC236}">
                    <a16:creationId xmlns:a16="http://schemas.microsoft.com/office/drawing/2014/main" id="{2746CC83-CB8A-3F4C-AA5B-BF56977CF5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0671" y="6249957"/>
                <a:ext cx="29481" cy="25796"/>
              </a:xfrm>
              <a:custGeom>
                <a:avLst/>
                <a:gdLst>
                  <a:gd name="T0" fmla="*/ 5 w 10"/>
                  <a:gd name="T1" fmla="*/ 0 h 9"/>
                  <a:gd name="T2" fmla="*/ 1 w 10"/>
                  <a:gd name="T3" fmla="*/ 2 h 9"/>
                  <a:gd name="T4" fmla="*/ 7 w 10"/>
                  <a:gd name="T5" fmla="*/ 9 h 9"/>
                  <a:gd name="T6" fmla="*/ 7 w 10"/>
                  <a:gd name="T7" fmla="*/ 0 h 9"/>
                  <a:gd name="T8" fmla="*/ 5 w 1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9">
                    <a:moveTo>
                      <a:pt x="5" y="0"/>
                    </a:moveTo>
                    <a:cubicBezTo>
                      <a:pt x="3" y="0"/>
                      <a:pt x="1" y="1"/>
                      <a:pt x="1" y="2"/>
                    </a:cubicBezTo>
                    <a:cubicBezTo>
                      <a:pt x="0" y="5"/>
                      <a:pt x="5" y="9"/>
                      <a:pt x="7" y="9"/>
                    </a:cubicBezTo>
                    <a:cubicBezTo>
                      <a:pt x="7" y="7"/>
                      <a:pt x="10" y="2"/>
                      <a:pt x="7" y="0"/>
                    </a:cubicBezTo>
                    <a:cubicBezTo>
                      <a:pt x="6" y="0"/>
                      <a:pt x="6" y="0"/>
                      <a:pt x="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" name="Freeform 224">
                <a:extLst>
                  <a:ext uri="{FF2B5EF4-FFF2-40B4-BE49-F238E27FC236}">
                    <a16:creationId xmlns:a16="http://schemas.microsoft.com/office/drawing/2014/main" id="{FF4E7A03-3AFB-B744-8EC7-12DCAC2BF3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2246" y="6342085"/>
                <a:ext cx="25796" cy="22111"/>
              </a:xfrm>
              <a:custGeom>
                <a:avLst/>
                <a:gdLst>
                  <a:gd name="T0" fmla="*/ 9 w 9"/>
                  <a:gd name="T1" fmla="*/ 0 h 7"/>
                  <a:gd name="T2" fmla="*/ 5 w 9"/>
                  <a:gd name="T3" fmla="*/ 3 h 7"/>
                  <a:gd name="T4" fmla="*/ 7 w 9"/>
                  <a:gd name="T5" fmla="*/ 7 h 7"/>
                  <a:gd name="T6" fmla="*/ 9 w 9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7">
                    <a:moveTo>
                      <a:pt x="9" y="0"/>
                    </a:moveTo>
                    <a:cubicBezTo>
                      <a:pt x="7" y="1"/>
                      <a:pt x="7" y="2"/>
                      <a:pt x="5" y="3"/>
                    </a:cubicBezTo>
                    <a:cubicBezTo>
                      <a:pt x="0" y="6"/>
                      <a:pt x="4" y="4"/>
                      <a:pt x="7" y="7"/>
                    </a:cubicBezTo>
                    <a:cubicBezTo>
                      <a:pt x="8" y="5"/>
                      <a:pt x="9" y="3"/>
                      <a:pt x="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" name="Freeform 225">
                <a:extLst>
                  <a:ext uri="{FF2B5EF4-FFF2-40B4-BE49-F238E27FC236}">
                    <a16:creationId xmlns:a16="http://schemas.microsoft.com/office/drawing/2014/main" id="{7B17BF30-4B90-E444-AC10-75D0ED3976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2263" y="6312604"/>
                <a:ext cx="33166" cy="14740"/>
              </a:xfrm>
              <a:custGeom>
                <a:avLst/>
                <a:gdLst>
                  <a:gd name="T0" fmla="*/ 6 w 10"/>
                  <a:gd name="T1" fmla="*/ 0 h 5"/>
                  <a:gd name="T2" fmla="*/ 6 w 10"/>
                  <a:gd name="T3" fmla="*/ 5 h 5"/>
                  <a:gd name="T4" fmla="*/ 6 w 10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5">
                    <a:moveTo>
                      <a:pt x="6" y="0"/>
                    </a:moveTo>
                    <a:cubicBezTo>
                      <a:pt x="4" y="0"/>
                      <a:pt x="0" y="2"/>
                      <a:pt x="6" y="5"/>
                    </a:cubicBezTo>
                    <a:cubicBezTo>
                      <a:pt x="10" y="2"/>
                      <a:pt x="9" y="0"/>
                      <a:pt x="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5" name="Freeform 226">
                <a:extLst>
                  <a:ext uri="{FF2B5EF4-FFF2-40B4-BE49-F238E27FC236}">
                    <a16:creationId xmlns:a16="http://schemas.microsoft.com/office/drawing/2014/main" id="{49C8ED3D-2943-D94A-ACCC-3B02B45724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0169" y="6272068"/>
                <a:ext cx="70017" cy="58962"/>
              </a:xfrm>
              <a:custGeom>
                <a:avLst/>
                <a:gdLst>
                  <a:gd name="T0" fmla="*/ 22 w 22"/>
                  <a:gd name="T1" fmla="*/ 0 h 18"/>
                  <a:gd name="T2" fmla="*/ 16 w 22"/>
                  <a:gd name="T3" fmla="*/ 1 h 18"/>
                  <a:gd name="T4" fmla="*/ 13 w 22"/>
                  <a:gd name="T5" fmla="*/ 4 h 18"/>
                  <a:gd name="T6" fmla="*/ 0 w 22"/>
                  <a:gd name="T7" fmla="*/ 7 h 18"/>
                  <a:gd name="T8" fmla="*/ 0 w 22"/>
                  <a:gd name="T9" fmla="*/ 7 h 18"/>
                  <a:gd name="T10" fmla="*/ 1 w 22"/>
                  <a:gd name="T11" fmla="*/ 9 h 18"/>
                  <a:gd name="T12" fmla="*/ 6 w 22"/>
                  <a:gd name="T13" fmla="*/ 18 h 18"/>
                  <a:gd name="T14" fmla="*/ 22 w 22"/>
                  <a:gd name="T1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" h="18">
                    <a:moveTo>
                      <a:pt x="22" y="0"/>
                    </a:moveTo>
                    <a:cubicBezTo>
                      <a:pt x="20" y="1"/>
                      <a:pt x="18" y="0"/>
                      <a:pt x="16" y="1"/>
                    </a:cubicBezTo>
                    <a:cubicBezTo>
                      <a:pt x="14" y="2"/>
                      <a:pt x="14" y="3"/>
                      <a:pt x="13" y="4"/>
                    </a:cubicBezTo>
                    <a:cubicBezTo>
                      <a:pt x="9" y="6"/>
                      <a:pt x="5" y="6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8"/>
                      <a:pt x="0" y="8"/>
                      <a:pt x="1" y="9"/>
                    </a:cubicBezTo>
                    <a:cubicBezTo>
                      <a:pt x="3" y="12"/>
                      <a:pt x="5" y="16"/>
                      <a:pt x="6" y="18"/>
                    </a:cubicBezTo>
                    <a:cubicBezTo>
                      <a:pt x="12" y="12"/>
                      <a:pt x="17" y="6"/>
                      <a:pt x="2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" name="Freeform 227">
                <a:extLst>
                  <a:ext uri="{FF2B5EF4-FFF2-40B4-BE49-F238E27FC236}">
                    <a16:creationId xmlns:a16="http://schemas.microsoft.com/office/drawing/2014/main" id="{DA3CC67F-0669-C445-9EE5-29A12146B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5982" y="6312604"/>
                <a:ext cx="47906" cy="44221"/>
              </a:xfrm>
              <a:custGeom>
                <a:avLst/>
                <a:gdLst>
                  <a:gd name="T0" fmla="*/ 12 w 15"/>
                  <a:gd name="T1" fmla="*/ 0 h 14"/>
                  <a:gd name="T2" fmla="*/ 10 w 15"/>
                  <a:gd name="T3" fmla="*/ 2 h 14"/>
                  <a:gd name="T4" fmla="*/ 4 w 15"/>
                  <a:gd name="T5" fmla="*/ 1 h 14"/>
                  <a:gd name="T6" fmla="*/ 1 w 15"/>
                  <a:gd name="T7" fmla="*/ 9 h 14"/>
                  <a:gd name="T8" fmla="*/ 7 w 15"/>
                  <a:gd name="T9" fmla="*/ 14 h 14"/>
                  <a:gd name="T10" fmla="*/ 12 w 15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4">
                    <a:moveTo>
                      <a:pt x="12" y="0"/>
                    </a:moveTo>
                    <a:cubicBezTo>
                      <a:pt x="12" y="1"/>
                      <a:pt x="11" y="2"/>
                      <a:pt x="10" y="2"/>
                    </a:cubicBezTo>
                    <a:cubicBezTo>
                      <a:pt x="8" y="2"/>
                      <a:pt x="5" y="1"/>
                      <a:pt x="4" y="1"/>
                    </a:cubicBezTo>
                    <a:cubicBezTo>
                      <a:pt x="5" y="5"/>
                      <a:pt x="0" y="5"/>
                      <a:pt x="1" y="9"/>
                    </a:cubicBezTo>
                    <a:cubicBezTo>
                      <a:pt x="1" y="11"/>
                      <a:pt x="5" y="14"/>
                      <a:pt x="7" y="14"/>
                    </a:cubicBezTo>
                    <a:cubicBezTo>
                      <a:pt x="13" y="10"/>
                      <a:pt x="15" y="7"/>
                      <a:pt x="1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" name="Freeform 228">
                <a:extLst>
                  <a:ext uri="{FF2B5EF4-FFF2-40B4-BE49-F238E27FC236}">
                    <a16:creationId xmlns:a16="http://schemas.microsoft.com/office/drawing/2014/main" id="{2B4D2D4A-4D1B-E94B-A211-073360B6D5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7591" y="6249957"/>
                <a:ext cx="66332" cy="73702"/>
              </a:xfrm>
              <a:custGeom>
                <a:avLst/>
                <a:gdLst>
                  <a:gd name="T0" fmla="*/ 13 w 21"/>
                  <a:gd name="T1" fmla="*/ 0 h 24"/>
                  <a:gd name="T2" fmla="*/ 16 w 21"/>
                  <a:gd name="T3" fmla="*/ 3 h 24"/>
                  <a:gd name="T4" fmla="*/ 12 w 21"/>
                  <a:gd name="T5" fmla="*/ 9 h 24"/>
                  <a:gd name="T6" fmla="*/ 9 w 21"/>
                  <a:gd name="T7" fmla="*/ 16 h 24"/>
                  <a:gd name="T8" fmla="*/ 1 w 21"/>
                  <a:gd name="T9" fmla="*/ 23 h 24"/>
                  <a:gd name="T10" fmla="*/ 0 w 21"/>
                  <a:gd name="T11" fmla="*/ 24 h 24"/>
                  <a:gd name="T12" fmla="*/ 1 w 21"/>
                  <a:gd name="T13" fmla="*/ 24 h 24"/>
                  <a:gd name="T14" fmla="*/ 1 w 21"/>
                  <a:gd name="T15" fmla="*/ 24 h 24"/>
                  <a:gd name="T16" fmla="*/ 1 w 21"/>
                  <a:gd name="T17" fmla="*/ 24 h 24"/>
                  <a:gd name="T18" fmla="*/ 1 w 21"/>
                  <a:gd name="T19" fmla="*/ 24 h 24"/>
                  <a:gd name="T20" fmla="*/ 1 w 21"/>
                  <a:gd name="T21" fmla="*/ 24 h 24"/>
                  <a:gd name="T22" fmla="*/ 5 w 21"/>
                  <a:gd name="T23" fmla="*/ 24 h 24"/>
                  <a:gd name="T24" fmla="*/ 18 w 21"/>
                  <a:gd name="T25" fmla="*/ 12 h 24"/>
                  <a:gd name="T26" fmla="*/ 19 w 21"/>
                  <a:gd name="T27" fmla="*/ 5 h 24"/>
                  <a:gd name="T28" fmla="*/ 21 w 21"/>
                  <a:gd name="T29" fmla="*/ 6 h 24"/>
                  <a:gd name="T30" fmla="*/ 13 w 21"/>
                  <a:gd name="T3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1" h="24">
                    <a:moveTo>
                      <a:pt x="13" y="0"/>
                    </a:moveTo>
                    <a:cubicBezTo>
                      <a:pt x="14" y="1"/>
                      <a:pt x="15" y="2"/>
                      <a:pt x="16" y="3"/>
                    </a:cubicBezTo>
                    <a:cubicBezTo>
                      <a:pt x="14" y="4"/>
                      <a:pt x="13" y="7"/>
                      <a:pt x="12" y="9"/>
                    </a:cubicBezTo>
                    <a:cubicBezTo>
                      <a:pt x="11" y="12"/>
                      <a:pt x="10" y="14"/>
                      <a:pt x="9" y="16"/>
                    </a:cubicBezTo>
                    <a:cubicBezTo>
                      <a:pt x="7" y="21"/>
                      <a:pt x="6" y="21"/>
                      <a:pt x="1" y="23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3" y="24"/>
                      <a:pt x="4" y="24"/>
                      <a:pt x="5" y="24"/>
                    </a:cubicBezTo>
                    <a:cubicBezTo>
                      <a:pt x="11" y="21"/>
                      <a:pt x="17" y="19"/>
                      <a:pt x="18" y="12"/>
                    </a:cubicBezTo>
                    <a:cubicBezTo>
                      <a:pt x="19" y="11"/>
                      <a:pt x="20" y="8"/>
                      <a:pt x="19" y="5"/>
                    </a:cubicBezTo>
                    <a:cubicBezTo>
                      <a:pt x="20" y="6"/>
                      <a:pt x="21" y="6"/>
                      <a:pt x="21" y="6"/>
                    </a:cubicBezTo>
                    <a:cubicBezTo>
                      <a:pt x="20" y="3"/>
                      <a:pt x="17" y="1"/>
                      <a:pt x="1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" name="Freeform 229">
                <a:extLst>
                  <a:ext uri="{FF2B5EF4-FFF2-40B4-BE49-F238E27FC236}">
                    <a16:creationId xmlns:a16="http://schemas.microsoft.com/office/drawing/2014/main" id="{A7DB93C5-2315-7B4C-9C3F-0CF4CB8C4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0238" y="6209421"/>
                <a:ext cx="36851" cy="40536"/>
              </a:xfrm>
              <a:custGeom>
                <a:avLst/>
                <a:gdLst>
                  <a:gd name="T0" fmla="*/ 10 w 11"/>
                  <a:gd name="T1" fmla="*/ 0 h 12"/>
                  <a:gd name="T2" fmla="*/ 9 w 11"/>
                  <a:gd name="T3" fmla="*/ 1 h 12"/>
                  <a:gd name="T4" fmla="*/ 1 w 11"/>
                  <a:gd name="T5" fmla="*/ 12 h 12"/>
                  <a:gd name="T6" fmla="*/ 10 w 11"/>
                  <a:gd name="T7" fmla="*/ 5 h 12"/>
                  <a:gd name="T8" fmla="*/ 10 w 11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2">
                    <a:moveTo>
                      <a:pt x="10" y="0"/>
                    </a:moveTo>
                    <a:cubicBezTo>
                      <a:pt x="10" y="0"/>
                      <a:pt x="9" y="0"/>
                      <a:pt x="9" y="1"/>
                    </a:cubicBezTo>
                    <a:cubicBezTo>
                      <a:pt x="2" y="5"/>
                      <a:pt x="0" y="4"/>
                      <a:pt x="1" y="12"/>
                    </a:cubicBezTo>
                    <a:cubicBezTo>
                      <a:pt x="3" y="8"/>
                      <a:pt x="8" y="9"/>
                      <a:pt x="10" y="5"/>
                    </a:cubicBezTo>
                    <a:cubicBezTo>
                      <a:pt x="10" y="3"/>
                      <a:pt x="11" y="0"/>
                      <a:pt x="1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" name="Freeform 230">
                <a:extLst>
                  <a:ext uri="{FF2B5EF4-FFF2-40B4-BE49-F238E27FC236}">
                    <a16:creationId xmlns:a16="http://schemas.microsoft.com/office/drawing/2014/main" id="{B0273049-60F8-A044-BE04-EA5DB009DD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98393" y="3338716"/>
                <a:ext cx="7370" cy="3685"/>
              </a:xfrm>
              <a:custGeom>
                <a:avLst/>
                <a:gdLst>
                  <a:gd name="T0" fmla="*/ 1 w 2"/>
                  <a:gd name="T1" fmla="*/ 0 h 1"/>
                  <a:gd name="T2" fmla="*/ 0 w 2"/>
                  <a:gd name="T3" fmla="*/ 1 h 1"/>
                  <a:gd name="T4" fmla="*/ 1 w 2"/>
                  <a:gd name="T5" fmla="*/ 1 h 1"/>
                  <a:gd name="T6" fmla="*/ 2 w 2"/>
                  <a:gd name="T7" fmla="*/ 0 h 1"/>
                  <a:gd name="T8" fmla="*/ 1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" name="Freeform 231">
                <a:extLst>
                  <a:ext uri="{FF2B5EF4-FFF2-40B4-BE49-F238E27FC236}">
                    <a16:creationId xmlns:a16="http://schemas.microsoft.com/office/drawing/2014/main" id="{15DC721D-C7ED-9943-B6AB-03F14B0182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36405" y="6511600"/>
                <a:ext cx="81073" cy="147405"/>
              </a:xfrm>
              <a:custGeom>
                <a:avLst/>
                <a:gdLst>
                  <a:gd name="T0" fmla="*/ 13 w 25"/>
                  <a:gd name="T1" fmla="*/ 0 h 46"/>
                  <a:gd name="T2" fmla="*/ 11 w 25"/>
                  <a:gd name="T3" fmla="*/ 0 h 46"/>
                  <a:gd name="T4" fmla="*/ 6 w 25"/>
                  <a:gd name="T5" fmla="*/ 9 h 46"/>
                  <a:gd name="T6" fmla="*/ 2 w 25"/>
                  <a:gd name="T7" fmla="*/ 19 h 46"/>
                  <a:gd name="T8" fmla="*/ 0 w 25"/>
                  <a:gd name="T9" fmla="*/ 30 h 46"/>
                  <a:gd name="T10" fmla="*/ 1 w 25"/>
                  <a:gd name="T11" fmla="*/ 39 h 46"/>
                  <a:gd name="T12" fmla="*/ 1 w 25"/>
                  <a:gd name="T13" fmla="*/ 40 h 46"/>
                  <a:gd name="T14" fmla="*/ 2 w 25"/>
                  <a:gd name="T15" fmla="*/ 41 h 46"/>
                  <a:gd name="T16" fmla="*/ 6 w 25"/>
                  <a:gd name="T17" fmla="*/ 46 h 46"/>
                  <a:gd name="T18" fmla="*/ 6 w 25"/>
                  <a:gd name="T19" fmla="*/ 46 h 46"/>
                  <a:gd name="T20" fmla="*/ 7 w 25"/>
                  <a:gd name="T21" fmla="*/ 46 h 46"/>
                  <a:gd name="T22" fmla="*/ 7 w 25"/>
                  <a:gd name="T23" fmla="*/ 46 h 46"/>
                  <a:gd name="T24" fmla="*/ 7 w 25"/>
                  <a:gd name="T25" fmla="*/ 46 h 46"/>
                  <a:gd name="T26" fmla="*/ 8 w 25"/>
                  <a:gd name="T27" fmla="*/ 46 h 46"/>
                  <a:gd name="T28" fmla="*/ 10 w 25"/>
                  <a:gd name="T29" fmla="*/ 46 h 46"/>
                  <a:gd name="T30" fmla="*/ 14 w 25"/>
                  <a:gd name="T31" fmla="*/ 46 h 46"/>
                  <a:gd name="T32" fmla="*/ 14 w 25"/>
                  <a:gd name="T33" fmla="*/ 46 h 46"/>
                  <a:gd name="T34" fmla="*/ 16 w 25"/>
                  <a:gd name="T35" fmla="*/ 46 h 46"/>
                  <a:gd name="T36" fmla="*/ 17 w 25"/>
                  <a:gd name="T37" fmla="*/ 46 h 46"/>
                  <a:gd name="T38" fmla="*/ 20 w 25"/>
                  <a:gd name="T39" fmla="*/ 45 h 46"/>
                  <a:gd name="T40" fmla="*/ 20 w 25"/>
                  <a:gd name="T41" fmla="*/ 43 h 46"/>
                  <a:gd name="T42" fmla="*/ 19 w 25"/>
                  <a:gd name="T43" fmla="*/ 43 h 46"/>
                  <a:gd name="T44" fmla="*/ 21 w 25"/>
                  <a:gd name="T45" fmla="*/ 39 h 46"/>
                  <a:gd name="T46" fmla="*/ 24 w 25"/>
                  <a:gd name="T47" fmla="*/ 26 h 46"/>
                  <a:gd name="T48" fmla="*/ 21 w 25"/>
                  <a:gd name="T49" fmla="*/ 17 h 46"/>
                  <a:gd name="T50" fmla="*/ 22 w 25"/>
                  <a:gd name="T51" fmla="*/ 6 h 46"/>
                  <a:gd name="T52" fmla="*/ 20 w 25"/>
                  <a:gd name="T53" fmla="*/ 5 h 46"/>
                  <a:gd name="T54" fmla="*/ 20 w 25"/>
                  <a:gd name="T55" fmla="*/ 5 h 46"/>
                  <a:gd name="T56" fmla="*/ 20 w 25"/>
                  <a:gd name="T57" fmla="*/ 5 h 46"/>
                  <a:gd name="T58" fmla="*/ 18 w 25"/>
                  <a:gd name="T59" fmla="*/ 5 h 46"/>
                  <a:gd name="T60" fmla="*/ 14 w 25"/>
                  <a:gd name="T61" fmla="*/ 0 h 46"/>
                  <a:gd name="T62" fmla="*/ 13 w 25"/>
                  <a:gd name="T63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5" h="46">
                    <a:moveTo>
                      <a:pt x="13" y="0"/>
                    </a:moveTo>
                    <a:cubicBezTo>
                      <a:pt x="12" y="0"/>
                      <a:pt x="12" y="0"/>
                      <a:pt x="11" y="0"/>
                    </a:cubicBezTo>
                    <a:cubicBezTo>
                      <a:pt x="7" y="1"/>
                      <a:pt x="6" y="5"/>
                      <a:pt x="6" y="9"/>
                    </a:cubicBezTo>
                    <a:cubicBezTo>
                      <a:pt x="3" y="12"/>
                      <a:pt x="3" y="15"/>
                      <a:pt x="2" y="19"/>
                    </a:cubicBezTo>
                    <a:cubicBezTo>
                      <a:pt x="2" y="22"/>
                      <a:pt x="0" y="27"/>
                      <a:pt x="0" y="30"/>
                    </a:cubicBezTo>
                    <a:cubicBezTo>
                      <a:pt x="0" y="32"/>
                      <a:pt x="1" y="36"/>
                      <a:pt x="1" y="39"/>
                    </a:cubicBezTo>
                    <a:cubicBezTo>
                      <a:pt x="1" y="40"/>
                      <a:pt x="1" y="40"/>
                      <a:pt x="1" y="40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3" y="44"/>
                      <a:pt x="4" y="45"/>
                      <a:pt x="6" y="46"/>
                    </a:cubicBezTo>
                    <a:cubicBezTo>
                      <a:pt x="6" y="46"/>
                      <a:pt x="6" y="46"/>
                      <a:pt x="6" y="46"/>
                    </a:cubicBezTo>
                    <a:cubicBezTo>
                      <a:pt x="7" y="46"/>
                      <a:pt x="7" y="46"/>
                      <a:pt x="7" y="46"/>
                    </a:cubicBezTo>
                    <a:cubicBezTo>
                      <a:pt x="7" y="46"/>
                      <a:pt x="7" y="46"/>
                      <a:pt x="7" y="46"/>
                    </a:cubicBezTo>
                    <a:cubicBezTo>
                      <a:pt x="7" y="46"/>
                      <a:pt x="7" y="46"/>
                      <a:pt x="7" y="46"/>
                    </a:cubicBezTo>
                    <a:cubicBezTo>
                      <a:pt x="8" y="46"/>
                      <a:pt x="8" y="46"/>
                      <a:pt x="8" y="46"/>
                    </a:cubicBezTo>
                    <a:cubicBezTo>
                      <a:pt x="9" y="46"/>
                      <a:pt x="9" y="46"/>
                      <a:pt x="10" y="46"/>
                    </a:cubicBezTo>
                    <a:cubicBezTo>
                      <a:pt x="11" y="46"/>
                      <a:pt x="13" y="46"/>
                      <a:pt x="14" y="46"/>
                    </a:cubicBezTo>
                    <a:cubicBezTo>
                      <a:pt x="14" y="46"/>
                      <a:pt x="14" y="46"/>
                      <a:pt x="14" y="46"/>
                    </a:cubicBezTo>
                    <a:cubicBezTo>
                      <a:pt x="15" y="46"/>
                      <a:pt x="16" y="46"/>
                      <a:pt x="16" y="46"/>
                    </a:cubicBezTo>
                    <a:cubicBezTo>
                      <a:pt x="16" y="46"/>
                      <a:pt x="17" y="46"/>
                      <a:pt x="17" y="46"/>
                    </a:cubicBezTo>
                    <a:cubicBezTo>
                      <a:pt x="17" y="46"/>
                      <a:pt x="18" y="45"/>
                      <a:pt x="20" y="45"/>
                    </a:cubicBezTo>
                    <a:cubicBezTo>
                      <a:pt x="20" y="43"/>
                      <a:pt x="20" y="43"/>
                      <a:pt x="20" y="43"/>
                    </a:cubicBezTo>
                    <a:cubicBezTo>
                      <a:pt x="19" y="43"/>
                      <a:pt x="19" y="43"/>
                      <a:pt x="19" y="43"/>
                    </a:cubicBezTo>
                    <a:cubicBezTo>
                      <a:pt x="20" y="41"/>
                      <a:pt x="20" y="40"/>
                      <a:pt x="21" y="39"/>
                    </a:cubicBezTo>
                    <a:cubicBezTo>
                      <a:pt x="21" y="36"/>
                      <a:pt x="25" y="28"/>
                      <a:pt x="24" y="26"/>
                    </a:cubicBezTo>
                    <a:cubicBezTo>
                      <a:pt x="22" y="24"/>
                      <a:pt x="20" y="20"/>
                      <a:pt x="21" y="17"/>
                    </a:cubicBezTo>
                    <a:cubicBezTo>
                      <a:pt x="21" y="14"/>
                      <a:pt x="24" y="8"/>
                      <a:pt x="22" y="6"/>
                    </a:cubicBezTo>
                    <a:cubicBezTo>
                      <a:pt x="21" y="5"/>
                      <a:pt x="21" y="5"/>
                      <a:pt x="20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19" y="5"/>
                      <a:pt x="19" y="5"/>
                      <a:pt x="18" y="5"/>
                    </a:cubicBezTo>
                    <a:cubicBezTo>
                      <a:pt x="17" y="4"/>
                      <a:pt x="16" y="1"/>
                      <a:pt x="14" y="0"/>
                    </a:cubicBezTo>
                    <a:cubicBezTo>
                      <a:pt x="14" y="0"/>
                      <a:pt x="13" y="0"/>
                      <a:pt x="1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" name="Freeform 232">
                <a:extLst>
                  <a:ext uri="{FF2B5EF4-FFF2-40B4-BE49-F238E27FC236}">
                    <a16:creationId xmlns:a16="http://schemas.microsoft.com/office/drawing/2014/main" id="{A28FF423-C9D2-4B4D-AF97-C06A27443D4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369915" y="3419788"/>
                <a:ext cx="7370" cy="0"/>
              </a:xfrm>
              <a:custGeom>
                <a:avLst/>
                <a:gdLst>
                  <a:gd name="T0" fmla="*/ 2 w 2"/>
                  <a:gd name="T1" fmla="*/ 1 w 2"/>
                  <a:gd name="T2" fmla="*/ 0 w 2"/>
                  <a:gd name="T3" fmla="*/ 1 w 2"/>
                  <a:gd name="T4" fmla="*/ 2 w 2"/>
                  <a:gd name="T5" fmla="*/ 2 w 2"/>
                  <a:gd name="T6" fmla="*/ 2 w 2"/>
                  <a:gd name="T7" fmla="*/ 2 w 2"/>
                  <a:gd name="T8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2" name="Freeform 233">
                <a:extLst>
                  <a:ext uri="{FF2B5EF4-FFF2-40B4-BE49-F238E27FC236}">
                    <a16:creationId xmlns:a16="http://schemas.microsoft.com/office/drawing/2014/main" id="{E1D19B33-7D98-AD45-815F-B6E4D4E364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3559" y="3500861"/>
                <a:ext cx="7370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3" name="Freeform 234">
                <a:extLst>
                  <a:ext uri="{FF2B5EF4-FFF2-40B4-BE49-F238E27FC236}">
                    <a16:creationId xmlns:a16="http://schemas.microsoft.com/office/drawing/2014/main" id="{E8786D47-7B33-6344-B963-B859FD2677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7175" y="4893834"/>
                <a:ext cx="283754" cy="530657"/>
              </a:xfrm>
              <a:custGeom>
                <a:avLst/>
                <a:gdLst>
                  <a:gd name="T0" fmla="*/ 34 w 89"/>
                  <a:gd name="T1" fmla="*/ 1 h 167"/>
                  <a:gd name="T2" fmla="*/ 19 w 89"/>
                  <a:gd name="T3" fmla="*/ 8 h 167"/>
                  <a:gd name="T4" fmla="*/ 20 w 89"/>
                  <a:gd name="T5" fmla="*/ 16 h 167"/>
                  <a:gd name="T6" fmla="*/ 24 w 89"/>
                  <a:gd name="T7" fmla="*/ 29 h 167"/>
                  <a:gd name="T8" fmla="*/ 25 w 89"/>
                  <a:gd name="T9" fmla="*/ 41 h 167"/>
                  <a:gd name="T10" fmla="*/ 19 w 89"/>
                  <a:gd name="T11" fmla="*/ 59 h 167"/>
                  <a:gd name="T12" fmla="*/ 8 w 89"/>
                  <a:gd name="T13" fmla="*/ 88 h 167"/>
                  <a:gd name="T14" fmla="*/ 3 w 89"/>
                  <a:gd name="T15" fmla="*/ 99 h 167"/>
                  <a:gd name="T16" fmla="*/ 2 w 89"/>
                  <a:gd name="T17" fmla="*/ 110 h 167"/>
                  <a:gd name="T18" fmla="*/ 8 w 89"/>
                  <a:gd name="T19" fmla="*/ 111 h 167"/>
                  <a:gd name="T20" fmla="*/ 15 w 89"/>
                  <a:gd name="T21" fmla="*/ 103 h 167"/>
                  <a:gd name="T22" fmla="*/ 15 w 89"/>
                  <a:gd name="T23" fmla="*/ 112 h 167"/>
                  <a:gd name="T24" fmla="*/ 9 w 89"/>
                  <a:gd name="T25" fmla="*/ 112 h 167"/>
                  <a:gd name="T26" fmla="*/ 9 w 89"/>
                  <a:gd name="T27" fmla="*/ 121 h 167"/>
                  <a:gd name="T28" fmla="*/ 21 w 89"/>
                  <a:gd name="T29" fmla="*/ 116 h 167"/>
                  <a:gd name="T30" fmla="*/ 22 w 89"/>
                  <a:gd name="T31" fmla="*/ 121 h 167"/>
                  <a:gd name="T32" fmla="*/ 20 w 89"/>
                  <a:gd name="T33" fmla="*/ 131 h 167"/>
                  <a:gd name="T34" fmla="*/ 15 w 89"/>
                  <a:gd name="T35" fmla="*/ 166 h 167"/>
                  <a:gd name="T36" fmla="*/ 27 w 89"/>
                  <a:gd name="T37" fmla="*/ 162 h 167"/>
                  <a:gd name="T38" fmla="*/ 40 w 89"/>
                  <a:gd name="T39" fmla="*/ 165 h 167"/>
                  <a:gd name="T40" fmla="*/ 44 w 89"/>
                  <a:gd name="T41" fmla="*/ 167 h 167"/>
                  <a:gd name="T42" fmla="*/ 57 w 89"/>
                  <a:gd name="T43" fmla="*/ 161 h 167"/>
                  <a:gd name="T44" fmla="*/ 56 w 89"/>
                  <a:gd name="T45" fmla="*/ 158 h 167"/>
                  <a:gd name="T46" fmla="*/ 55 w 89"/>
                  <a:gd name="T47" fmla="*/ 153 h 167"/>
                  <a:gd name="T48" fmla="*/ 56 w 89"/>
                  <a:gd name="T49" fmla="*/ 141 h 167"/>
                  <a:gd name="T50" fmla="*/ 65 w 89"/>
                  <a:gd name="T51" fmla="*/ 130 h 167"/>
                  <a:gd name="T52" fmla="*/ 65 w 89"/>
                  <a:gd name="T53" fmla="*/ 129 h 167"/>
                  <a:gd name="T54" fmla="*/ 63 w 89"/>
                  <a:gd name="T55" fmla="*/ 126 h 167"/>
                  <a:gd name="T56" fmla="*/ 60 w 89"/>
                  <a:gd name="T57" fmla="*/ 114 h 167"/>
                  <a:gd name="T58" fmla="*/ 59 w 89"/>
                  <a:gd name="T59" fmla="*/ 103 h 167"/>
                  <a:gd name="T60" fmla="*/ 65 w 89"/>
                  <a:gd name="T61" fmla="*/ 104 h 167"/>
                  <a:gd name="T62" fmla="*/ 66 w 89"/>
                  <a:gd name="T63" fmla="*/ 103 h 167"/>
                  <a:gd name="T64" fmla="*/ 69 w 89"/>
                  <a:gd name="T65" fmla="*/ 100 h 167"/>
                  <a:gd name="T66" fmla="*/ 62 w 89"/>
                  <a:gd name="T67" fmla="*/ 97 h 167"/>
                  <a:gd name="T68" fmla="*/ 61 w 89"/>
                  <a:gd name="T69" fmla="*/ 93 h 167"/>
                  <a:gd name="T70" fmla="*/ 58 w 89"/>
                  <a:gd name="T71" fmla="*/ 89 h 167"/>
                  <a:gd name="T72" fmla="*/ 58 w 89"/>
                  <a:gd name="T73" fmla="*/ 75 h 167"/>
                  <a:gd name="T74" fmla="*/ 68 w 89"/>
                  <a:gd name="T75" fmla="*/ 76 h 167"/>
                  <a:gd name="T76" fmla="*/ 71 w 89"/>
                  <a:gd name="T77" fmla="*/ 57 h 167"/>
                  <a:gd name="T78" fmla="*/ 73 w 89"/>
                  <a:gd name="T79" fmla="*/ 52 h 167"/>
                  <a:gd name="T80" fmla="*/ 73 w 89"/>
                  <a:gd name="T81" fmla="*/ 42 h 167"/>
                  <a:gd name="T82" fmla="*/ 74 w 89"/>
                  <a:gd name="T83" fmla="*/ 28 h 167"/>
                  <a:gd name="T84" fmla="*/ 80 w 89"/>
                  <a:gd name="T85" fmla="*/ 23 h 167"/>
                  <a:gd name="T86" fmla="*/ 85 w 89"/>
                  <a:gd name="T87" fmla="*/ 20 h 167"/>
                  <a:gd name="T88" fmla="*/ 87 w 89"/>
                  <a:gd name="T89" fmla="*/ 15 h 167"/>
                  <a:gd name="T90" fmla="*/ 81 w 89"/>
                  <a:gd name="T91" fmla="*/ 8 h 167"/>
                  <a:gd name="T92" fmla="*/ 81 w 89"/>
                  <a:gd name="T93" fmla="*/ 5 h 167"/>
                  <a:gd name="T94" fmla="*/ 81 w 89"/>
                  <a:gd name="T95" fmla="*/ 5 h 167"/>
                  <a:gd name="T96" fmla="*/ 79 w 89"/>
                  <a:gd name="T97" fmla="*/ 5 h 167"/>
                  <a:gd name="T98" fmla="*/ 74 w 89"/>
                  <a:gd name="T99" fmla="*/ 5 h 167"/>
                  <a:gd name="T100" fmla="*/ 71 w 89"/>
                  <a:gd name="T101" fmla="*/ 5 h 167"/>
                  <a:gd name="T102" fmla="*/ 64 w 89"/>
                  <a:gd name="T103" fmla="*/ 8 h 167"/>
                  <a:gd name="T104" fmla="*/ 61 w 89"/>
                  <a:gd name="T105" fmla="*/ 8 h 167"/>
                  <a:gd name="T106" fmla="*/ 54 w 89"/>
                  <a:gd name="T107" fmla="*/ 9 h 167"/>
                  <a:gd name="T108" fmla="*/ 48 w 89"/>
                  <a:gd name="T109" fmla="*/ 7 h 167"/>
                  <a:gd name="T110" fmla="*/ 47 w 89"/>
                  <a:gd name="T111" fmla="*/ 6 h 167"/>
                  <a:gd name="T112" fmla="*/ 40 w 89"/>
                  <a:gd name="T113" fmla="*/ 10 h 167"/>
                  <a:gd name="T114" fmla="*/ 40 w 89"/>
                  <a:gd name="T115" fmla="*/ 10 h 167"/>
                  <a:gd name="T116" fmla="*/ 39 w 89"/>
                  <a:gd name="T117" fmla="*/ 10 h 167"/>
                  <a:gd name="T118" fmla="*/ 34 w 89"/>
                  <a:gd name="T119" fmla="*/ 3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89" h="167">
                    <a:moveTo>
                      <a:pt x="35" y="0"/>
                    </a:moveTo>
                    <a:cubicBezTo>
                      <a:pt x="34" y="1"/>
                      <a:pt x="34" y="1"/>
                      <a:pt x="34" y="1"/>
                    </a:cubicBezTo>
                    <a:cubicBezTo>
                      <a:pt x="33" y="1"/>
                      <a:pt x="32" y="1"/>
                      <a:pt x="31" y="1"/>
                    </a:cubicBezTo>
                    <a:cubicBezTo>
                      <a:pt x="29" y="2"/>
                      <a:pt x="23" y="5"/>
                      <a:pt x="19" y="8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9" y="10"/>
                      <a:pt x="20" y="13"/>
                      <a:pt x="20" y="16"/>
                    </a:cubicBezTo>
                    <a:cubicBezTo>
                      <a:pt x="21" y="18"/>
                      <a:pt x="21" y="21"/>
                      <a:pt x="22" y="23"/>
                    </a:cubicBezTo>
                    <a:cubicBezTo>
                      <a:pt x="22" y="25"/>
                      <a:pt x="24" y="28"/>
                      <a:pt x="24" y="29"/>
                    </a:cubicBezTo>
                    <a:cubicBezTo>
                      <a:pt x="26" y="33"/>
                      <a:pt x="21" y="41"/>
                      <a:pt x="23" y="44"/>
                    </a:cubicBezTo>
                    <a:cubicBezTo>
                      <a:pt x="23" y="43"/>
                      <a:pt x="24" y="42"/>
                      <a:pt x="25" y="41"/>
                    </a:cubicBezTo>
                    <a:cubicBezTo>
                      <a:pt x="27" y="44"/>
                      <a:pt x="22" y="46"/>
                      <a:pt x="21" y="48"/>
                    </a:cubicBezTo>
                    <a:cubicBezTo>
                      <a:pt x="19" y="51"/>
                      <a:pt x="19" y="56"/>
                      <a:pt x="19" y="59"/>
                    </a:cubicBezTo>
                    <a:cubicBezTo>
                      <a:pt x="17" y="67"/>
                      <a:pt x="14" y="75"/>
                      <a:pt x="11" y="83"/>
                    </a:cubicBezTo>
                    <a:cubicBezTo>
                      <a:pt x="11" y="84"/>
                      <a:pt x="9" y="87"/>
                      <a:pt x="8" y="88"/>
                    </a:cubicBezTo>
                    <a:cubicBezTo>
                      <a:pt x="6" y="88"/>
                      <a:pt x="5" y="89"/>
                      <a:pt x="5" y="92"/>
                    </a:cubicBezTo>
                    <a:cubicBezTo>
                      <a:pt x="4" y="94"/>
                      <a:pt x="4" y="96"/>
                      <a:pt x="3" y="99"/>
                    </a:cubicBezTo>
                    <a:cubicBezTo>
                      <a:pt x="2" y="100"/>
                      <a:pt x="3" y="102"/>
                      <a:pt x="2" y="104"/>
                    </a:cubicBezTo>
                    <a:cubicBezTo>
                      <a:pt x="2" y="106"/>
                      <a:pt x="0" y="108"/>
                      <a:pt x="2" y="110"/>
                    </a:cubicBezTo>
                    <a:cubicBezTo>
                      <a:pt x="3" y="111"/>
                      <a:pt x="5" y="111"/>
                      <a:pt x="6" y="111"/>
                    </a:cubicBezTo>
                    <a:cubicBezTo>
                      <a:pt x="7" y="111"/>
                      <a:pt x="7" y="111"/>
                      <a:pt x="8" y="111"/>
                    </a:cubicBezTo>
                    <a:cubicBezTo>
                      <a:pt x="11" y="109"/>
                      <a:pt x="11" y="109"/>
                      <a:pt x="12" y="106"/>
                    </a:cubicBezTo>
                    <a:cubicBezTo>
                      <a:pt x="13" y="105"/>
                      <a:pt x="14" y="104"/>
                      <a:pt x="15" y="103"/>
                    </a:cubicBezTo>
                    <a:cubicBezTo>
                      <a:pt x="16" y="107"/>
                      <a:pt x="18" y="109"/>
                      <a:pt x="14" y="110"/>
                    </a:cubicBezTo>
                    <a:cubicBezTo>
                      <a:pt x="14" y="111"/>
                      <a:pt x="15" y="111"/>
                      <a:pt x="15" y="112"/>
                    </a:cubicBezTo>
                    <a:cubicBezTo>
                      <a:pt x="13" y="112"/>
                      <a:pt x="13" y="112"/>
                      <a:pt x="13" y="114"/>
                    </a:cubicBezTo>
                    <a:cubicBezTo>
                      <a:pt x="12" y="113"/>
                      <a:pt x="10" y="112"/>
                      <a:pt x="9" y="112"/>
                    </a:cubicBezTo>
                    <a:cubicBezTo>
                      <a:pt x="8" y="112"/>
                      <a:pt x="7" y="112"/>
                      <a:pt x="7" y="112"/>
                    </a:cubicBezTo>
                    <a:cubicBezTo>
                      <a:pt x="9" y="115"/>
                      <a:pt x="8" y="117"/>
                      <a:pt x="9" y="121"/>
                    </a:cubicBezTo>
                    <a:cubicBezTo>
                      <a:pt x="11" y="119"/>
                      <a:pt x="14" y="119"/>
                      <a:pt x="16" y="118"/>
                    </a:cubicBezTo>
                    <a:cubicBezTo>
                      <a:pt x="18" y="117"/>
                      <a:pt x="20" y="116"/>
                      <a:pt x="21" y="116"/>
                    </a:cubicBezTo>
                    <a:cubicBezTo>
                      <a:pt x="23" y="116"/>
                      <a:pt x="24" y="117"/>
                      <a:pt x="25" y="121"/>
                    </a:cubicBezTo>
                    <a:cubicBezTo>
                      <a:pt x="23" y="121"/>
                      <a:pt x="23" y="121"/>
                      <a:pt x="22" y="121"/>
                    </a:cubicBezTo>
                    <a:cubicBezTo>
                      <a:pt x="20" y="121"/>
                      <a:pt x="20" y="121"/>
                      <a:pt x="18" y="118"/>
                    </a:cubicBezTo>
                    <a:cubicBezTo>
                      <a:pt x="18" y="122"/>
                      <a:pt x="21" y="128"/>
                      <a:pt x="20" y="131"/>
                    </a:cubicBezTo>
                    <a:cubicBezTo>
                      <a:pt x="19" y="135"/>
                      <a:pt x="20" y="141"/>
                      <a:pt x="20" y="146"/>
                    </a:cubicBezTo>
                    <a:cubicBezTo>
                      <a:pt x="20" y="153"/>
                      <a:pt x="18" y="159"/>
                      <a:pt x="15" y="166"/>
                    </a:cubicBezTo>
                    <a:cubicBezTo>
                      <a:pt x="18" y="166"/>
                      <a:pt x="22" y="164"/>
                      <a:pt x="25" y="163"/>
                    </a:cubicBezTo>
                    <a:cubicBezTo>
                      <a:pt x="26" y="162"/>
                      <a:pt x="26" y="162"/>
                      <a:pt x="27" y="162"/>
                    </a:cubicBezTo>
                    <a:cubicBezTo>
                      <a:pt x="29" y="162"/>
                      <a:pt x="31" y="164"/>
                      <a:pt x="34" y="164"/>
                    </a:cubicBezTo>
                    <a:cubicBezTo>
                      <a:pt x="36" y="164"/>
                      <a:pt x="38" y="164"/>
                      <a:pt x="40" y="165"/>
                    </a:cubicBezTo>
                    <a:cubicBezTo>
                      <a:pt x="41" y="165"/>
                      <a:pt x="43" y="167"/>
                      <a:pt x="44" y="167"/>
                    </a:cubicBezTo>
                    <a:cubicBezTo>
                      <a:pt x="44" y="167"/>
                      <a:pt x="44" y="167"/>
                      <a:pt x="44" y="167"/>
                    </a:cubicBezTo>
                    <a:cubicBezTo>
                      <a:pt x="48" y="166"/>
                      <a:pt x="51" y="165"/>
                      <a:pt x="55" y="163"/>
                    </a:cubicBezTo>
                    <a:cubicBezTo>
                      <a:pt x="56" y="162"/>
                      <a:pt x="57" y="161"/>
                      <a:pt x="57" y="161"/>
                    </a:cubicBezTo>
                    <a:cubicBezTo>
                      <a:pt x="55" y="160"/>
                      <a:pt x="55" y="160"/>
                      <a:pt x="55" y="160"/>
                    </a:cubicBezTo>
                    <a:cubicBezTo>
                      <a:pt x="56" y="158"/>
                      <a:pt x="56" y="158"/>
                      <a:pt x="56" y="158"/>
                    </a:cubicBezTo>
                    <a:cubicBezTo>
                      <a:pt x="55" y="157"/>
                      <a:pt x="55" y="157"/>
                      <a:pt x="55" y="157"/>
                    </a:cubicBezTo>
                    <a:cubicBezTo>
                      <a:pt x="55" y="156"/>
                      <a:pt x="55" y="154"/>
                      <a:pt x="55" y="153"/>
                    </a:cubicBezTo>
                    <a:cubicBezTo>
                      <a:pt x="53" y="149"/>
                      <a:pt x="55" y="144"/>
                      <a:pt x="56" y="141"/>
                    </a:cubicBezTo>
                    <a:cubicBezTo>
                      <a:pt x="56" y="141"/>
                      <a:pt x="56" y="141"/>
                      <a:pt x="56" y="141"/>
                    </a:cubicBezTo>
                    <a:cubicBezTo>
                      <a:pt x="57" y="139"/>
                      <a:pt x="60" y="133"/>
                      <a:pt x="63" y="131"/>
                    </a:cubicBezTo>
                    <a:cubicBezTo>
                      <a:pt x="64" y="131"/>
                      <a:pt x="65" y="130"/>
                      <a:pt x="65" y="130"/>
                    </a:cubicBezTo>
                    <a:cubicBezTo>
                      <a:pt x="66" y="130"/>
                      <a:pt x="66" y="130"/>
                      <a:pt x="66" y="130"/>
                    </a:cubicBezTo>
                    <a:cubicBezTo>
                      <a:pt x="65" y="129"/>
                      <a:pt x="65" y="129"/>
                      <a:pt x="65" y="129"/>
                    </a:cubicBezTo>
                    <a:cubicBezTo>
                      <a:pt x="65" y="129"/>
                      <a:pt x="64" y="128"/>
                      <a:pt x="64" y="127"/>
                    </a:cubicBezTo>
                    <a:cubicBezTo>
                      <a:pt x="64" y="127"/>
                      <a:pt x="63" y="126"/>
                      <a:pt x="63" y="126"/>
                    </a:cubicBezTo>
                    <a:cubicBezTo>
                      <a:pt x="61" y="123"/>
                      <a:pt x="58" y="119"/>
                      <a:pt x="59" y="116"/>
                    </a:cubicBezTo>
                    <a:cubicBezTo>
                      <a:pt x="60" y="114"/>
                      <a:pt x="60" y="114"/>
                      <a:pt x="60" y="114"/>
                    </a:cubicBezTo>
                    <a:cubicBezTo>
                      <a:pt x="61" y="111"/>
                      <a:pt x="62" y="109"/>
                      <a:pt x="63" y="106"/>
                    </a:cubicBezTo>
                    <a:cubicBezTo>
                      <a:pt x="59" y="103"/>
                      <a:pt x="59" y="103"/>
                      <a:pt x="59" y="103"/>
                    </a:cubicBezTo>
                    <a:cubicBezTo>
                      <a:pt x="65" y="105"/>
                      <a:pt x="65" y="105"/>
                      <a:pt x="65" y="105"/>
                    </a:cubicBezTo>
                    <a:cubicBezTo>
                      <a:pt x="65" y="104"/>
                      <a:pt x="65" y="104"/>
                      <a:pt x="65" y="104"/>
                    </a:cubicBezTo>
                    <a:cubicBezTo>
                      <a:pt x="66" y="104"/>
                      <a:pt x="66" y="104"/>
                      <a:pt x="66" y="104"/>
                    </a:cubicBezTo>
                    <a:cubicBezTo>
                      <a:pt x="66" y="103"/>
                      <a:pt x="66" y="103"/>
                      <a:pt x="66" y="103"/>
                    </a:cubicBezTo>
                    <a:cubicBezTo>
                      <a:pt x="67" y="102"/>
                      <a:pt x="68" y="101"/>
                      <a:pt x="68" y="101"/>
                    </a:cubicBezTo>
                    <a:cubicBezTo>
                      <a:pt x="69" y="100"/>
                      <a:pt x="69" y="100"/>
                      <a:pt x="69" y="100"/>
                    </a:cubicBezTo>
                    <a:cubicBezTo>
                      <a:pt x="68" y="100"/>
                      <a:pt x="67" y="100"/>
                      <a:pt x="67" y="100"/>
                    </a:cubicBezTo>
                    <a:cubicBezTo>
                      <a:pt x="65" y="99"/>
                      <a:pt x="64" y="98"/>
                      <a:pt x="62" y="97"/>
                    </a:cubicBezTo>
                    <a:cubicBezTo>
                      <a:pt x="62" y="97"/>
                      <a:pt x="62" y="97"/>
                      <a:pt x="62" y="97"/>
                    </a:cubicBezTo>
                    <a:cubicBezTo>
                      <a:pt x="61" y="96"/>
                      <a:pt x="61" y="94"/>
                      <a:pt x="61" y="93"/>
                    </a:cubicBezTo>
                    <a:cubicBezTo>
                      <a:pt x="61" y="93"/>
                      <a:pt x="61" y="93"/>
                      <a:pt x="61" y="93"/>
                    </a:cubicBezTo>
                    <a:cubicBezTo>
                      <a:pt x="59" y="92"/>
                      <a:pt x="59" y="90"/>
                      <a:pt x="58" y="89"/>
                    </a:cubicBezTo>
                    <a:cubicBezTo>
                      <a:pt x="50" y="75"/>
                      <a:pt x="50" y="75"/>
                      <a:pt x="50" y="75"/>
                    </a:cubicBezTo>
                    <a:cubicBezTo>
                      <a:pt x="58" y="75"/>
                      <a:pt x="58" y="75"/>
                      <a:pt x="58" y="75"/>
                    </a:cubicBezTo>
                    <a:cubicBezTo>
                      <a:pt x="63" y="76"/>
                      <a:pt x="65" y="76"/>
                      <a:pt x="66" y="76"/>
                    </a:cubicBezTo>
                    <a:cubicBezTo>
                      <a:pt x="68" y="76"/>
                      <a:pt x="68" y="76"/>
                      <a:pt x="68" y="76"/>
                    </a:cubicBezTo>
                    <a:cubicBezTo>
                      <a:pt x="69" y="75"/>
                      <a:pt x="70" y="67"/>
                      <a:pt x="70" y="62"/>
                    </a:cubicBezTo>
                    <a:cubicBezTo>
                      <a:pt x="69" y="60"/>
                      <a:pt x="69" y="58"/>
                      <a:pt x="71" y="57"/>
                    </a:cubicBezTo>
                    <a:cubicBezTo>
                      <a:pt x="72" y="56"/>
                      <a:pt x="72" y="56"/>
                      <a:pt x="72" y="56"/>
                    </a:cubicBezTo>
                    <a:cubicBezTo>
                      <a:pt x="72" y="54"/>
                      <a:pt x="73" y="53"/>
                      <a:pt x="73" y="52"/>
                    </a:cubicBezTo>
                    <a:cubicBezTo>
                      <a:pt x="73" y="49"/>
                      <a:pt x="73" y="49"/>
                      <a:pt x="73" y="49"/>
                    </a:cubicBezTo>
                    <a:cubicBezTo>
                      <a:pt x="73" y="47"/>
                      <a:pt x="74" y="44"/>
                      <a:pt x="73" y="42"/>
                    </a:cubicBezTo>
                    <a:cubicBezTo>
                      <a:pt x="73" y="41"/>
                      <a:pt x="72" y="40"/>
                      <a:pt x="72" y="40"/>
                    </a:cubicBezTo>
                    <a:cubicBezTo>
                      <a:pt x="71" y="36"/>
                      <a:pt x="69" y="32"/>
                      <a:pt x="74" y="28"/>
                    </a:cubicBezTo>
                    <a:cubicBezTo>
                      <a:pt x="75" y="27"/>
                      <a:pt x="75" y="27"/>
                      <a:pt x="75" y="27"/>
                    </a:cubicBezTo>
                    <a:cubicBezTo>
                      <a:pt x="77" y="25"/>
                      <a:pt x="79" y="24"/>
                      <a:pt x="80" y="23"/>
                    </a:cubicBezTo>
                    <a:cubicBezTo>
                      <a:pt x="82" y="22"/>
                      <a:pt x="83" y="22"/>
                      <a:pt x="84" y="21"/>
                    </a:cubicBezTo>
                    <a:cubicBezTo>
                      <a:pt x="85" y="20"/>
                      <a:pt x="85" y="20"/>
                      <a:pt x="85" y="20"/>
                    </a:cubicBezTo>
                    <a:cubicBezTo>
                      <a:pt x="87" y="18"/>
                      <a:pt x="88" y="17"/>
                      <a:pt x="89" y="16"/>
                    </a:cubicBezTo>
                    <a:cubicBezTo>
                      <a:pt x="89" y="15"/>
                      <a:pt x="88" y="15"/>
                      <a:pt x="87" y="15"/>
                    </a:cubicBezTo>
                    <a:cubicBezTo>
                      <a:pt x="87" y="14"/>
                      <a:pt x="87" y="14"/>
                      <a:pt x="86" y="14"/>
                    </a:cubicBezTo>
                    <a:cubicBezTo>
                      <a:pt x="84" y="13"/>
                      <a:pt x="80" y="12"/>
                      <a:pt x="81" y="8"/>
                    </a:cubicBezTo>
                    <a:cubicBezTo>
                      <a:pt x="81" y="8"/>
                      <a:pt x="81" y="8"/>
                      <a:pt x="81" y="7"/>
                    </a:cubicBezTo>
                    <a:cubicBezTo>
                      <a:pt x="81" y="7"/>
                      <a:pt x="81" y="6"/>
                      <a:pt x="81" y="5"/>
                    </a:cubicBezTo>
                    <a:cubicBezTo>
                      <a:pt x="81" y="5"/>
                      <a:pt x="81" y="5"/>
                      <a:pt x="81" y="5"/>
                    </a:cubicBezTo>
                    <a:cubicBezTo>
                      <a:pt x="81" y="5"/>
                      <a:pt x="81" y="5"/>
                      <a:pt x="81" y="5"/>
                    </a:cubicBezTo>
                    <a:cubicBezTo>
                      <a:pt x="81" y="5"/>
                      <a:pt x="80" y="5"/>
                      <a:pt x="79" y="5"/>
                    </a:cubicBezTo>
                    <a:cubicBezTo>
                      <a:pt x="79" y="5"/>
                      <a:pt x="79" y="5"/>
                      <a:pt x="79" y="5"/>
                    </a:cubicBezTo>
                    <a:cubicBezTo>
                      <a:pt x="78" y="5"/>
                      <a:pt x="76" y="5"/>
                      <a:pt x="75" y="5"/>
                    </a:cubicBezTo>
                    <a:cubicBezTo>
                      <a:pt x="75" y="5"/>
                      <a:pt x="74" y="5"/>
                      <a:pt x="74" y="5"/>
                    </a:cubicBezTo>
                    <a:cubicBezTo>
                      <a:pt x="73" y="5"/>
                      <a:pt x="72" y="5"/>
                      <a:pt x="71" y="5"/>
                    </a:cubicBezTo>
                    <a:cubicBezTo>
                      <a:pt x="71" y="5"/>
                      <a:pt x="71" y="5"/>
                      <a:pt x="71" y="5"/>
                    </a:cubicBezTo>
                    <a:cubicBezTo>
                      <a:pt x="69" y="6"/>
                      <a:pt x="68" y="7"/>
                      <a:pt x="66" y="7"/>
                    </a:cubicBezTo>
                    <a:cubicBezTo>
                      <a:pt x="66" y="7"/>
                      <a:pt x="65" y="8"/>
                      <a:pt x="64" y="8"/>
                    </a:cubicBezTo>
                    <a:cubicBezTo>
                      <a:pt x="63" y="8"/>
                      <a:pt x="63" y="8"/>
                      <a:pt x="62" y="8"/>
                    </a:cubicBezTo>
                    <a:cubicBezTo>
                      <a:pt x="61" y="8"/>
                      <a:pt x="61" y="8"/>
                      <a:pt x="61" y="8"/>
                    </a:cubicBezTo>
                    <a:cubicBezTo>
                      <a:pt x="59" y="9"/>
                      <a:pt x="57" y="9"/>
                      <a:pt x="55" y="9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52" y="9"/>
                      <a:pt x="51" y="8"/>
                      <a:pt x="49" y="8"/>
                    </a:cubicBezTo>
                    <a:cubicBezTo>
                      <a:pt x="49" y="8"/>
                      <a:pt x="49" y="7"/>
                      <a:pt x="48" y="7"/>
                    </a:cubicBezTo>
                    <a:cubicBezTo>
                      <a:pt x="48" y="7"/>
                      <a:pt x="48" y="7"/>
                      <a:pt x="48" y="7"/>
                    </a:cubicBezTo>
                    <a:cubicBezTo>
                      <a:pt x="47" y="6"/>
                      <a:pt x="47" y="6"/>
                      <a:pt x="47" y="6"/>
                    </a:cubicBezTo>
                    <a:cubicBezTo>
                      <a:pt x="45" y="8"/>
                      <a:pt x="43" y="10"/>
                      <a:pt x="41" y="10"/>
                    </a:cubicBezTo>
                    <a:cubicBezTo>
                      <a:pt x="41" y="10"/>
                      <a:pt x="40" y="10"/>
                      <a:pt x="40" y="10"/>
                    </a:cubicBezTo>
                    <a:cubicBezTo>
                      <a:pt x="40" y="10"/>
                      <a:pt x="40" y="10"/>
                      <a:pt x="40" y="10"/>
                    </a:cubicBezTo>
                    <a:cubicBezTo>
                      <a:pt x="40" y="10"/>
                      <a:pt x="40" y="10"/>
                      <a:pt x="40" y="10"/>
                    </a:cubicBezTo>
                    <a:cubicBezTo>
                      <a:pt x="40" y="10"/>
                      <a:pt x="39" y="10"/>
                      <a:pt x="39" y="10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6" y="10"/>
                      <a:pt x="35" y="9"/>
                      <a:pt x="35" y="8"/>
                    </a:cubicBezTo>
                    <a:cubicBezTo>
                      <a:pt x="34" y="7"/>
                      <a:pt x="33" y="6"/>
                      <a:pt x="34" y="3"/>
                    </a:cubicBezTo>
                    <a:cubicBezTo>
                      <a:pt x="34" y="2"/>
                      <a:pt x="34" y="1"/>
                      <a:pt x="3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" name="Freeform 235">
                <a:extLst>
                  <a:ext uri="{FF2B5EF4-FFF2-40B4-BE49-F238E27FC236}">
                    <a16:creationId xmlns:a16="http://schemas.microsoft.com/office/drawing/2014/main" id="{D7E5A29D-8E5D-7C46-AA91-87EFCC806C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1933" y="5420806"/>
                <a:ext cx="1838873" cy="1437195"/>
              </a:xfrm>
              <a:custGeom>
                <a:avLst/>
                <a:gdLst>
                  <a:gd name="T0" fmla="*/ 397 w 579"/>
                  <a:gd name="T1" fmla="*/ 13 h 453"/>
                  <a:gd name="T2" fmla="*/ 354 w 579"/>
                  <a:gd name="T3" fmla="*/ 6 h 453"/>
                  <a:gd name="T4" fmla="*/ 323 w 579"/>
                  <a:gd name="T5" fmla="*/ 11 h 453"/>
                  <a:gd name="T6" fmla="*/ 252 w 579"/>
                  <a:gd name="T7" fmla="*/ 30 h 453"/>
                  <a:gd name="T8" fmla="*/ 232 w 579"/>
                  <a:gd name="T9" fmla="*/ 38 h 453"/>
                  <a:gd name="T10" fmla="*/ 205 w 579"/>
                  <a:gd name="T11" fmla="*/ 57 h 453"/>
                  <a:gd name="T12" fmla="*/ 186 w 579"/>
                  <a:gd name="T13" fmla="*/ 64 h 453"/>
                  <a:gd name="T14" fmla="*/ 193 w 579"/>
                  <a:gd name="T15" fmla="*/ 70 h 453"/>
                  <a:gd name="T16" fmla="*/ 195 w 579"/>
                  <a:gd name="T17" fmla="*/ 79 h 453"/>
                  <a:gd name="T18" fmla="*/ 199 w 579"/>
                  <a:gd name="T19" fmla="*/ 94 h 453"/>
                  <a:gd name="T20" fmla="*/ 198 w 579"/>
                  <a:gd name="T21" fmla="*/ 109 h 453"/>
                  <a:gd name="T22" fmla="*/ 217 w 579"/>
                  <a:gd name="T23" fmla="*/ 147 h 453"/>
                  <a:gd name="T24" fmla="*/ 212 w 579"/>
                  <a:gd name="T25" fmla="*/ 162 h 453"/>
                  <a:gd name="T26" fmla="*/ 197 w 579"/>
                  <a:gd name="T27" fmla="*/ 163 h 453"/>
                  <a:gd name="T28" fmla="*/ 192 w 579"/>
                  <a:gd name="T29" fmla="*/ 162 h 453"/>
                  <a:gd name="T30" fmla="*/ 172 w 579"/>
                  <a:gd name="T31" fmla="*/ 162 h 453"/>
                  <a:gd name="T32" fmla="*/ 162 w 579"/>
                  <a:gd name="T33" fmla="*/ 166 h 453"/>
                  <a:gd name="T34" fmla="*/ 144 w 579"/>
                  <a:gd name="T35" fmla="*/ 176 h 453"/>
                  <a:gd name="T36" fmla="*/ 138 w 579"/>
                  <a:gd name="T37" fmla="*/ 175 h 453"/>
                  <a:gd name="T38" fmla="*/ 138 w 579"/>
                  <a:gd name="T39" fmla="*/ 177 h 453"/>
                  <a:gd name="T40" fmla="*/ 139 w 579"/>
                  <a:gd name="T41" fmla="*/ 185 h 453"/>
                  <a:gd name="T42" fmla="*/ 136 w 579"/>
                  <a:gd name="T43" fmla="*/ 201 h 453"/>
                  <a:gd name="T44" fmla="*/ 97 w 579"/>
                  <a:gd name="T45" fmla="*/ 224 h 453"/>
                  <a:gd name="T46" fmla="*/ 62 w 579"/>
                  <a:gd name="T47" fmla="*/ 234 h 453"/>
                  <a:gd name="T48" fmla="*/ 51 w 579"/>
                  <a:gd name="T49" fmla="*/ 241 h 453"/>
                  <a:gd name="T50" fmla="*/ 40 w 579"/>
                  <a:gd name="T51" fmla="*/ 244 h 453"/>
                  <a:gd name="T52" fmla="*/ 15 w 579"/>
                  <a:gd name="T53" fmla="*/ 257 h 453"/>
                  <a:gd name="T54" fmla="*/ 1 w 579"/>
                  <a:gd name="T55" fmla="*/ 266 h 453"/>
                  <a:gd name="T56" fmla="*/ 106 w 579"/>
                  <a:gd name="T57" fmla="*/ 375 h 453"/>
                  <a:gd name="T58" fmla="*/ 129 w 579"/>
                  <a:gd name="T59" fmla="*/ 390 h 453"/>
                  <a:gd name="T60" fmla="*/ 220 w 579"/>
                  <a:gd name="T61" fmla="*/ 453 h 453"/>
                  <a:gd name="T62" fmla="*/ 577 w 579"/>
                  <a:gd name="T63" fmla="*/ 418 h 453"/>
                  <a:gd name="T64" fmla="*/ 565 w 579"/>
                  <a:gd name="T65" fmla="*/ 401 h 453"/>
                  <a:gd name="T66" fmla="*/ 548 w 579"/>
                  <a:gd name="T67" fmla="*/ 396 h 453"/>
                  <a:gd name="T68" fmla="*/ 543 w 579"/>
                  <a:gd name="T69" fmla="*/ 397 h 453"/>
                  <a:gd name="T70" fmla="*/ 538 w 579"/>
                  <a:gd name="T71" fmla="*/ 397 h 453"/>
                  <a:gd name="T72" fmla="*/ 533 w 579"/>
                  <a:gd name="T73" fmla="*/ 393 h 453"/>
                  <a:gd name="T74" fmla="*/ 526 w 579"/>
                  <a:gd name="T75" fmla="*/ 383 h 453"/>
                  <a:gd name="T76" fmla="*/ 519 w 579"/>
                  <a:gd name="T77" fmla="*/ 361 h 453"/>
                  <a:gd name="T78" fmla="*/ 515 w 579"/>
                  <a:gd name="T79" fmla="*/ 356 h 453"/>
                  <a:gd name="T80" fmla="*/ 518 w 579"/>
                  <a:gd name="T81" fmla="*/ 331 h 453"/>
                  <a:gd name="T82" fmla="*/ 520 w 579"/>
                  <a:gd name="T83" fmla="*/ 328 h 453"/>
                  <a:gd name="T84" fmla="*/ 518 w 579"/>
                  <a:gd name="T85" fmla="*/ 313 h 453"/>
                  <a:gd name="T86" fmla="*/ 521 w 579"/>
                  <a:gd name="T87" fmla="*/ 297 h 453"/>
                  <a:gd name="T88" fmla="*/ 519 w 579"/>
                  <a:gd name="T89" fmla="*/ 266 h 453"/>
                  <a:gd name="T90" fmla="*/ 513 w 579"/>
                  <a:gd name="T91" fmla="*/ 237 h 453"/>
                  <a:gd name="T92" fmla="*/ 507 w 579"/>
                  <a:gd name="T93" fmla="*/ 217 h 453"/>
                  <a:gd name="T94" fmla="*/ 510 w 579"/>
                  <a:gd name="T95" fmla="*/ 216 h 453"/>
                  <a:gd name="T96" fmla="*/ 497 w 579"/>
                  <a:gd name="T97" fmla="*/ 163 h 453"/>
                  <a:gd name="T98" fmla="*/ 480 w 579"/>
                  <a:gd name="T99" fmla="*/ 150 h 453"/>
                  <a:gd name="T100" fmla="*/ 475 w 579"/>
                  <a:gd name="T101" fmla="*/ 136 h 453"/>
                  <a:gd name="T102" fmla="*/ 468 w 579"/>
                  <a:gd name="T103" fmla="*/ 128 h 453"/>
                  <a:gd name="T104" fmla="*/ 457 w 579"/>
                  <a:gd name="T105" fmla="*/ 91 h 453"/>
                  <a:gd name="T106" fmla="*/ 479 w 579"/>
                  <a:gd name="T107" fmla="*/ 56 h 453"/>
                  <a:gd name="T108" fmla="*/ 477 w 579"/>
                  <a:gd name="T109" fmla="*/ 47 h 453"/>
                  <a:gd name="T110" fmla="*/ 475 w 579"/>
                  <a:gd name="T111" fmla="*/ 22 h 453"/>
                  <a:gd name="T112" fmla="*/ 465 w 579"/>
                  <a:gd name="T113" fmla="*/ 6 h 453"/>
                  <a:gd name="T114" fmla="*/ 447 w 579"/>
                  <a:gd name="T115" fmla="*/ 2 h 453"/>
                  <a:gd name="T116" fmla="*/ 432 w 579"/>
                  <a:gd name="T117" fmla="*/ 3 h 4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579" h="453">
                    <a:moveTo>
                      <a:pt x="424" y="0"/>
                    </a:moveTo>
                    <a:cubicBezTo>
                      <a:pt x="423" y="0"/>
                      <a:pt x="422" y="1"/>
                      <a:pt x="421" y="4"/>
                    </a:cubicBezTo>
                    <a:cubicBezTo>
                      <a:pt x="413" y="7"/>
                      <a:pt x="405" y="10"/>
                      <a:pt x="398" y="13"/>
                    </a:cubicBezTo>
                    <a:cubicBezTo>
                      <a:pt x="397" y="13"/>
                      <a:pt x="397" y="13"/>
                      <a:pt x="397" y="13"/>
                    </a:cubicBezTo>
                    <a:cubicBezTo>
                      <a:pt x="395" y="13"/>
                      <a:pt x="389" y="11"/>
                      <a:pt x="388" y="10"/>
                    </a:cubicBezTo>
                    <a:cubicBezTo>
                      <a:pt x="383" y="9"/>
                      <a:pt x="379" y="7"/>
                      <a:pt x="374" y="6"/>
                    </a:cubicBezTo>
                    <a:cubicBezTo>
                      <a:pt x="372" y="5"/>
                      <a:pt x="370" y="5"/>
                      <a:pt x="367" y="5"/>
                    </a:cubicBezTo>
                    <a:cubicBezTo>
                      <a:pt x="363" y="5"/>
                      <a:pt x="358" y="5"/>
                      <a:pt x="354" y="6"/>
                    </a:cubicBezTo>
                    <a:cubicBezTo>
                      <a:pt x="349" y="7"/>
                      <a:pt x="343" y="9"/>
                      <a:pt x="338" y="10"/>
                    </a:cubicBezTo>
                    <a:cubicBezTo>
                      <a:pt x="333" y="10"/>
                      <a:pt x="333" y="10"/>
                      <a:pt x="333" y="10"/>
                    </a:cubicBezTo>
                    <a:cubicBezTo>
                      <a:pt x="328" y="8"/>
                      <a:pt x="328" y="8"/>
                      <a:pt x="328" y="8"/>
                    </a:cubicBezTo>
                    <a:cubicBezTo>
                      <a:pt x="323" y="11"/>
                      <a:pt x="323" y="11"/>
                      <a:pt x="323" y="11"/>
                    </a:cubicBezTo>
                    <a:cubicBezTo>
                      <a:pt x="320" y="13"/>
                      <a:pt x="317" y="15"/>
                      <a:pt x="315" y="15"/>
                    </a:cubicBezTo>
                    <a:cubicBezTo>
                      <a:pt x="310" y="16"/>
                      <a:pt x="304" y="16"/>
                      <a:pt x="299" y="16"/>
                    </a:cubicBezTo>
                    <a:cubicBezTo>
                      <a:pt x="290" y="17"/>
                      <a:pt x="282" y="19"/>
                      <a:pt x="274" y="21"/>
                    </a:cubicBezTo>
                    <a:cubicBezTo>
                      <a:pt x="266" y="23"/>
                      <a:pt x="258" y="25"/>
                      <a:pt x="252" y="30"/>
                    </a:cubicBezTo>
                    <a:cubicBezTo>
                      <a:pt x="248" y="33"/>
                      <a:pt x="245" y="37"/>
                      <a:pt x="242" y="40"/>
                    </a:cubicBezTo>
                    <a:cubicBezTo>
                      <a:pt x="241" y="41"/>
                      <a:pt x="240" y="41"/>
                      <a:pt x="239" y="41"/>
                    </a:cubicBezTo>
                    <a:cubicBezTo>
                      <a:pt x="238" y="41"/>
                      <a:pt x="236" y="39"/>
                      <a:pt x="233" y="38"/>
                    </a:cubicBezTo>
                    <a:cubicBezTo>
                      <a:pt x="233" y="38"/>
                      <a:pt x="232" y="38"/>
                      <a:pt x="232" y="38"/>
                    </a:cubicBezTo>
                    <a:cubicBezTo>
                      <a:pt x="231" y="38"/>
                      <a:pt x="230" y="39"/>
                      <a:pt x="230" y="39"/>
                    </a:cubicBezTo>
                    <a:cubicBezTo>
                      <a:pt x="227" y="40"/>
                      <a:pt x="225" y="41"/>
                      <a:pt x="222" y="42"/>
                    </a:cubicBezTo>
                    <a:cubicBezTo>
                      <a:pt x="219" y="43"/>
                      <a:pt x="214" y="45"/>
                      <a:pt x="212" y="47"/>
                    </a:cubicBezTo>
                    <a:cubicBezTo>
                      <a:pt x="209" y="49"/>
                      <a:pt x="208" y="54"/>
                      <a:pt x="205" y="57"/>
                    </a:cubicBezTo>
                    <a:cubicBezTo>
                      <a:pt x="201" y="59"/>
                      <a:pt x="195" y="59"/>
                      <a:pt x="192" y="61"/>
                    </a:cubicBezTo>
                    <a:cubicBezTo>
                      <a:pt x="189" y="61"/>
                      <a:pt x="187" y="62"/>
                      <a:pt x="184" y="63"/>
                    </a:cubicBezTo>
                    <a:cubicBezTo>
                      <a:pt x="185" y="63"/>
                      <a:pt x="185" y="63"/>
                      <a:pt x="185" y="63"/>
                    </a:cubicBezTo>
                    <a:cubicBezTo>
                      <a:pt x="186" y="64"/>
                      <a:pt x="186" y="64"/>
                      <a:pt x="186" y="64"/>
                    </a:cubicBezTo>
                    <a:cubicBezTo>
                      <a:pt x="187" y="65"/>
                      <a:pt x="188" y="66"/>
                      <a:pt x="188" y="67"/>
                    </a:cubicBezTo>
                    <a:cubicBezTo>
                      <a:pt x="190" y="68"/>
                      <a:pt x="190" y="68"/>
                      <a:pt x="190" y="68"/>
                    </a:cubicBezTo>
                    <a:cubicBezTo>
                      <a:pt x="190" y="68"/>
                      <a:pt x="191" y="69"/>
                      <a:pt x="191" y="69"/>
                    </a:cubicBezTo>
                    <a:cubicBezTo>
                      <a:pt x="193" y="70"/>
                      <a:pt x="193" y="70"/>
                      <a:pt x="193" y="70"/>
                    </a:cubicBezTo>
                    <a:cubicBezTo>
                      <a:pt x="194" y="71"/>
                      <a:pt x="196" y="72"/>
                      <a:pt x="197" y="73"/>
                    </a:cubicBezTo>
                    <a:cubicBezTo>
                      <a:pt x="197" y="74"/>
                      <a:pt x="197" y="74"/>
                      <a:pt x="197" y="74"/>
                    </a:cubicBezTo>
                    <a:cubicBezTo>
                      <a:pt x="197" y="75"/>
                      <a:pt x="197" y="75"/>
                      <a:pt x="197" y="75"/>
                    </a:cubicBezTo>
                    <a:cubicBezTo>
                      <a:pt x="197" y="77"/>
                      <a:pt x="196" y="78"/>
                      <a:pt x="195" y="79"/>
                    </a:cubicBezTo>
                    <a:cubicBezTo>
                      <a:pt x="196" y="79"/>
                      <a:pt x="196" y="80"/>
                      <a:pt x="197" y="80"/>
                    </a:cubicBezTo>
                    <a:cubicBezTo>
                      <a:pt x="200" y="83"/>
                      <a:pt x="198" y="86"/>
                      <a:pt x="198" y="87"/>
                    </a:cubicBezTo>
                    <a:cubicBezTo>
                      <a:pt x="197" y="88"/>
                      <a:pt x="197" y="88"/>
                      <a:pt x="197" y="88"/>
                    </a:cubicBezTo>
                    <a:cubicBezTo>
                      <a:pt x="199" y="94"/>
                      <a:pt x="199" y="94"/>
                      <a:pt x="199" y="94"/>
                    </a:cubicBezTo>
                    <a:cubicBezTo>
                      <a:pt x="200" y="97"/>
                      <a:pt x="199" y="101"/>
                      <a:pt x="198" y="105"/>
                    </a:cubicBezTo>
                    <a:cubicBezTo>
                      <a:pt x="198" y="106"/>
                      <a:pt x="198" y="106"/>
                      <a:pt x="198" y="106"/>
                    </a:cubicBezTo>
                    <a:cubicBezTo>
                      <a:pt x="198" y="106"/>
                      <a:pt x="198" y="107"/>
                      <a:pt x="198" y="108"/>
                    </a:cubicBezTo>
                    <a:cubicBezTo>
                      <a:pt x="198" y="108"/>
                      <a:pt x="198" y="109"/>
                      <a:pt x="198" y="109"/>
                    </a:cubicBezTo>
                    <a:cubicBezTo>
                      <a:pt x="209" y="137"/>
                      <a:pt x="209" y="137"/>
                      <a:pt x="209" y="137"/>
                    </a:cubicBezTo>
                    <a:cubicBezTo>
                      <a:pt x="209" y="138"/>
                      <a:pt x="210" y="139"/>
                      <a:pt x="211" y="140"/>
                    </a:cubicBezTo>
                    <a:cubicBezTo>
                      <a:pt x="213" y="141"/>
                      <a:pt x="213" y="141"/>
                      <a:pt x="213" y="141"/>
                    </a:cubicBezTo>
                    <a:cubicBezTo>
                      <a:pt x="215" y="142"/>
                      <a:pt x="217" y="143"/>
                      <a:pt x="217" y="147"/>
                    </a:cubicBezTo>
                    <a:cubicBezTo>
                      <a:pt x="217" y="150"/>
                      <a:pt x="215" y="152"/>
                      <a:pt x="213" y="153"/>
                    </a:cubicBezTo>
                    <a:cubicBezTo>
                      <a:pt x="212" y="155"/>
                      <a:pt x="212" y="155"/>
                      <a:pt x="212" y="155"/>
                    </a:cubicBezTo>
                    <a:cubicBezTo>
                      <a:pt x="213" y="156"/>
                      <a:pt x="214" y="157"/>
                      <a:pt x="213" y="159"/>
                    </a:cubicBezTo>
                    <a:cubicBezTo>
                      <a:pt x="213" y="160"/>
                      <a:pt x="212" y="161"/>
                      <a:pt x="212" y="162"/>
                    </a:cubicBezTo>
                    <a:cubicBezTo>
                      <a:pt x="210" y="163"/>
                      <a:pt x="209" y="163"/>
                      <a:pt x="207" y="163"/>
                    </a:cubicBezTo>
                    <a:cubicBezTo>
                      <a:pt x="207" y="163"/>
                      <a:pt x="206" y="163"/>
                      <a:pt x="206" y="163"/>
                    </a:cubicBezTo>
                    <a:cubicBezTo>
                      <a:pt x="205" y="163"/>
                      <a:pt x="204" y="163"/>
                      <a:pt x="204" y="163"/>
                    </a:cubicBezTo>
                    <a:cubicBezTo>
                      <a:pt x="202" y="163"/>
                      <a:pt x="199" y="163"/>
                      <a:pt x="197" y="163"/>
                    </a:cubicBezTo>
                    <a:cubicBezTo>
                      <a:pt x="197" y="161"/>
                      <a:pt x="197" y="161"/>
                      <a:pt x="197" y="161"/>
                    </a:cubicBezTo>
                    <a:cubicBezTo>
                      <a:pt x="197" y="161"/>
                      <a:pt x="197" y="161"/>
                      <a:pt x="197" y="161"/>
                    </a:cubicBezTo>
                    <a:cubicBezTo>
                      <a:pt x="196" y="163"/>
                      <a:pt x="196" y="163"/>
                      <a:pt x="196" y="163"/>
                    </a:cubicBezTo>
                    <a:cubicBezTo>
                      <a:pt x="195" y="162"/>
                      <a:pt x="193" y="162"/>
                      <a:pt x="192" y="162"/>
                    </a:cubicBezTo>
                    <a:cubicBezTo>
                      <a:pt x="189" y="162"/>
                      <a:pt x="186" y="162"/>
                      <a:pt x="183" y="161"/>
                    </a:cubicBezTo>
                    <a:cubicBezTo>
                      <a:pt x="182" y="161"/>
                      <a:pt x="182" y="161"/>
                      <a:pt x="182" y="161"/>
                    </a:cubicBezTo>
                    <a:cubicBezTo>
                      <a:pt x="180" y="161"/>
                      <a:pt x="179" y="161"/>
                      <a:pt x="178" y="161"/>
                    </a:cubicBezTo>
                    <a:cubicBezTo>
                      <a:pt x="176" y="161"/>
                      <a:pt x="174" y="161"/>
                      <a:pt x="172" y="162"/>
                    </a:cubicBezTo>
                    <a:cubicBezTo>
                      <a:pt x="171" y="162"/>
                      <a:pt x="170" y="162"/>
                      <a:pt x="169" y="162"/>
                    </a:cubicBezTo>
                    <a:cubicBezTo>
                      <a:pt x="169" y="162"/>
                      <a:pt x="169" y="162"/>
                      <a:pt x="169" y="162"/>
                    </a:cubicBezTo>
                    <a:cubicBezTo>
                      <a:pt x="168" y="162"/>
                      <a:pt x="167" y="162"/>
                      <a:pt x="166" y="163"/>
                    </a:cubicBezTo>
                    <a:cubicBezTo>
                      <a:pt x="164" y="163"/>
                      <a:pt x="163" y="164"/>
                      <a:pt x="162" y="166"/>
                    </a:cubicBezTo>
                    <a:cubicBezTo>
                      <a:pt x="161" y="168"/>
                      <a:pt x="159" y="171"/>
                      <a:pt x="156" y="172"/>
                    </a:cubicBezTo>
                    <a:cubicBezTo>
                      <a:pt x="156" y="172"/>
                      <a:pt x="155" y="173"/>
                      <a:pt x="154" y="173"/>
                    </a:cubicBezTo>
                    <a:cubicBezTo>
                      <a:pt x="153" y="173"/>
                      <a:pt x="153" y="173"/>
                      <a:pt x="153" y="173"/>
                    </a:cubicBezTo>
                    <a:cubicBezTo>
                      <a:pt x="150" y="174"/>
                      <a:pt x="147" y="176"/>
                      <a:pt x="144" y="176"/>
                    </a:cubicBezTo>
                    <a:cubicBezTo>
                      <a:pt x="144" y="176"/>
                      <a:pt x="144" y="176"/>
                      <a:pt x="143" y="176"/>
                    </a:cubicBezTo>
                    <a:cubicBezTo>
                      <a:pt x="143" y="176"/>
                      <a:pt x="143" y="176"/>
                      <a:pt x="142" y="176"/>
                    </a:cubicBezTo>
                    <a:cubicBezTo>
                      <a:pt x="141" y="176"/>
                      <a:pt x="140" y="176"/>
                      <a:pt x="139" y="175"/>
                    </a:cubicBezTo>
                    <a:cubicBezTo>
                      <a:pt x="138" y="175"/>
                      <a:pt x="138" y="175"/>
                      <a:pt x="138" y="175"/>
                    </a:cubicBezTo>
                    <a:cubicBezTo>
                      <a:pt x="137" y="175"/>
                      <a:pt x="137" y="175"/>
                      <a:pt x="137" y="175"/>
                    </a:cubicBezTo>
                    <a:cubicBezTo>
                      <a:pt x="137" y="176"/>
                      <a:pt x="137" y="176"/>
                      <a:pt x="137" y="176"/>
                    </a:cubicBezTo>
                    <a:cubicBezTo>
                      <a:pt x="137" y="176"/>
                      <a:pt x="138" y="176"/>
                      <a:pt x="138" y="177"/>
                    </a:cubicBezTo>
                    <a:cubicBezTo>
                      <a:pt x="138" y="177"/>
                      <a:pt x="138" y="177"/>
                      <a:pt x="138" y="177"/>
                    </a:cubicBezTo>
                    <a:cubicBezTo>
                      <a:pt x="138" y="177"/>
                      <a:pt x="138" y="177"/>
                      <a:pt x="138" y="177"/>
                    </a:cubicBezTo>
                    <a:cubicBezTo>
                      <a:pt x="139" y="178"/>
                      <a:pt x="140" y="179"/>
                      <a:pt x="140" y="179"/>
                    </a:cubicBezTo>
                    <a:cubicBezTo>
                      <a:pt x="141" y="180"/>
                      <a:pt x="141" y="182"/>
                      <a:pt x="140" y="184"/>
                    </a:cubicBezTo>
                    <a:cubicBezTo>
                      <a:pt x="140" y="184"/>
                      <a:pt x="139" y="185"/>
                      <a:pt x="139" y="185"/>
                    </a:cubicBezTo>
                    <a:cubicBezTo>
                      <a:pt x="140" y="185"/>
                      <a:pt x="141" y="186"/>
                      <a:pt x="141" y="186"/>
                    </a:cubicBezTo>
                    <a:cubicBezTo>
                      <a:pt x="142" y="187"/>
                      <a:pt x="144" y="189"/>
                      <a:pt x="144" y="191"/>
                    </a:cubicBezTo>
                    <a:cubicBezTo>
                      <a:pt x="146" y="197"/>
                      <a:pt x="140" y="199"/>
                      <a:pt x="137" y="200"/>
                    </a:cubicBezTo>
                    <a:cubicBezTo>
                      <a:pt x="137" y="200"/>
                      <a:pt x="136" y="200"/>
                      <a:pt x="136" y="201"/>
                    </a:cubicBezTo>
                    <a:cubicBezTo>
                      <a:pt x="106" y="214"/>
                      <a:pt x="106" y="214"/>
                      <a:pt x="106" y="214"/>
                    </a:cubicBezTo>
                    <a:cubicBezTo>
                      <a:pt x="104" y="215"/>
                      <a:pt x="103" y="217"/>
                      <a:pt x="101" y="218"/>
                    </a:cubicBezTo>
                    <a:cubicBezTo>
                      <a:pt x="101" y="220"/>
                      <a:pt x="100" y="221"/>
                      <a:pt x="99" y="222"/>
                    </a:cubicBezTo>
                    <a:cubicBezTo>
                      <a:pt x="97" y="224"/>
                      <a:pt x="97" y="224"/>
                      <a:pt x="97" y="224"/>
                    </a:cubicBezTo>
                    <a:cubicBezTo>
                      <a:pt x="96" y="225"/>
                      <a:pt x="95" y="226"/>
                      <a:pt x="94" y="227"/>
                    </a:cubicBezTo>
                    <a:cubicBezTo>
                      <a:pt x="92" y="229"/>
                      <a:pt x="90" y="230"/>
                      <a:pt x="88" y="231"/>
                    </a:cubicBezTo>
                    <a:cubicBezTo>
                      <a:pt x="84" y="232"/>
                      <a:pt x="74" y="235"/>
                      <a:pt x="66" y="235"/>
                    </a:cubicBezTo>
                    <a:cubicBezTo>
                      <a:pt x="65" y="235"/>
                      <a:pt x="63" y="235"/>
                      <a:pt x="62" y="234"/>
                    </a:cubicBezTo>
                    <a:cubicBezTo>
                      <a:pt x="61" y="237"/>
                      <a:pt x="59" y="241"/>
                      <a:pt x="55" y="242"/>
                    </a:cubicBezTo>
                    <a:cubicBezTo>
                      <a:pt x="55" y="242"/>
                      <a:pt x="55" y="242"/>
                      <a:pt x="54" y="242"/>
                    </a:cubicBezTo>
                    <a:cubicBezTo>
                      <a:pt x="54" y="242"/>
                      <a:pt x="53" y="242"/>
                      <a:pt x="53" y="242"/>
                    </a:cubicBezTo>
                    <a:cubicBezTo>
                      <a:pt x="52" y="242"/>
                      <a:pt x="51" y="241"/>
                      <a:pt x="51" y="241"/>
                    </a:cubicBezTo>
                    <a:cubicBezTo>
                      <a:pt x="50" y="241"/>
                      <a:pt x="50" y="241"/>
                      <a:pt x="50" y="241"/>
                    </a:cubicBezTo>
                    <a:cubicBezTo>
                      <a:pt x="50" y="241"/>
                      <a:pt x="50" y="241"/>
                      <a:pt x="50" y="241"/>
                    </a:cubicBezTo>
                    <a:cubicBezTo>
                      <a:pt x="48" y="242"/>
                      <a:pt x="46" y="242"/>
                      <a:pt x="44" y="243"/>
                    </a:cubicBezTo>
                    <a:cubicBezTo>
                      <a:pt x="40" y="244"/>
                      <a:pt x="40" y="244"/>
                      <a:pt x="40" y="244"/>
                    </a:cubicBezTo>
                    <a:cubicBezTo>
                      <a:pt x="38" y="244"/>
                      <a:pt x="37" y="245"/>
                      <a:pt x="35" y="245"/>
                    </a:cubicBezTo>
                    <a:cubicBezTo>
                      <a:pt x="33" y="246"/>
                      <a:pt x="31" y="246"/>
                      <a:pt x="28" y="247"/>
                    </a:cubicBezTo>
                    <a:cubicBezTo>
                      <a:pt x="27" y="248"/>
                      <a:pt x="26" y="249"/>
                      <a:pt x="25" y="249"/>
                    </a:cubicBezTo>
                    <a:cubicBezTo>
                      <a:pt x="22" y="252"/>
                      <a:pt x="18" y="255"/>
                      <a:pt x="15" y="257"/>
                    </a:cubicBezTo>
                    <a:cubicBezTo>
                      <a:pt x="11" y="259"/>
                      <a:pt x="11" y="259"/>
                      <a:pt x="11" y="259"/>
                    </a:cubicBezTo>
                    <a:cubicBezTo>
                      <a:pt x="10" y="260"/>
                      <a:pt x="9" y="260"/>
                      <a:pt x="8" y="261"/>
                    </a:cubicBezTo>
                    <a:cubicBezTo>
                      <a:pt x="6" y="263"/>
                      <a:pt x="6" y="263"/>
                      <a:pt x="6" y="263"/>
                    </a:cubicBezTo>
                    <a:cubicBezTo>
                      <a:pt x="4" y="264"/>
                      <a:pt x="3" y="265"/>
                      <a:pt x="1" y="266"/>
                    </a:cubicBezTo>
                    <a:cubicBezTo>
                      <a:pt x="1" y="266"/>
                      <a:pt x="1" y="267"/>
                      <a:pt x="0" y="267"/>
                    </a:cubicBezTo>
                    <a:cubicBezTo>
                      <a:pt x="0" y="293"/>
                      <a:pt x="0" y="293"/>
                      <a:pt x="0" y="293"/>
                    </a:cubicBezTo>
                    <a:cubicBezTo>
                      <a:pt x="1" y="307"/>
                      <a:pt x="1" y="307"/>
                      <a:pt x="1" y="307"/>
                    </a:cubicBezTo>
                    <a:cubicBezTo>
                      <a:pt x="40" y="331"/>
                      <a:pt x="74" y="354"/>
                      <a:pt x="106" y="375"/>
                    </a:cubicBezTo>
                    <a:cubicBezTo>
                      <a:pt x="107" y="375"/>
                      <a:pt x="107" y="375"/>
                      <a:pt x="107" y="375"/>
                    </a:cubicBezTo>
                    <a:cubicBezTo>
                      <a:pt x="126" y="382"/>
                      <a:pt x="126" y="382"/>
                      <a:pt x="126" y="382"/>
                    </a:cubicBezTo>
                    <a:cubicBezTo>
                      <a:pt x="117" y="382"/>
                      <a:pt x="117" y="382"/>
                      <a:pt x="117" y="382"/>
                    </a:cubicBezTo>
                    <a:cubicBezTo>
                      <a:pt x="129" y="390"/>
                      <a:pt x="129" y="390"/>
                      <a:pt x="129" y="390"/>
                    </a:cubicBezTo>
                    <a:cubicBezTo>
                      <a:pt x="129" y="390"/>
                      <a:pt x="129" y="390"/>
                      <a:pt x="129" y="390"/>
                    </a:cubicBezTo>
                    <a:cubicBezTo>
                      <a:pt x="136" y="395"/>
                      <a:pt x="145" y="401"/>
                      <a:pt x="153" y="406"/>
                    </a:cubicBezTo>
                    <a:cubicBezTo>
                      <a:pt x="166" y="416"/>
                      <a:pt x="180" y="425"/>
                      <a:pt x="193" y="434"/>
                    </a:cubicBezTo>
                    <a:cubicBezTo>
                      <a:pt x="201" y="440"/>
                      <a:pt x="210" y="447"/>
                      <a:pt x="220" y="453"/>
                    </a:cubicBezTo>
                    <a:cubicBezTo>
                      <a:pt x="528" y="453"/>
                      <a:pt x="528" y="453"/>
                      <a:pt x="528" y="453"/>
                    </a:cubicBezTo>
                    <a:cubicBezTo>
                      <a:pt x="579" y="422"/>
                      <a:pt x="579" y="422"/>
                      <a:pt x="579" y="422"/>
                    </a:cubicBezTo>
                    <a:cubicBezTo>
                      <a:pt x="578" y="421"/>
                      <a:pt x="578" y="420"/>
                      <a:pt x="577" y="419"/>
                    </a:cubicBezTo>
                    <a:cubicBezTo>
                      <a:pt x="577" y="418"/>
                      <a:pt x="577" y="418"/>
                      <a:pt x="577" y="418"/>
                    </a:cubicBezTo>
                    <a:cubicBezTo>
                      <a:pt x="576" y="417"/>
                      <a:pt x="575" y="415"/>
                      <a:pt x="575" y="414"/>
                    </a:cubicBezTo>
                    <a:cubicBezTo>
                      <a:pt x="574" y="412"/>
                      <a:pt x="573" y="410"/>
                      <a:pt x="572" y="408"/>
                    </a:cubicBezTo>
                    <a:cubicBezTo>
                      <a:pt x="571" y="407"/>
                      <a:pt x="571" y="407"/>
                      <a:pt x="570" y="406"/>
                    </a:cubicBezTo>
                    <a:cubicBezTo>
                      <a:pt x="569" y="403"/>
                      <a:pt x="568" y="402"/>
                      <a:pt x="565" y="401"/>
                    </a:cubicBezTo>
                    <a:cubicBezTo>
                      <a:pt x="559" y="399"/>
                      <a:pt x="559" y="399"/>
                      <a:pt x="559" y="399"/>
                    </a:cubicBezTo>
                    <a:cubicBezTo>
                      <a:pt x="557" y="398"/>
                      <a:pt x="554" y="398"/>
                      <a:pt x="552" y="397"/>
                    </a:cubicBezTo>
                    <a:cubicBezTo>
                      <a:pt x="550" y="396"/>
                      <a:pt x="549" y="396"/>
                      <a:pt x="548" y="396"/>
                    </a:cubicBezTo>
                    <a:cubicBezTo>
                      <a:pt x="548" y="396"/>
                      <a:pt x="548" y="396"/>
                      <a:pt x="548" y="396"/>
                    </a:cubicBezTo>
                    <a:cubicBezTo>
                      <a:pt x="548" y="396"/>
                      <a:pt x="548" y="396"/>
                      <a:pt x="548" y="396"/>
                    </a:cubicBezTo>
                    <a:cubicBezTo>
                      <a:pt x="547" y="396"/>
                      <a:pt x="546" y="396"/>
                      <a:pt x="544" y="397"/>
                    </a:cubicBezTo>
                    <a:cubicBezTo>
                      <a:pt x="543" y="397"/>
                      <a:pt x="543" y="397"/>
                      <a:pt x="543" y="397"/>
                    </a:cubicBezTo>
                    <a:cubicBezTo>
                      <a:pt x="543" y="397"/>
                      <a:pt x="543" y="397"/>
                      <a:pt x="543" y="397"/>
                    </a:cubicBezTo>
                    <a:cubicBezTo>
                      <a:pt x="543" y="404"/>
                      <a:pt x="543" y="404"/>
                      <a:pt x="543" y="404"/>
                    </a:cubicBezTo>
                    <a:cubicBezTo>
                      <a:pt x="541" y="397"/>
                      <a:pt x="541" y="397"/>
                      <a:pt x="541" y="397"/>
                    </a:cubicBezTo>
                    <a:cubicBezTo>
                      <a:pt x="540" y="397"/>
                      <a:pt x="540" y="397"/>
                      <a:pt x="540" y="397"/>
                    </a:cubicBezTo>
                    <a:cubicBezTo>
                      <a:pt x="539" y="397"/>
                      <a:pt x="539" y="397"/>
                      <a:pt x="538" y="397"/>
                    </a:cubicBezTo>
                    <a:cubicBezTo>
                      <a:pt x="537" y="396"/>
                      <a:pt x="537" y="396"/>
                      <a:pt x="537" y="396"/>
                    </a:cubicBezTo>
                    <a:cubicBezTo>
                      <a:pt x="536" y="396"/>
                      <a:pt x="535" y="395"/>
                      <a:pt x="534" y="394"/>
                    </a:cubicBezTo>
                    <a:cubicBezTo>
                      <a:pt x="534" y="394"/>
                      <a:pt x="534" y="394"/>
                      <a:pt x="534" y="394"/>
                    </a:cubicBezTo>
                    <a:cubicBezTo>
                      <a:pt x="533" y="393"/>
                      <a:pt x="533" y="393"/>
                      <a:pt x="533" y="393"/>
                    </a:cubicBezTo>
                    <a:cubicBezTo>
                      <a:pt x="531" y="391"/>
                      <a:pt x="529" y="389"/>
                      <a:pt x="528" y="387"/>
                    </a:cubicBezTo>
                    <a:cubicBezTo>
                      <a:pt x="527" y="386"/>
                      <a:pt x="527" y="385"/>
                      <a:pt x="526" y="384"/>
                    </a:cubicBezTo>
                    <a:cubicBezTo>
                      <a:pt x="526" y="384"/>
                      <a:pt x="526" y="383"/>
                      <a:pt x="526" y="383"/>
                    </a:cubicBezTo>
                    <a:cubicBezTo>
                      <a:pt x="526" y="383"/>
                      <a:pt x="526" y="383"/>
                      <a:pt x="526" y="383"/>
                    </a:cubicBezTo>
                    <a:cubicBezTo>
                      <a:pt x="526" y="382"/>
                      <a:pt x="526" y="382"/>
                      <a:pt x="526" y="382"/>
                    </a:cubicBezTo>
                    <a:cubicBezTo>
                      <a:pt x="525" y="380"/>
                      <a:pt x="525" y="377"/>
                      <a:pt x="524" y="375"/>
                    </a:cubicBezTo>
                    <a:cubicBezTo>
                      <a:pt x="523" y="371"/>
                      <a:pt x="523" y="367"/>
                      <a:pt x="521" y="364"/>
                    </a:cubicBezTo>
                    <a:cubicBezTo>
                      <a:pt x="521" y="363"/>
                      <a:pt x="520" y="362"/>
                      <a:pt x="519" y="361"/>
                    </a:cubicBezTo>
                    <a:cubicBezTo>
                      <a:pt x="518" y="360"/>
                      <a:pt x="518" y="360"/>
                      <a:pt x="518" y="360"/>
                    </a:cubicBezTo>
                    <a:cubicBezTo>
                      <a:pt x="518" y="360"/>
                      <a:pt x="518" y="359"/>
                      <a:pt x="517" y="359"/>
                    </a:cubicBezTo>
                    <a:cubicBezTo>
                      <a:pt x="517" y="358"/>
                      <a:pt x="517" y="358"/>
                      <a:pt x="517" y="358"/>
                    </a:cubicBezTo>
                    <a:cubicBezTo>
                      <a:pt x="516" y="358"/>
                      <a:pt x="516" y="357"/>
                      <a:pt x="515" y="356"/>
                    </a:cubicBezTo>
                    <a:cubicBezTo>
                      <a:pt x="511" y="351"/>
                      <a:pt x="508" y="347"/>
                      <a:pt x="508" y="344"/>
                    </a:cubicBezTo>
                    <a:cubicBezTo>
                      <a:pt x="507" y="341"/>
                      <a:pt x="508" y="339"/>
                      <a:pt x="512" y="336"/>
                    </a:cubicBezTo>
                    <a:cubicBezTo>
                      <a:pt x="512" y="335"/>
                      <a:pt x="514" y="333"/>
                      <a:pt x="515" y="333"/>
                    </a:cubicBezTo>
                    <a:cubicBezTo>
                      <a:pt x="516" y="332"/>
                      <a:pt x="517" y="331"/>
                      <a:pt x="518" y="331"/>
                    </a:cubicBezTo>
                    <a:cubicBezTo>
                      <a:pt x="519" y="331"/>
                      <a:pt x="519" y="331"/>
                      <a:pt x="519" y="331"/>
                    </a:cubicBezTo>
                    <a:cubicBezTo>
                      <a:pt x="519" y="330"/>
                      <a:pt x="520" y="330"/>
                      <a:pt x="520" y="330"/>
                    </a:cubicBezTo>
                    <a:cubicBezTo>
                      <a:pt x="520" y="330"/>
                      <a:pt x="520" y="329"/>
                      <a:pt x="520" y="329"/>
                    </a:cubicBezTo>
                    <a:cubicBezTo>
                      <a:pt x="520" y="328"/>
                      <a:pt x="520" y="328"/>
                      <a:pt x="520" y="328"/>
                    </a:cubicBezTo>
                    <a:cubicBezTo>
                      <a:pt x="519" y="325"/>
                      <a:pt x="519" y="322"/>
                      <a:pt x="519" y="319"/>
                    </a:cubicBezTo>
                    <a:cubicBezTo>
                      <a:pt x="518" y="317"/>
                      <a:pt x="518" y="317"/>
                      <a:pt x="518" y="317"/>
                    </a:cubicBezTo>
                    <a:cubicBezTo>
                      <a:pt x="518" y="316"/>
                      <a:pt x="518" y="315"/>
                      <a:pt x="518" y="315"/>
                    </a:cubicBezTo>
                    <a:cubicBezTo>
                      <a:pt x="518" y="314"/>
                      <a:pt x="518" y="314"/>
                      <a:pt x="518" y="313"/>
                    </a:cubicBezTo>
                    <a:cubicBezTo>
                      <a:pt x="517" y="312"/>
                      <a:pt x="517" y="311"/>
                      <a:pt x="517" y="309"/>
                    </a:cubicBezTo>
                    <a:cubicBezTo>
                      <a:pt x="516" y="306"/>
                      <a:pt x="518" y="303"/>
                      <a:pt x="519" y="301"/>
                    </a:cubicBezTo>
                    <a:cubicBezTo>
                      <a:pt x="519" y="300"/>
                      <a:pt x="519" y="299"/>
                      <a:pt x="520" y="299"/>
                    </a:cubicBezTo>
                    <a:cubicBezTo>
                      <a:pt x="520" y="298"/>
                      <a:pt x="520" y="297"/>
                      <a:pt x="521" y="297"/>
                    </a:cubicBezTo>
                    <a:cubicBezTo>
                      <a:pt x="522" y="294"/>
                      <a:pt x="522" y="293"/>
                      <a:pt x="522" y="291"/>
                    </a:cubicBezTo>
                    <a:cubicBezTo>
                      <a:pt x="520" y="286"/>
                      <a:pt x="520" y="286"/>
                      <a:pt x="520" y="286"/>
                    </a:cubicBezTo>
                    <a:cubicBezTo>
                      <a:pt x="520" y="284"/>
                      <a:pt x="519" y="282"/>
                      <a:pt x="519" y="280"/>
                    </a:cubicBezTo>
                    <a:cubicBezTo>
                      <a:pt x="518" y="275"/>
                      <a:pt x="519" y="271"/>
                      <a:pt x="519" y="266"/>
                    </a:cubicBezTo>
                    <a:cubicBezTo>
                      <a:pt x="519" y="265"/>
                      <a:pt x="519" y="265"/>
                      <a:pt x="519" y="265"/>
                    </a:cubicBezTo>
                    <a:cubicBezTo>
                      <a:pt x="520" y="264"/>
                      <a:pt x="520" y="263"/>
                      <a:pt x="520" y="261"/>
                    </a:cubicBezTo>
                    <a:cubicBezTo>
                      <a:pt x="520" y="253"/>
                      <a:pt x="519" y="246"/>
                      <a:pt x="515" y="240"/>
                    </a:cubicBezTo>
                    <a:cubicBezTo>
                      <a:pt x="515" y="240"/>
                      <a:pt x="514" y="239"/>
                      <a:pt x="513" y="237"/>
                    </a:cubicBezTo>
                    <a:cubicBezTo>
                      <a:pt x="509" y="231"/>
                      <a:pt x="506" y="226"/>
                      <a:pt x="505" y="222"/>
                    </a:cubicBezTo>
                    <a:cubicBezTo>
                      <a:pt x="505" y="222"/>
                      <a:pt x="505" y="221"/>
                      <a:pt x="505" y="221"/>
                    </a:cubicBezTo>
                    <a:cubicBezTo>
                      <a:pt x="505" y="221"/>
                      <a:pt x="505" y="220"/>
                      <a:pt x="506" y="219"/>
                    </a:cubicBezTo>
                    <a:cubicBezTo>
                      <a:pt x="507" y="217"/>
                      <a:pt x="507" y="217"/>
                      <a:pt x="507" y="217"/>
                    </a:cubicBezTo>
                    <a:cubicBezTo>
                      <a:pt x="509" y="217"/>
                      <a:pt x="509" y="217"/>
                      <a:pt x="509" y="217"/>
                    </a:cubicBezTo>
                    <a:cubicBezTo>
                      <a:pt x="510" y="218"/>
                      <a:pt x="510" y="218"/>
                      <a:pt x="510" y="218"/>
                    </a:cubicBezTo>
                    <a:cubicBezTo>
                      <a:pt x="509" y="217"/>
                      <a:pt x="509" y="217"/>
                      <a:pt x="509" y="217"/>
                    </a:cubicBezTo>
                    <a:cubicBezTo>
                      <a:pt x="509" y="217"/>
                      <a:pt x="510" y="216"/>
                      <a:pt x="510" y="216"/>
                    </a:cubicBezTo>
                    <a:cubicBezTo>
                      <a:pt x="510" y="216"/>
                      <a:pt x="510" y="216"/>
                      <a:pt x="510" y="216"/>
                    </a:cubicBezTo>
                    <a:cubicBezTo>
                      <a:pt x="510" y="216"/>
                      <a:pt x="510" y="216"/>
                      <a:pt x="510" y="216"/>
                    </a:cubicBezTo>
                    <a:cubicBezTo>
                      <a:pt x="498" y="165"/>
                      <a:pt x="498" y="165"/>
                      <a:pt x="498" y="165"/>
                    </a:cubicBezTo>
                    <a:cubicBezTo>
                      <a:pt x="498" y="164"/>
                      <a:pt x="498" y="164"/>
                      <a:pt x="497" y="163"/>
                    </a:cubicBezTo>
                    <a:cubicBezTo>
                      <a:pt x="496" y="162"/>
                      <a:pt x="495" y="161"/>
                      <a:pt x="493" y="160"/>
                    </a:cubicBezTo>
                    <a:cubicBezTo>
                      <a:pt x="492" y="159"/>
                      <a:pt x="491" y="159"/>
                      <a:pt x="490" y="158"/>
                    </a:cubicBezTo>
                    <a:cubicBezTo>
                      <a:pt x="482" y="151"/>
                      <a:pt x="482" y="151"/>
                      <a:pt x="482" y="151"/>
                    </a:cubicBezTo>
                    <a:cubicBezTo>
                      <a:pt x="481" y="151"/>
                      <a:pt x="481" y="150"/>
                      <a:pt x="480" y="150"/>
                    </a:cubicBezTo>
                    <a:cubicBezTo>
                      <a:pt x="479" y="149"/>
                      <a:pt x="479" y="149"/>
                      <a:pt x="479" y="149"/>
                    </a:cubicBezTo>
                    <a:cubicBezTo>
                      <a:pt x="476" y="147"/>
                      <a:pt x="476" y="143"/>
                      <a:pt x="476" y="141"/>
                    </a:cubicBezTo>
                    <a:cubicBezTo>
                      <a:pt x="476" y="139"/>
                      <a:pt x="476" y="139"/>
                      <a:pt x="476" y="139"/>
                    </a:cubicBezTo>
                    <a:cubicBezTo>
                      <a:pt x="476" y="138"/>
                      <a:pt x="476" y="137"/>
                      <a:pt x="475" y="136"/>
                    </a:cubicBezTo>
                    <a:cubicBezTo>
                      <a:pt x="475" y="136"/>
                      <a:pt x="475" y="136"/>
                      <a:pt x="475" y="136"/>
                    </a:cubicBezTo>
                    <a:cubicBezTo>
                      <a:pt x="475" y="135"/>
                      <a:pt x="475" y="135"/>
                      <a:pt x="475" y="135"/>
                    </a:cubicBezTo>
                    <a:cubicBezTo>
                      <a:pt x="473" y="133"/>
                      <a:pt x="473" y="133"/>
                      <a:pt x="473" y="133"/>
                    </a:cubicBezTo>
                    <a:cubicBezTo>
                      <a:pt x="472" y="132"/>
                      <a:pt x="470" y="130"/>
                      <a:pt x="468" y="128"/>
                    </a:cubicBezTo>
                    <a:cubicBezTo>
                      <a:pt x="465" y="125"/>
                      <a:pt x="461" y="122"/>
                      <a:pt x="459" y="118"/>
                    </a:cubicBezTo>
                    <a:cubicBezTo>
                      <a:pt x="457" y="115"/>
                      <a:pt x="454" y="109"/>
                      <a:pt x="453" y="103"/>
                    </a:cubicBezTo>
                    <a:cubicBezTo>
                      <a:pt x="452" y="97"/>
                      <a:pt x="454" y="94"/>
                      <a:pt x="456" y="92"/>
                    </a:cubicBezTo>
                    <a:cubicBezTo>
                      <a:pt x="457" y="91"/>
                      <a:pt x="457" y="91"/>
                      <a:pt x="457" y="91"/>
                    </a:cubicBezTo>
                    <a:cubicBezTo>
                      <a:pt x="459" y="89"/>
                      <a:pt x="462" y="87"/>
                      <a:pt x="465" y="84"/>
                    </a:cubicBezTo>
                    <a:cubicBezTo>
                      <a:pt x="469" y="81"/>
                      <a:pt x="472" y="78"/>
                      <a:pt x="475" y="74"/>
                    </a:cubicBezTo>
                    <a:cubicBezTo>
                      <a:pt x="477" y="70"/>
                      <a:pt x="478" y="65"/>
                      <a:pt x="479" y="60"/>
                    </a:cubicBezTo>
                    <a:cubicBezTo>
                      <a:pt x="479" y="59"/>
                      <a:pt x="479" y="58"/>
                      <a:pt x="479" y="56"/>
                    </a:cubicBezTo>
                    <a:cubicBezTo>
                      <a:pt x="479" y="56"/>
                      <a:pt x="479" y="56"/>
                      <a:pt x="479" y="56"/>
                    </a:cubicBezTo>
                    <a:cubicBezTo>
                      <a:pt x="479" y="55"/>
                      <a:pt x="478" y="54"/>
                      <a:pt x="478" y="54"/>
                    </a:cubicBezTo>
                    <a:cubicBezTo>
                      <a:pt x="477" y="49"/>
                      <a:pt x="477" y="49"/>
                      <a:pt x="477" y="49"/>
                    </a:cubicBezTo>
                    <a:cubicBezTo>
                      <a:pt x="477" y="49"/>
                      <a:pt x="477" y="48"/>
                      <a:pt x="477" y="47"/>
                    </a:cubicBezTo>
                    <a:cubicBezTo>
                      <a:pt x="477" y="46"/>
                      <a:pt x="477" y="46"/>
                      <a:pt x="477" y="46"/>
                    </a:cubicBezTo>
                    <a:cubicBezTo>
                      <a:pt x="476" y="42"/>
                      <a:pt x="475" y="37"/>
                      <a:pt x="476" y="33"/>
                    </a:cubicBezTo>
                    <a:cubicBezTo>
                      <a:pt x="477" y="27"/>
                      <a:pt x="477" y="27"/>
                      <a:pt x="477" y="27"/>
                    </a:cubicBezTo>
                    <a:cubicBezTo>
                      <a:pt x="477" y="24"/>
                      <a:pt x="477" y="24"/>
                      <a:pt x="475" y="22"/>
                    </a:cubicBezTo>
                    <a:cubicBezTo>
                      <a:pt x="471" y="19"/>
                      <a:pt x="471" y="19"/>
                      <a:pt x="471" y="19"/>
                    </a:cubicBezTo>
                    <a:cubicBezTo>
                      <a:pt x="483" y="4"/>
                      <a:pt x="483" y="4"/>
                      <a:pt x="483" y="4"/>
                    </a:cubicBezTo>
                    <a:cubicBezTo>
                      <a:pt x="479" y="4"/>
                      <a:pt x="475" y="5"/>
                      <a:pt x="470" y="5"/>
                    </a:cubicBezTo>
                    <a:cubicBezTo>
                      <a:pt x="469" y="5"/>
                      <a:pt x="467" y="6"/>
                      <a:pt x="465" y="6"/>
                    </a:cubicBezTo>
                    <a:cubicBezTo>
                      <a:pt x="465" y="6"/>
                      <a:pt x="464" y="6"/>
                      <a:pt x="464" y="6"/>
                    </a:cubicBezTo>
                    <a:cubicBezTo>
                      <a:pt x="463" y="5"/>
                      <a:pt x="464" y="3"/>
                      <a:pt x="462" y="2"/>
                    </a:cubicBezTo>
                    <a:cubicBezTo>
                      <a:pt x="458" y="1"/>
                      <a:pt x="455" y="0"/>
                      <a:pt x="452" y="0"/>
                    </a:cubicBezTo>
                    <a:cubicBezTo>
                      <a:pt x="450" y="0"/>
                      <a:pt x="448" y="1"/>
                      <a:pt x="447" y="2"/>
                    </a:cubicBezTo>
                    <a:cubicBezTo>
                      <a:pt x="445" y="3"/>
                      <a:pt x="442" y="6"/>
                      <a:pt x="440" y="6"/>
                    </a:cubicBezTo>
                    <a:cubicBezTo>
                      <a:pt x="440" y="6"/>
                      <a:pt x="440" y="6"/>
                      <a:pt x="439" y="6"/>
                    </a:cubicBezTo>
                    <a:cubicBezTo>
                      <a:pt x="438" y="5"/>
                      <a:pt x="438" y="4"/>
                      <a:pt x="437" y="4"/>
                    </a:cubicBezTo>
                    <a:cubicBezTo>
                      <a:pt x="435" y="4"/>
                      <a:pt x="433" y="4"/>
                      <a:pt x="432" y="3"/>
                    </a:cubicBezTo>
                    <a:cubicBezTo>
                      <a:pt x="428" y="2"/>
                      <a:pt x="426" y="0"/>
                      <a:pt x="42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" name="Freeform 236">
                <a:extLst>
                  <a:ext uri="{FF2B5EF4-FFF2-40B4-BE49-F238E27FC236}">
                    <a16:creationId xmlns:a16="http://schemas.microsoft.com/office/drawing/2014/main" id="{998C42FF-8CD1-CF48-B64D-03E12F758A7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98021" y="1079740"/>
                <a:ext cx="2365844" cy="1923630"/>
              </a:xfrm>
              <a:custGeom>
                <a:avLst/>
                <a:gdLst>
                  <a:gd name="T0" fmla="*/ 637 w 746"/>
                  <a:gd name="T1" fmla="*/ 27 h 605"/>
                  <a:gd name="T2" fmla="*/ 618 w 746"/>
                  <a:gd name="T3" fmla="*/ 39 h 605"/>
                  <a:gd name="T4" fmla="*/ 586 w 746"/>
                  <a:gd name="T5" fmla="*/ 44 h 605"/>
                  <a:gd name="T6" fmla="*/ 579 w 746"/>
                  <a:gd name="T7" fmla="*/ 10 h 605"/>
                  <a:gd name="T8" fmla="*/ 556 w 746"/>
                  <a:gd name="T9" fmla="*/ 14 h 605"/>
                  <a:gd name="T10" fmla="*/ 530 w 746"/>
                  <a:gd name="T11" fmla="*/ 45 h 605"/>
                  <a:gd name="T12" fmla="*/ 501 w 746"/>
                  <a:gd name="T13" fmla="*/ 44 h 605"/>
                  <a:gd name="T14" fmla="*/ 475 w 746"/>
                  <a:gd name="T15" fmla="*/ 52 h 605"/>
                  <a:gd name="T16" fmla="*/ 445 w 746"/>
                  <a:gd name="T17" fmla="*/ 78 h 605"/>
                  <a:gd name="T18" fmla="*/ 426 w 746"/>
                  <a:gd name="T19" fmla="*/ 70 h 605"/>
                  <a:gd name="T20" fmla="*/ 389 w 746"/>
                  <a:gd name="T21" fmla="*/ 82 h 605"/>
                  <a:gd name="T22" fmla="*/ 359 w 746"/>
                  <a:gd name="T23" fmla="*/ 116 h 605"/>
                  <a:gd name="T24" fmla="*/ 359 w 746"/>
                  <a:gd name="T25" fmla="*/ 131 h 605"/>
                  <a:gd name="T26" fmla="*/ 337 w 746"/>
                  <a:gd name="T27" fmla="*/ 153 h 605"/>
                  <a:gd name="T28" fmla="*/ 306 w 746"/>
                  <a:gd name="T29" fmla="*/ 152 h 605"/>
                  <a:gd name="T30" fmla="*/ 289 w 746"/>
                  <a:gd name="T31" fmla="*/ 162 h 605"/>
                  <a:gd name="T32" fmla="*/ 311 w 746"/>
                  <a:gd name="T33" fmla="*/ 187 h 605"/>
                  <a:gd name="T34" fmla="*/ 270 w 746"/>
                  <a:gd name="T35" fmla="*/ 192 h 605"/>
                  <a:gd name="T36" fmla="*/ 242 w 746"/>
                  <a:gd name="T37" fmla="*/ 218 h 605"/>
                  <a:gd name="T38" fmla="*/ 232 w 746"/>
                  <a:gd name="T39" fmla="*/ 229 h 605"/>
                  <a:gd name="T40" fmla="*/ 229 w 746"/>
                  <a:gd name="T41" fmla="*/ 254 h 605"/>
                  <a:gd name="T42" fmla="*/ 212 w 746"/>
                  <a:gd name="T43" fmla="*/ 272 h 605"/>
                  <a:gd name="T44" fmla="*/ 210 w 746"/>
                  <a:gd name="T45" fmla="*/ 290 h 605"/>
                  <a:gd name="T46" fmla="*/ 189 w 746"/>
                  <a:gd name="T47" fmla="*/ 324 h 605"/>
                  <a:gd name="T48" fmla="*/ 138 w 746"/>
                  <a:gd name="T49" fmla="*/ 358 h 605"/>
                  <a:gd name="T50" fmla="*/ 165 w 746"/>
                  <a:gd name="T51" fmla="*/ 365 h 605"/>
                  <a:gd name="T52" fmla="*/ 113 w 746"/>
                  <a:gd name="T53" fmla="*/ 381 h 605"/>
                  <a:gd name="T54" fmla="*/ 91 w 746"/>
                  <a:gd name="T55" fmla="*/ 395 h 605"/>
                  <a:gd name="T56" fmla="*/ 73 w 746"/>
                  <a:gd name="T57" fmla="*/ 407 h 605"/>
                  <a:gd name="T58" fmla="*/ 60 w 746"/>
                  <a:gd name="T59" fmla="*/ 416 h 605"/>
                  <a:gd name="T60" fmla="*/ 50 w 746"/>
                  <a:gd name="T61" fmla="*/ 425 h 605"/>
                  <a:gd name="T62" fmla="*/ 11 w 746"/>
                  <a:gd name="T63" fmla="*/ 425 h 605"/>
                  <a:gd name="T64" fmla="*/ 0 w 746"/>
                  <a:gd name="T65" fmla="*/ 441 h 605"/>
                  <a:gd name="T66" fmla="*/ 7 w 746"/>
                  <a:gd name="T67" fmla="*/ 459 h 605"/>
                  <a:gd name="T68" fmla="*/ 63 w 746"/>
                  <a:gd name="T69" fmla="*/ 470 h 605"/>
                  <a:gd name="T70" fmla="*/ 62 w 746"/>
                  <a:gd name="T71" fmla="*/ 481 h 605"/>
                  <a:gd name="T72" fmla="*/ 5 w 746"/>
                  <a:gd name="T73" fmla="*/ 479 h 605"/>
                  <a:gd name="T74" fmla="*/ 13 w 746"/>
                  <a:gd name="T75" fmla="*/ 510 h 605"/>
                  <a:gd name="T76" fmla="*/ 48 w 746"/>
                  <a:gd name="T77" fmla="*/ 516 h 605"/>
                  <a:gd name="T78" fmla="*/ 28 w 746"/>
                  <a:gd name="T79" fmla="*/ 536 h 605"/>
                  <a:gd name="T80" fmla="*/ 21 w 746"/>
                  <a:gd name="T81" fmla="*/ 542 h 605"/>
                  <a:gd name="T82" fmla="*/ 30 w 746"/>
                  <a:gd name="T83" fmla="*/ 559 h 605"/>
                  <a:gd name="T84" fmla="*/ 53 w 746"/>
                  <a:gd name="T85" fmla="*/ 594 h 605"/>
                  <a:gd name="T86" fmla="*/ 116 w 746"/>
                  <a:gd name="T87" fmla="*/ 579 h 605"/>
                  <a:gd name="T88" fmla="*/ 156 w 746"/>
                  <a:gd name="T89" fmla="*/ 539 h 605"/>
                  <a:gd name="T90" fmla="*/ 179 w 746"/>
                  <a:gd name="T91" fmla="*/ 556 h 605"/>
                  <a:gd name="T92" fmla="*/ 196 w 746"/>
                  <a:gd name="T93" fmla="*/ 528 h 605"/>
                  <a:gd name="T94" fmla="*/ 211 w 746"/>
                  <a:gd name="T95" fmla="*/ 487 h 605"/>
                  <a:gd name="T96" fmla="*/ 210 w 746"/>
                  <a:gd name="T97" fmla="*/ 453 h 605"/>
                  <a:gd name="T98" fmla="*/ 201 w 746"/>
                  <a:gd name="T99" fmla="*/ 381 h 605"/>
                  <a:gd name="T100" fmla="*/ 259 w 746"/>
                  <a:gd name="T101" fmla="*/ 336 h 605"/>
                  <a:gd name="T102" fmla="*/ 271 w 746"/>
                  <a:gd name="T103" fmla="*/ 282 h 605"/>
                  <a:gd name="T104" fmla="*/ 302 w 746"/>
                  <a:gd name="T105" fmla="*/ 224 h 605"/>
                  <a:gd name="T106" fmla="*/ 355 w 746"/>
                  <a:gd name="T107" fmla="*/ 149 h 605"/>
                  <a:gd name="T108" fmla="*/ 428 w 746"/>
                  <a:gd name="T109" fmla="*/ 136 h 605"/>
                  <a:gd name="T110" fmla="*/ 463 w 746"/>
                  <a:gd name="T111" fmla="*/ 91 h 605"/>
                  <a:gd name="T112" fmla="*/ 572 w 746"/>
                  <a:gd name="T113" fmla="*/ 122 h 605"/>
                  <a:gd name="T114" fmla="*/ 609 w 746"/>
                  <a:gd name="T115" fmla="*/ 64 h 605"/>
                  <a:gd name="T116" fmla="*/ 677 w 746"/>
                  <a:gd name="T117" fmla="*/ 65 h 605"/>
                  <a:gd name="T118" fmla="*/ 726 w 746"/>
                  <a:gd name="T119" fmla="*/ 73 h 605"/>
                  <a:gd name="T120" fmla="*/ 705 w 746"/>
                  <a:gd name="T121" fmla="*/ 70 h 605"/>
                  <a:gd name="T122" fmla="*/ 716 w 746"/>
                  <a:gd name="T123" fmla="*/ 21 h 605"/>
                  <a:gd name="T124" fmla="*/ 666 w 746"/>
                  <a:gd name="T125" fmla="*/ 2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46" h="605">
                    <a:moveTo>
                      <a:pt x="283" y="172"/>
                    </a:moveTo>
                    <a:cubicBezTo>
                      <a:pt x="282" y="172"/>
                      <a:pt x="282" y="173"/>
                      <a:pt x="282" y="173"/>
                    </a:cubicBezTo>
                    <a:cubicBezTo>
                      <a:pt x="282" y="173"/>
                      <a:pt x="283" y="172"/>
                      <a:pt x="283" y="172"/>
                    </a:cubicBezTo>
                    <a:moveTo>
                      <a:pt x="649" y="0"/>
                    </a:moveTo>
                    <a:cubicBezTo>
                      <a:pt x="648" y="1"/>
                      <a:pt x="647" y="6"/>
                      <a:pt x="646" y="8"/>
                    </a:cubicBezTo>
                    <a:cubicBezTo>
                      <a:pt x="644" y="10"/>
                      <a:pt x="639" y="10"/>
                      <a:pt x="636" y="12"/>
                    </a:cubicBezTo>
                    <a:cubicBezTo>
                      <a:pt x="637" y="12"/>
                      <a:pt x="638" y="12"/>
                      <a:pt x="639" y="12"/>
                    </a:cubicBezTo>
                    <a:cubicBezTo>
                      <a:pt x="640" y="12"/>
                      <a:pt x="640" y="12"/>
                      <a:pt x="641" y="12"/>
                    </a:cubicBezTo>
                    <a:cubicBezTo>
                      <a:pt x="641" y="12"/>
                      <a:pt x="641" y="12"/>
                      <a:pt x="641" y="12"/>
                    </a:cubicBezTo>
                    <a:cubicBezTo>
                      <a:pt x="641" y="12"/>
                      <a:pt x="641" y="12"/>
                      <a:pt x="641" y="12"/>
                    </a:cubicBezTo>
                    <a:cubicBezTo>
                      <a:pt x="643" y="12"/>
                      <a:pt x="643" y="13"/>
                      <a:pt x="645" y="13"/>
                    </a:cubicBezTo>
                    <a:cubicBezTo>
                      <a:pt x="642" y="16"/>
                      <a:pt x="646" y="16"/>
                      <a:pt x="648" y="16"/>
                    </a:cubicBezTo>
                    <a:cubicBezTo>
                      <a:pt x="643" y="19"/>
                      <a:pt x="638" y="19"/>
                      <a:pt x="632" y="22"/>
                    </a:cubicBezTo>
                    <a:cubicBezTo>
                      <a:pt x="636" y="22"/>
                      <a:pt x="632" y="24"/>
                      <a:pt x="633" y="25"/>
                    </a:cubicBezTo>
                    <a:cubicBezTo>
                      <a:pt x="634" y="26"/>
                      <a:pt x="637" y="27"/>
                      <a:pt x="637" y="27"/>
                    </a:cubicBezTo>
                    <a:cubicBezTo>
                      <a:pt x="636" y="27"/>
                      <a:pt x="633" y="26"/>
                      <a:pt x="632" y="26"/>
                    </a:cubicBezTo>
                    <a:cubicBezTo>
                      <a:pt x="630" y="26"/>
                      <a:pt x="629" y="27"/>
                      <a:pt x="629" y="29"/>
                    </a:cubicBezTo>
                    <a:cubicBezTo>
                      <a:pt x="629" y="31"/>
                      <a:pt x="631" y="32"/>
                      <a:pt x="633" y="33"/>
                    </a:cubicBezTo>
                    <a:cubicBezTo>
                      <a:pt x="631" y="33"/>
                      <a:pt x="631" y="34"/>
                      <a:pt x="630" y="34"/>
                    </a:cubicBezTo>
                    <a:cubicBezTo>
                      <a:pt x="629" y="34"/>
                      <a:pt x="629" y="33"/>
                      <a:pt x="628" y="33"/>
                    </a:cubicBezTo>
                    <a:cubicBezTo>
                      <a:pt x="627" y="33"/>
                      <a:pt x="627" y="32"/>
                      <a:pt x="625" y="32"/>
                    </a:cubicBezTo>
                    <a:cubicBezTo>
                      <a:pt x="625" y="32"/>
                      <a:pt x="625" y="32"/>
                      <a:pt x="625" y="32"/>
                    </a:cubicBezTo>
                    <a:cubicBezTo>
                      <a:pt x="623" y="33"/>
                      <a:pt x="623" y="34"/>
                      <a:pt x="621" y="36"/>
                    </a:cubicBezTo>
                    <a:cubicBezTo>
                      <a:pt x="621" y="36"/>
                      <a:pt x="621" y="36"/>
                      <a:pt x="621" y="36"/>
                    </a:cubicBezTo>
                    <a:cubicBezTo>
                      <a:pt x="621" y="36"/>
                      <a:pt x="620" y="36"/>
                      <a:pt x="620" y="36"/>
                    </a:cubicBezTo>
                    <a:cubicBezTo>
                      <a:pt x="619" y="37"/>
                      <a:pt x="619" y="37"/>
                      <a:pt x="619" y="37"/>
                    </a:cubicBezTo>
                    <a:cubicBezTo>
                      <a:pt x="619" y="37"/>
                      <a:pt x="619" y="37"/>
                      <a:pt x="619" y="37"/>
                    </a:cubicBezTo>
                    <a:cubicBezTo>
                      <a:pt x="619" y="37"/>
                      <a:pt x="619" y="37"/>
                      <a:pt x="619" y="37"/>
                    </a:cubicBezTo>
                    <a:cubicBezTo>
                      <a:pt x="619" y="37"/>
                      <a:pt x="619" y="37"/>
                      <a:pt x="619" y="38"/>
                    </a:cubicBezTo>
                    <a:cubicBezTo>
                      <a:pt x="618" y="38"/>
                      <a:pt x="618" y="39"/>
                      <a:pt x="618" y="39"/>
                    </a:cubicBezTo>
                    <a:cubicBezTo>
                      <a:pt x="617" y="39"/>
                      <a:pt x="617" y="38"/>
                      <a:pt x="616" y="37"/>
                    </a:cubicBezTo>
                    <a:cubicBezTo>
                      <a:pt x="616" y="34"/>
                      <a:pt x="616" y="24"/>
                      <a:pt x="613" y="24"/>
                    </a:cubicBezTo>
                    <a:cubicBezTo>
                      <a:pt x="612" y="24"/>
                      <a:pt x="612" y="24"/>
                      <a:pt x="612" y="24"/>
                    </a:cubicBezTo>
                    <a:cubicBezTo>
                      <a:pt x="614" y="22"/>
                      <a:pt x="618" y="22"/>
                      <a:pt x="620" y="20"/>
                    </a:cubicBezTo>
                    <a:cubicBezTo>
                      <a:pt x="622" y="17"/>
                      <a:pt x="621" y="11"/>
                      <a:pt x="621" y="8"/>
                    </a:cubicBezTo>
                    <a:cubicBezTo>
                      <a:pt x="615" y="13"/>
                      <a:pt x="608" y="18"/>
                      <a:pt x="602" y="23"/>
                    </a:cubicBezTo>
                    <a:cubicBezTo>
                      <a:pt x="600" y="24"/>
                      <a:pt x="599" y="27"/>
                      <a:pt x="597" y="28"/>
                    </a:cubicBezTo>
                    <a:cubicBezTo>
                      <a:pt x="596" y="29"/>
                      <a:pt x="595" y="30"/>
                      <a:pt x="594" y="31"/>
                    </a:cubicBezTo>
                    <a:cubicBezTo>
                      <a:pt x="592" y="32"/>
                      <a:pt x="590" y="34"/>
                      <a:pt x="588" y="36"/>
                    </a:cubicBezTo>
                    <a:cubicBezTo>
                      <a:pt x="588" y="37"/>
                      <a:pt x="585" y="38"/>
                      <a:pt x="585" y="39"/>
                    </a:cubicBezTo>
                    <a:cubicBezTo>
                      <a:pt x="585" y="40"/>
                      <a:pt x="585" y="41"/>
                      <a:pt x="585" y="41"/>
                    </a:cubicBezTo>
                    <a:cubicBezTo>
                      <a:pt x="585" y="41"/>
                      <a:pt x="585" y="40"/>
                      <a:pt x="585" y="40"/>
                    </a:cubicBezTo>
                    <a:cubicBezTo>
                      <a:pt x="585" y="40"/>
                      <a:pt x="585" y="40"/>
                      <a:pt x="585" y="40"/>
                    </a:cubicBezTo>
                    <a:cubicBezTo>
                      <a:pt x="586" y="40"/>
                      <a:pt x="586" y="41"/>
                      <a:pt x="586" y="41"/>
                    </a:cubicBezTo>
                    <a:cubicBezTo>
                      <a:pt x="586" y="43"/>
                      <a:pt x="587" y="41"/>
                      <a:pt x="586" y="44"/>
                    </a:cubicBezTo>
                    <a:cubicBezTo>
                      <a:pt x="585" y="46"/>
                      <a:pt x="582" y="47"/>
                      <a:pt x="580" y="49"/>
                    </a:cubicBezTo>
                    <a:cubicBezTo>
                      <a:pt x="579" y="51"/>
                      <a:pt x="579" y="53"/>
                      <a:pt x="578" y="53"/>
                    </a:cubicBezTo>
                    <a:cubicBezTo>
                      <a:pt x="577" y="53"/>
                      <a:pt x="577" y="53"/>
                      <a:pt x="577" y="53"/>
                    </a:cubicBezTo>
                    <a:cubicBezTo>
                      <a:pt x="576" y="52"/>
                      <a:pt x="575" y="49"/>
                      <a:pt x="574" y="49"/>
                    </a:cubicBezTo>
                    <a:cubicBezTo>
                      <a:pt x="574" y="49"/>
                      <a:pt x="574" y="49"/>
                      <a:pt x="573" y="50"/>
                    </a:cubicBezTo>
                    <a:cubicBezTo>
                      <a:pt x="572" y="51"/>
                      <a:pt x="574" y="53"/>
                      <a:pt x="574" y="54"/>
                    </a:cubicBezTo>
                    <a:cubicBezTo>
                      <a:pt x="565" y="50"/>
                      <a:pt x="576" y="38"/>
                      <a:pt x="576" y="33"/>
                    </a:cubicBezTo>
                    <a:cubicBezTo>
                      <a:pt x="572" y="32"/>
                      <a:pt x="577" y="29"/>
                      <a:pt x="579" y="28"/>
                    </a:cubicBezTo>
                    <a:cubicBezTo>
                      <a:pt x="582" y="26"/>
                      <a:pt x="584" y="24"/>
                      <a:pt x="587" y="23"/>
                    </a:cubicBezTo>
                    <a:cubicBezTo>
                      <a:pt x="588" y="22"/>
                      <a:pt x="591" y="21"/>
                      <a:pt x="592" y="20"/>
                    </a:cubicBezTo>
                    <a:cubicBezTo>
                      <a:pt x="595" y="18"/>
                      <a:pt x="595" y="15"/>
                      <a:pt x="599" y="13"/>
                    </a:cubicBezTo>
                    <a:cubicBezTo>
                      <a:pt x="595" y="11"/>
                      <a:pt x="589" y="10"/>
                      <a:pt x="583" y="10"/>
                    </a:cubicBezTo>
                    <a:cubicBezTo>
                      <a:pt x="583" y="10"/>
                      <a:pt x="582" y="10"/>
                      <a:pt x="581" y="10"/>
                    </a:cubicBezTo>
                    <a:cubicBezTo>
                      <a:pt x="580" y="10"/>
                      <a:pt x="579" y="10"/>
                      <a:pt x="579" y="10"/>
                    </a:cubicBezTo>
                    <a:cubicBezTo>
                      <a:pt x="579" y="10"/>
                      <a:pt x="579" y="10"/>
                      <a:pt x="579" y="10"/>
                    </a:cubicBezTo>
                    <a:cubicBezTo>
                      <a:pt x="577" y="10"/>
                      <a:pt x="576" y="10"/>
                      <a:pt x="575" y="10"/>
                    </a:cubicBezTo>
                    <a:cubicBezTo>
                      <a:pt x="573" y="11"/>
                      <a:pt x="572" y="12"/>
                      <a:pt x="570" y="12"/>
                    </a:cubicBezTo>
                    <a:cubicBezTo>
                      <a:pt x="570" y="12"/>
                      <a:pt x="570" y="12"/>
                      <a:pt x="570" y="12"/>
                    </a:cubicBezTo>
                    <a:cubicBezTo>
                      <a:pt x="571" y="12"/>
                      <a:pt x="574" y="10"/>
                      <a:pt x="574" y="9"/>
                    </a:cubicBezTo>
                    <a:cubicBezTo>
                      <a:pt x="574" y="8"/>
                      <a:pt x="573" y="7"/>
                      <a:pt x="573" y="7"/>
                    </a:cubicBezTo>
                    <a:cubicBezTo>
                      <a:pt x="572" y="7"/>
                      <a:pt x="570" y="9"/>
                      <a:pt x="569" y="9"/>
                    </a:cubicBezTo>
                    <a:cubicBezTo>
                      <a:pt x="569" y="9"/>
                      <a:pt x="569" y="9"/>
                      <a:pt x="568" y="9"/>
                    </a:cubicBezTo>
                    <a:cubicBezTo>
                      <a:pt x="568" y="9"/>
                      <a:pt x="567" y="9"/>
                      <a:pt x="567" y="8"/>
                    </a:cubicBezTo>
                    <a:cubicBezTo>
                      <a:pt x="567" y="8"/>
                      <a:pt x="566" y="7"/>
                      <a:pt x="565" y="7"/>
                    </a:cubicBezTo>
                    <a:cubicBezTo>
                      <a:pt x="565" y="7"/>
                      <a:pt x="564" y="7"/>
                      <a:pt x="564" y="7"/>
                    </a:cubicBezTo>
                    <a:cubicBezTo>
                      <a:pt x="565" y="6"/>
                      <a:pt x="563" y="5"/>
                      <a:pt x="562" y="5"/>
                    </a:cubicBezTo>
                    <a:cubicBezTo>
                      <a:pt x="562" y="5"/>
                      <a:pt x="561" y="5"/>
                      <a:pt x="561" y="5"/>
                    </a:cubicBezTo>
                    <a:cubicBezTo>
                      <a:pt x="559" y="6"/>
                      <a:pt x="559" y="12"/>
                      <a:pt x="559" y="14"/>
                    </a:cubicBezTo>
                    <a:cubicBezTo>
                      <a:pt x="558" y="15"/>
                      <a:pt x="558" y="15"/>
                      <a:pt x="558" y="15"/>
                    </a:cubicBezTo>
                    <a:cubicBezTo>
                      <a:pt x="557" y="15"/>
                      <a:pt x="557" y="14"/>
                      <a:pt x="556" y="14"/>
                    </a:cubicBezTo>
                    <a:cubicBezTo>
                      <a:pt x="555" y="14"/>
                      <a:pt x="554" y="13"/>
                      <a:pt x="553" y="13"/>
                    </a:cubicBezTo>
                    <a:cubicBezTo>
                      <a:pt x="553" y="13"/>
                      <a:pt x="552" y="13"/>
                      <a:pt x="552" y="15"/>
                    </a:cubicBezTo>
                    <a:cubicBezTo>
                      <a:pt x="550" y="19"/>
                      <a:pt x="561" y="23"/>
                      <a:pt x="564" y="24"/>
                    </a:cubicBezTo>
                    <a:cubicBezTo>
                      <a:pt x="561" y="23"/>
                      <a:pt x="559" y="23"/>
                      <a:pt x="557" y="23"/>
                    </a:cubicBezTo>
                    <a:cubicBezTo>
                      <a:pt x="555" y="23"/>
                      <a:pt x="553" y="24"/>
                      <a:pt x="552" y="28"/>
                    </a:cubicBezTo>
                    <a:cubicBezTo>
                      <a:pt x="550" y="32"/>
                      <a:pt x="553" y="31"/>
                      <a:pt x="554" y="34"/>
                    </a:cubicBezTo>
                    <a:cubicBezTo>
                      <a:pt x="554" y="34"/>
                      <a:pt x="554" y="34"/>
                      <a:pt x="554" y="34"/>
                    </a:cubicBezTo>
                    <a:cubicBezTo>
                      <a:pt x="551" y="34"/>
                      <a:pt x="548" y="33"/>
                      <a:pt x="545" y="32"/>
                    </a:cubicBezTo>
                    <a:cubicBezTo>
                      <a:pt x="545" y="32"/>
                      <a:pt x="544" y="32"/>
                      <a:pt x="544" y="32"/>
                    </a:cubicBezTo>
                    <a:cubicBezTo>
                      <a:pt x="542" y="32"/>
                      <a:pt x="539" y="34"/>
                      <a:pt x="537" y="35"/>
                    </a:cubicBezTo>
                    <a:cubicBezTo>
                      <a:pt x="532" y="37"/>
                      <a:pt x="526" y="40"/>
                      <a:pt x="524" y="45"/>
                    </a:cubicBezTo>
                    <a:cubicBezTo>
                      <a:pt x="524" y="45"/>
                      <a:pt x="525" y="45"/>
                      <a:pt x="525" y="45"/>
                    </a:cubicBezTo>
                    <a:cubicBezTo>
                      <a:pt x="526" y="45"/>
                      <a:pt x="526" y="45"/>
                      <a:pt x="527" y="45"/>
                    </a:cubicBezTo>
                    <a:cubicBezTo>
                      <a:pt x="527" y="45"/>
                      <a:pt x="528" y="45"/>
                      <a:pt x="528" y="45"/>
                    </a:cubicBezTo>
                    <a:cubicBezTo>
                      <a:pt x="529" y="45"/>
                      <a:pt x="530" y="45"/>
                      <a:pt x="530" y="45"/>
                    </a:cubicBezTo>
                    <a:cubicBezTo>
                      <a:pt x="528" y="45"/>
                      <a:pt x="525" y="46"/>
                      <a:pt x="522" y="47"/>
                    </a:cubicBezTo>
                    <a:cubicBezTo>
                      <a:pt x="524" y="48"/>
                      <a:pt x="525" y="50"/>
                      <a:pt x="524" y="52"/>
                    </a:cubicBezTo>
                    <a:cubicBezTo>
                      <a:pt x="524" y="53"/>
                      <a:pt x="520" y="52"/>
                      <a:pt x="522" y="55"/>
                    </a:cubicBezTo>
                    <a:cubicBezTo>
                      <a:pt x="524" y="56"/>
                      <a:pt x="528" y="56"/>
                      <a:pt x="531" y="57"/>
                    </a:cubicBezTo>
                    <a:cubicBezTo>
                      <a:pt x="529" y="59"/>
                      <a:pt x="528" y="58"/>
                      <a:pt x="526" y="58"/>
                    </a:cubicBezTo>
                    <a:cubicBezTo>
                      <a:pt x="524" y="59"/>
                      <a:pt x="521" y="61"/>
                      <a:pt x="519" y="61"/>
                    </a:cubicBezTo>
                    <a:cubicBezTo>
                      <a:pt x="519" y="61"/>
                      <a:pt x="518" y="61"/>
                      <a:pt x="518" y="60"/>
                    </a:cubicBezTo>
                    <a:cubicBezTo>
                      <a:pt x="523" y="59"/>
                      <a:pt x="517" y="56"/>
                      <a:pt x="516" y="55"/>
                    </a:cubicBezTo>
                    <a:cubicBezTo>
                      <a:pt x="514" y="54"/>
                      <a:pt x="517" y="53"/>
                      <a:pt x="515" y="53"/>
                    </a:cubicBezTo>
                    <a:cubicBezTo>
                      <a:pt x="514" y="52"/>
                      <a:pt x="514" y="52"/>
                      <a:pt x="513" y="52"/>
                    </a:cubicBezTo>
                    <a:cubicBezTo>
                      <a:pt x="512" y="52"/>
                      <a:pt x="511" y="53"/>
                      <a:pt x="510" y="53"/>
                    </a:cubicBezTo>
                    <a:cubicBezTo>
                      <a:pt x="505" y="54"/>
                      <a:pt x="500" y="55"/>
                      <a:pt x="496" y="56"/>
                    </a:cubicBezTo>
                    <a:cubicBezTo>
                      <a:pt x="499" y="52"/>
                      <a:pt x="506" y="54"/>
                      <a:pt x="510" y="52"/>
                    </a:cubicBezTo>
                    <a:cubicBezTo>
                      <a:pt x="511" y="52"/>
                      <a:pt x="515" y="49"/>
                      <a:pt x="515" y="48"/>
                    </a:cubicBezTo>
                    <a:cubicBezTo>
                      <a:pt x="515" y="46"/>
                      <a:pt x="504" y="44"/>
                      <a:pt x="501" y="44"/>
                    </a:cubicBezTo>
                    <a:cubicBezTo>
                      <a:pt x="501" y="44"/>
                      <a:pt x="501" y="44"/>
                      <a:pt x="501" y="44"/>
                    </a:cubicBezTo>
                    <a:cubicBezTo>
                      <a:pt x="499" y="45"/>
                      <a:pt x="496" y="47"/>
                      <a:pt x="496" y="49"/>
                    </a:cubicBezTo>
                    <a:cubicBezTo>
                      <a:pt x="496" y="49"/>
                      <a:pt x="501" y="51"/>
                      <a:pt x="502" y="51"/>
                    </a:cubicBezTo>
                    <a:cubicBezTo>
                      <a:pt x="501" y="51"/>
                      <a:pt x="499" y="51"/>
                      <a:pt x="498" y="51"/>
                    </a:cubicBezTo>
                    <a:cubicBezTo>
                      <a:pt x="498" y="51"/>
                      <a:pt x="497" y="51"/>
                      <a:pt x="497" y="51"/>
                    </a:cubicBezTo>
                    <a:cubicBezTo>
                      <a:pt x="497" y="51"/>
                      <a:pt x="496" y="51"/>
                      <a:pt x="496" y="51"/>
                    </a:cubicBezTo>
                    <a:cubicBezTo>
                      <a:pt x="495" y="51"/>
                      <a:pt x="494" y="51"/>
                      <a:pt x="493" y="50"/>
                    </a:cubicBezTo>
                    <a:cubicBezTo>
                      <a:pt x="494" y="50"/>
                      <a:pt x="494" y="50"/>
                      <a:pt x="494" y="50"/>
                    </a:cubicBezTo>
                    <a:cubicBezTo>
                      <a:pt x="484" y="48"/>
                      <a:pt x="474" y="47"/>
                      <a:pt x="464" y="46"/>
                    </a:cubicBezTo>
                    <a:cubicBezTo>
                      <a:pt x="467" y="49"/>
                      <a:pt x="470" y="48"/>
                      <a:pt x="473" y="50"/>
                    </a:cubicBezTo>
                    <a:cubicBezTo>
                      <a:pt x="473" y="50"/>
                      <a:pt x="473" y="52"/>
                      <a:pt x="474" y="52"/>
                    </a:cubicBezTo>
                    <a:cubicBezTo>
                      <a:pt x="474" y="52"/>
                      <a:pt x="474" y="52"/>
                      <a:pt x="474" y="52"/>
                    </a:cubicBezTo>
                    <a:cubicBezTo>
                      <a:pt x="475" y="52"/>
                      <a:pt x="475" y="52"/>
                      <a:pt x="475" y="52"/>
                    </a:cubicBezTo>
                    <a:cubicBezTo>
                      <a:pt x="475" y="52"/>
                      <a:pt x="475" y="52"/>
                      <a:pt x="475" y="52"/>
                    </a:cubicBezTo>
                    <a:cubicBezTo>
                      <a:pt x="475" y="52"/>
                      <a:pt x="475" y="52"/>
                      <a:pt x="475" y="52"/>
                    </a:cubicBezTo>
                    <a:cubicBezTo>
                      <a:pt x="476" y="53"/>
                      <a:pt x="477" y="53"/>
                      <a:pt x="478" y="54"/>
                    </a:cubicBezTo>
                    <a:cubicBezTo>
                      <a:pt x="479" y="54"/>
                      <a:pt x="479" y="54"/>
                      <a:pt x="480" y="54"/>
                    </a:cubicBezTo>
                    <a:cubicBezTo>
                      <a:pt x="483" y="54"/>
                      <a:pt x="487" y="53"/>
                      <a:pt x="489" y="51"/>
                    </a:cubicBezTo>
                    <a:cubicBezTo>
                      <a:pt x="490" y="53"/>
                      <a:pt x="489" y="56"/>
                      <a:pt x="489" y="58"/>
                    </a:cubicBezTo>
                    <a:cubicBezTo>
                      <a:pt x="489" y="59"/>
                      <a:pt x="489" y="60"/>
                      <a:pt x="488" y="61"/>
                    </a:cubicBezTo>
                    <a:cubicBezTo>
                      <a:pt x="483" y="64"/>
                      <a:pt x="487" y="62"/>
                      <a:pt x="487" y="64"/>
                    </a:cubicBezTo>
                    <a:cubicBezTo>
                      <a:pt x="487" y="65"/>
                      <a:pt x="489" y="65"/>
                      <a:pt x="486" y="66"/>
                    </a:cubicBezTo>
                    <a:cubicBezTo>
                      <a:pt x="488" y="67"/>
                      <a:pt x="489" y="69"/>
                      <a:pt x="491" y="70"/>
                    </a:cubicBezTo>
                    <a:cubicBezTo>
                      <a:pt x="482" y="66"/>
                      <a:pt x="474" y="62"/>
                      <a:pt x="465" y="59"/>
                    </a:cubicBezTo>
                    <a:cubicBezTo>
                      <a:pt x="466" y="61"/>
                      <a:pt x="467" y="65"/>
                      <a:pt x="464" y="66"/>
                    </a:cubicBezTo>
                    <a:cubicBezTo>
                      <a:pt x="464" y="67"/>
                      <a:pt x="463" y="67"/>
                      <a:pt x="462" y="67"/>
                    </a:cubicBezTo>
                    <a:cubicBezTo>
                      <a:pt x="460" y="67"/>
                      <a:pt x="459" y="64"/>
                      <a:pt x="458" y="62"/>
                    </a:cubicBezTo>
                    <a:cubicBezTo>
                      <a:pt x="455" y="63"/>
                      <a:pt x="443" y="67"/>
                      <a:pt x="444" y="71"/>
                    </a:cubicBezTo>
                    <a:cubicBezTo>
                      <a:pt x="446" y="74"/>
                      <a:pt x="446" y="79"/>
                      <a:pt x="450" y="81"/>
                    </a:cubicBezTo>
                    <a:cubicBezTo>
                      <a:pt x="449" y="80"/>
                      <a:pt x="446" y="78"/>
                      <a:pt x="445" y="78"/>
                    </a:cubicBezTo>
                    <a:cubicBezTo>
                      <a:pt x="444" y="78"/>
                      <a:pt x="444" y="79"/>
                      <a:pt x="444" y="79"/>
                    </a:cubicBezTo>
                    <a:cubicBezTo>
                      <a:pt x="442" y="81"/>
                      <a:pt x="441" y="85"/>
                      <a:pt x="439" y="87"/>
                    </a:cubicBezTo>
                    <a:cubicBezTo>
                      <a:pt x="437" y="90"/>
                      <a:pt x="432" y="91"/>
                      <a:pt x="430" y="94"/>
                    </a:cubicBezTo>
                    <a:cubicBezTo>
                      <a:pt x="431" y="91"/>
                      <a:pt x="434" y="89"/>
                      <a:pt x="436" y="86"/>
                    </a:cubicBezTo>
                    <a:cubicBezTo>
                      <a:pt x="438" y="84"/>
                      <a:pt x="437" y="84"/>
                      <a:pt x="438" y="81"/>
                    </a:cubicBezTo>
                    <a:cubicBezTo>
                      <a:pt x="439" y="80"/>
                      <a:pt x="440" y="79"/>
                      <a:pt x="440" y="78"/>
                    </a:cubicBezTo>
                    <a:cubicBezTo>
                      <a:pt x="441" y="76"/>
                      <a:pt x="440" y="75"/>
                      <a:pt x="440" y="72"/>
                    </a:cubicBezTo>
                    <a:cubicBezTo>
                      <a:pt x="439" y="69"/>
                      <a:pt x="442" y="67"/>
                      <a:pt x="442" y="64"/>
                    </a:cubicBezTo>
                    <a:cubicBezTo>
                      <a:pt x="442" y="63"/>
                      <a:pt x="441" y="59"/>
                      <a:pt x="439" y="59"/>
                    </a:cubicBezTo>
                    <a:cubicBezTo>
                      <a:pt x="439" y="59"/>
                      <a:pt x="439" y="59"/>
                      <a:pt x="439" y="59"/>
                    </a:cubicBezTo>
                    <a:cubicBezTo>
                      <a:pt x="438" y="59"/>
                      <a:pt x="436" y="61"/>
                      <a:pt x="435" y="62"/>
                    </a:cubicBezTo>
                    <a:cubicBezTo>
                      <a:pt x="435" y="61"/>
                      <a:pt x="435" y="60"/>
                      <a:pt x="435" y="60"/>
                    </a:cubicBezTo>
                    <a:cubicBezTo>
                      <a:pt x="433" y="63"/>
                      <a:pt x="432" y="66"/>
                      <a:pt x="430" y="68"/>
                    </a:cubicBezTo>
                    <a:cubicBezTo>
                      <a:pt x="430" y="67"/>
                      <a:pt x="431" y="66"/>
                      <a:pt x="431" y="65"/>
                    </a:cubicBezTo>
                    <a:cubicBezTo>
                      <a:pt x="429" y="66"/>
                      <a:pt x="427" y="68"/>
                      <a:pt x="426" y="70"/>
                    </a:cubicBezTo>
                    <a:cubicBezTo>
                      <a:pt x="423" y="75"/>
                      <a:pt x="428" y="77"/>
                      <a:pt x="432" y="79"/>
                    </a:cubicBezTo>
                    <a:cubicBezTo>
                      <a:pt x="430" y="80"/>
                      <a:pt x="423" y="86"/>
                      <a:pt x="420" y="86"/>
                    </a:cubicBezTo>
                    <a:cubicBezTo>
                      <a:pt x="420" y="86"/>
                      <a:pt x="419" y="86"/>
                      <a:pt x="419" y="86"/>
                    </a:cubicBezTo>
                    <a:cubicBezTo>
                      <a:pt x="422" y="83"/>
                      <a:pt x="420" y="84"/>
                      <a:pt x="421" y="81"/>
                    </a:cubicBezTo>
                    <a:cubicBezTo>
                      <a:pt x="421" y="79"/>
                      <a:pt x="423" y="79"/>
                      <a:pt x="423" y="77"/>
                    </a:cubicBezTo>
                    <a:cubicBezTo>
                      <a:pt x="423" y="75"/>
                      <a:pt x="422" y="75"/>
                      <a:pt x="422" y="73"/>
                    </a:cubicBezTo>
                    <a:cubicBezTo>
                      <a:pt x="421" y="72"/>
                      <a:pt x="423" y="69"/>
                      <a:pt x="423" y="68"/>
                    </a:cubicBezTo>
                    <a:cubicBezTo>
                      <a:pt x="423" y="67"/>
                      <a:pt x="422" y="67"/>
                      <a:pt x="421" y="67"/>
                    </a:cubicBezTo>
                    <a:cubicBezTo>
                      <a:pt x="418" y="67"/>
                      <a:pt x="415" y="68"/>
                      <a:pt x="413" y="68"/>
                    </a:cubicBezTo>
                    <a:cubicBezTo>
                      <a:pt x="411" y="69"/>
                      <a:pt x="409" y="69"/>
                      <a:pt x="407" y="70"/>
                    </a:cubicBezTo>
                    <a:cubicBezTo>
                      <a:pt x="405" y="71"/>
                      <a:pt x="399" y="76"/>
                      <a:pt x="402" y="78"/>
                    </a:cubicBezTo>
                    <a:cubicBezTo>
                      <a:pt x="405" y="79"/>
                      <a:pt x="408" y="79"/>
                      <a:pt x="409" y="81"/>
                    </a:cubicBezTo>
                    <a:cubicBezTo>
                      <a:pt x="407" y="82"/>
                      <a:pt x="405" y="82"/>
                      <a:pt x="402" y="83"/>
                    </a:cubicBezTo>
                    <a:cubicBezTo>
                      <a:pt x="403" y="84"/>
                      <a:pt x="404" y="86"/>
                      <a:pt x="404" y="87"/>
                    </a:cubicBezTo>
                    <a:cubicBezTo>
                      <a:pt x="399" y="84"/>
                      <a:pt x="395" y="83"/>
                      <a:pt x="389" y="82"/>
                    </a:cubicBezTo>
                    <a:cubicBezTo>
                      <a:pt x="391" y="85"/>
                      <a:pt x="393" y="88"/>
                      <a:pt x="397" y="90"/>
                    </a:cubicBezTo>
                    <a:cubicBezTo>
                      <a:pt x="398" y="91"/>
                      <a:pt x="400" y="91"/>
                      <a:pt x="401" y="92"/>
                    </a:cubicBezTo>
                    <a:cubicBezTo>
                      <a:pt x="400" y="94"/>
                      <a:pt x="398" y="94"/>
                      <a:pt x="396" y="94"/>
                    </a:cubicBezTo>
                    <a:cubicBezTo>
                      <a:pt x="394" y="94"/>
                      <a:pt x="392" y="94"/>
                      <a:pt x="390" y="93"/>
                    </a:cubicBezTo>
                    <a:cubicBezTo>
                      <a:pt x="387" y="92"/>
                      <a:pt x="387" y="92"/>
                      <a:pt x="386" y="89"/>
                    </a:cubicBezTo>
                    <a:cubicBezTo>
                      <a:pt x="385" y="89"/>
                      <a:pt x="384" y="88"/>
                      <a:pt x="383" y="88"/>
                    </a:cubicBezTo>
                    <a:cubicBezTo>
                      <a:pt x="383" y="86"/>
                      <a:pt x="385" y="86"/>
                      <a:pt x="383" y="84"/>
                    </a:cubicBezTo>
                    <a:cubicBezTo>
                      <a:pt x="382" y="84"/>
                      <a:pt x="382" y="84"/>
                      <a:pt x="381" y="84"/>
                    </a:cubicBezTo>
                    <a:cubicBezTo>
                      <a:pt x="379" y="84"/>
                      <a:pt x="377" y="87"/>
                      <a:pt x="376" y="89"/>
                    </a:cubicBezTo>
                    <a:cubicBezTo>
                      <a:pt x="375" y="90"/>
                      <a:pt x="374" y="93"/>
                      <a:pt x="374" y="94"/>
                    </a:cubicBezTo>
                    <a:cubicBezTo>
                      <a:pt x="374" y="97"/>
                      <a:pt x="377" y="96"/>
                      <a:pt x="374" y="99"/>
                    </a:cubicBezTo>
                    <a:cubicBezTo>
                      <a:pt x="372" y="101"/>
                      <a:pt x="371" y="101"/>
                      <a:pt x="368" y="101"/>
                    </a:cubicBezTo>
                    <a:cubicBezTo>
                      <a:pt x="367" y="102"/>
                      <a:pt x="365" y="102"/>
                      <a:pt x="364" y="102"/>
                    </a:cubicBezTo>
                    <a:cubicBezTo>
                      <a:pt x="361" y="106"/>
                      <a:pt x="365" y="112"/>
                      <a:pt x="368" y="114"/>
                    </a:cubicBezTo>
                    <a:cubicBezTo>
                      <a:pt x="366" y="116"/>
                      <a:pt x="362" y="116"/>
                      <a:pt x="359" y="116"/>
                    </a:cubicBezTo>
                    <a:cubicBezTo>
                      <a:pt x="361" y="117"/>
                      <a:pt x="367" y="118"/>
                      <a:pt x="368" y="119"/>
                    </a:cubicBezTo>
                    <a:cubicBezTo>
                      <a:pt x="368" y="119"/>
                      <a:pt x="368" y="119"/>
                      <a:pt x="368" y="119"/>
                    </a:cubicBezTo>
                    <a:cubicBezTo>
                      <a:pt x="364" y="119"/>
                      <a:pt x="361" y="118"/>
                      <a:pt x="358" y="117"/>
                    </a:cubicBezTo>
                    <a:cubicBezTo>
                      <a:pt x="359" y="123"/>
                      <a:pt x="359" y="122"/>
                      <a:pt x="364" y="124"/>
                    </a:cubicBezTo>
                    <a:cubicBezTo>
                      <a:pt x="364" y="124"/>
                      <a:pt x="364" y="124"/>
                      <a:pt x="363" y="124"/>
                    </a:cubicBezTo>
                    <a:cubicBezTo>
                      <a:pt x="361" y="124"/>
                      <a:pt x="359" y="123"/>
                      <a:pt x="358" y="123"/>
                    </a:cubicBezTo>
                    <a:cubicBezTo>
                      <a:pt x="356" y="123"/>
                      <a:pt x="354" y="122"/>
                      <a:pt x="352" y="122"/>
                    </a:cubicBezTo>
                    <a:cubicBezTo>
                      <a:pt x="351" y="122"/>
                      <a:pt x="349" y="122"/>
                      <a:pt x="347" y="123"/>
                    </a:cubicBezTo>
                    <a:cubicBezTo>
                      <a:pt x="343" y="125"/>
                      <a:pt x="339" y="127"/>
                      <a:pt x="335" y="129"/>
                    </a:cubicBezTo>
                    <a:cubicBezTo>
                      <a:pt x="332" y="130"/>
                      <a:pt x="333" y="132"/>
                      <a:pt x="333" y="135"/>
                    </a:cubicBezTo>
                    <a:cubicBezTo>
                      <a:pt x="334" y="135"/>
                      <a:pt x="335" y="135"/>
                      <a:pt x="336" y="135"/>
                    </a:cubicBezTo>
                    <a:cubicBezTo>
                      <a:pt x="337" y="135"/>
                      <a:pt x="337" y="135"/>
                      <a:pt x="338" y="135"/>
                    </a:cubicBezTo>
                    <a:cubicBezTo>
                      <a:pt x="343" y="135"/>
                      <a:pt x="347" y="135"/>
                      <a:pt x="351" y="135"/>
                    </a:cubicBezTo>
                    <a:cubicBezTo>
                      <a:pt x="354" y="134"/>
                      <a:pt x="356" y="132"/>
                      <a:pt x="358" y="132"/>
                    </a:cubicBezTo>
                    <a:cubicBezTo>
                      <a:pt x="358" y="132"/>
                      <a:pt x="359" y="131"/>
                      <a:pt x="359" y="131"/>
                    </a:cubicBezTo>
                    <a:cubicBezTo>
                      <a:pt x="361" y="131"/>
                      <a:pt x="362" y="133"/>
                      <a:pt x="364" y="134"/>
                    </a:cubicBezTo>
                    <a:cubicBezTo>
                      <a:pt x="365" y="135"/>
                      <a:pt x="367" y="137"/>
                      <a:pt x="369" y="137"/>
                    </a:cubicBezTo>
                    <a:cubicBezTo>
                      <a:pt x="369" y="137"/>
                      <a:pt x="370" y="137"/>
                      <a:pt x="370" y="136"/>
                    </a:cubicBezTo>
                    <a:cubicBezTo>
                      <a:pt x="367" y="139"/>
                      <a:pt x="354" y="142"/>
                      <a:pt x="356" y="147"/>
                    </a:cubicBezTo>
                    <a:cubicBezTo>
                      <a:pt x="352" y="146"/>
                      <a:pt x="350" y="141"/>
                      <a:pt x="347" y="139"/>
                    </a:cubicBezTo>
                    <a:cubicBezTo>
                      <a:pt x="347" y="139"/>
                      <a:pt x="347" y="139"/>
                      <a:pt x="347" y="139"/>
                    </a:cubicBezTo>
                    <a:cubicBezTo>
                      <a:pt x="346" y="139"/>
                      <a:pt x="338" y="143"/>
                      <a:pt x="337" y="144"/>
                    </a:cubicBezTo>
                    <a:cubicBezTo>
                      <a:pt x="333" y="147"/>
                      <a:pt x="338" y="148"/>
                      <a:pt x="340" y="149"/>
                    </a:cubicBezTo>
                    <a:cubicBezTo>
                      <a:pt x="337" y="148"/>
                      <a:pt x="334" y="147"/>
                      <a:pt x="330" y="146"/>
                    </a:cubicBezTo>
                    <a:cubicBezTo>
                      <a:pt x="331" y="147"/>
                      <a:pt x="332" y="148"/>
                      <a:pt x="333" y="148"/>
                    </a:cubicBezTo>
                    <a:cubicBezTo>
                      <a:pt x="331" y="150"/>
                      <a:pt x="329" y="150"/>
                      <a:pt x="327" y="152"/>
                    </a:cubicBezTo>
                    <a:cubicBezTo>
                      <a:pt x="328" y="152"/>
                      <a:pt x="330" y="151"/>
                      <a:pt x="331" y="151"/>
                    </a:cubicBezTo>
                    <a:cubicBezTo>
                      <a:pt x="331" y="151"/>
                      <a:pt x="332" y="151"/>
                      <a:pt x="332" y="152"/>
                    </a:cubicBezTo>
                    <a:cubicBezTo>
                      <a:pt x="333" y="152"/>
                      <a:pt x="335" y="153"/>
                      <a:pt x="336" y="153"/>
                    </a:cubicBezTo>
                    <a:cubicBezTo>
                      <a:pt x="337" y="153"/>
                      <a:pt x="337" y="153"/>
                      <a:pt x="337" y="153"/>
                    </a:cubicBezTo>
                    <a:cubicBezTo>
                      <a:pt x="334" y="154"/>
                      <a:pt x="331" y="153"/>
                      <a:pt x="328" y="155"/>
                    </a:cubicBezTo>
                    <a:cubicBezTo>
                      <a:pt x="329" y="155"/>
                      <a:pt x="330" y="156"/>
                      <a:pt x="331" y="157"/>
                    </a:cubicBezTo>
                    <a:cubicBezTo>
                      <a:pt x="329" y="158"/>
                      <a:pt x="333" y="157"/>
                      <a:pt x="331" y="159"/>
                    </a:cubicBezTo>
                    <a:cubicBezTo>
                      <a:pt x="330" y="161"/>
                      <a:pt x="331" y="161"/>
                      <a:pt x="329" y="161"/>
                    </a:cubicBezTo>
                    <a:cubicBezTo>
                      <a:pt x="328" y="161"/>
                      <a:pt x="328" y="161"/>
                      <a:pt x="327" y="161"/>
                    </a:cubicBezTo>
                    <a:cubicBezTo>
                      <a:pt x="327" y="161"/>
                      <a:pt x="327" y="161"/>
                      <a:pt x="326" y="161"/>
                    </a:cubicBezTo>
                    <a:cubicBezTo>
                      <a:pt x="326" y="161"/>
                      <a:pt x="326" y="161"/>
                      <a:pt x="325" y="161"/>
                    </a:cubicBezTo>
                    <a:cubicBezTo>
                      <a:pt x="325" y="161"/>
                      <a:pt x="324" y="161"/>
                      <a:pt x="324" y="161"/>
                    </a:cubicBezTo>
                    <a:cubicBezTo>
                      <a:pt x="326" y="163"/>
                      <a:pt x="329" y="163"/>
                      <a:pt x="330" y="165"/>
                    </a:cubicBezTo>
                    <a:cubicBezTo>
                      <a:pt x="327" y="164"/>
                      <a:pt x="323" y="163"/>
                      <a:pt x="322" y="159"/>
                    </a:cubicBezTo>
                    <a:cubicBezTo>
                      <a:pt x="321" y="156"/>
                      <a:pt x="322" y="150"/>
                      <a:pt x="319" y="147"/>
                    </a:cubicBezTo>
                    <a:cubicBezTo>
                      <a:pt x="318" y="146"/>
                      <a:pt x="317" y="146"/>
                      <a:pt x="317" y="146"/>
                    </a:cubicBezTo>
                    <a:cubicBezTo>
                      <a:pt x="314" y="146"/>
                      <a:pt x="312" y="150"/>
                      <a:pt x="309" y="151"/>
                    </a:cubicBezTo>
                    <a:cubicBezTo>
                      <a:pt x="309" y="152"/>
                      <a:pt x="307" y="153"/>
                      <a:pt x="306" y="153"/>
                    </a:cubicBezTo>
                    <a:cubicBezTo>
                      <a:pt x="306" y="153"/>
                      <a:pt x="306" y="153"/>
                      <a:pt x="306" y="152"/>
                    </a:cubicBezTo>
                    <a:cubicBezTo>
                      <a:pt x="306" y="151"/>
                      <a:pt x="310" y="148"/>
                      <a:pt x="307" y="148"/>
                    </a:cubicBezTo>
                    <a:cubicBezTo>
                      <a:pt x="307" y="148"/>
                      <a:pt x="307" y="148"/>
                      <a:pt x="307" y="148"/>
                    </a:cubicBezTo>
                    <a:cubicBezTo>
                      <a:pt x="305" y="148"/>
                      <a:pt x="304" y="150"/>
                      <a:pt x="303" y="151"/>
                    </a:cubicBezTo>
                    <a:cubicBezTo>
                      <a:pt x="303" y="151"/>
                      <a:pt x="303" y="151"/>
                      <a:pt x="303" y="151"/>
                    </a:cubicBezTo>
                    <a:cubicBezTo>
                      <a:pt x="303" y="151"/>
                      <a:pt x="303" y="151"/>
                      <a:pt x="302" y="151"/>
                    </a:cubicBezTo>
                    <a:cubicBezTo>
                      <a:pt x="302" y="150"/>
                      <a:pt x="302" y="150"/>
                      <a:pt x="301" y="150"/>
                    </a:cubicBezTo>
                    <a:cubicBezTo>
                      <a:pt x="301" y="150"/>
                      <a:pt x="301" y="150"/>
                      <a:pt x="300" y="151"/>
                    </a:cubicBezTo>
                    <a:cubicBezTo>
                      <a:pt x="299" y="152"/>
                      <a:pt x="298" y="153"/>
                      <a:pt x="297" y="154"/>
                    </a:cubicBezTo>
                    <a:cubicBezTo>
                      <a:pt x="303" y="155"/>
                      <a:pt x="308" y="154"/>
                      <a:pt x="314" y="156"/>
                    </a:cubicBezTo>
                    <a:cubicBezTo>
                      <a:pt x="309" y="159"/>
                      <a:pt x="305" y="161"/>
                      <a:pt x="301" y="161"/>
                    </a:cubicBezTo>
                    <a:cubicBezTo>
                      <a:pt x="299" y="161"/>
                      <a:pt x="298" y="162"/>
                      <a:pt x="297" y="163"/>
                    </a:cubicBezTo>
                    <a:cubicBezTo>
                      <a:pt x="296" y="163"/>
                      <a:pt x="295" y="164"/>
                      <a:pt x="294" y="164"/>
                    </a:cubicBezTo>
                    <a:cubicBezTo>
                      <a:pt x="294" y="164"/>
                      <a:pt x="294" y="164"/>
                      <a:pt x="294" y="164"/>
                    </a:cubicBezTo>
                    <a:cubicBezTo>
                      <a:pt x="294" y="164"/>
                      <a:pt x="294" y="163"/>
                      <a:pt x="293" y="162"/>
                    </a:cubicBezTo>
                    <a:cubicBezTo>
                      <a:pt x="292" y="162"/>
                      <a:pt x="291" y="162"/>
                      <a:pt x="289" y="162"/>
                    </a:cubicBezTo>
                    <a:cubicBezTo>
                      <a:pt x="287" y="162"/>
                      <a:pt x="285" y="162"/>
                      <a:pt x="285" y="163"/>
                    </a:cubicBezTo>
                    <a:cubicBezTo>
                      <a:pt x="284" y="165"/>
                      <a:pt x="282" y="165"/>
                      <a:pt x="282" y="166"/>
                    </a:cubicBezTo>
                    <a:cubicBezTo>
                      <a:pt x="283" y="168"/>
                      <a:pt x="285" y="171"/>
                      <a:pt x="283" y="172"/>
                    </a:cubicBezTo>
                    <a:cubicBezTo>
                      <a:pt x="287" y="171"/>
                      <a:pt x="299" y="167"/>
                      <a:pt x="299" y="164"/>
                    </a:cubicBezTo>
                    <a:cubicBezTo>
                      <a:pt x="303" y="164"/>
                      <a:pt x="306" y="167"/>
                      <a:pt x="309" y="169"/>
                    </a:cubicBezTo>
                    <a:cubicBezTo>
                      <a:pt x="308" y="169"/>
                      <a:pt x="308" y="169"/>
                      <a:pt x="307" y="169"/>
                    </a:cubicBezTo>
                    <a:cubicBezTo>
                      <a:pt x="303" y="169"/>
                      <a:pt x="298" y="172"/>
                      <a:pt x="294" y="174"/>
                    </a:cubicBezTo>
                    <a:cubicBezTo>
                      <a:pt x="295" y="174"/>
                      <a:pt x="300" y="175"/>
                      <a:pt x="300" y="176"/>
                    </a:cubicBezTo>
                    <a:cubicBezTo>
                      <a:pt x="302" y="178"/>
                      <a:pt x="300" y="180"/>
                      <a:pt x="303" y="180"/>
                    </a:cubicBezTo>
                    <a:cubicBezTo>
                      <a:pt x="303" y="180"/>
                      <a:pt x="303" y="180"/>
                      <a:pt x="303" y="180"/>
                    </a:cubicBezTo>
                    <a:cubicBezTo>
                      <a:pt x="305" y="180"/>
                      <a:pt x="306" y="180"/>
                      <a:pt x="308" y="179"/>
                    </a:cubicBezTo>
                    <a:cubicBezTo>
                      <a:pt x="310" y="178"/>
                      <a:pt x="312" y="177"/>
                      <a:pt x="313" y="177"/>
                    </a:cubicBezTo>
                    <a:cubicBezTo>
                      <a:pt x="313" y="177"/>
                      <a:pt x="313" y="177"/>
                      <a:pt x="314" y="177"/>
                    </a:cubicBezTo>
                    <a:cubicBezTo>
                      <a:pt x="311" y="180"/>
                      <a:pt x="304" y="183"/>
                      <a:pt x="306" y="186"/>
                    </a:cubicBezTo>
                    <a:cubicBezTo>
                      <a:pt x="306" y="186"/>
                      <a:pt x="310" y="187"/>
                      <a:pt x="311" y="187"/>
                    </a:cubicBezTo>
                    <a:cubicBezTo>
                      <a:pt x="305" y="187"/>
                      <a:pt x="299" y="184"/>
                      <a:pt x="294" y="182"/>
                    </a:cubicBezTo>
                    <a:cubicBezTo>
                      <a:pt x="293" y="182"/>
                      <a:pt x="292" y="182"/>
                      <a:pt x="291" y="182"/>
                    </a:cubicBezTo>
                    <a:cubicBezTo>
                      <a:pt x="291" y="182"/>
                      <a:pt x="290" y="182"/>
                      <a:pt x="290" y="182"/>
                    </a:cubicBezTo>
                    <a:cubicBezTo>
                      <a:pt x="289" y="182"/>
                      <a:pt x="289" y="182"/>
                      <a:pt x="289" y="182"/>
                    </a:cubicBezTo>
                    <a:cubicBezTo>
                      <a:pt x="288" y="182"/>
                      <a:pt x="288" y="182"/>
                      <a:pt x="288" y="182"/>
                    </a:cubicBezTo>
                    <a:cubicBezTo>
                      <a:pt x="288" y="181"/>
                      <a:pt x="291" y="177"/>
                      <a:pt x="290" y="177"/>
                    </a:cubicBezTo>
                    <a:cubicBezTo>
                      <a:pt x="290" y="177"/>
                      <a:pt x="289" y="177"/>
                      <a:pt x="289" y="177"/>
                    </a:cubicBezTo>
                    <a:cubicBezTo>
                      <a:pt x="286" y="178"/>
                      <a:pt x="283" y="180"/>
                      <a:pt x="280" y="182"/>
                    </a:cubicBezTo>
                    <a:cubicBezTo>
                      <a:pt x="283" y="183"/>
                      <a:pt x="287" y="183"/>
                      <a:pt x="290" y="183"/>
                    </a:cubicBezTo>
                    <a:cubicBezTo>
                      <a:pt x="289" y="184"/>
                      <a:pt x="285" y="186"/>
                      <a:pt x="284" y="186"/>
                    </a:cubicBezTo>
                    <a:cubicBezTo>
                      <a:pt x="284" y="186"/>
                      <a:pt x="284" y="186"/>
                      <a:pt x="284" y="186"/>
                    </a:cubicBezTo>
                    <a:cubicBezTo>
                      <a:pt x="283" y="185"/>
                      <a:pt x="282" y="184"/>
                      <a:pt x="281" y="184"/>
                    </a:cubicBezTo>
                    <a:cubicBezTo>
                      <a:pt x="280" y="184"/>
                      <a:pt x="279" y="185"/>
                      <a:pt x="278" y="185"/>
                    </a:cubicBezTo>
                    <a:cubicBezTo>
                      <a:pt x="277" y="187"/>
                      <a:pt x="276" y="188"/>
                      <a:pt x="274" y="190"/>
                    </a:cubicBezTo>
                    <a:cubicBezTo>
                      <a:pt x="273" y="191"/>
                      <a:pt x="271" y="191"/>
                      <a:pt x="270" y="192"/>
                    </a:cubicBezTo>
                    <a:cubicBezTo>
                      <a:pt x="276" y="192"/>
                      <a:pt x="283" y="191"/>
                      <a:pt x="289" y="190"/>
                    </a:cubicBezTo>
                    <a:cubicBezTo>
                      <a:pt x="289" y="190"/>
                      <a:pt x="289" y="190"/>
                      <a:pt x="290" y="190"/>
                    </a:cubicBezTo>
                    <a:cubicBezTo>
                      <a:pt x="292" y="190"/>
                      <a:pt x="296" y="193"/>
                      <a:pt x="298" y="194"/>
                    </a:cubicBezTo>
                    <a:cubicBezTo>
                      <a:pt x="301" y="196"/>
                      <a:pt x="301" y="195"/>
                      <a:pt x="302" y="200"/>
                    </a:cubicBezTo>
                    <a:cubicBezTo>
                      <a:pt x="301" y="200"/>
                      <a:pt x="301" y="200"/>
                      <a:pt x="301" y="200"/>
                    </a:cubicBezTo>
                    <a:cubicBezTo>
                      <a:pt x="298" y="195"/>
                      <a:pt x="297" y="196"/>
                      <a:pt x="291" y="196"/>
                    </a:cubicBezTo>
                    <a:cubicBezTo>
                      <a:pt x="289" y="196"/>
                      <a:pt x="286" y="195"/>
                      <a:pt x="283" y="195"/>
                    </a:cubicBezTo>
                    <a:cubicBezTo>
                      <a:pt x="282" y="195"/>
                      <a:pt x="281" y="195"/>
                      <a:pt x="280" y="195"/>
                    </a:cubicBezTo>
                    <a:cubicBezTo>
                      <a:pt x="277" y="196"/>
                      <a:pt x="274" y="197"/>
                      <a:pt x="271" y="197"/>
                    </a:cubicBezTo>
                    <a:cubicBezTo>
                      <a:pt x="269" y="198"/>
                      <a:pt x="269" y="198"/>
                      <a:pt x="270" y="201"/>
                    </a:cubicBezTo>
                    <a:cubicBezTo>
                      <a:pt x="270" y="202"/>
                      <a:pt x="275" y="202"/>
                      <a:pt x="277" y="202"/>
                    </a:cubicBezTo>
                    <a:cubicBezTo>
                      <a:pt x="272" y="203"/>
                      <a:pt x="269" y="202"/>
                      <a:pt x="264" y="203"/>
                    </a:cubicBezTo>
                    <a:cubicBezTo>
                      <a:pt x="259" y="205"/>
                      <a:pt x="254" y="206"/>
                      <a:pt x="249" y="208"/>
                    </a:cubicBezTo>
                    <a:cubicBezTo>
                      <a:pt x="252" y="213"/>
                      <a:pt x="253" y="214"/>
                      <a:pt x="260" y="215"/>
                    </a:cubicBezTo>
                    <a:cubicBezTo>
                      <a:pt x="254" y="216"/>
                      <a:pt x="248" y="217"/>
                      <a:pt x="242" y="218"/>
                    </a:cubicBezTo>
                    <a:cubicBezTo>
                      <a:pt x="244" y="219"/>
                      <a:pt x="245" y="220"/>
                      <a:pt x="247" y="221"/>
                    </a:cubicBezTo>
                    <a:cubicBezTo>
                      <a:pt x="246" y="221"/>
                      <a:pt x="246" y="221"/>
                      <a:pt x="245" y="221"/>
                    </a:cubicBezTo>
                    <a:cubicBezTo>
                      <a:pt x="244" y="221"/>
                      <a:pt x="244" y="221"/>
                      <a:pt x="243" y="221"/>
                    </a:cubicBezTo>
                    <a:cubicBezTo>
                      <a:pt x="242" y="221"/>
                      <a:pt x="242" y="221"/>
                      <a:pt x="241" y="221"/>
                    </a:cubicBezTo>
                    <a:cubicBezTo>
                      <a:pt x="241" y="221"/>
                      <a:pt x="240" y="221"/>
                      <a:pt x="240" y="221"/>
                    </a:cubicBezTo>
                    <a:cubicBezTo>
                      <a:pt x="244" y="223"/>
                      <a:pt x="241" y="225"/>
                      <a:pt x="242" y="226"/>
                    </a:cubicBezTo>
                    <a:cubicBezTo>
                      <a:pt x="242" y="226"/>
                      <a:pt x="243" y="226"/>
                      <a:pt x="243" y="226"/>
                    </a:cubicBezTo>
                    <a:cubicBezTo>
                      <a:pt x="244" y="226"/>
                      <a:pt x="245" y="225"/>
                      <a:pt x="246" y="225"/>
                    </a:cubicBezTo>
                    <a:cubicBezTo>
                      <a:pt x="248" y="224"/>
                      <a:pt x="249" y="224"/>
                      <a:pt x="251" y="224"/>
                    </a:cubicBezTo>
                    <a:cubicBezTo>
                      <a:pt x="251" y="224"/>
                      <a:pt x="251" y="224"/>
                      <a:pt x="251" y="224"/>
                    </a:cubicBezTo>
                    <a:cubicBezTo>
                      <a:pt x="254" y="224"/>
                      <a:pt x="250" y="226"/>
                      <a:pt x="251" y="228"/>
                    </a:cubicBezTo>
                    <a:cubicBezTo>
                      <a:pt x="250" y="228"/>
                      <a:pt x="249" y="228"/>
                      <a:pt x="248" y="228"/>
                    </a:cubicBezTo>
                    <a:cubicBezTo>
                      <a:pt x="247" y="228"/>
                      <a:pt x="246" y="228"/>
                      <a:pt x="244" y="228"/>
                    </a:cubicBezTo>
                    <a:cubicBezTo>
                      <a:pt x="243" y="228"/>
                      <a:pt x="242" y="228"/>
                      <a:pt x="240" y="228"/>
                    </a:cubicBezTo>
                    <a:cubicBezTo>
                      <a:pt x="236" y="228"/>
                      <a:pt x="232" y="228"/>
                      <a:pt x="232" y="229"/>
                    </a:cubicBezTo>
                    <a:cubicBezTo>
                      <a:pt x="232" y="230"/>
                      <a:pt x="231" y="236"/>
                      <a:pt x="232" y="237"/>
                    </a:cubicBezTo>
                    <a:cubicBezTo>
                      <a:pt x="234" y="238"/>
                      <a:pt x="237" y="239"/>
                      <a:pt x="240" y="239"/>
                    </a:cubicBezTo>
                    <a:cubicBezTo>
                      <a:pt x="237" y="240"/>
                      <a:pt x="234" y="242"/>
                      <a:pt x="232" y="243"/>
                    </a:cubicBezTo>
                    <a:cubicBezTo>
                      <a:pt x="237" y="243"/>
                      <a:pt x="241" y="241"/>
                      <a:pt x="246" y="240"/>
                    </a:cubicBezTo>
                    <a:cubicBezTo>
                      <a:pt x="251" y="239"/>
                      <a:pt x="258" y="239"/>
                      <a:pt x="264" y="237"/>
                    </a:cubicBezTo>
                    <a:cubicBezTo>
                      <a:pt x="260" y="239"/>
                      <a:pt x="254" y="245"/>
                      <a:pt x="250" y="245"/>
                    </a:cubicBezTo>
                    <a:cubicBezTo>
                      <a:pt x="249" y="245"/>
                      <a:pt x="249" y="245"/>
                      <a:pt x="248" y="244"/>
                    </a:cubicBezTo>
                    <a:cubicBezTo>
                      <a:pt x="247" y="244"/>
                      <a:pt x="246" y="242"/>
                      <a:pt x="245" y="242"/>
                    </a:cubicBezTo>
                    <a:cubicBezTo>
                      <a:pt x="245" y="242"/>
                      <a:pt x="245" y="242"/>
                      <a:pt x="245" y="242"/>
                    </a:cubicBezTo>
                    <a:cubicBezTo>
                      <a:pt x="244" y="242"/>
                      <a:pt x="241" y="243"/>
                      <a:pt x="240" y="243"/>
                    </a:cubicBezTo>
                    <a:cubicBezTo>
                      <a:pt x="238" y="244"/>
                      <a:pt x="235" y="245"/>
                      <a:pt x="233" y="245"/>
                    </a:cubicBezTo>
                    <a:cubicBezTo>
                      <a:pt x="231" y="246"/>
                      <a:pt x="228" y="246"/>
                      <a:pt x="227" y="247"/>
                    </a:cubicBezTo>
                    <a:cubicBezTo>
                      <a:pt x="224" y="249"/>
                      <a:pt x="226" y="250"/>
                      <a:pt x="229" y="250"/>
                    </a:cubicBezTo>
                    <a:cubicBezTo>
                      <a:pt x="230" y="250"/>
                      <a:pt x="231" y="249"/>
                      <a:pt x="232" y="249"/>
                    </a:cubicBezTo>
                    <a:cubicBezTo>
                      <a:pt x="232" y="251"/>
                      <a:pt x="230" y="252"/>
                      <a:pt x="229" y="254"/>
                    </a:cubicBezTo>
                    <a:cubicBezTo>
                      <a:pt x="232" y="255"/>
                      <a:pt x="236" y="256"/>
                      <a:pt x="237" y="260"/>
                    </a:cubicBezTo>
                    <a:cubicBezTo>
                      <a:pt x="233" y="259"/>
                      <a:pt x="231" y="255"/>
                      <a:pt x="229" y="255"/>
                    </a:cubicBezTo>
                    <a:cubicBezTo>
                      <a:pt x="228" y="255"/>
                      <a:pt x="227" y="255"/>
                      <a:pt x="226" y="256"/>
                    </a:cubicBezTo>
                    <a:cubicBezTo>
                      <a:pt x="225" y="258"/>
                      <a:pt x="220" y="262"/>
                      <a:pt x="221" y="264"/>
                    </a:cubicBezTo>
                    <a:cubicBezTo>
                      <a:pt x="221" y="265"/>
                      <a:pt x="222" y="266"/>
                      <a:pt x="223" y="268"/>
                    </a:cubicBezTo>
                    <a:cubicBezTo>
                      <a:pt x="221" y="267"/>
                      <a:pt x="220" y="266"/>
                      <a:pt x="219" y="266"/>
                    </a:cubicBezTo>
                    <a:cubicBezTo>
                      <a:pt x="217" y="266"/>
                      <a:pt x="217" y="268"/>
                      <a:pt x="215" y="272"/>
                    </a:cubicBezTo>
                    <a:cubicBezTo>
                      <a:pt x="214" y="276"/>
                      <a:pt x="220" y="275"/>
                      <a:pt x="221" y="275"/>
                    </a:cubicBezTo>
                    <a:cubicBezTo>
                      <a:pt x="219" y="277"/>
                      <a:pt x="221" y="277"/>
                      <a:pt x="222" y="278"/>
                    </a:cubicBezTo>
                    <a:cubicBezTo>
                      <a:pt x="222" y="278"/>
                      <a:pt x="222" y="278"/>
                      <a:pt x="223" y="278"/>
                    </a:cubicBezTo>
                    <a:cubicBezTo>
                      <a:pt x="223" y="278"/>
                      <a:pt x="223" y="278"/>
                      <a:pt x="223" y="278"/>
                    </a:cubicBezTo>
                    <a:cubicBezTo>
                      <a:pt x="223" y="278"/>
                      <a:pt x="224" y="278"/>
                      <a:pt x="224" y="278"/>
                    </a:cubicBezTo>
                    <a:cubicBezTo>
                      <a:pt x="224" y="278"/>
                      <a:pt x="224" y="278"/>
                      <a:pt x="224" y="279"/>
                    </a:cubicBezTo>
                    <a:cubicBezTo>
                      <a:pt x="224" y="279"/>
                      <a:pt x="223" y="281"/>
                      <a:pt x="223" y="282"/>
                    </a:cubicBezTo>
                    <a:cubicBezTo>
                      <a:pt x="220" y="280"/>
                      <a:pt x="213" y="276"/>
                      <a:pt x="212" y="272"/>
                    </a:cubicBezTo>
                    <a:cubicBezTo>
                      <a:pt x="210" y="278"/>
                      <a:pt x="208" y="284"/>
                      <a:pt x="205" y="290"/>
                    </a:cubicBezTo>
                    <a:cubicBezTo>
                      <a:pt x="207" y="288"/>
                      <a:pt x="211" y="285"/>
                      <a:pt x="213" y="285"/>
                    </a:cubicBezTo>
                    <a:cubicBezTo>
                      <a:pt x="214" y="285"/>
                      <a:pt x="215" y="285"/>
                      <a:pt x="215" y="286"/>
                    </a:cubicBezTo>
                    <a:cubicBezTo>
                      <a:pt x="217" y="290"/>
                      <a:pt x="217" y="290"/>
                      <a:pt x="216" y="290"/>
                    </a:cubicBezTo>
                    <a:cubicBezTo>
                      <a:pt x="216" y="290"/>
                      <a:pt x="216" y="290"/>
                      <a:pt x="216" y="290"/>
                    </a:cubicBezTo>
                    <a:cubicBezTo>
                      <a:pt x="216" y="290"/>
                      <a:pt x="216" y="290"/>
                      <a:pt x="216" y="290"/>
                    </a:cubicBezTo>
                    <a:cubicBezTo>
                      <a:pt x="215" y="290"/>
                      <a:pt x="214" y="290"/>
                      <a:pt x="214" y="291"/>
                    </a:cubicBezTo>
                    <a:cubicBezTo>
                      <a:pt x="214" y="292"/>
                      <a:pt x="214" y="292"/>
                      <a:pt x="215" y="292"/>
                    </a:cubicBezTo>
                    <a:cubicBezTo>
                      <a:pt x="217" y="292"/>
                      <a:pt x="221" y="290"/>
                      <a:pt x="222" y="290"/>
                    </a:cubicBezTo>
                    <a:cubicBezTo>
                      <a:pt x="225" y="288"/>
                      <a:pt x="227" y="286"/>
                      <a:pt x="230" y="284"/>
                    </a:cubicBezTo>
                    <a:cubicBezTo>
                      <a:pt x="227" y="290"/>
                      <a:pt x="220" y="291"/>
                      <a:pt x="216" y="295"/>
                    </a:cubicBezTo>
                    <a:cubicBezTo>
                      <a:pt x="217" y="295"/>
                      <a:pt x="217" y="295"/>
                      <a:pt x="217" y="295"/>
                    </a:cubicBezTo>
                    <a:cubicBezTo>
                      <a:pt x="215" y="296"/>
                      <a:pt x="213" y="297"/>
                      <a:pt x="211" y="297"/>
                    </a:cubicBezTo>
                    <a:cubicBezTo>
                      <a:pt x="211" y="297"/>
                      <a:pt x="210" y="297"/>
                      <a:pt x="210" y="297"/>
                    </a:cubicBezTo>
                    <a:cubicBezTo>
                      <a:pt x="213" y="295"/>
                      <a:pt x="214" y="291"/>
                      <a:pt x="210" y="290"/>
                    </a:cubicBezTo>
                    <a:cubicBezTo>
                      <a:pt x="210" y="290"/>
                      <a:pt x="209" y="290"/>
                      <a:pt x="209" y="290"/>
                    </a:cubicBezTo>
                    <a:cubicBezTo>
                      <a:pt x="205" y="290"/>
                      <a:pt x="198" y="295"/>
                      <a:pt x="197" y="298"/>
                    </a:cubicBezTo>
                    <a:cubicBezTo>
                      <a:pt x="199" y="298"/>
                      <a:pt x="200" y="296"/>
                      <a:pt x="202" y="296"/>
                    </a:cubicBezTo>
                    <a:cubicBezTo>
                      <a:pt x="202" y="296"/>
                      <a:pt x="202" y="296"/>
                      <a:pt x="202" y="296"/>
                    </a:cubicBezTo>
                    <a:cubicBezTo>
                      <a:pt x="195" y="301"/>
                      <a:pt x="188" y="306"/>
                      <a:pt x="182" y="312"/>
                    </a:cubicBezTo>
                    <a:cubicBezTo>
                      <a:pt x="186" y="310"/>
                      <a:pt x="189" y="309"/>
                      <a:pt x="193" y="307"/>
                    </a:cubicBezTo>
                    <a:cubicBezTo>
                      <a:pt x="193" y="306"/>
                      <a:pt x="194" y="305"/>
                      <a:pt x="195" y="305"/>
                    </a:cubicBezTo>
                    <a:cubicBezTo>
                      <a:pt x="196" y="304"/>
                      <a:pt x="197" y="304"/>
                      <a:pt x="198" y="303"/>
                    </a:cubicBezTo>
                    <a:cubicBezTo>
                      <a:pt x="200" y="303"/>
                      <a:pt x="202" y="302"/>
                      <a:pt x="203" y="302"/>
                    </a:cubicBezTo>
                    <a:cubicBezTo>
                      <a:pt x="204" y="302"/>
                      <a:pt x="204" y="302"/>
                      <a:pt x="205" y="302"/>
                    </a:cubicBezTo>
                    <a:cubicBezTo>
                      <a:pt x="201" y="302"/>
                      <a:pt x="196" y="305"/>
                      <a:pt x="194" y="308"/>
                    </a:cubicBezTo>
                    <a:cubicBezTo>
                      <a:pt x="195" y="308"/>
                      <a:pt x="197" y="309"/>
                      <a:pt x="198" y="309"/>
                    </a:cubicBezTo>
                    <a:cubicBezTo>
                      <a:pt x="195" y="311"/>
                      <a:pt x="191" y="312"/>
                      <a:pt x="187" y="313"/>
                    </a:cubicBezTo>
                    <a:cubicBezTo>
                      <a:pt x="190" y="315"/>
                      <a:pt x="192" y="317"/>
                      <a:pt x="195" y="318"/>
                    </a:cubicBezTo>
                    <a:cubicBezTo>
                      <a:pt x="192" y="320"/>
                      <a:pt x="186" y="324"/>
                      <a:pt x="189" y="324"/>
                    </a:cubicBezTo>
                    <a:cubicBezTo>
                      <a:pt x="189" y="324"/>
                      <a:pt x="190" y="324"/>
                      <a:pt x="192" y="323"/>
                    </a:cubicBezTo>
                    <a:cubicBezTo>
                      <a:pt x="188" y="325"/>
                      <a:pt x="185" y="328"/>
                      <a:pt x="182" y="331"/>
                    </a:cubicBezTo>
                    <a:cubicBezTo>
                      <a:pt x="182" y="327"/>
                      <a:pt x="186" y="326"/>
                      <a:pt x="182" y="324"/>
                    </a:cubicBezTo>
                    <a:cubicBezTo>
                      <a:pt x="179" y="323"/>
                      <a:pt x="177" y="321"/>
                      <a:pt x="175" y="321"/>
                    </a:cubicBezTo>
                    <a:cubicBezTo>
                      <a:pt x="174" y="321"/>
                      <a:pt x="173" y="322"/>
                      <a:pt x="172" y="322"/>
                    </a:cubicBezTo>
                    <a:cubicBezTo>
                      <a:pt x="168" y="325"/>
                      <a:pt x="164" y="327"/>
                      <a:pt x="160" y="330"/>
                    </a:cubicBezTo>
                    <a:cubicBezTo>
                      <a:pt x="158" y="332"/>
                      <a:pt x="152" y="335"/>
                      <a:pt x="158" y="336"/>
                    </a:cubicBezTo>
                    <a:cubicBezTo>
                      <a:pt x="154" y="339"/>
                      <a:pt x="148" y="342"/>
                      <a:pt x="145" y="347"/>
                    </a:cubicBezTo>
                    <a:cubicBezTo>
                      <a:pt x="147" y="347"/>
                      <a:pt x="148" y="346"/>
                      <a:pt x="149" y="346"/>
                    </a:cubicBezTo>
                    <a:cubicBezTo>
                      <a:pt x="150" y="346"/>
                      <a:pt x="150" y="346"/>
                      <a:pt x="150" y="346"/>
                    </a:cubicBezTo>
                    <a:cubicBezTo>
                      <a:pt x="149" y="348"/>
                      <a:pt x="147" y="348"/>
                      <a:pt x="146" y="349"/>
                    </a:cubicBezTo>
                    <a:cubicBezTo>
                      <a:pt x="146" y="349"/>
                      <a:pt x="147" y="349"/>
                      <a:pt x="148" y="349"/>
                    </a:cubicBezTo>
                    <a:cubicBezTo>
                      <a:pt x="149" y="349"/>
                      <a:pt x="149" y="349"/>
                      <a:pt x="149" y="349"/>
                    </a:cubicBezTo>
                    <a:cubicBezTo>
                      <a:pt x="144" y="351"/>
                      <a:pt x="139" y="354"/>
                      <a:pt x="134" y="358"/>
                    </a:cubicBezTo>
                    <a:cubicBezTo>
                      <a:pt x="136" y="358"/>
                      <a:pt x="137" y="358"/>
                      <a:pt x="138" y="358"/>
                    </a:cubicBezTo>
                    <a:cubicBezTo>
                      <a:pt x="141" y="358"/>
                      <a:pt x="144" y="357"/>
                      <a:pt x="148" y="357"/>
                    </a:cubicBezTo>
                    <a:cubicBezTo>
                      <a:pt x="146" y="358"/>
                      <a:pt x="143" y="360"/>
                      <a:pt x="142" y="362"/>
                    </a:cubicBezTo>
                    <a:cubicBezTo>
                      <a:pt x="142" y="364"/>
                      <a:pt x="143" y="364"/>
                      <a:pt x="143" y="365"/>
                    </a:cubicBezTo>
                    <a:cubicBezTo>
                      <a:pt x="144" y="367"/>
                      <a:pt x="145" y="368"/>
                      <a:pt x="147" y="368"/>
                    </a:cubicBezTo>
                    <a:cubicBezTo>
                      <a:pt x="148" y="368"/>
                      <a:pt x="148" y="368"/>
                      <a:pt x="149" y="368"/>
                    </a:cubicBezTo>
                    <a:cubicBezTo>
                      <a:pt x="155" y="365"/>
                      <a:pt x="161" y="362"/>
                      <a:pt x="167" y="359"/>
                    </a:cubicBezTo>
                    <a:cubicBezTo>
                      <a:pt x="169" y="358"/>
                      <a:pt x="171" y="357"/>
                      <a:pt x="173" y="356"/>
                    </a:cubicBezTo>
                    <a:cubicBezTo>
                      <a:pt x="176" y="354"/>
                      <a:pt x="175" y="353"/>
                      <a:pt x="174" y="350"/>
                    </a:cubicBezTo>
                    <a:cubicBezTo>
                      <a:pt x="171" y="351"/>
                      <a:pt x="167" y="353"/>
                      <a:pt x="164" y="354"/>
                    </a:cubicBezTo>
                    <a:cubicBezTo>
                      <a:pt x="170" y="350"/>
                      <a:pt x="175" y="345"/>
                      <a:pt x="182" y="342"/>
                    </a:cubicBezTo>
                    <a:cubicBezTo>
                      <a:pt x="183" y="341"/>
                      <a:pt x="184" y="341"/>
                      <a:pt x="185" y="341"/>
                    </a:cubicBezTo>
                    <a:cubicBezTo>
                      <a:pt x="186" y="341"/>
                      <a:pt x="185" y="343"/>
                      <a:pt x="188" y="345"/>
                    </a:cubicBezTo>
                    <a:cubicBezTo>
                      <a:pt x="184" y="346"/>
                      <a:pt x="181" y="348"/>
                      <a:pt x="178" y="350"/>
                    </a:cubicBezTo>
                    <a:cubicBezTo>
                      <a:pt x="179" y="352"/>
                      <a:pt x="184" y="352"/>
                      <a:pt x="186" y="353"/>
                    </a:cubicBezTo>
                    <a:cubicBezTo>
                      <a:pt x="181" y="360"/>
                      <a:pt x="170" y="359"/>
                      <a:pt x="165" y="365"/>
                    </a:cubicBezTo>
                    <a:cubicBezTo>
                      <a:pt x="167" y="365"/>
                      <a:pt x="169" y="364"/>
                      <a:pt x="171" y="364"/>
                    </a:cubicBezTo>
                    <a:cubicBezTo>
                      <a:pt x="168" y="367"/>
                      <a:pt x="168" y="367"/>
                      <a:pt x="170" y="370"/>
                    </a:cubicBezTo>
                    <a:cubicBezTo>
                      <a:pt x="161" y="371"/>
                      <a:pt x="151" y="372"/>
                      <a:pt x="142" y="376"/>
                    </a:cubicBezTo>
                    <a:cubicBezTo>
                      <a:pt x="143" y="373"/>
                      <a:pt x="145" y="371"/>
                      <a:pt x="143" y="368"/>
                    </a:cubicBezTo>
                    <a:cubicBezTo>
                      <a:pt x="143" y="368"/>
                      <a:pt x="139" y="362"/>
                      <a:pt x="138" y="362"/>
                    </a:cubicBezTo>
                    <a:cubicBezTo>
                      <a:pt x="138" y="362"/>
                      <a:pt x="138" y="362"/>
                      <a:pt x="138" y="362"/>
                    </a:cubicBezTo>
                    <a:cubicBezTo>
                      <a:pt x="133" y="364"/>
                      <a:pt x="127" y="365"/>
                      <a:pt x="123" y="368"/>
                    </a:cubicBezTo>
                    <a:cubicBezTo>
                      <a:pt x="125" y="369"/>
                      <a:pt x="127" y="369"/>
                      <a:pt x="129" y="369"/>
                    </a:cubicBezTo>
                    <a:cubicBezTo>
                      <a:pt x="130" y="369"/>
                      <a:pt x="131" y="369"/>
                      <a:pt x="132" y="369"/>
                    </a:cubicBezTo>
                    <a:cubicBezTo>
                      <a:pt x="128" y="372"/>
                      <a:pt x="123" y="375"/>
                      <a:pt x="120" y="378"/>
                    </a:cubicBezTo>
                    <a:cubicBezTo>
                      <a:pt x="121" y="375"/>
                      <a:pt x="122" y="376"/>
                      <a:pt x="119" y="372"/>
                    </a:cubicBezTo>
                    <a:cubicBezTo>
                      <a:pt x="118" y="371"/>
                      <a:pt x="117" y="370"/>
                      <a:pt x="116" y="370"/>
                    </a:cubicBezTo>
                    <a:cubicBezTo>
                      <a:pt x="115" y="370"/>
                      <a:pt x="114" y="371"/>
                      <a:pt x="112" y="371"/>
                    </a:cubicBezTo>
                    <a:cubicBezTo>
                      <a:pt x="109" y="372"/>
                      <a:pt x="108" y="376"/>
                      <a:pt x="105" y="377"/>
                    </a:cubicBezTo>
                    <a:cubicBezTo>
                      <a:pt x="107" y="379"/>
                      <a:pt x="110" y="380"/>
                      <a:pt x="113" y="381"/>
                    </a:cubicBezTo>
                    <a:cubicBezTo>
                      <a:pt x="110" y="383"/>
                      <a:pt x="95" y="382"/>
                      <a:pt x="95" y="385"/>
                    </a:cubicBezTo>
                    <a:cubicBezTo>
                      <a:pt x="95" y="389"/>
                      <a:pt x="101" y="390"/>
                      <a:pt x="103" y="390"/>
                    </a:cubicBezTo>
                    <a:cubicBezTo>
                      <a:pt x="107" y="391"/>
                      <a:pt x="109" y="392"/>
                      <a:pt x="110" y="397"/>
                    </a:cubicBezTo>
                    <a:cubicBezTo>
                      <a:pt x="110" y="397"/>
                      <a:pt x="109" y="398"/>
                      <a:pt x="109" y="398"/>
                    </a:cubicBezTo>
                    <a:cubicBezTo>
                      <a:pt x="108" y="398"/>
                      <a:pt x="108" y="397"/>
                      <a:pt x="107" y="396"/>
                    </a:cubicBezTo>
                    <a:cubicBezTo>
                      <a:pt x="107" y="396"/>
                      <a:pt x="106" y="396"/>
                      <a:pt x="105" y="396"/>
                    </a:cubicBezTo>
                    <a:cubicBezTo>
                      <a:pt x="105" y="396"/>
                      <a:pt x="105" y="396"/>
                      <a:pt x="104" y="396"/>
                    </a:cubicBezTo>
                    <a:cubicBezTo>
                      <a:pt x="104" y="396"/>
                      <a:pt x="104" y="396"/>
                      <a:pt x="103" y="396"/>
                    </a:cubicBezTo>
                    <a:cubicBezTo>
                      <a:pt x="103" y="396"/>
                      <a:pt x="102" y="396"/>
                      <a:pt x="102" y="396"/>
                    </a:cubicBezTo>
                    <a:cubicBezTo>
                      <a:pt x="98" y="394"/>
                      <a:pt x="94" y="386"/>
                      <a:pt x="91" y="386"/>
                    </a:cubicBezTo>
                    <a:cubicBezTo>
                      <a:pt x="90" y="386"/>
                      <a:pt x="88" y="387"/>
                      <a:pt x="87" y="390"/>
                    </a:cubicBezTo>
                    <a:cubicBezTo>
                      <a:pt x="88" y="389"/>
                      <a:pt x="88" y="390"/>
                      <a:pt x="89" y="388"/>
                    </a:cubicBezTo>
                    <a:cubicBezTo>
                      <a:pt x="93" y="394"/>
                      <a:pt x="99" y="399"/>
                      <a:pt x="105" y="402"/>
                    </a:cubicBezTo>
                    <a:cubicBezTo>
                      <a:pt x="105" y="403"/>
                      <a:pt x="105" y="403"/>
                      <a:pt x="105" y="403"/>
                    </a:cubicBezTo>
                    <a:cubicBezTo>
                      <a:pt x="100" y="400"/>
                      <a:pt x="96" y="398"/>
                      <a:pt x="91" y="395"/>
                    </a:cubicBezTo>
                    <a:cubicBezTo>
                      <a:pt x="88" y="393"/>
                      <a:pt x="86" y="392"/>
                      <a:pt x="84" y="392"/>
                    </a:cubicBezTo>
                    <a:cubicBezTo>
                      <a:pt x="83" y="392"/>
                      <a:pt x="81" y="393"/>
                      <a:pt x="78" y="393"/>
                    </a:cubicBezTo>
                    <a:cubicBezTo>
                      <a:pt x="77" y="394"/>
                      <a:pt x="76" y="394"/>
                      <a:pt x="75" y="394"/>
                    </a:cubicBezTo>
                    <a:cubicBezTo>
                      <a:pt x="74" y="394"/>
                      <a:pt x="74" y="394"/>
                      <a:pt x="74" y="394"/>
                    </a:cubicBezTo>
                    <a:cubicBezTo>
                      <a:pt x="73" y="393"/>
                      <a:pt x="70" y="390"/>
                      <a:pt x="69" y="390"/>
                    </a:cubicBezTo>
                    <a:cubicBezTo>
                      <a:pt x="69" y="390"/>
                      <a:pt x="69" y="390"/>
                      <a:pt x="69" y="390"/>
                    </a:cubicBezTo>
                    <a:cubicBezTo>
                      <a:pt x="65" y="391"/>
                      <a:pt x="61" y="392"/>
                      <a:pt x="59" y="394"/>
                    </a:cubicBezTo>
                    <a:cubicBezTo>
                      <a:pt x="60" y="395"/>
                      <a:pt x="61" y="396"/>
                      <a:pt x="62" y="397"/>
                    </a:cubicBezTo>
                    <a:cubicBezTo>
                      <a:pt x="64" y="398"/>
                      <a:pt x="66" y="397"/>
                      <a:pt x="67" y="399"/>
                    </a:cubicBezTo>
                    <a:cubicBezTo>
                      <a:pt x="67" y="399"/>
                      <a:pt x="67" y="398"/>
                      <a:pt x="67" y="398"/>
                    </a:cubicBezTo>
                    <a:cubicBezTo>
                      <a:pt x="64" y="398"/>
                      <a:pt x="62" y="401"/>
                      <a:pt x="61" y="402"/>
                    </a:cubicBezTo>
                    <a:cubicBezTo>
                      <a:pt x="67" y="402"/>
                      <a:pt x="73" y="403"/>
                      <a:pt x="79" y="403"/>
                    </a:cubicBezTo>
                    <a:cubicBezTo>
                      <a:pt x="79" y="403"/>
                      <a:pt x="79" y="403"/>
                      <a:pt x="79" y="403"/>
                    </a:cubicBezTo>
                    <a:cubicBezTo>
                      <a:pt x="83" y="403"/>
                      <a:pt x="87" y="400"/>
                      <a:pt x="91" y="400"/>
                    </a:cubicBezTo>
                    <a:cubicBezTo>
                      <a:pt x="91" y="404"/>
                      <a:pt x="77" y="403"/>
                      <a:pt x="73" y="407"/>
                    </a:cubicBezTo>
                    <a:cubicBezTo>
                      <a:pt x="72" y="409"/>
                      <a:pt x="76" y="409"/>
                      <a:pt x="79" y="409"/>
                    </a:cubicBezTo>
                    <a:cubicBezTo>
                      <a:pt x="81" y="409"/>
                      <a:pt x="83" y="409"/>
                      <a:pt x="83" y="409"/>
                    </a:cubicBezTo>
                    <a:cubicBezTo>
                      <a:pt x="80" y="410"/>
                      <a:pt x="78" y="411"/>
                      <a:pt x="76" y="411"/>
                    </a:cubicBezTo>
                    <a:cubicBezTo>
                      <a:pt x="76" y="411"/>
                      <a:pt x="75" y="411"/>
                      <a:pt x="73" y="410"/>
                    </a:cubicBezTo>
                    <a:cubicBezTo>
                      <a:pt x="71" y="409"/>
                      <a:pt x="69" y="407"/>
                      <a:pt x="66" y="407"/>
                    </a:cubicBezTo>
                    <a:cubicBezTo>
                      <a:pt x="66" y="407"/>
                      <a:pt x="65" y="407"/>
                      <a:pt x="64" y="407"/>
                    </a:cubicBezTo>
                    <a:cubicBezTo>
                      <a:pt x="61" y="407"/>
                      <a:pt x="58" y="407"/>
                      <a:pt x="56" y="407"/>
                    </a:cubicBezTo>
                    <a:cubicBezTo>
                      <a:pt x="54" y="408"/>
                      <a:pt x="39" y="408"/>
                      <a:pt x="41" y="411"/>
                    </a:cubicBezTo>
                    <a:cubicBezTo>
                      <a:pt x="41" y="411"/>
                      <a:pt x="46" y="411"/>
                      <a:pt x="49" y="411"/>
                    </a:cubicBezTo>
                    <a:cubicBezTo>
                      <a:pt x="49" y="411"/>
                      <a:pt x="50" y="411"/>
                      <a:pt x="50" y="411"/>
                    </a:cubicBezTo>
                    <a:cubicBezTo>
                      <a:pt x="48" y="412"/>
                      <a:pt x="46" y="412"/>
                      <a:pt x="44" y="413"/>
                    </a:cubicBezTo>
                    <a:cubicBezTo>
                      <a:pt x="45" y="414"/>
                      <a:pt x="46" y="415"/>
                      <a:pt x="47" y="415"/>
                    </a:cubicBezTo>
                    <a:cubicBezTo>
                      <a:pt x="48" y="415"/>
                      <a:pt x="50" y="414"/>
                      <a:pt x="52" y="413"/>
                    </a:cubicBezTo>
                    <a:cubicBezTo>
                      <a:pt x="52" y="413"/>
                      <a:pt x="53" y="413"/>
                      <a:pt x="53" y="413"/>
                    </a:cubicBezTo>
                    <a:cubicBezTo>
                      <a:pt x="55" y="413"/>
                      <a:pt x="57" y="415"/>
                      <a:pt x="60" y="416"/>
                    </a:cubicBezTo>
                    <a:cubicBezTo>
                      <a:pt x="61" y="417"/>
                      <a:pt x="59" y="420"/>
                      <a:pt x="62" y="421"/>
                    </a:cubicBezTo>
                    <a:cubicBezTo>
                      <a:pt x="65" y="421"/>
                      <a:pt x="67" y="422"/>
                      <a:pt x="69" y="423"/>
                    </a:cubicBezTo>
                    <a:cubicBezTo>
                      <a:pt x="68" y="422"/>
                      <a:pt x="66" y="422"/>
                      <a:pt x="65" y="422"/>
                    </a:cubicBezTo>
                    <a:cubicBezTo>
                      <a:pt x="63" y="422"/>
                      <a:pt x="62" y="422"/>
                      <a:pt x="62" y="424"/>
                    </a:cubicBezTo>
                    <a:cubicBezTo>
                      <a:pt x="62" y="428"/>
                      <a:pt x="63" y="428"/>
                      <a:pt x="67" y="429"/>
                    </a:cubicBezTo>
                    <a:cubicBezTo>
                      <a:pt x="66" y="429"/>
                      <a:pt x="66" y="429"/>
                      <a:pt x="65" y="429"/>
                    </a:cubicBezTo>
                    <a:cubicBezTo>
                      <a:pt x="64" y="429"/>
                      <a:pt x="63" y="429"/>
                      <a:pt x="62" y="429"/>
                    </a:cubicBezTo>
                    <a:cubicBezTo>
                      <a:pt x="62" y="430"/>
                      <a:pt x="61" y="430"/>
                      <a:pt x="60" y="430"/>
                    </a:cubicBezTo>
                    <a:cubicBezTo>
                      <a:pt x="60" y="430"/>
                      <a:pt x="59" y="430"/>
                      <a:pt x="59" y="430"/>
                    </a:cubicBezTo>
                    <a:cubicBezTo>
                      <a:pt x="61" y="427"/>
                      <a:pt x="63" y="424"/>
                      <a:pt x="60" y="421"/>
                    </a:cubicBezTo>
                    <a:cubicBezTo>
                      <a:pt x="59" y="420"/>
                      <a:pt x="60" y="417"/>
                      <a:pt x="59" y="416"/>
                    </a:cubicBezTo>
                    <a:cubicBezTo>
                      <a:pt x="58" y="415"/>
                      <a:pt x="54" y="415"/>
                      <a:pt x="52" y="415"/>
                    </a:cubicBezTo>
                    <a:cubicBezTo>
                      <a:pt x="52" y="415"/>
                      <a:pt x="52" y="415"/>
                      <a:pt x="52" y="415"/>
                    </a:cubicBezTo>
                    <a:cubicBezTo>
                      <a:pt x="50" y="415"/>
                      <a:pt x="45" y="416"/>
                      <a:pt x="45" y="418"/>
                    </a:cubicBezTo>
                    <a:cubicBezTo>
                      <a:pt x="44" y="421"/>
                      <a:pt x="50" y="423"/>
                      <a:pt x="50" y="425"/>
                    </a:cubicBezTo>
                    <a:cubicBezTo>
                      <a:pt x="50" y="426"/>
                      <a:pt x="50" y="427"/>
                      <a:pt x="49" y="427"/>
                    </a:cubicBezTo>
                    <a:cubicBezTo>
                      <a:pt x="47" y="427"/>
                      <a:pt x="45" y="420"/>
                      <a:pt x="44" y="420"/>
                    </a:cubicBezTo>
                    <a:cubicBezTo>
                      <a:pt x="43" y="419"/>
                      <a:pt x="42" y="418"/>
                      <a:pt x="41" y="418"/>
                    </a:cubicBezTo>
                    <a:cubicBezTo>
                      <a:pt x="41" y="418"/>
                      <a:pt x="40" y="419"/>
                      <a:pt x="39" y="420"/>
                    </a:cubicBezTo>
                    <a:cubicBezTo>
                      <a:pt x="37" y="421"/>
                      <a:pt x="34" y="422"/>
                      <a:pt x="33" y="423"/>
                    </a:cubicBezTo>
                    <a:cubicBezTo>
                      <a:pt x="31" y="426"/>
                      <a:pt x="34" y="426"/>
                      <a:pt x="36" y="429"/>
                    </a:cubicBezTo>
                    <a:cubicBezTo>
                      <a:pt x="36" y="429"/>
                      <a:pt x="35" y="428"/>
                      <a:pt x="34" y="428"/>
                    </a:cubicBezTo>
                    <a:cubicBezTo>
                      <a:pt x="32" y="428"/>
                      <a:pt x="31" y="431"/>
                      <a:pt x="29" y="433"/>
                    </a:cubicBezTo>
                    <a:cubicBezTo>
                      <a:pt x="31" y="431"/>
                      <a:pt x="28" y="428"/>
                      <a:pt x="27" y="426"/>
                    </a:cubicBezTo>
                    <a:cubicBezTo>
                      <a:pt x="25" y="427"/>
                      <a:pt x="25" y="428"/>
                      <a:pt x="24" y="428"/>
                    </a:cubicBezTo>
                    <a:cubicBezTo>
                      <a:pt x="23" y="428"/>
                      <a:pt x="22" y="427"/>
                      <a:pt x="21" y="427"/>
                    </a:cubicBezTo>
                    <a:cubicBezTo>
                      <a:pt x="20" y="426"/>
                      <a:pt x="19" y="426"/>
                      <a:pt x="19" y="426"/>
                    </a:cubicBezTo>
                    <a:cubicBezTo>
                      <a:pt x="18" y="426"/>
                      <a:pt x="17" y="426"/>
                      <a:pt x="17" y="427"/>
                    </a:cubicBezTo>
                    <a:cubicBezTo>
                      <a:pt x="16" y="428"/>
                      <a:pt x="18" y="432"/>
                      <a:pt x="18" y="434"/>
                    </a:cubicBezTo>
                    <a:cubicBezTo>
                      <a:pt x="17" y="432"/>
                      <a:pt x="13" y="425"/>
                      <a:pt x="11" y="425"/>
                    </a:cubicBezTo>
                    <a:cubicBezTo>
                      <a:pt x="11" y="425"/>
                      <a:pt x="11" y="425"/>
                      <a:pt x="11" y="425"/>
                    </a:cubicBezTo>
                    <a:cubicBezTo>
                      <a:pt x="8" y="425"/>
                      <a:pt x="14" y="432"/>
                      <a:pt x="17" y="433"/>
                    </a:cubicBezTo>
                    <a:cubicBezTo>
                      <a:pt x="15" y="435"/>
                      <a:pt x="11" y="436"/>
                      <a:pt x="9" y="437"/>
                    </a:cubicBezTo>
                    <a:cubicBezTo>
                      <a:pt x="17" y="437"/>
                      <a:pt x="24" y="438"/>
                      <a:pt x="32" y="439"/>
                    </a:cubicBezTo>
                    <a:cubicBezTo>
                      <a:pt x="34" y="440"/>
                      <a:pt x="36" y="440"/>
                      <a:pt x="38" y="440"/>
                    </a:cubicBezTo>
                    <a:cubicBezTo>
                      <a:pt x="42" y="440"/>
                      <a:pt x="45" y="439"/>
                      <a:pt x="49" y="439"/>
                    </a:cubicBezTo>
                    <a:cubicBezTo>
                      <a:pt x="42" y="441"/>
                      <a:pt x="37" y="442"/>
                      <a:pt x="31" y="446"/>
                    </a:cubicBezTo>
                    <a:cubicBezTo>
                      <a:pt x="30" y="444"/>
                      <a:pt x="30" y="442"/>
                      <a:pt x="31" y="440"/>
                    </a:cubicBezTo>
                    <a:cubicBezTo>
                      <a:pt x="29" y="441"/>
                      <a:pt x="28" y="441"/>
                      <a:pt x="27" y="441"/>
                    </a:cubicBezTo>
                    <a:cubicBezTo>
                      <a:pt x="26" y="441"/>
                      <a:pt x="25" y="441"/>
                      <a:pt x="25" y="441"/>
                    </a:cubicBezTo>
                    <a:cubicBezTo>
                      <a:pt x="23" y="440"/>
                      <a:pt x="19" y="438"/>
                      <a:pt x="17" y="438"/>
                    </a:cubicBezTo>
                    <a:cubicBezTo>
                      <a:pt x="17" y="438"/>
                      <a:pt x="17" y="438"/>
                      <a:pt x="16" y="438"/>
                    </a:cubicBezTo>
                    <a:cubicBezTo>
                      <a:pt x="15" y="438"/>
                      <a:pt x="13" y="439"/>
                      <a:pt x="12" y="441"/>
                    </a:cubicBezTo>
                    <a:cubicBezTo>
                      <a:pt x="10" y="441"/>
                      <a:pt x="8" y="441"/>
                      <a:pt x="5" y="441"/>
                    </a:cubicBezTo>
                    <a:cubicBezTo>
                      <a:pt x="4" y="441"/>
                      <a:pt x="2" y="441"/>
                      <a:pt x="0" y="441"/>
                    </a:cubicBezTo>
                    <a:cubicBezTo>
                      <a:pt x="2" y="441"/>
                      <a:pt x="2" y="443"/>
                      <a:pt x="2" y="444"/>
                    </a:cubicBezTo>
                    <a:cubicBezTo>
                      <a:pt x="5" y="442"/>
                      <a:pt x="9" y="442"/>
                      <a:pt x="12" y="441"/>
                    </a:cubicBezTo>
                    <a:cubicBezTo>
                      <a:pt x="9" y="443"/>
                      <a:pt x="6" y="446"/>
                      <a:pt x="4" y="448"/>
                    </a:cubicBezTo>
                    <a:cubicBezTo>
                      <a:pt x="8" y="449"/>
                      <a:pt x="11" y="450"/>
                      <a:pt x="15" y="450"/>
                    </a:cubicBezTo>
                    <a:cubicBezTo>
                      <a:pt x="12" y="451"/>
                      <a:pt x="8" y="450"/>
                      <a:pt x="5" y="452"/>
                    </a:cubicBezTo>
                    <a:cubicBezTo>
                      <a:pt x="6" y="452"/>
                      <a:pt x="6" y="452"/>
                      <a:pt x="6" y="452"/>
                    </a:cubicBezTo>
                    <a:cubicBezTo>
                      <a:pt x="7" y="452"/>
                      <a:pt x="8" y="451"/>
                      <a:pt x="9" y="451"/>
                    </a:cubicBezTo>
                    <a:cubicBezTo>
                      <a:pt x="11" y="451"/>
                      <a:pt x="12" y="451"/>
                      <a:pt x="13" y="451"/>
                    </a:cubicBezTo>
                    <a:cubicBezTo>
                      <a:pt x="14" y="451"/>
                      <a:pt x="15" y="451"/>
                      <a:pt x="17" y="452"/>
                    </a:cubicBezTo>
                    <a:cubicBezTo>
                      <a:pt x="15" y="452"/>
                      <a:pt x="14" y="452"/>
                      <a:pt x="13" y="452"/>
                    </a:cubicBezTo>
                    <a:cubicBezTo>
                      <a:pt x="12" y="452"/>
                      <a:pt x="12" y="452"/>
                      <a:pt x="11" y="452"/>
                    </a:cubicBezTo>
                    <a:cubicBezTo>
                      <a:pt x="12" y="453"/>
                      <a:pt x="14" y="453"/>
                      <a:pt x="15" y="454"/>
                    </a:cubicBezTo>
                    <a:cubicBezTo>
                      <a:pt x="14" y="455"/>
                      <a:pt x="14" y="456"/>
                      <a:pt x="13" y="456"/>
                    </a:cubicBezTo>
                    <a:cubicBezTo>
                      <a:pt x="18" y="456"/>
                      <a:pt x="22" y="456"/>
                      <a:pt x="27" y="456"/>
                    </a:cubicBezTo>
                    <a:cubicBezTo>
                      <a:pt x="22" y="457"/>
                      <a:pt x="11" y="456"/>
                      <a:pt x="7" y="459"/>
                    </a:cubicBezTo>
                    <a:cubicBezTo>
                      <a:pt x="8" y="460"/>
                      <a:pt x="8" y="461"/>
                      <a:pt x="7" y="463"/>
                    </a:cubicBezTo>
                    <a:cubicBezTo>
                      <a:pt x="11" y="462"/>
                      <a:pt x="15" y="461"/>
                      <a:pt x="19" y="461"/>
                    </a:cubicBezTo>
                    <a:cubicBezTo>
                      <a:pt x="20" y="461"/>
                      <a:pt x="22" y="461"/>
                      <a:pt x="23" y="462"/>
                    </a:cubicBezTo>
                    <a:cubicBezTo>
                      <a:pt x="23" y="462"/>
                      <a:pt x="23" y="462"/>
                      <a:pt x="23" y="462"/>
                    </a:cubicBezTo>
                    <a:cubicBezTo>
                      <a:pt x="18" y="462"/>
                      <a:pt x="7" y="462"/>
                      <a:pt x="5" y="467"/>
                    </a:cubicBezTo>
                    <a:cubicBezTo>
                      <a:pt x="8" y="469"/>
                      <a:pt x="13" y="474"/>
                      <a:pt x="16" y="474"/>
                    </a:cubicBezTo>
                    <a:cubicBezTo>
                      <a:pt x="16" y="474"/>
                      <a:pt x="16" y="474"/>
                      <a:pt x="16" y="474"/>
                    </a:cubicBezTo>
                    <a:cubicBezTo>
                      <a:pt x="23" y="473"/>
                      <a:pt x="29" y="472"/>
                      <a:pt x="35" y="471"/>
                    </a:cubicBezTo>
                    <a:cubicBezTo>
                      <a:pt x="35" y="471"/>
                      <a:pt x="35" y="471"/>
                      <a:pt x="35" y="471"/>
                    </a:cubicBezTo>
                    <a:cubicBezTo>
                      <a:pt x="37" y="471"/>
                      <a:pt x="38" y="471"/>
                      <a:pt x="39" y="472"/>
                    </a:cubicBezTo>
                    <a:cubicBezTo>
                      <a:pt x="41" y="472"/>
                      <a:pt x="42" y="473"/>
                      <a:pt x="43" y="473"/>
                    </a:cubicBezTo>
                    <a:cubicBezTo>
                      <a:pt x="44" y="473"/>
                      <a:pt x="44" y="473"/>
                      <a:pt x="45" y="473"/>
                    </a:cubicBezTo>
                    <a:cubicBezTo>
                      <a:pt x="47" y="472"/>
                      <a:pt x="49" y="469"/>
                      <a:pt x="51" y="467"/>
                    </a:cubicBezTo>
                    <a:cubicBezTo>
                      <a:pt x="50" y="469"/>
                      <a:pt x="54" y="469"/>
                      <a:pt x="57" y="470"/>
                    </a:cubicBezTo>
                    <a:cubicBezTo>
                      <a:pt x="59" y="470"/>
                      <a:pt x="61" y="470"/>
                      <a:pt x="63" y="470"/>
                    </a:cubicBezTo>
                    <a:cubicBezTo>
                      <a:pt x="65" y="470"/>
                      <a:pt x="66" y="470"/>
                      <a:pt x="68" y="470"/>
                    </a:cubicBezTo>
                    <a:cubicBezTo>
                      <a:pt x="69" y="470"/>
                      <a:pt x="71" y="470"/>
                      <a:pt x="72" y="470"/>
                    </a:cubicBezTo>
                    <a:cubicBezTo>
                      <a:pt x="72" y="470"/>
                      <a:pt x="72" y="470"/>
                      <a:pt x="72" y="470"/>
                    </a:cubicBezTo>
                    <a:cubicBezTo>
                      <a:pt x="71" y="469"/>
                      <a:pt x="68" y="466"/>
                      <a:pt x="69" y="465"/>
                    </a:cubicBezTo>
                    <a:cubicBezTo>
                      <a:pt x="69" y="463"/>
                      <a:pt x="71" y="463"/>
                      <a:pt x="70" y="461"/>
                    </a:cubicBezTo>
                    <a:cubicBezTo>
                      <a:pt x="70" y="461"/>
                      <a:pt x="70" y="461"/>
                      <a:pt x="70" y="461"/>
                    </a:cubicBezTo>
                    <a:cubicBezTo>
                      <a:pt x="73" y="461"/>
                      <a:pt x="76" y="458"/>
                      <a:pt x="78" y="457"/>
                    </a:cubicBezTo>
                    <a:cubicBezTo>
                      <a:pt x="76" y="459"/>
                      <a:pt x="68" y="465"/>
                      <a:pt x="72" y="468"/>
                    </a:cubicBezTo>
                    <a:cubicBezTo>
                      <a:pt x="73" y="469"/>
                      <a:pt x="73" y="469"/>
                      <a:pt x="74" y="469"/>
                    </a:cubicBezTo>
                    <a:cubicBezTo>
                      <a:pt x="76" y="469"/>
                      <a:pt x="79" y="468"/>
                      <a:pt x="81" y="467"/>
                    </a:cubicBezTo>
                    <a:cubicBezTo>
                      <a:pt x="77" y="469"/>
                      <a:pt x="73" y="470"/>
                      <a:pt x="69" y="471"/>
                    </a:cubicBezTo>
                    <a:cubicBezTo>
                      <a:pt x="65" y="473"/>
                      <a:pt x="61" y="474"/>
                      <a:pt x="64" y="478"/>
                    </a:cubicBezTo>
                    <a:cubicBezTo>
                      <a:pt x="64" y="479"/>
                      <a:pt x="68" y="480"/>
                      <a:pt x="66" y="482"/>
                    </a:cubicBezTo>
                    <a:cubicBezTo>
                      <a:pt x="65" y="482"/>
                      <a:pt x="65" y="482"/>
                      <a:pt x="64" y="482"/>
                    </a:cubicBezTo>
                    <a:cubicBezTo>
                      <a:pt x="64" y="482"/>
                      <a:pt x="63" y="482"/>
                      <a:pt x="62" y="481"/>
                    </a:cubicBezTo>
                    <a:cubicBezTo>
                      <a:pt x="61" y="481"/>
                      <a:pt x="60" y="481"/>
                      <a:pt x="59" y="481"/>
                    </a:cubicBezTo>
                    <a:cubicBezTo>
                      <a:pt x="59" y="481"/>
                      <a:pt x="58" y="481"/>
                      <a:pt x="58" y="481"/>
                    </a:cubicBezTo>
                    <a:cubicBezTo>
                      <a:pt x="59" y="479"/>
                      <a:pt x="60" y="478"/>
                      <a:pt x="61" y="476"/>
                    </a:cubicBezTo>
                    <a:cubicBezTo>
                      <a:pt x="59" y="475"/>
                      <a:pt x="55" y="471"/>
                      <a:pt x="52" y="471"/>
                    </a:cubicBezTo>
                    <a:cubicBezTo>
                      <a:pt x="51" y="471"/>
                      <a:pt x="51" y="471"/>
                      <a:pt x="51" y="471"/>
                    </a:cubicBezTo>
                    <a:cubicBezTo>
                      <a:pt x="49" y="473"/>
                      <a:pt x="44" y="475"/>
                      <a:pt x="44" y="477"/>
                    </a:cubicBezTo>
                    <a:cubicBezTo>
                      <a:pt x="41" y="476"/>
                      <a:pt x="39" y="473"/>
                      <a:pt x="35" y="473"/>
                    </a:cubicBezTo>
                    <a:cubicBezTo>
                      <a:pt x="35" y="473"/>
                      <a:pt x="35" y="473"/>
                      <a:pt x="34" y="473"/>
                    </a:cubicBezTo>
                    <a:cubicBezTo>
                      <a:pt x="29" y="474"/>
                      <a:pt x="24" y="475"/>
                      <a:pt x="18" y="475"/>
                    </a:cubicBezTo>
                    <a:cubicBezTo>
                      <a:pt x="18" y="475"/>
                      <a:pt x="18" y="475"/>
                      <a:pt x="18" y="475"/>
                    </a:cubicBezTo>
                    <a:cubicBezTo>
                      <a:pt x="16" y="475"/>
                      <a:pt x="13" y="474"/>
                      <a:pt x="11" y="474"/>
                    </a:cubicBezTo>
                    <a:cubicBezTo>
                      <a:pt x="10" y="474"/>
                      <a:pt x="9" y="474"/>
                      <a:pt x="9" y="474"/>
                    </a:cubicBezTo>
                    <a:cubicBezTo>
                      <a:pt x="5" y="475"/>
                      <a:pt x="9" y="478"/>
                      <a:pt x="11" y="479"/>
                    </a:cubicBezTo>
                    <a:cubicBezTo>
                      <a:pt x="10" y="480"/>
                      <a:pt x="8" y="481"/>
                      <a:pt x="7" y="483"/>
                    </a:cubicBezTo>
                    <a:cubicBezTo>
                      <a:pt x="6" y="482"/>
                      <a:pt x="5" y="481"/>
                      <a:pt x="5" y="479"/>
                    </a:cubicBezTo>
                    <a:cubicBezTo>
                      <a:pt x="6" y="483"/>
                      <a:pt x="6" y="484"/>
                      <a:pt x="8" y="484"/>
                    </a:cubicBezTo>
                    <a:cubicBezTo>
                      <a:pt x="9" y="484"/>
                      <a:pt x="11" y="484"/>
                      <a:pt x="12" y="484"/>
                    </a:cubicBezTo>
                    <a:cubicBezTo>
                      <a:pt x="14" y="484"/>
                      <a:pt x="15" y="483"/>
                      <a:pt x="17" y="483"/>
                    </a:cubicBezTo>
                    <a:cubicBezTo>
                      <a:pt x="11" y="484"/>
                      <a:pt x="13" y="488"/>
                      <a:pt x="16" y="490"/>
                    </a:cubicBezTo>
                    <a:cubicBezTo>
                      <a:pt x="14" y="491"/>
                      <a:pt x="7" y="496"/>
                      <a:pt x="13" y="496"/>
                    </a:cubicBezTo>
                    <a:cubicBezTo>
                      <a:pt x="13" y="496"/>
                      <a:pt x="13" y="496"/>
                      <a:pt x="13" y="496"/>
                    </a:cubicBezTo>
                    <a:cubicBezTo>
                      <a:pt x="15" y="496"/>
                      <a:pt x="17" y="494"/>
                      <a:pt x="19" y="493"/>
                    </a:cubicBezTo>
                    <a:cubicBezTo>
                      <a:pt x="21" y="491"/>
                      <a:pt x="23" y="489"/>
                      <a:pt x="25" y="489"/>
                    </a:cubicBezTo>
                    <a:cubicBezTo>
                      <a:pt x="26" y="489"/>
                      <a:pt x="26" y="489"/>
                      <a:pt x="27" y="490"/>
                    </a:cubicBezTo>
                    <a:cubicBezTo>
                      <a:pt x="26" y="493"/>
                      <a:pt x="24" y="496"/>
                      <a:pt x="23" y="500"/>
                    </a:cubicBezTo>
                    <a:cubicBezTo>
                      <a:pt x="22" y="501"/>
                      <a:pt x="22" y="501"/>
                      <a:pt x="21" y="501"/>
                    </a:cubicBezTo>
                    <a:cubicBezTo>
                      <a:pt x="20" y="501"/>
                      <a:pt x="19" y="501"/>
                      <a:pt x="17" y="501"/>
                    </a:cubicBezTo>
                    <a:cubicBezTo>
                      <a:pt x="16" y="501"/>
                      <a:pt x="14" y="498"/>
                      <a:pt x="13" y="498"/>
                    </a:cubicBezTo>
                    <a:cubicBezTo>
                      <a:pt x="13" y="498"/>
                      <a:pt x="12" y="498"/>
                      <a:pt x="12" y="498"/>
                    </a:cubicBezTo>
                    <a:cubicBezTo>
                      <a:pt x="9" y="504"/>
                      <a:pt x="9" y="504"/>
                      <a:pt x="13" y="510"/>
                    </a:cubicBezTo>
                    <a:cubicBezTo>
                      <a:pt x="14" y="511"/>
                      <a:pt x="15" y="513"/>
                      <a:pt x="17" y="513"/>
                    </a:cubicBezTo>
                    <a:cubicBezTo>
                      <a:pt x="17" y="513"/>
                      <a:pt x="17" y="513"/>
                      <a:pt x="17" y="513"/>
                    </a:cubicBezTo>
                    <a:cubicBezTo>
                      <a:pt x="19" y="513"/>
                      <a:pt x="21" y="508"/>
                      <a:pt x="23" y="506"/>
                    </a:cubicBezTo>
                    <a:cubicBezTo>
                      <a:pt x="23" y="507"/>
                      <a:pt x="20" y="513"/>
                      <a:pt x="21" y="513"/>
                    </a:cubicBezTo>
                    <a:cubicBezTo>
                      <a:pt x="21" y="513"/>
                      <a:pt x="21" y="513"/>
                      <a:pt x="21" y="513"/>
                    </a:cubicBezTo>
                    <a:cubicBezTo>
                      <a:pt x="23" y="513"/>
                      <a:pt x="25" y="512"/>
                      <a:pt x="27" y="511"/>
                    </a:cubicBezTo>
                    <a:cubicBezTo>
                      <a:pt x="27" y="512"/>
                      <a:pt x="24" y="521"/>
                      <a:pt x="27" y="521"/>
                    </a:cubicBezTo>
                    <a:cubicBezTo>
                      <a:pt x="27" y="521"/>
                      <a:pt x="27" y="521"/>
                      <a:pt x="28" y="521"/>
                    </a:cubicBezTo>
                    <a:cubicBezTo>
                      <a:pt x="29" y="521"/>
                      <a:pt x="29" y="516"/>
                      <a:pt x="30" y="515"/>
                    </a:cubicBezTo>
                    <a:cubicBezTo>
                      <a:pt x="30" y="514"/>
                      <a:pt x="33" y="512"/>
                      <a:pt x="34" y="512"/>
                    </a:cubicBezTo>
                    <a:cubicBezTo>
                      <a:pt x="39" y="508"/>
                      <a:pt x="44" y="503"/>
                      <a:pt x="49" y="501"/>
                    </a:cubicBezTo>
                    <a:cubicBezTo>
                      <a:pt x="53" y="500"/>
                      <a:pt x="57" y="499"/>
                      <a:pt x="60" y="499"/>
                    </a:cubicBezTo>
                    <a:cubicBezTo>
                      <a:pt x="62" y="499"/>
                      <a:pt x="63" y="499"/>
                      <a:pt x="65" y="499"/>
                    </a:cubicBezTo>
                    <a:cubicBezTo>
                      <a:pt x="59" y="500"/>
                      <a:pt x="57" y="499"/>
                      <a:pt x="54" y="504"/>
                    </a:cubicBezTo>
                    <a:cubicBezTo>
                      <a:pt x="52" y="508"/>
                      <a:pt x="50" y="512"/>
                      <a:pt x="48" y="516"/>
                    </a:cubicBezTo>
                    <a:cubicBezTo>
                      <a:pt x="49" y="512"/>
                      <a:pt x="49" y="507"/>
                      <a:pt x="51" y="504"/>
                    </a:cubicBezTo>
                    <a:cubicBezTo>
                      <a:pt x="51" y="504"/>
                      <a:pt x="51" y="504"/>
                      <a:pt x="50" y="504"/>
                    </a:cubicBezTo>
                    <a:cubicBezTo>
                      <a:pt x="45" y="504"/>
                      <a:pt x="42" y="507"/>
                      <a:pt x="38" y="510"/>
                    </a:cubicBezTo>
                    <a:cubicBezTo>
                      <a:pt x="36" y="511"/>
                      <a:pt x="34" y="514"/>
                      <a:pt x="38" y="515"/>
                    </a:cubicBezTo>
                    <a:cubicBezTo>
                      <a:pt x="38" y="515"/>
                      <a:pt x="38" y="515"/>
                      <a:pt x="39" y="515"/>
                    </a:cubicBezTo>
                    <a:cubicBezTo>
                      <a:pt x="39" y="515"/>
                      <a:pt x="39" y="515"/>
                      <a:pt x="40" y="514"/>
                    </a:cubicBezTo>
                    <a:cubicBezTo>
                      <a:pt x="40" y="514"/>
                      <a:pt x="41" y="514"/>
                      <a:pt x="41" y="514"/>
                    </a:cubicBezTo>
                    <a:cubicBezTo>
                      <a:pt x="41" y="514"/>
                      <a:pt x="41" y="515"/>
                      <a:pt x="40" y="516"/>
                    </a:cubicBezTo>
                    <a:cubicBezTo>
                      <a:pt x="38" y="518"/>
                      <a:pt x="35" y="519"/>
                      <a:pt x="32" y="520"/>
                    </a:cubicBezTo>
                    <a:cubicBezTo>
                      <a:pt x="31" y="521"/>
                      <a:pt x="32" y="522"/>
                      <a:pt x="32" y="523"/>
                    </a:cubicBezTo>
                    <a:cubicBezTo>
                      <a:pt x="30" y="523"/>
                      <a:pt x="29" y="524"/>
                      <a:pt x="28" y="525"/>
                    </a:cubicBezTo>
                    <a:cubicBezTo>
                      <a:pt x="26" y="526"/>
                      <a:pt x="25" y="526"/>
                      <a:pt x="24" y="528"/>
                    </a:cubicBezTo>
                    <a:cubicBezTo>
                      <a:pt x="25" y="528"/>
                      <a:pt x="26" y="529"/>
                      <a:pt x="27" y="529"/>
                    </a:cubicBezTo>
                    <a:cubicBezTo>
                      <a:pt x="29" y="530"/>
                      <a:pt x="32" y="530"/>
                      <a:pt x="35" y="530"/>
                    </a:cubicBezTo>
                    <a:cubicBezTo>
                      <a:pt x="33" y="532"/>
                      <a:pt x="28" y="533"/>
                      <a:pt x="28" y="536"/>
                    </a:cubicBezTo>
                    <a:cubicBezTo>
                      <a:pt x="28" y="537"/>
                      <a:pt x="27" y="538"/>
                      <a:pt x="26" y="538"/>
                    </a:cubicBezTo>
                    <a:cubicBezTo>
                      <a:pt x="26" y="538"/>
                      <a:pt x="25" y="538"/>
                      <a:pt x="25" y="538"/>
                    </a:cubicBezTo>
                    <a:cubicBezTo>
                      <a:pt x="26" y="537"/>
                      <a:pt x="24" y="535"/>
                      <a:pt x="22" y="535"/>
                    </a:cubicBezTo>
                    <a:cubicBezTo>
                      <a:pt x="22" y="535"/>
                      <a:pt x="22" y="535"/>
                      <a:pt x="21" y="535"/>
                    </a:cubicBezTo>
                    <a:cubicBezTo>
                      <a:pt x="21" y="536"/>
                      <a:pt x="19" y="540"/>
                      <a:pt x="18" y="541"/>
                    </a:cubicBezTo>
                    <a:cubicBezTo>
                      <a:pt x="18" y="541"/>
                      <a:pt x="17" y="542"/>
                      <a:pt x="16" y="542"/>
                    </a:cubicBezTo>
                    <a:cubicBezTo>
                      <a:pt x="15" y="542"/>
                      <a:pt x="15" y="541"/>
                      <a:pt x="14" y="541"/>
                    </a:cubicBezTo>
                    <a:cubicBezTo>
                      <a:pt x="19" y="539"/>
                      <a:pt x="19" y="538"/>
                      <a:pt x="19" y="532"/>
                    </a:cubicBezTo>
                    <a:cubicBezTo>
                      <a:pt x="17" y="533"/>
                      <a:pt x="17" y="534"/>
                      <a:pt x="16" y="535"/>
                    </a:cubicBezTo>
                    <a:cubicBezTo>
                      <a:pt x="13" y="537"/>
                      <a:pt x="13" y="537"/>
                      <a:pt x="13" y="537"/>
                    </a:cubicBezTo>
                    <a:cubicBezTo>
                      <a:pt x="12" y="539"/>
                      <a:pt x="13" y="542"/>
                      <a:pt x="11" y="544"/>
                    </a:cubicBezTo>
                    <a:cubicBezTo>
                      <a:pt x="15" y="545"/>
                      <a:pt x="16" y="547"/>
                      <a:pt x="19" y="550"/>
                    </a:cubicBezTo>
                    <a:cubicBezTo>
                      <a:pt x="19" y="550"/>
                      <a:pt x="19" y="550"/>
                      <a:pt x="20" y="550"/>
                    </a:cubicBezTo>
                    <a:cubicBezTo>
                      <a:pt x="20" y="550"/>
                      <a:pt x="20" y="550"/>
                      <a:pt x="21" y="549"/>
                    </a:cubicBezTo>
                    <a:cubicBezTo>
                      <a:pt x="22" y="548"/>
                      <a:pt x="21" y="543"/>
                      <a:pt x="21" y="542"/>
                    </a:cubicBezTo>
                    <a:cubicBezTo>
                      <a:pt x="22" y="545"/>
                      <a:pt x="22" y="548"/>
                      <a:pt x="23" y="551"/>
                    </a:cubicBezTo>
                    <a:cubicBezTo>
                      <a:pt x="23" y="550"/>
                      <a:pt x="25" y="550"/>
                      <a:pt x="25" y="548"/>
                    </a:cubicBezTo>
                    <a:cubicBezTo>
                      <a:pt x="27" y="544"/>
                      <a:pt x="24" y="544"/>
                      <a:pt x="29" y="543"/>
                    </a:cubicBezTo>
                    <a:cubicBezTo>
                      <a:pt x="31" y="542"/>
                      <a:pt x="32" y="542"/>
                      <a:pt x="34" y="542"/>
                    </a:cubicBezTo>
                    <a:cubicBezTo>
                      <a:pt x="35" y="542"/>
                      <a:pt x="37" y="542"/>
                      <a:pt x="38" y="543"/>
                    </a:cubicBezTo>
                    <a:cubicBezTo>
                      <a:pt x="35" y="543"/>
                      <a:pt x="34" y="544"/>
                      <a:pt x="32" y="547"/>
                    </a:cubicBezTo>
                    <a:cubicBezTo>
                      <a:pt x="35" y="546"/>
                      <a:pt x="37" y="545"/>
                      <a:pt x="38" y="543"/>
                    </a:cubicBezTo>
                    <a:cubicBezTo>
                      <a:pt x="39" y="541"/>
                      <a:pt x="40" y="539"/>
                      <a:pt x="42" y="538"/>
                    </a:cubicBezTo>
                    <a:cubicBezTo>
                      <a:pt x="42" y="538"/>
                      <a:pt x="42" y="538"/>
                      <a:pt x="43" y="538"/>
                    </a:cubicBezTo>
                    <a:cubicBezTo>
                      <a:pt x="44" y="538"/>
                      <a:pt x="47" y="539"/>
                      <a:pt x="49" y="540"/>
                    </a:cubicBezTo>
                    <a:cubicBezTo>
                      <a:pt x="49" y="540"/>
                      <a:pt x="48" y="540"/>
                      <a:pt x="48" y="540"/>
                    </a:cubicBezTo>
                    <a:cubicBezTo>
                      <a:pt x="43" y="540"/>
                      <a:pt x="37" y="545"/>
                      <a:pt x="33" y="548"/>
                    </a:cubicBezTo>
                    <a:cubicBezTo>
                      <a:pt x="38" y="548"/>
                      <a:pt x="43" y="548"/>
                      <a:pt x="47" y="550"/>
                    </a:cubicBezTo>
                    <a:cubicBezTo>
                      <a:pt x="47" y="550"/>
                      <a:pt x="47" y="550"/>
                      <a:pt x="47" y="550"/>
                    </a:cubicBezTo>
                    <a:cubicBezTo>
                      <a:pt x="43" y="550"/>
                      <a:pt x="31" y="556"/>
                      <a:pt x="30" y="559"/>
                    </a:cubicBezTo>
                    <a:cubicBezTo>
                      <a:pt x="30" y="562"/>
                      <a:pt x="32" y="562"/>
                      <a:pt x="36" y="562"/>
                    </a:cubicBezTo>
                    <a:cubicBezTo>
                      <a:pt x="41" y="562"/>
                      <a:pt x="49" y="561"/>
                      <a:pt x="51" y="561"/>
                    </a:cubicBezTo>
                    <a:cubicBezTo>
                      <a:pt x="49" y="561"/>
                      <a:pt x="46" y="562"/>
                      <a:pt x="44" y="562"/>
                    </a:cubicBezTo>
                    <a:cubicBezTo>
                      <a:pt x="39" y="563"/>
                      <a:pt x="39" y="564"/>
                      <a:pt x="38" y="570"/>
                    </a:cubicBezTo>
                    <a:cubicBezTo>
                      <a:pt x="34" y="568"/>
                      <a:pt x="32" y="567"/>
                      <a:pt x="28" y="566"/>
                    </a:cubicBezTo>
                    <a:cubicBezTo>
                      <a:pt x="26" y="566"/>
                      <a:pt x="25" y="566"/>
                      <a:pt x="24" y="564"/>
                    </a:cubicBezTo>
                    <a:cubicBezTo>
                      <a:pt x="23" y="563"/>
                      <a:pt x="23" y="562"/>
                      <a:pt x="21" y="562"/>
                    </a:cubicBezTo>
                    <a:cubicBezTo>
                      <a:pt x="21" y="562"/>
                      <a:pt x="21" y="563"/>
                      <a:pt x="20" y="563"/>
                    </a:cubicBezTo>
                    <a:cubicBezTo>
                      <a:pt x="22" y="565"/>
                      <a:pt x="23" y="565"/>
                      <a:pt x="22" y="567"/>
                    </a:cubicBezTo>
                    <a:cubicBezTo>
                      <a:pt x="22" y="567"/>
                      <a:pt x="20" y="568"/>
                      <a:pt x="20" y="569"/>
                    </a:cubicBezTo>
                    <a:cubicBezTo>
                      <a:pt x="19" y="570"/>
                      <a:pt x="19" y="572"/>
                      <a:pt x="19" y="574"/>
                    </a:cubicBezTo>
                    <a:cubicBezTo>
                      <a:pt x="18" y="576"/>
                      <a:pt x="26" y="584"/>
                      <a:pt x="28" y="585"/>
                    </a:cubicBezTo>
                    <a:cubicBezTo>
                      <a:pt x="33" y="588"/>
                      <a:pt x="39" y="592"/>
                      <a:pt x="44" y="593"/>
                    </a:cubicBezTo>
                    <a:cubicBezTo>
                      <a:pt x="46" y="593"/>
                      <a:pt x="49" y="594"/>
                      <a:pt x="51" y="594"/>
                    </a:cubicBezTo>
                    <a:cubicBezTo>
                      <a:pt x="52" y="594"/>
                      <a:pt x="52" y="594"/>
                      <a:pt x="53" y="594"/>
                    </a:cubicBezTo>
                    <a:cubicBezTo>
                      <a:pt x="55" y="594"/>
                      <a:pt x="57" y="593"/>
                      <a:pt x="58" y="593"/>
                    </a:cubicBezTo>
                    <a:cubicBezTo>
                      <a:pt x="58" y="593"/>
                      <a:pt x="58" y="593"/>
                      <a:pt x="58" y="593"/>
                    </a:cubicBezTo>
                    <a:cubicBezTo>
                      <a:pt x="55" y="595"/>
                      <a:pt x="51" y="596"/>
                      <a:pt x="49" y="600"/>
                    </a:cubicBezTo>
                    <a:cubicBezTo>
                      <a:pt x="51" y="602"/>
                      <a:pt x="56" y="602"/>
                      <a:pt x="59" y="602"/>
                    </a:cubicBezTo>
                    <a:cubicBezTo>
                      <a:pt x="59" y="602"/>
                      <a:pt x="59" y="602"/>
                      <a:pt x="60" y="602"/>
                    </a:cubicBezTo>
                    <a:cubicBezTo>
                      <a:pt x="63" y="602"/>
                      <a:pt x="63" y="600"/>
                      <a:pt x="66" y="599"/>
                    </a:cubicBezTo>
                    <a:cubicBezTo>
                      <a:pt x="65" y="601"/>
                      <a:pt x="63" y="603"/>
                      <a:pt x="62" y="605"/>
                    </a:cubicBezTo>
                    <a:cubicBezTo>
                      <a:pt x="63" y="604"/>
                      <a:pt x="64" y="603"/>
                      <a:pt x="65" y="603"/>
                    </a:cubicBezTo>
                    <a:cubicBezTo>
                      <a:pt x="66" y="603"/>
                      <a:pt x="67" y="602"/>
                      <a:pt x="68" y="602"/>
                    </a:cubicBezTo>
                    <a:cubicBezTo>
                      <a:pt x="70" y="602"/>
                      <a:pt x="72" y="603"/>
                      <a:pt x="74" y="603"/>
                    </a:cubicBezTo>
                    <a:cubicBezTo>
                      <a:pt x="74" y="603"/>
                      <a:pt x="74" y="603"/>
                      <a:pt x="74" y="603"/>
                    </a:cubicBezTo>
                    <a:cubicBezTo>
                      <a:pt x="76" y="603"/>
                      <a:pt x="80" y="600"/>
                      <a:pt x="82" y="600"/>
                    </a:cubicBezTo>
                    <a:cubicBezTo>
                      <a:pt x="90" y="599"/>
                      <a:pt x="97" y="596"/>
                      <a:pt x="104" y="593"/>
                    </a:cubicBezTo>
                    <a:cubicBezTo>
                      <a:pt x="107" y="592"/>
                      <a:pt x="109" y="588"/>
                      <a:pt x="111" y="586"/>
                    </a:cubicBezTo>
                    <a:cubicBezTo>
                      <a:pt x="113" y="584"/>
                      <a:pt x="118" y="582"/>
                      <a:pt x="116" y="579"/>
                    </a:cubicBezTo>
                    <a:cubicBezTo>
                      <a:pt x="118" y="578"/>
                      <a:pt x="124" y="577"/>
                      <a:pt x="125" y="575"/>
                    </a:cubicBezTo>
                    <a:cubicBezTo>
                      <a:pt x="123" y="575"/>
                      <a:pt x="122" y="574"/>
                      <a:pt x="120" y="573"/>
                    </a:cubicBezTo>
                    <a:cubicBezTo>
                      <a:pt x="123" y="573"/>
                      <a:pt x="126" y="573"/>
                      <a:pt x="129" y="572"/>
                    </a:cubicBezTo>
                    <a:cubicBezTo>
                      <a:pt x="128" y="571"/>
                      <a:pt x="127" y="569"/>
                      <a:pt x="127" y="568"/>
                    </a:cubicBezTo>
                    <a:cubicBezTo>
                      <a:pt x="127" y="568"/>
                      <a:pt x="127" y="568"/>
                      <a:pt x="127" y="568"/>
                    </a:cubicBezTo>
                    <a:cubicBezTo>
                      <a:pt x="130" y="568"/>
                      <a:pt x="136" y="564"/>
                      <a:pt x="138" y="563"/>
                    </a:cubicBezTo>
                    <a:cubicBezTo>
                      <a:pt x="136" y="562"/>
                      <a:pt x="135" y="560"/>
                      <a:pt x="133" y="558"/>
                    </a:cubicBezTo>
                    <a:cubicBezTo>
                      <a:pt x="138" y="558"/>
                      <a:pt x="140" y="561"/>
                      <a:pt x="145" y="561"/>
                    </a:cubicBezTo>
                    <a:cubicBezTo>
                      <a:pt x="145" y="561"/>
                      <a:pt x="146" y="562"/>
                      <a:pt x="147" y="562"/>
                    </a:cubicBezTo>
                    <a:cubicBezTo>
                      <a:pt x="149" y="562"/>
                      <a:pt x="150" y="561"/>
                      <a:pt x="153" y="558"/>
                    </a:cubicBezTo>
                    <a:cubicBezTo>
                      <a:pt x="155" y="556"/>
                      <a:pt x="156" y="554"/>
                      <a:pt x="157" y="551"/>
                    </a:cubicBezTo>
                    <a:cubicBezTo>
                      <a:pt x="158" y="554"/>
                      <a:pt x="159" y="555"/>
                      <a:pt x="159" y="555"/>
                    </a:cubicBezTo>
                    <a:cubicBezTo>
                      <a:pt x="160" y="555"/>
                      <a:pt x="161" y="551"/>
                      <a:pt x="160" y="548"/>
                    </a:cubicBezTo>
                    <a:cubicBezTo>
                      <a:pt x="160" y="545"/>
                      <a:pt x="155" y="542"/>
                      <a:pt x="153" y="539"/>
                    </a:cubicBezTo>
                    <a:cubicBezTo>
                      <a:pt x="154" y="539"/>
                      <a:pt x="155" y="539"/>
                      <a:pt x="156" y="539"/>
                    </a:cubicBezTo>
                    <a:cubicBezTo>
                      <a:pt x="157" y="539"/>
                      <a:pt x="158" y="539"/>
                      <a:pt x="158" y="537"/>
                    </a:cubicBezTo>
                    <a:cubicBezTo>
                      <a:pt x="160" y="538"/>
                      <a:pt x="162" y="538"/>
                      <a:pt x="162" y="538"/>
                    </a:cubicBezTo>
                    <a:cubicBezTo>
                      <a:pt x="165" y="538"/>
                      <a:pt x="163" y="536"/>
                      <a:pt x="161" y="533"/>
                    </a:cubicBezTo>
                    <a:cubicBezTo>
                      <a:pt x="160" y="529"/>
                      <a:pt x="161" y="526"/>
                      <a:pt x="164" y="525"/>
                    </a:cubicBezTo>
                    <a:cubicBezTo>
                      <a:pt x="164" y="525"/>
                      <a:pt x="165" y="525"/>
                      <a:pt x="165" y="525"/>
                    </a:cubicBezTo>
                    <a:cubicBezTo>
                      <a:pt x="168" y="525"/>
                      <a:pt x="167" y="530"/>
                      <a:pt x="167" y="531"/>
                    </a:cubicBezTo>
                    <a:cubicBezTo>
                      <a:pt x="167" y="531"/>
                      <a:pt x="166" y="530"/>
                      <a:pt x="166" y="529"/>
                    </a:cubicBezTo>
                    <a:cubicBezTo>
                      <a:pt x="162" y="531"/>
                      <a:pt x="163" y="531"/>
                      <a:pt x="164" y="536"/>
                    </a:cubicBezTo>
                    <a:cubicBezTo>
                      <a:pt x="165" y="538"/>
                      <a:pt x="166" y="541"/>
                      <a:pt x="166" y="543"/>
                    </a:cubicBezTo>
                    <a:cubicBezTo>
                      <a:pt x="165" y="546"/>
                      <a:pt x="164" y="548"/>
                      <a:pt x="167" y="549"/>
                    </a:cubicBezTo>
                    <a:cubicBezTo>
                      <a:pt x="169" y="550"/>
                      <a:pt x="168" y="554"/>
                      <a:pt x="170" y="556"/>
                    </a:cubicBezTo>
                    <a:cubicBezTo>
                      <a:pt x="170" y="556"/>
                      <a:pt x="171" y="556"/>
                      <a:pt x="172" y="556"/>
                    </a:cubicBezTo>
                    <a:cubicBezTo>
                      <a:pt x="172" y="556"/>
                      <a:pt x="173" y="556"/>
                      <a:pt x="174" y="556"/>
                    </a:cubicBezTo>
                    <a:cubicBezTo>
                      <a:pt x="175" y="556"/>
                      <a:pt x="176" y="556"/>
                      <a:pt x="177" y="556"/>
                    </a:cubicBezTo>
                    <a:cubicBezTo>
                      <a:pt x="178" y="556"/>
                      <a:pt x="178" y="556"/>
                      <a:pt x="179" y="556"/>
                    </a:cubicBezTo>
                    <a:cubicBezTo>
                      <a:pt x="179" y="556"/>
                      <a:pt x="179" y="556"/>
                      <a:pt x="179" y="556"/>
                    </a:cubicBezTo>
                    <a:cubicBezTo>
                      <a:pt x="180" y="557"/>
                      <a:pt x="180" y="557"/>
                      <a:pt x="180" y="557"/>
                    </a:cubicBezTo>
                    <a:cubicBezTo>
                      <a:pt x="182" y="556"/>
                      <a:pt x="182" y="556"/>
                      <a:pt x="182" y="556"/>
                    </a:cubicBezTo>
                    <a:cubicBezTo>
                      <a:pt x="183" y="557"/>
                      <a:pt x="183" y="557"/>
                      <a:pt x="183" y="557"/>
                    </a:cubicBezTo>
                    <a:cubicBezTo>
                      <a:pt x="184" y="558"/>
                      <a:pt x="188" y="560"/>
                      <a:pt x="191" y="561"/>
                    </a:cubicBezTo>
                    <a:cubicBezTo>
                      <a:pt x="191" y="561"/>
                      <a:pt x="191" y="561"/>
                      <a:pt x="191" y="561"/>
                    </a:cubicBezTo>
                    <a:cubicBezTo>
                      <a:pt x="194" y="552"/>
                      <a:pt x="194" y="552"/>
                      <a:pt x="194" y="552"/>
                    </a:cubicBezTo>
                    <a:cubicBezTo>
                      <a:pt x="194" y="551"/>
                      <a:pt x="193" y="546"/>
                      <a:pt x="193" y="544"/>
                    </a:cubicBezTo>
                    <a:cubicBezTo>
                      <a:pt x="193" y="543"/>
                      <a:pt x="192" y="542"/>
                      <a:pt x="192" y="541"/>
                    </a:cubicBezTo>
                    <a:cubicBezTo>
                      <a:pt x="192" y="537"/>
                      <a:pt x="192" y="535"/>
                      <a:pt x="194" y="532"/>
                    </a:cubicBezTo>
                    <a:cubicBezTo>
                      <a:pt x="195" y="531"/>
                      <a:pt x="195" y="531"/>
                      <a:pt x="195" y="531"/>
                    </a:cubicBezTo>
                    <a:cubicBezTo>
                      <a:pt x="195" y="530"/>
                      <a:pt x="196" y="529"/>
                      <a:pt x="196" y="529"/>
                    </a:cubicBezTo>
                    <a:cubicBezTo>
                      <a:pt x="196" y="529"/>
                      <a:pt x="196" y="529"/>
                      <a:pt x="196" y="529"/>
                    </a:cubicBezTo>
                    <a:cubicBezTo>
                      <a:pt x="196" y="528"/>
                      <a:pt x="196" y="528"/>
                      <a:pt x="196" y="528"/>
                    </a:cubicBezTo>
                    <a:cubicBezTo>
                      <a:pt x="196" y="528"/>
                      <a:pt x="196" y="528"/>
                      <a:pt x="196" y="528"/>
                    </a:cubicBezTo>
                    <a:cubicBezTo>
                      <a:pt x="196" y="527"/>
                      <a:pt x="196" y="527"/>
                      <a:pt x="196" y="527"/>
                    </a:cubicBezTo>
                    <a:cubicBezTo>
                      <a:pt x="195" y="526"/>
                      <a:pt x="195" y="526"/>
                      <a:pt x="195" y="526"/>
                    </a:cubicBezTo>
                    <a:cubicBezTo>
                      <a:pt x="195" y="526"/>
                      <a:pt x="195" y="526"/>
                      <a:pt x="195" y="526"/>
                    </a:cubicBezTo>
                    <a:cubicBezTo>
                      <a:pt x="195" y="526"/>
                      <a:pt x="195" y="526"/>
                      <a:pt x="195" y="526"/>
                    </a:cubicBezTo>
                    <a:cubicBezTo>
                      <a:pt x="196" y="525"/>
                      <a:pt x="196" y="525"/>
                      <a:pt x="196" y="525"/>
                    </a:cubicBezTo>
                    <a:cubicBezTo>
                      <a:pt x="196" y="523"/>
                      <a:pt x="198" y="522"/>
                      <a:pt x="199" y="522"/>
                    </a:cubicBezTo>
                    <a:cubicBezTo>
                      <a:pt x="205" y="520"/>
                      <a:pt x="205" y="520"/>
                      <a:pt x="205" y="520"/>
                    </a:cubicBezTo>
                    <a:cubicBezTo>
                      <a:pt x="206" y="519"/>
                      <a:pt x="206" y="519"/>
                      <a:pt x="207" y="519"/>
                    </a:cubicBezTo>
                    <a:cubicBezTo>
                      <a:pt x="210" y="518"/>
                      <a:pt x="210" y="518"/>
                      <a:pt x="210" y="517"/>
                    </a:cubicBezTo>
                    <a:cubicBezTo>
                      <a:pt x="210" y="516"/>
                      <a:pt x="210" y="516"/>
                      <a:pt x="210" y="516"/>
                    </a:cubicBezTo>
                    <a:cubicBezTo>
                      <a:pt x="211" y="516"/>
                      <a:pt x="211" y="516"/>
                      <a:pt x="211" y="516"/>
                    </a:cubicBezTo>
                    <a:cubicBezTo>
                      <a:pt x="211" y="513"/>
                      <a:pt x="211" y="513"/>
                      <a:pt x="211" y="513"/>
                    </a:cubicBezTo>
                    <a:cubicBezTo>
                      <a:pt x="212" y="509"/>
                      <a:pt x="214" y="506"/>
                      <a:pt x="215" y="502"/>
                    </a:cubicBezTo>
                    <a:cubicBezTo>
                      <a:pt x="215" y="500"/>
                      <a:pt x="215" y="500"/>
                      <a:pt x="215" y="500"/>
                    </a:cubicBezTo>
                    <a:cubicBezTo>
                      <a:pt x="216" y="497"/>
                      <a:pt x="213" y="492"/>
                      <a:pt x="211" y="487"/>
                    </a:cubicBezTo>
                    <a:cubicBezTo>
                      <a:pt x="210" y="487"/>
                      <a:pt x="210" y="487"/>
                      <a:pt x="210" y="487"/>
                    </a:cubicBezTo>
                    <a:cubicBezTo>
                      <a:pt x="209" y="484"/>
                      <a:pt x="207" y="481"/>
                      <a:pt x="207" y="478"/>
                    </a:cubicBezTo>
                    <a:cubicBezTo>
                      <a:pt x="205" y="474"/>
                      <a:pt x="205" y="474"/>
                      <a:pt x="205" y="474"/>
                    </a:cubicBezTo>
                    <a:cubicBezTo>
                      <a:pt x="209" y="474"/>
                      <a:pt x="209" y="474"/>
                      <a:pt x="209" y="474"/>
                    </a:cubicBezTo>
                    <a:cubicBezTo>
                      <a:pt x="210" y="474"/>
                      <a:pt x="212" y="474"/>
                      <a:pt x="213" y="474"/>
                    </a:cubicBezTo>
                    <a:cubicBezTo>
                      <a:pt x="213" y="474"/>
                      <a:pt x="213" y="474"/>
                      <a:pt x="213" y="474"/>
                    </a:cubicBezTo>
                    <a:cubicBezTo>
                      <a:pt x="216" y="473"/>
                      <a:pt x="218" y="473"/>
                      <a:pt x="219" y="473"/>
                    </a:cubicBezTo>
                    <a:cubicBezTo>
                      <a:pt x="220" y="472"/>
                      <a:pt x="220" y="472"/>
                      <a:pt x="220" y="472"/>
                    </a:cubicBezTo>
                    <a:cubicBezTo>
                      <a:pt x="221" y="470"/>
                      <a:pt x="223" y="467"/>
                      <a:pt x="223" y="466"/>
                    </a:cubicBezTo>
                    <a:cubicBezTo>
                      <a:pt x="223" y="466"/>
                      <a:pt x="223" y="465"/>
                      <a:pt x="222" y="463"/>
                    </a:cubicBezTo>
                    <a:cubicBezTo>
                      <a:pt x="222" y="463"/>
                      <a:pt x="222" y="463"/>
                      <a:pt x="222" y="463"/>
                    </a:cubicBezTo>
                    <a:cubicBezTo>
                      <a:pt x="221" y="462"/>
                      <a:pt x="221" y="461"/>
                      <a:pt x="216" y="457"/>
                    </a:cubicBezTo>
                    <a:cubicBezTo>
                      <a:pt x="215" y="457"/>
                      <a:pt x="214" y="456"/>
                      <a:pt x="213" y="455"/>
                    </a:cubicBezTo>
                    <a:cubicBezTo>
                      <a:pt x="212" y="455"/>
                      <a:pt x="212" y="455"/>
                      <a:pt x="212" y="455"/>
                    </a:cubicBezTo>
                    <a:cubicBezTo>
                      <a:pt x="211" y="454"/>
                      <a:pt x="210" y="453"/>
                      <a:pt x="210" y="453"/>
                    </a:cubicBezTo>
                    <a:cubicBezTo>
                      <a:pt x="209" y="452"/>
                      <a:pt x="208" y="452"/>
                      <a:pt x="208" y="451"/>
                    </a:cubicBezTo>
                    <a:cubicBezTo>
                      <a:pt x="208" y="451"/>
                      <a:pt x="207" y="451"/>
                      <a:pt x="207" y="450"/>
                    </a:cubicBezTo>
                    <a:cubicBezTo>
                      <a:pt x="205" y="448"/>
                      <a:pt x="204" y="446"/>
                      <a:pt x="205" y="442"/>
                    </a:cubicBezTo>
                    <a:cubicBezTo>
                      <a:pt x="208" y="422"/>
                      <a:pt x="208" y="422"/>
                      <a:pt x="208" y="422"/>
                    </a:cubicBezTo>
                    <a:cubicBezTo>
                      <a:pt x="209" y="422"/>
                      <a:pt x="208" y="420"/>
                      <a:pt x="205" y="415"/>
                    </a:cubicBezTo>
                    <a:cubicBezTo>
                      <a:pt x="204" y="414"/>
                      <a:pt x="204" y="413"/>
                      <a:pt x="203" y="412"/>
                    </a:cubicBezTo>
                    <a:cubicBezTo>
                      <a:pt x="202" y="410"/>
                      <a:pt x="202" y="408"/>
                      <a:pt x="202" y="406"/>
                    </a:cubicBezTo>
                    <a:cubicBezTo>
                      <a:pt x="202" y="405"/>
                      <a:pt x="203" y="405"/>
                      <a:pt x="203" y="404"/>
                    </a:cubicBezTo>
                    <a:cubicBezTo>
                      <a:pt x="204" y="401"/>
                      <a:pt x="204" y="398"/>
                      <a:pt x="205" y="395"/>
                    </a:cubicBezTo>
                    <a:cubicBezTo>
                      <a:pt x="205" y="392"/>
                      <a:pt x="205" y="392"/>
                      <a:pt x="205" y="392"/>
                    </a:cubicBezTo>
                    <a:cubicBezTo>
                      <a:pt x="205" y="390"/>
                      <a:pt x="205" y="389"/>
                      <a:pt x="204" y="387"/>
                    </a:cubicBezTo>
                    <a:cubicBezTo>
                      <a:pt x="204" y="387"/>
                      <a:pt x="204" y="386"/>
                      <a:pt x="203" y="385"/>
                    </a:cubicBezTo>
                    <a:cubicBezTo>
                      <a:pt x="203" y="384"/>
                      <a:pt x="203" y="384"/>
                      <a:pt x="203" y="384"/>
                    </a:cubicBezTo>
                    <a:cubicBezTo>
                      <a:pt x="202" y="384"/>
                      <a:pt x="202" y="383"/>
                      <a:pt x="202" y="383"/>
                    </a:cubicBezTo>
                    <a:cubicBezTo>
                      <a:pt x="201" y="381"/>
                      <a:pt x="201" y="381"/>
                      <a:pt x="201" y="381"/>
                    </a:cubicBezTo>
                    <a:cubicBezTo>
                      <a:pt x="201" y="380"/>
                      <a:pt x="200" y="380"/>
                      <a:pt x="200" y="379"/>
                    </a:cubicBezTo>
                    <a:cubicBezTo>
                      <a:pt x="200" y="377"/>
                      <a:pt x="200" y="375"/>
                      <a:pt x="201" y="372"/>
                    </a:cubicBezTo>
                    <a:cubicBezTo>
                      <a:pt x="202" y="369"/>
                      <a:pt x="202" y="369"/>
                      <a:pt x="202" y="369"/>
                    </a:cubicBezTo>
                    <a:cubicBezTo>
                      <a:pt x="204" y="366"/>
                      <a:pt x="205" y="363"/>
                      <a:pt x="207" y="360"/>
                    </a:cubicBezTo>
                    <a:cubicBezTo>
                      <a:pt x="215" y="351"/>
                      <a:pt x="215" y="351"/>
                      <a:pt x="215" y="351"/>
                    </a:cubicBezTo>
                    <a:cubicBezTo>
                      <a:pt x="218" y="347"/>
                      <a:pt x="221" y="344"/>
                      <a:pt x="225" y="342"/>
                    </a:cubicBezTo>
                    <a:cubicBezTo>
                      <a:pt x="226" y="342"/>
                      <a:pt x="226" y="342"/>
                      <a:pt x="226" y="342"/>
                    </a:cubicBezTo>
                    <a:cubicBezTo>
                      <a:pt x="227" y="342"/>
                      <a:pt x="227" y="341"/>
                      <a:pt x="228" y="341"/>
                    </a:cubicBezTo>
                    <a:cubicBezTo>
                      <a:pt x="228" y="341"/>
                      <a:pt x="229" y="341"/>
                      <a:pt x="229" y="340"/>
                    </a:cubicBezTo>
                    <a:cubicBezTo>
                      <a:pt x="230" y="340"/>
                      <a:pt x="230" y="340"/>
                      <a:pt x="230" y="340"/>
                    </a:cubicBezTo>
                    <a:cubicBezTo>
                      <a:pt x="232" y="339"/>
                      <a:pt x="234" y="338"/>
                      <a:pt x="237" y="338"/>
                    </a:cubicBezTo>
                    <a:cubicBezTo>
                      <a:pt x="238" y="338"/>
                      <a:pt x="238" y="338"/>
                      <a:pt x="239" y="338"/>
                    </a:cubicBezTo>
                    <a:cubicBezTo>
                      <a:pt x="255" y="340"/>
                      <a:pt x="255" y="340"/>
                      <a:pt x="255" y="340"/>
                    </a:cubicBezTo>
                    <a:cubicBezTo>
                      <a:pt x="255" y="340"/>
                      <a:pt x="255" y="340"/>
                      <a:pt x="256" y="340"/>
                    </a:cubicBezTo>
                    <a:cubicBezTo>
                      <a:pt x="257" y="340"/>
                      <a:pt x="258" y="340"/>
                      <a:pt x="259" y="336"/>
                    </a:cubicBezTo>
                    <a:cubicBezTo>
                      <a:pt x="260" y="334"/>
                      <a:pt x="260" y="332"/>
                      <a:pt x="260" y="330"/>
                    </a:cubicBezTo>
                    <a:cubicBezTo>
                      <a:pt x="259" y="329"/>
                      <a:pt x="259" y="329"/>
                      <a:pt x="259" y="329"/>
                    </a:cubicBezTo>
                    <a:cubicBezTo>
                      <a:pt x="259" y="328"/>
                      <a:pt x="259" y="328"/>
                      <a:pt x="259" y="328"/>
                    </a:cubicBezTo>
                    <a:cubicBezTo>
                      <a:pt x="259" y="327"/>
                      <a:pt x="259" y="327"/>
                      <a:pt x="257" y="326"/>
                    </a:cubicBezTo>
                    <a:cubicBezTo>
                      <a:pt x="257" y="325"/>
                      <a:pt x="255" y="325"/>
                      <a:pt x="255" y="323"/>
                    </a:cubicBezTo>
                    <a:cubicBezTo>
                      <a:pt x="254" y="323"/>
                      <a:pt x="254" y="323"/>
                      <a:pt x="254" y="323"/>
                    </a:cubicBezTo>
                    <a:cubicBezTo>
                      <a:pt x="253" y="319"/>
                      <a:pt x="253" y="315"/>
                      <a:pt x="252" y="311"/>
                    </a:cubicBezTo>
                    <a:cubicBezTo>
                      <a:pt x="252" y="310"/>
                      <a:pt x="252" y="310"/>
                      <a:pt x="252" y="310"/>
                    </a:cubicBezTo>
                    <a:cubicBezTo>
                      <a:pt x="253" y="308"/>
                      <a:pt x="253" y="308"/>
                      <a:pt x="253" y="308"/>
                    </a:cubicBezTo>
                    <a:cubicBezTo>
                      <a:pt x="254" y="307"/>
                      <a:pt x="255" y="305"/>
                      <a:pt x="257" y="304"/>
                    </a:cubicBezTo>
                    <a:cubicBezTo>
                      <a:pt x="257" y="303"/>
                      <a:pt x="257" y="303"/>
                      <a:pt x="257" y="303"/>
                    </a:cubicBezTo>
                    <a:cubicBezTo>
                      <a:pt x="259" y="301"/>
                      <a:pt x="261" y="298"/>
                      <a:pt x="263" y="296"/>
                    </a:cubicBezTo>
                    <a:cubicBezTo>
                      <a:pt x="264" y="294"/>
                      <a:pt x="266" y="293"/>
                      <a:pt x="267" y="291"/>
                    </a:cubicBezTo>
                    <a:cubicBezTo>
                      <a:pt x="267" y="290"/>
                      <a:pt x="268" y="289"/>
                      <a:pt x="268" y="289"/>
                    </a:cubicBezTo>
                    <a:cubicBezTo>
                      <a:pt x="269" y="287"/>
                      <a:pt x="271" y="284"/>
                      <a:pt x="271" y="282"/>
                    </a:cubicBezTo>
                    <a:cubicBezTo>
                      <a:pt x="271" y="280"/>
                      <a:pt x="271" y="280"/>
                      <a:pt x="271" y="280"/>
                    </a:cubicBezTo>
                    <a:cubicBezTo>
                      <a:pt x="272" y="276"/>
                      <a:pt x="272" y="273"/>
                      <a:pt x="273" y="269"/>
                    </a:cubicBezTo>
                    <a:cubicBezTo>
                      <a:pt x="273" y="267"/>
                      <a:pt x="273" y="266"/>
                      <a:pt x="273" y="264"/>
                    </a:cubicBezTo>
                    <a:cubicBezTo>
                      <a:pt x="274" y="262"/>
                      <a:pt x="274" y="260"/>
                      <a:pt x="274" y="258"/>
                    </a:cubicBezTo>
                    <a:cubicBezTo>
                      <a:pt x="274" y="258"/>
                      <a:pt x="274" y="258"/>
                      <a:pt x="274" y="258"/>
                    </a:cubicBezTo>
                    <a:cubicBezTo>
                      <a:pt x="273" y="256"/>
                      <a:pt x="273" y="256"/>
                      <a:pt x="273" y="256"/>
                    </a:cubicBezTo>
                    <a:cubicBezTo>
                      <a:pt x="273" y="255"/>
                      <a:pt x="273" y="254"/>
                      <a:pt x="273" y="253"/>
                    </a:cubicBezTo>
                    <a:cubicBezTo>
                      <a:pt x="272" y="250"/>
                      <a:pt x="271" y="246"/>
                      <a:pt x="277" y="243"/>
                    </a:cubicBezTo>
                    <a:cubicBezTo>
                      <a:pt x="277" y="243"/>
                      <a:pt x="278" y="243"/>
                      <a:pt x="279" y="242"/>
                    </a:cubicBezTo>
                    <a:cubicBezTo>
                      <a:pt x="281" y="242"/>
                      <a:pt x="281" y="242"/>
                      <a:pt x="281" y="242"/>
                    </a:cubicBezTo>
                    <a:cubicBezTo>
                      <a:pt x="285" y="240"/>
                      <a:pt x="291" y="238"/>
                      <a:pt x="295" y="236"/>
                    </a:cubicBezTo>
                    <a:cubicBezTo>
                      <a:pt x="297" y="235"/>
                      <a:pt x="298" y="235"/>
                      <a:pt x="299" y="235"/>
                    </a:cubicBezTo>
                    <a:cubicBezTo>
                      <a:pt x="298" y="234"/>
                      <a:pt x="298" y="234"/>
                      <a:pt x="298" y="234"/>
                    </a:cubicBezTo>
                    <a:cubicBezTo>
                      <a:pt x="298" y="233"/>
                      <a:pt x="296" y="230"/>
                      <a:pt x="298" y="227"/>
                    </a:cubicBezTo>
                    <a:cubicBezTo>
                      <a:pt x="299" y="226"/>
                      <a:pt x="300" y="225"/>
                      <a:pt x="302" y="224"/>
                    </a:cubicBezTo>
                    <a:cubicBezTo>
                      <a:pt x="303" y="223"/>
                      <a:pt x="305" y="221"/>
                      <a:pt x="307" y="219"/>
                    </a:cubicBezTo>
                    <a:cubicBezTo>
                      <a:pt x="308" y="218"/>
                      <a:pt x="308" y="218"/>
                      <a:pt x="308" y="218"/>
                    </a:cubicBezTo>
                    <a:cubicBezTo>
                      <a:pt x="309" y="216"/>
                      <a:pt x="311" y="215"/>
                      <a:pt x="312" y="214"/>
                    </a:cubicBezTo>
                    <a:cubicBezTo>
                      <a:pt x="317" y="209"/>
                      <a:pt x="322" y="205"/>
                      <a:pt x="324" y="199"/>
                    </a:cubicBezTo>
                    <a:cubicBezTo>
                      <a:pt x="325" y="197"/>
                      <a:pt x="325" y="197"/>
                      <a:pt x="325" y="197"/>
                    </a:cubicBezTo>
                    <a:cubicBezTo>
                      <a:pt x="325" y="196"/>
                      <a:pt x="323" y="193"/>
                      <a:pt x="322" y="191"/>
                    </a:cubicBezTo>
                    <a:cubicBezTo>
                      <a:pt x="320" y="188"/>
                      <a:pt x="317" y="185"/>
                      <a:pt x="319" y="182"/>
                    </a:cubicBezTo>
                    <a:cubicBezTo>
                      <a:pt x="320" y="178"/>
                      <a:pt x="324" y="177"/>
                      <a:pt x="327" y="176"/>
                    </a:cubicBezTo>
                    <a:cubicBezTo>
                      <a:pt x="328" y="176"/>
                      <a:pt x="330" y="174"/>
                      <a:pt x="331" y="171"/>
                    </a:cubicBezTo>
                    <a:cubicBezTo>
                      <a:pt x="332" y="169"/>
                      <a:pt x="333" y="167"/>
                      <a:pt x="333" y="166"/>
                    </a:cubicBezTo>
                    <a:cubicBezTo>
                      <a:pt x="336" y="159"/>
                      <a:pt x="338" y="158"/>
                      <a:pt x="344" y="154"/>
                    </a:cubicBezTo>
                    <a:cubicBezTo>
                      <a:pt x="344" y="154"/>
                      <a:pt x="345" y="154"/>
                      <a:pt x="345" y="154"/>
                    </a:cubicBezTo>
                    <a:cubicBezTo>
                      <a:pt x="346" y="153"/>
                      <a:pt x="346" y="153"/>
                      <a:pt x="346" y="153"/>
                    </a:cubicBezTo>
                    <a:cubicBezTo>
                      <a:pt x="347" y="153"/>
                      <a:pt x="349" y="151"/>
                      <a:pt x="350" y="150"/>
                    </a:cubicBezTo>
                    <a:cubicBezTo>
                      <a:pt x="352" y="149"/>
                      <a:pt x="354" y="149"/>
                      <a:pt x="355" y="149"/>
                    </a:cubicBezTo>
                    <a:cubicBezTo>
                      <a:pt x="356" y="149"/>
                      <a:pt x="357" y="149"/>
                      <a:pt x="357" y="149"/>
                    </a:cubicBezTo>
                    <a:cubicBezTo>
                      <a:pt x="361" y="150"/>
                      <a:pt x="361" y="150"/>
                      <a:pt x="361" y="150"/>
                    </a:cubicBezTo>
                    <a:cubicBezTo>
                      <a:pt x="362" y="151"/>
                      <a:pt x="364" y="152"/>
                      <a:pt x="365" y="152"/>
                    </a:cubicBezTo>
                    <a:cubicBezTo>
                      <a:pt x="369" y="153"/>
                      <a:pt x="369" y="153"/>
                      <a:pt x="369" y="153"/>
                    </a:cubicBezTo>
                    <a:cubicBezTo>
                      <a:pt x="369" y="154"/>
                      <a:pt x="369" y="154"/>
                      <a:pt x="369" y="154"/>
                    </a:cubicBezTo>
                    <a:cubicBezTo>
                      <a:pt x="370" y="154"/>
                      <a:pt x="370" y="154"/>
                      <a:pt x="370" y="153"/>
                    </a:cubicBezTo>
                    <a:cubicBezTo>
                      <a:pt x="371" y="153"/>
                      <a:pt x="371" y="153"/>
                      <a:pt x="371" y="153"/>
                    </a:cubicBezTo>
                    <a:cubicBezTo>
                      <a:pt x="371" y="153"/>
                      <a:pt x="371" y="153"/>
                      <a:pt x="371" y="153"/>
                    </a:cubicBezTo>
                    <a:cubicBezTo>
                      <a:pt x="372" y="151"/>
                      <a:pt x="374" y="147"/>
                      <a:pt x="374" y="146"/>
                    </a:cubicBezTo>
                    <a:cubicBezTo>
                      <a:pt x="374" y="142"/>
                      <a:pt x="374" y="142"/>
                      <a:pt x="374" y="142"/>
                    </a:cubicBezTo>
                    <a:cubicBezTo>
                      <a:pt x="374" y="140"/>
                      <a:pt x="374" y="138"/>
                      <a:pt x="374" y="136"/>
                    </a:cubicBezTo>
                    <a:cubicBezTo>
                      <a:pt x="374" y="134"/>
                      <a:pt x="374" y="132"/>
                      <a:pt x="374" y="130"/>
                    </a:cubicBezTo>
                    <a:cubicBezTo>
                      <a:pt x="375" y="126"/>
                      <a:pt x="375" y="126"/>
                      <a:pt x="375" y="126"/>
                    </a:cubicBezTo>
                    <a:cubicBezTo>
                      <a:pt x="428" y="136"/>
                      <a:pt x="428" y="136"/>
                      <a:pt x="428" y="136"/>
                    </a:cubicBezTo>
                    <a:cubicBezTo>
                      <a:pt x="428" y="136"/>
                      <a:pt x="428" y="136"/>
                      <a:pt x="428" y="136"/>
                    </a:cubicBezTo>
                    <a:cubicBezTo>
                      <a:pt x="428" y="134"/>
                      <a:pt x="428" y="134"/>
                      <a:pt x="428" y="134"/>
                    </a:cubicBezTo>
                    <a:cubicBezTo>
                      <a:pt x="428" y="133"/>
                      <a:pt x="428" y="133"/>
                      <a:pt x="428" y="133"/>
                    </a:cubicBezTo>
                    <a:cubicBezTo>
                      <a:pt x="428" y="130"/>
                      <a:pt x="428" y="128"/>
                      <a:pt x="429" y="127"/>
                    </a:cubicBezTo>
                    <a:cubicBezTo>
                      <a:pt x="429" y="126"/>
                      <a:pt x="429" y="125"/>
                      <a:pt x="430" y="125"/>
                    </a:cubicBezTo>
                    <a:cubicBezTo>
                      <a:pt x="430" y="124"/>
                      <a:pt x="431" y="123"/>
                      <a:pt x="431" y="122"/>
                    </a:cubicBezTo>
                    <a:cubicBezTo>
                      <a:pt x="432" y="121"/>
                      <a:pt x="434" y="118"/>
                      <a:pt x="435" y="117"/>
                    </a:cubicBezTo>
                    <a:cubicBezTo>
                      <a:pt x="434" y="116"/>
                      <a:pt x="434" y="116"/>
                      <a:pt x="434" y="116"/>
                    </a:cubicBezTo>
                    <a:cubicBezTo>
                      <a:pt x="435" y="115"/>
                      <a:pt x="435" y="115"/>
                      <a:pt x="435" y="115"/>
                    </a:cubicBezTo>
                    <a:cubicBezTo>
                      <a:pt x="435" y="114"/>
                      <a:pt x="433" y="112"/>
                      <a:pt x="433" y="110"/>
                    </a:cubicBezTo>
                    <a:cubicBezTo>
                      <a:pt x="429" y="103"/>
                      <a:pt x="429" y="103"/>
                      <a:pt x="429" y="103"/>
                    </a:cubicBezTo>
                    <a:cubicBezTo>
                      <a:pt x="448" y="102"/>
                      <a:pt x="448" y="102"/>
                      <a:pt x="448" y="102"/>
                    </a:cubicBezTo>
                    <a:cubicBezTo>
                      <a:pt x="457" y="101"/>
                      <a:pt x="457" y="101"/>
                      <a:pt x="457" y="101"/>
                    </a:cubicBezTo>
                    <a:cubicBezTo>
                      <a:pt x="457" y="100"/>
                      <a:pt x="457" y="100"/>
                      <a:pt x="457" y="99"/>
                    </a:cubicBezTo>
                    <a:cubicBezTo>
                      <a:pt x="457" y="98"/>
                      <a:pt x="457" y="96"/>
                      <a:pt x="459" y="94"/>
                    </a:cubicBezTo>
                    <a:cubicBezTo>
                      <a:pt x="460" y="92"/>
                      <a:pt x="461" y="92"/>
                      <a:pt x="463" y="91"/>
                    </a:cubicBezTo>
                    <a:cubicBezTo>
                      <a:pt x="465" y="90"/>
                      <a:pt x="466" y="90"/>
                      <a:pt x="468" y="90"/>
                    </a:cubicBezTo>
                    <a:cubicBezTo>
                      <a:pt x="469" y="90"/>
                      <a:pt x="470" y="90"/>
                      <a:pt x="471" y="91"/>
                    </a:cubicBezTo>
                    <a:cubicBezTo>
                      <a:pt x="472" y="91"/>
                      <a:pt x="473" y="92"/>
                      <a:pt x="475" y="93"/>
                    </a:cubicBezTo>
                    <a:cubicBezTo>
                      <a:pt x="488" y="102"/>
                      <a:pt x="488" y="102"/>
                      <a:pt x="488" y="102"/>
                    </a:cubicBezTo>
                    <a:cubicBezTo>
                      <a:pt x="491" y="105"/>
                      <a:pt x="499" y="112"/>
                      <a:pt x="501" y="117"/>
                    </a:cubicBezTo>
                    <a:cubicBezTo>
                      <a:pt x="501" y="118"/>
                      <a:pt x="501" y="118"/>
                      <a:pt x="501" y="118"/>
                    </a:cubicBezTo>
                    <a:cubicBezTo>
                      <a:pt x="501" y="118"/>
                      <a:pt x="501" y="118"/>
                      <a:pt x="501" y="118"/>
                    </a:cubicBezTo>
                    <a:cubicBezTo>
                      <a:pt x="504" y="118"/>
                      <a:pt x="504" y="118"/>
                      <a:pt x="504" y="118"/>
                    </a:cubicBezTo>
                    <a:cubicBezTo>
                      <a:pt x="534" y="117"/>
                      <a:pt x="534" y="117"/>
                      <a:pt x="534" y="117"/>
                    </a:cubicBezTo>
                    <a:cubicBezTo>
                      <a:pt x="534" y="116"/>
                      <a:pt x="535" y="116"/>
                      <a:pt x="535" y="115"/>
                    </a:cubicBezTo>
                    <a:cubicBezTo>
                      <a:pt x="537" y="114"/>
                      <a:pt x="539" y="113"/>
                      <a:pt x="541" y="113"/>
                    </a:cubicBezTo>
                    <a:cubicBezTo>
                      <a:pt x="545" y="113"/>
                      <a:pt x="550" y="116"/>
                      <a:pt x="553" y="117"/>
                    </a:cubicBezTo>
                    <a:cubicBezTo>
                      <a:pt x="554" y="118"/>
                      <a:pt x="555" y="118"/>
                      <a:pt x="556" y="119"/>
                    </a:cubicBezTo>
                    <a:cubicBezTo>
                      <a:pt x="570" y="125"/>
                      <a:pt x="570" y="125"/>
                      <a:pt x="570" y="125"/>
                    </a:cubicBezTo>
                    <a:cubicBezTo>
                      <a:pt x="570" y="124"/>
                      <a:pt x="571" y="123"/>
                      <a:pt x="572" y="122"/>
                    </a:cubicBezTo>
                    <a:cubicBezTo>
                      <a:pt x="572" y="122"/>
                      <a:pt x="573" y="121"/>
                      <a:pt x="573" y="121"/>
                    </a:cubicBezTo>
                    <a:cubicBezTo>
                      <a:pt x="582" y="111"/>
                      <a:pt x="582" y="111"/>
                      <a:pt x="582" y="111"/>
                    </a:cubicBezTo>
                    <a:cubicBezTo>
                      <a:pt x="583" y="110"/>
                      <a:pt x="585" y="109"/>
                      <a:pt x="586" y="109"/>
                    </a:cubicBezTo>
                    <a:cubicBezTo>
                      <a:pt x="587" y="109"/>
                      <a:pt x="588" y="110"/>
                      <a:pt x="588" y="110"/>
                    </a:cubicBezTo>
                    <a:cubicBezTo>
                      <a:pt x="589" y="108"/>
                      <a:pt x="590" y="107"/>
                      <a:pt x="590" y="106"/>
                    </a:cubicBezTo>
                    <a:cubicBezTo>
                      <a:pt x="591" y="103"/>
                      <a:pt x="591" y="99"/>
                      <a:pt x="592" y="96"/>
                    </a:cubicBezTo>
                    <a:cubicBezTo>
                      <a:pt x="592" y="95"/>
                      <a:pt x="592" y="95"/>
                      <a:pt x="592" y="95"/>
                    </a:cubicBezTo>
                    <a:cubicBezTo>
                      <a:pt x="592" y="92"/>
                      <a:pt x="592" y="88"/>
                      <a:pt x="593" y="85"/>
                    </a:cubicBezTo>
                    <a:cubicBezTo>
                      <a:pt x="594" y="83"/>
                      <a:pt x="594" y="83"/>
                      <a:pt x="594" y="83"/>
                    </a:cubicBezTo>
                    <a:cubicBezTo>
                      <a:pt x="594" y="82"/>
                      <a:pt x="594" y="81"/>
                      <a:pt x="594" y="80"/>
                    </a:cubicBezTo>
                    <a:cubicBezTo>
                      <a:pt x="595" y="77"/>
                      <a:pt x="596" y="74"/>
                      <a:pt x="598" y="72"/>
                    </a:cubicBezTo>
                    <a:cubicBezTo>
                      <a:pt x="598" y="72"/>
                      <a:pt x="599" y="71"/>
                      <a:pt x="599" y="71"/>
                    </a:cubicBezTo>
                    <a:cubicBezTo>
                      <a:pt x="601" y="69"/>
                      <a:pt x="602" y="68"/>
                      <a:pt x="604" y="67"/>
                    </a:cubicBezTo>
                    <a:cubicBezTo>
                      <a:pt x="606" y="66"/>
                      <a:pt x="607" y="65"/>
                      <a:pt x="609" y="64"/>
                    </a:cubicBezTo>
                    <a:cubicBezTo>
                      <a:pt x="609" y="64"/>
                      <a:pt x="609" y="64"/>
                      <a:pt x="609" y="64"/>
                    </a:cubicBezTo>
                    <a:cubicBezTo>
                      <a:pt x="614" y="58"/>
                      <a:pt x="617" y="57"/>
                      <a:pt x="625" y="56"/>
                    </a:cubicBezTo>
                    <a:cubicBezTo>
                      <a:pt x="628" y="56"/>
                      <a:pt x="628" y="56"/>
                      <a:pt x="628" y="56"/>
                    </a:cubicBezTo>
                    <a:cubicBezTo>
                      <a:pt x="630" y="56"/>
                      <a:pt x="632" y="56"/>
                      <a:pt x="634" y="56"/>
                    </a:cubicBezTo>
                    <a:cubicBezTo>
                      <a:pt x="635" y="56"/>
                      <a:pt x="636" y="56"/>
                      <a:pt x="637" y="55"/>
                    </a:cubicBezTo>
                    <a:cubicBezTo>
                      <a:pt x="638" y="55"/>
                      <a:pt x="638" y="55"/>
                      <a:pt x="639" y="55"/>
                    </a:cubicBezTo>
                    <a:cubicBezTo>
                      <a:pt x="640" y="54"/>
                      <a:pt x="640" y="54"/>
                      <a:pt x="640" y="54"/>
                    </a:cubicBezTo>
                    <a:cubicBezTo>
                      <a:pt x="640" y="54"/>
                      <a:pt x="641" y="54"/>
                      <a:pt x="642" y="53"/>
                    </a:cubicBezTo>
                    <a:cubicBezTo>
                      <a:pt x="642" y="53"/>
                      <a:pt x="642" y="53"/>
                      <a:pt x="642" y="53"/>
                    </a:cubicBezTo>
                    <a:cubicBezTo>
                      <a:pt x="643" y="52"/>
                      <a:pt x="644" y="52"/>
                      <a:pt x="644" y="51"/>
                    </a:cubicBezTo>
                    <a:cubicBezTo>
                      <a:pt x="646" y="51"/>
                      <a:pt x="648" y="50"/>
                      <a:pt x="650" y="50"/>
                    </a:cubicBezTo>
                    <a:cubicBezTo>
                      <a:pt x="655" y="50"/>
                      <a:pt x="660" y="54"/>
                      <a:pt x="663" y="57"/>
                    </a:cubicBezTo>
                    <a:cubicBezTo>
                      <a:pt x="665" y="58"/>
                      <a:pt x="665" y="58"/>
                      <a:pt x="665" y="58"/>
                    </a:cubicBezTo>
                    <a:cubicBezTo>
                      <a:pt x="666" y="59"/>
                      <a:pt x="666" y="59"/>
                      <a:pt x="667" y="60"/>
                    </a:cubicBezTo>
                    <a:cubicBezTo>
                      <a:pt x="668" y="61"/>
                      <a:pt x="671" y="62"/>
                      <a:pt x="673" y="63"/>
                    </a:cubicBezTo>
                    <a:cubicBezTo>
                      <a:pt x="675" y="64"/>
                      <a:pt x="676" y="64"/>
                      <a:pt x="677" y="65"/>
                    </a:cubicBezTo>
                    <a:cubicBezTo>
                      <a:pt x="679" y="66"/>
                      <a:pt x="679" y="66"/>
                      <a:pt x="679" y="66"/>
                    </a:cubicBezTo>
                    <a:cubicBezTo>
                      <a:pt x="681" y="66"/>
                      <a:pt x="682" y="67"/>
                      <a:pt x="684" y="68"/>
                    </a:cubicBezTo>
                    <a:cubicBezTo>
                      <a:pt x="686" y="69"/>
                      <a:pt x="696" y="74"/>
                      <a:pt x="697" y="80"/>
                    </a:cubicBezTo>
                    <a:cubicBezTo>
                      <a:pt x="698" y="82"/>
                      <a:pt x="698" y="84"/>
                      <a:pt x="697" y="86"/>
                    </a:cubicBezTo>
                    <a:cubicBezTo>
                      <a:pt x="698" y="86"/>
                      <a:pt x="698" y="86"/>
                      <a:pt x="698" y="86"/>
                    </a:cubicBezTo>
                    <a:cubicBezTo>
                      <a:pt x="700" y="86"/>
                      <a:pt x="702" y="85"/>
                      <a:pt x="704" y="85"/>
                    </a:cubicBezTo>
                    <a:cubicBezTo>
                      <a:pt x="706" y="84"/>
                      <a:pt x="706" y="84"/>
                      <a:pt x="706" y="84"/>
                    </a:cubicBezTo>
                    <a:cubicBezTo>
                      <a:pt x="710" y="83"/>
                      <a:pt x="710" y="82"/>
                      <a:pt x="713" y="78"/>
                    </a:cubicBezTo>
                    <a:cubicBezTo>
                      <a:pt x="713" y="77"/>
                      <a:pt x="714" y="77"/>
                      <a:pt x="714" y="76"/>
                    </a:cubicBezTo>
                    <a:cubicBezTo>
                      <a:pt x="712" y="74"/>
                      <a:pt x="712" y="74"/>
                      <a:pt x="712" y="74"/>
                    </a:cubicBezTo>
                    <a:cubicBezTo>
                      <a:pt x="715" y="71"/>
                      <a:pt x="715" y="71"/>
                      <a:pt x="715" y="71"/>
                    </a:cubicBezTo>
                    <a:cubicBezTo>
                      <a:pt x="716" y="71"/>
                      <a:pt x="717" y="70"/>
                      <a:pt x="719" y="70"/>
                    </a:cubicBezTo>
                    <a:cubicBezTo>
                      <a:pt x="720" y="70"/>
                      <a:pt x="721" y="71"/>
                      <a:pt x="722" y="71"/>
                    </a:cubicBezTo>
                    <a:cubicBezTo>
                      <a:pt x="723" y="72"/>
                      <a:pt x="723" y="72"/>
                      <a:pt x="724" y="72"/>
                    </a:cubicBezTo>
                    <a:cubicBezTo>
                      <a:pt x="726" y="73"/>
                      <a:pt x="726" y="73"/>
                      <a:pt x="726" y="73"/>
                    </a:cubicBezTo>
                    <a:cubicBezTo>
                      <a:pt x="728" y="73"/>
                      <a:pt x="730" y="74"/>
                      <a:pt x="732" y="75"/>
                    </a:cubicBezTo>
                    <a:cubicBezTo>
                      <a:pt x="732" y="75"/>
                      <a:pt x="733" y="75"/>
                      <a:pt x="733" y="75"/>
                    </a:cubicBezTo>
                    <a:cubicBezTo>
                      <a:pt x="735" y="75"/>
                      <a:pt x="735" y="75"/>
                      <a:pt x="735" y="75"/>
                    </a:cubicBezTo>
                    <a:cubicBezTo>
                      <a:pt x="735" y="75"/>
                      <a:pt x="735" y="75"/>
                      <a:pt x="735" y="75"/>
                    </a:cubicBezTo>
                    <a:cubicBezTo>
                      <a:pt x="735" y="74"/>
                      <a:pt x="735" y="72"/>
                      <a:pt x="734" y="71"/>
                    </a:cubicBezTo>
                    <a:cubicBezTo>
                      <a:pt x="734" y="69"/>
                      <a:pt x="734" y="69"/>
                      <a:pt x="734" y="69"/>
                    </a:cubicBezTo>
                    <a:cubicBezTo>
                      <a:pt x="737" y="69"/>
                      <a:pt x="737" y="69"/>
                      <a:pt x="737" y="69"/>
                    </a:cubicBezTo>
                    <a:cubicBezTo>
                      <a:pt x="736" y="68"/>
                      <a:pt x="734" y="67"/>
                      <a:pt x="732" y="67"/>
                    </a:cubicBezTo>
                    <a:cubicBezTo>
                      <a:pt x="730" y="67"/>
                      <a:pt x="727" y="68"/>
                      <a:pt x="726" y="71"/>
                    </a:cubicBezTo>
                    <a:cubicBezTo>
                      <a:pt x="725" y="69"/>
                      <a:pt x="722" y="65"/>
                      <a:pt x="720" y="64"/>
                    </a:cubicBezTo>
                    <a:cubicBezTo>
                      <a:pt x="720" y="64"/>
                      <a:pt x="720" y="64"/>
                      <a:pt x="720" y="64"/>
                    </a:cubicBezTo>
                    <a:cubicBezTo>
                      <a:pt x="719" y="64"/>
                      <a:pt x="718" y="66"/>
                      <a:pt x="717" y="67"/>
                    </a:cubicBezTo>
                    <a:cubicBezTo>
                      <a:pt x="712" y="70"/>
                      <a:pt x="706" y="73"/>
                      <a:pt x="701" y="74"/>
                    </a:cubicBezTo>
                    <a:cubicBezTo>
                      <a:pt x="700" y="72"/>
                      <a:pt x="700" y="72"/>
                      <a:pt x="700" y="72"/>
                    </a:cubicBezTo>
                    <a:cubicBezTo>
                      <a:pt x="703" y="72"/>
                      <a:pt x="704" y="71"/>
                      <a:pt x="705" y="70"/>
                    </a:cubicBezTo>
                    <a:cubicBezTo>
                      <a:pt x="705" y="69"/>
                      <a:pt x="705" y="69"/>
                      <a:pt x="705" y="69"/>
                    </a:cubicBezTo>
                    <a:cubicBezTo>
                      <a:pt x="705" y="69"/>
                      <a:pt x="706" y="69"/>
                      <a:pt x="706" y="69"/>
                    </a:cubicBezTo>
                    <a:cubicBezTo>
                      <a:pt x="704" y="66"/>
                      <a:pt x="700" y="66"/>
                      <a:pt x="697" y="64"/>
                    </a:cubicBezTo>
                    <a:cubicBezTo>
                      <a:pt x="701" y="63"/>
                      <a:pt x="698" y="57"/>
                      <a:pt x="696" y="56"/>
                    </a:cubicBezTo>
                    <a:cubicBezTo>
                      <a:pt x="689" y="55"/>
                      <a:pt x="682" y="54"/>
                      <a:pt x="675" y="51"/>
                    </a:cubicBezTo>
                    <a:cubicBezTo>
                      <a:pt x="675" y="49"/>
                      <a:pt x="676" y="48"/>
                      <a:pt x="677" y="48"/>
                    </a:cubicBezTo>
                    <a:cubicBezTo>
                      <a:pt x="680" y="48"/>
                      <a:pt x="684" y="50"/>
                      <a:pt x="686" y="51"/>
                    </a:cubicBezTo>
                    <a:cubicBezTo>
                      <a:pt x="697" y="53"/>
                      <a:pt x="709" y="53"/>
                      <a:pt x="720" y="54"/>
                    </a:cubicBezTo>
                    <a:cubicBezTo>
                      <a:pt x="722" y="48"/>
                      <a:pt x="734" y="46"/>
                      <a:pt x="739" y="44"/>
                    </a:cubicBezTo>
                    <a:cubicBezTo>
                      <a:pt x="743" y="43"/>
                      <a:pt x="746" y="43"/>
                      <a:pt x="744" y="38"/>
                    </a:cubicBezTo>
                    <a:cubicBezTo>
                      <a:pt x="743" y="34"/>
                      <a:pt x="742" y="36"/>
                      <a:pt x="738" y="35"/>
                    </a:cubicBezTo>
                    <a:cubicBezTo>
                      <a:pt x="732" y="32"/>
                      <a:pt x="724" y="32"/>
                      <a:pt x="717" y="30"/>
                    </a:cubicBezTo>
                    <a:cubicBezTo>
                      <a:pt x="720" y="29"/>
                      <a:pt x="720" y="29"/>
                      <a:pt x="720" y="29"/>
                    </a:cubicBezTo>
                    <a:cubicBezTo>
                      <a:pt x="721" y="27"/>
                      <a:pt x="719" y="23"/>
                      <a:pt x="718" y="22"/>
                    </a:cubicBezTo>
                    <a:cubicBezTo>
                      <a:pt x="717" y="21"/>
                      <a:pt x="717" y="21"/>
                      <a:pt x="716" y="21"/>
                    </a:cubicBezTo>
                    <a:cubicBezTo>
                      <a:pt x="714" y="21"/>
                      <a:pt x="709" y="24"/>
                      <a:pt x="708" y="24"/>
                    </a:cubicBezTo>
                    <a:cubicBezTo>
                      <a:pt x="708" y="23"/>
                      <a:pt x="708" y="21"/>
                      <a:pt x="708" y="20"/>
                    </a:cubicBezTo>
                    <a:cubicBezTo>
                      <a:pt x="704" y="21"/>
                      <a:pt x="699" y="23"/>
                      <a:pt x="695" y="24"/>
                    </a:cubicBezTo>
                    <a:cubicBezTo>
                      <a:pt x="695" y="23"/>
                      <a:pt x="696" y="22"/>
                      <a:pt x="697" y="22"/>
                    </a:cubicBezTo>
                    <a:cubicBezTo>
                      <a:pt x="693" y="19"/>
                      <a:pt x="687" y="13"/>
                      <a:pt x="683" y="13"/>
                    </a:cubicBezTo>
                    <a:cubicBezTo>
                      <a:pt x="681" y="13"/>
                      <a:pt x="679" y="14"/>
                      <a:pt x="677" y="17"/>
                    </a:cubicBezTo>
                    <a:cubicBezTo>
                      <a:pt x="676" y="20"/>
                      <a:pt x="669" y="29"/>
                      <a:pt x="671" y="31"/>
                    </a:cubicBezTo>
                    <a:cubicBezTo>
                      <a:pt x="674" y="35"/>
                      <a:pt x="667" y="40"/>
                      <a:pt x="663" y="42"/>
                    </a:cubicBezTo>
                    <a:cubicBezTo>
                      <a:pt x="664" y="37"/>
                      <a:pt x="665" y="37"/>
                      <a:pt x="667" y="33"/>
                    </a:cubicBezTo>
                    <a:cubicBezTo>
                      <a:pt x="667" y="33"/>
                      <a:pt x="667" y="33"/>
                      <a:pt x="667" y="33"/>
                    </a:cubicBezTo>
                    <a:cubicBezTo>
                      <a:pt x="665" y="33"/>
                      <a:pt x="663" y="34"/>
                      <a:pt x="662" y="34"/>
                    </a:cubicBezTo>
                    <a:cubicBezTo>
                      <a:pt x="660" y="35"/>
                      <a:pt x="658" y="35"/>
                      <a:pt x="656" y="35"/>
                    </a:cubicBezTo>
                    <a:cubicBezTo>
                      <a:pt x="655" y="35"/>
                      <a:pt x="655" y="35"/>
                      <a:pt x="654" y="35"/>
                    </a:cubicBezTo>
                    <a:cubicBezTo>
                      <a:pt x="652" y="33"/>
                      <a:pt x="654" y="32"/>
                      <a:pt x="655" y="31"/>
                    </a:cubicBezTo>
                    <a:cubicBezTo>
                      <a:pt x="661" y="27"/>
                      <a:pt x="665" y="28"/>
                      <a:pt x="666" y="20"/>
                    </a:cubicBezTo>
                    <a:cubicBezTo>
                      <a:pt x="662" y="22"/>
                      <a:pt x="658" y="23"/>
                      <a:pt x="654" y="24"/>
                    </a:cubicBezTo>
                    <a:cubicBezTo>
                      <a:pt x="654" y="23"/>
                      <a:pt x="654" y="23"/>
                      <a:pt x="654" y="23"/>
                    </a:cubicBezTo>
                    <a:cubicBezTo>
                      <a:pt x="655" y="23"/>
                      <a:pt x="656" y="23"/>
                      <a:pt x="657" y="23"/>
                    </a:cubicBezTo>
                    <a:cubicBezTo>
                      <a:pt x="656" y="22"/>
                      <a:pt x="655" y="20"/>
                      <a:pt x="654" y="20"/>
                    </a:cubicBezTo>
                    <a:cubicBezTo>
                      <a:pt x="656" y="17"/>
                      <a:pt x="657" y="17"/>
                      <a:pt x="659" y="17"/>
                    </a:cubicBezTo>
                    <a:cubicBezTo>
                      <a:pt x="659" y="17"/>
                      <a:pt x="660" y="17"/>
                      <a:pt x="662" y="17"/>
                    </a:cubicBezTo>
                    <a:cubicBezTo>
                      <a:pt x="663" y="17"/>
                      <a:pt x="663" y="17"/>
                      <a:pt x="664" y="17"/>
                    </a:cubicBezTo>
                    <a:cubicBezTo>
                      <a:pt x="664" y="17"/>
                      <a:pt x="665" y="17"/>
                      <a:pt x="666" y="17"/>
                    </a:cubicBezTo>
                    <a:cubicBezTo>
                      <a:pt x="667" y="16"/>
                      <a:pt x="670" y="14"/>
                      <a:pt x="671" y="13"/>
                    </a:cubicBezTo>
                    <a:cubicBezTo>
                      <a:pt x="674" y="10"/>
                      <a:pt x="673" y="7"/>
                      <a:pt x="669" y="6"/>
                    </a:cubicBezTo>
                    <a:cubicBezTo>
                      <a:pt x="662" y="4"/>
                      <a:pt x="655" y="2"/>
                      <a:pt x="64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6" name="Freeform 237">
                <a:extLst>
                  <a:ext uri="{FF2B5EF4-FFF2-40B4-BE49-F238E27FC236}">
                    <a16:creationId xmlns:a16="http://schemas.microsoft.com/office/drawing/2014/main" id="{B8844839-F7CF-B642-9D93-083E8B58F2C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65529" y="1426140"/>
                <a:ext cx="1153441" cy="1908890"/>
              </a:xfrm>
              <a:custGeom>
                <a:avLst/>
                <a:gdLst>
                  <a:gd name="T0" fmla="*/ 199 w 364"/>
                  <a:gd name="T1" fmla="*/ 441 h 601"/>
                  <a:gd name="T2" fmla="*/ 257 w 364"/>
                  <a:gd name="T3" fmla="*/ 19 h 601"/>
                  <a:gd name="T4" fmla="*/ 249 w 364"/>
                  <a:gd name="T5" fmla="*/ 34 h 601"/>
                  <a:gd name="T6" fmla="*/ 193 w 364"/>
                  <a:gd name="T7" fmla="*/ 51 h 601"/>
                  <a:gd name="T8" fmla="*/ 170 w 364"/>
                  <a:gd name="T9" fmla="*/ 50 h 601"/>
                  <a:gd name="T10" fmla="*/ 148 w 364"/>
                  <a:gd name="T11" fmla="*/ 78 h 601"/>
                  <a:gd name="T12" fmla="*/ 133 w 364"/>
                  <a:gd name="T13" fmla="*/ 115 h 601"/>
                  <a:gd name="T14" fmla="*/ 101 w 364"/>
                  <a:gd name="T15" fmla="*/ 141 h 601"/>
                  <a:gd name="T16" fmla="*/ 101 w 364"/>
                  <a:gd name="T17" fmla="*/ 147 h 601"/>
                  <a:gd name="T18" fmla="*/ 94 w 364"/>
                  <a:gd name="T19" fmla="*/ 185 h 601"/>
                  <a:gd name="T20" fmla="*/ 87 w 364"/>
                  <a:gd name="T21" fmla="*/ 217 h 601"/>
                  <a:gd name="T22" fmla="*/ 58 w 364"/>
                  <a:gd name="T23" fmla="*/ 236 h 601"/>
                  <a:gd name="T24" fmla="*/ 34 w 364"/>
                  <a:gd name="T25" fmla="*/ 256 h 601"/>
                  <a:gd name="T26" fmla="*/ 33 w 364"/>
                  <a:gd name="T27" fmla="*/ 284 h 601"/>
                  <a:gd name="T28" fmla="*/ 36 w 364"/>
                  <a:gd name="T29" fmla="*/ 315 h 601"/>
                  <a:gd name="T30" fmla="*/ 41 w 364"/>
                  <a:gd name="T31" fmla="*/ 343 h 601"/>
                  <a:gd name="T32" fmla="*/ 43 w 364"/>
                  <a:gd name="T33" fmla="*/ 393 h 601"/>
                  <a:gd name="T34" fmla="*/ 30 w 364"/>
                  <a:gd name="T35" fmla="*/ 416 h 601"/>
                  <a:gd name="T36" fmla="*/ 22 w 364"/>
                  <a:gd name="T37" fmla="*/ 445 h 601"/>
                  <a:gd name="T38" fmla="*/ 3 w 364"/>
                  <a:gd name="T39" fmla="*/ 481 h 601"/>
                  <a:gd name="T40" fmla="*/ 14 w 364"/>
                  <a:gd name="T41" fmla="*/ 477 h 601"/>
                  <a:gd name="T42" fmla="*/ 21 w 364"/>
                  <a:gd name="T43" fmla="*/ 487 h 601"/>
                  <a:gd name="T44" fmla="*/ 17 w 364"/>
                  <a:gd name="T45" fmla="*/ 507 h 601"/>
                  <a:gd name="T46" fmla="*/ 50 w 364"/>
                  <a:gd name="T47" fmla="*/ 558 h 601"/>
                  <a:gd name="T48" fmla="*/ 46 w 364"/>
                  <a:gd name="T49" fmla="*/ 568 h 601"/>
                  <a:gd name="T50" fmla="*/ 52 w 364"/>
                  <a:gd name="T51" fmla="*/ 599 h 601"/>
                  <a:gd name="T52" fmla="*/ 114 w 364"/>
                  <a:gd name="T53" fmla="*/ 571 h 601"/>
                  <a:gd name="T54" fmla="*/ 150 w 364"/>
                  <a:gd name="T55" fmla="*/ 545 h 601"/>
                  <a:gd name="T56" fmla="*/ 154 w 364"/>
                  <a:gd name="T57" fmla="*/ 511 h 601"/>
                  <a:gd name="T58" fmla="*/ 153 w 364"/>
                  <a:gd name="T59" fmla="*/ 499 h 601"/>
                  <a:gd name="T60" fmla="*/ 161 w 364"/>
                  <a:gd name="T61" fmla="*/ 486 h 601"/>
                  <a:gd name="T62" fmla="*/ 165 w 364"/>
                  <a:gd name="T63" fmla="*/ 475 h 601"/>
                  <a:gd name="T64" fmla="*/ 150 w 364"/>
                  <a:gd name="T65" fmla="*/ 469 h 601"/>
                  <a:gd name="T66" fmla="*/ 187 w 364"/>
                  <a:gd name="T67" fmla="*/ 448 h 601"/>
                  <a:gd name="T68" fmla="*/ 199 w 364"/>
                  <a:gd name="T69" fmla="*/ 453 h 601"/>
                  <a:gd name="T70" fmla="*/ 207 w 364"/>
                  <a:gd name="T71" fmla="*/ 443 h 601"/>
                  <a:gd name="T72" fmla="*/ 214 w 364"/>
                  <a:gd name="T73" fmla="*/ 442 h 601"/>
                  <a:gd name="T74" fmla="*/ 201 w 364"/>
                  <a:gd name="T75" fmla="*/ 435 h 601"/>
                  <a:gd name="T76" fmla="*/ 196 w 364"/>
                  <a:gd name="T77" fmla="*/ 390 h 601"/>
                  <a:gd name="T78" fmla="*/ 171 w 364"/>
                  <a:gd name="T79" fmla="*/ 382 h 601"/>
                  <a:gd name="T80" fmla="*/ 169 w 364"/>
                  <a:gd name="T81" fmla="*/ 353 h 601"/>
                  <a:gd name="T82" fmla="*/ 168 w 364"/>
                  <a:gd name="T83" fmla="*/ 344 h 601"/>
                  <a:gd name="T84" fmla="*/ 175 w 364"/>
                  <a:gd name="T85" fmla="*/ 333 h 601"/>
                  <a:gd name="T86" fmla="*/ 180 w 364"/>
                  <a:gd name="T87" fmla="*/ 305 h 601"/>
                  <a:gd name="T88" fmla="*/ 185 w 364"/>
                  <a:gd name="T89" fmla="*/ 280 h 601"/>
                  <a:gd name="T90" fmla="*/ 197 w 364"/>
                  <a:gd name="T91" fmla="*/ 289 h 601"/>
                  <a:gd name="T92" fmla="*/ 224 w 364"/>
                  <a:gd name="T93" fmla="*/ 273 h 601"/>
                  <a:gd name="T94" fmla="*/ 262 w 364"/>
                  <a:gd name="T95" fmla="*/ 249 h 601"/>
                  <a:gd name="T96" fmla="*/ 292 w 364"/>
                  <a:gd name="T97" fmla="*/ 213 h 601"/>
                  <a:gd name="T98" fmla="*/ 285 w 364"/>
                  <a:gd name="T99" fmla="*/ 201 h 601"/>
                  <a:gd name="T100" fmla="*/ 296 w 364"/>
                  <a:gd name="T101" fmla="*/ 175 h 601"/>
                  <a:gd name="T102" fmla="*/ 318 w 364"/>
                  <a:gd name="T103" fmla="*/ 156 h 601"/>
                  <a:gd name="T104" fmla="*/ 341 w 364"/>
                  <a:gd name="T105" fmla="*/ 152 h 601"/>
                  <a:gd name="T106" fmla="*/ 352 w 364"/>
                  <a:gd name="T107" fmla="*/ 131 h 601"/>
                  <a:gd name="T108" fmla="*/ 360 w 364"/>
                  <a:gd name="T109" fmla="*/ 105 h 601"/>
                  <a:gd name="T110" fmla="*/ 352 w 364"/>
                  <a:gd name="T111" fmla="*/ 78 h 601"/>
                  <a:gd name="T112" fmla="*/ 345 w 364"/>
                  <a:gd name="T113" fmla="*/ 74 h 601"/>
                  <a:gd name="T114" fmla="*/ 350 w 364"/>
                  <a:gd name="T115" fmla="*/ 50 h 6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64" h="601">
                    <a:moveTo>
                      <a:pt x="199" y="441"/>
                    </a:moveTo>
                    <a:cubicBezTo>
                      <a:pt x="198" y="439"/>
                      <a:pt x="197" y="436"/>
                      <a:pt x="199" y="436"/>
                    </a:cubicBezTo>
                    <a:cubicBezTo>
                      <a:pt x="199" y="436"/>
                      <a:pt x="199" y="436"/>
                      <a:pt x="199" y="436"/>
                    </a:cubicBezTo>
                    <a:cubicBezTo>
                      <a:pt x="199" y="436"/>
                      <a:pt x="199" y="437"/>
                      <a:pt x="199" y="437"/>
                    </a:cubicBezTo>
                    <a:cubicBezTo>
                      <a:pt x="200" y="437"/>
                      <a:pt x="200" y="437"/>
                      <a:pt x="200" y="437"/>
                    </a:cubicBezTo>
                    <a:cubicBezTo>
                      <a:pt x="200" y="440"/>
                      <a:pt x="200" y="440"/>
                      <a:pt x="200" y="440"/>
                    </a:cubicBezTo>
                    <a:cubicBezTo>
                      <a:pt x="200" y="440"/>
                      <a:pt x="199" y="441"/>
                      <a:pt x="199" y="441"/>
                    </a:cubicBezTo>
                    <a:moveTo>
                      <a:pt x="268" y="0"/>
                    </a:moveTo>
                    <a:cubicBezTo>
                      <a:pt x="261" y="0"/>
                      <a:pt x="261" y="0"/>
                      <a:pt x="261" y="0"/>
                    </a:cubicBezTo>
                    <a:cubicBezTo>
                      <a:pt x="262" y="2"/>
                      <a:pt x="263" y="4"/>
                      <a:pt x="263" y="7"/>
                    </a:cubicBezTo>
                    <a:cubicBezTo>
                      <a:pt x="262" y="7"/>
                      <a:pt x="262" y="7"/>
                      <a:pt x="262" y="7"/>
                    </a:cubicBezTo>
                    <a:cubicBezTo>
                      <a:pt x="262" y="8"/>
                      <a:pt x="262" y="8"/>
                      <a:pt x="262" y="8"/>
                    </a:cubicBezTo>
                    <a:cubicBezTo>
                      <a:pt x="262" y="11"/>
                      <a:pt x="260" y="15"/>
                      <a:pt x="258" y="17"/>
                    </a:cubicBezTo>
                    <a:cubicBezTo>
                      <a:pt x="257" y="18"/>
                      <a:pt x="257" y="19"/>
                      <a:pt x="257" y="19"/>
                    </a:cubicBezTo>
                    <a:cubicBezTo>
                      <a:pt x="256" y="20"/>
                      <a:pt x="256" y="20"/>
                      <a:pt x="256" y="20"/>
                    </a:cubicBezTo>
                    <a:cubicBezTo>
                      <a:pt x="256" y="21"/>
                      <a:pt x="256" y="23"/>
                      <a:pt x="256" y="24"/>
                    </a:cubicBezTo>
                    <a:cubicBezTo>
                      <a:pt x="256" y="25"/>
                      <a:pt x="256" y="25"/>
                      <a:pt x="256" y="25"/>
                    </a:cubicBezTo>
                    <a:cubicBezTo>
                      <a:pt x="256" y="26"/>
                      <a:pt x="256" y="26"/>
                      <a:pt x="256" y="26"/>
                    </a:cubicBezTo>
                    <a:cubicBezTo>
                      <a:pt x="256" y="28"/>
                      <a:pt x="255" y="30"/>
                      <a:pt x="254" y="32"/>
                    </a:cubicBezTo>
                    <a:cubicBezTo>
                      <a:pt x="253" y="33"/>
                      <a:pt x="252" y="34"/>
                      <a:pt x="250" y="34"/>
                    </a:cubicBezTo>
                    <a:cubicBezTo>
                      <a:pt x="250" y="34"/>
                      <a:pt x="249" y="34"/>
                      <a:pt x="249" y="34"/>
                    </a:cubicBezTo>
                    <a:cubicBezTo>
                      <a:pt x="249" y="34"/>
                      <a:pt x="248" y="34"/>
                      <a:pt x="248" y="34"/>
                    </a:cubicBezTo>
                    <a:cubicBezTo>
                      <a:pt x="202" y="26"/>
                      <a:pt x="202" y="26"/>
                      <a:pt x="202" y="26"/>
                    </a:cubicBezTo>
                    <a:cubicBezTo>
                      <a:pt x="202" y="27"/>
                      <a:pt x="202" y="27"/>
                      <a:pt x="202" y="27"/>
                    </a:cubicBezTo>
                    <a:cubicBezTo>
                      <a:pt x="202" y="29"/>
                      <a:pt x="202" y="31"/>
                      <a:pt x="202" y="33"/>
                    </a:cubicBezTo>
                    <a:cubicBezTo>
                      <a:pt x="202" y="37"/>
                      <a:pt x="202" y="37"/>
                      <a:pt x="202" y="37"/>
                    </a:cubicBezTo>
                    <a:cubicBezTo>
                      <a:pt x="202" y="38"/>
                      <a:pt x="199" y="51"/>
                      <a:pt x="193" y="51"/>
                    </a:cubicBezTo>
                    <a:cubicBezTo>
                      <a:pt x="193" y="51"/>
                      <a:pt x="193" y="51"/>
                      <a:pt x="193" y="51"/>
                    </a:cubicBezTo>
                    <a:cubicBezTo>
                      <a:pt x="192" y="51"/>
                      <a:pt x="191" y="52"/>
                      <a:pt x="190" y="52"/>
                    </a:cubicBezTo>
                    <a:cubicBezTo>
                      <a:pt x="189" y="52"/>
                      <a:pt x="188" y="51"/>
                      <a:pt x="187" y="51"/>
                    </a:cubicBezTo>
                    <a:cubicBezTo>
                      <a:pt x="184" y="50"/>
                      <a:pt x="184" y="50"/>
                      <a:pt x="184" y="50"/>
                    </a:cubicBezTo>
                    <a:cubicBezTo>
                      <a:pt x="183" y="49"/>
                      <a:pt x="181" y="49"/>
                      <a:pt x="180" y="48"/>
                    </a:cubicBezTo>
                    <a:cubicBezTo>
                      <a:pt x="176" y="47"/>
                      <a:pt x="176" y="47"/>
                      <a:pt x="176" y="47"/>
                    </a:cubicBezTo>
                    <a:cubicBezTo>
                      <a:pt x="176" y="47"/>
                      <a:pt x="176" y="47"/>
                      <a:pt x="175" y="47"/>
                    </a:cubicBezTo>
                    <a:cubicBezTo>
                      <a:pt x="174" y="48"/>
                      <a:pt x="172" y="49"/>
                      <a:pt x="170" y="50"/>
                    </a:cubicBezTo>
                    <a:cubicBezTo>
                      <a:pt x="170" y="51"/>
                      <a:pt x="169" y="51"/>
                      <a:pt x="168" y="52"/>
                    </a:cubicBezTo>
                    <a:cubicBezTo>
                      <a:pt x="163" y="55"/>
                      <a:pt x="162" y="55"/>
                      <a:pt x="161" y="59"/>
                    </a:cubicBezTo>
                    <a:cubicBezTo>
                      <a:pt x="161" y="60"/>
                      <a:pt x="161" y="60"/>
                      <a:pt x="161" y="60"/>
                    </a:cubicBezTo>
                    <a:cubicBezTo>
                      <a:pt x="160" y="61"/>
                      <a:pt x="159" y="63"/>
                      <a:pt x="158" y="65"/>
                    </a:cubicBezTo>
                    <a:cubicBezTo>
                      <a:pt x="157" y="69"/>
                      <a:pt x="154" y="73"/>
                      <a:pt x="149" y="74"/>
                    </a:cubicBezTo>
                    <a:cubicBezTo>
                      <a:pt x="148" y="74"/>
                      <a:pt x="147" y="75"/>
                      <a:pt x="146" y="75"/>
                    </a:cubicBezTo>
                    <a:cubicBezTo>
                      <a:pt x="147" y="76"/>
                      <a:pt x="148" y="77"/>
                      <a:pt x="148" y="78"/>
                    </a:cubicBezTo>
                    <a:cubicBezTo>
                      <a:pt x="151" y="81"/>
                      <a:pt x="154" y="86"/>
                      <a:pt x="153" y="90"/>
                    </a:cubicBezTo>
                    <a:cubicBezTo>
                      <a:pt x="152" y="91"/>
                      <a:pt x="152" y="91"/>
                      <a:pt x="152" y="91"/>
                    </a:cubicBezTo>
                    <a:cubicBezTo>
                      <a:pt x="152" y="91"/>
                      <a:pt x="152" y="92"/>
                      <a:pt x="152" y="93"/>
                    </a:cubicBezTo>
                    <a:cubicBezTo>
                      <a:pt x="149" y="100"/>
                      <a:pt x="143" y="105"/>
                      <a:pt x="138" y="110"/>
                    </a:cubicBezTo>
                    <a:cubicBezTo>
                      <a:pt x="137" y="111"/>
                      <a:pt x="137" y="111"/>
                      <a:pt x="137" y="111"/>
                    </a:cubicBezTo>
                    <a:cubicBezTo>
                      <a:pt x="136" y="112"/>
                      <a:pt x="135" y="113"/>
                      <a:pt x="134" y="114"/>
                    </a:cubicBezTo>
                    <a:cubicBezTo>
                      <a:pt x="133" y="115"/>
                      <a:pt x="133" y="115"/>
                      <a:pt x="133" y="115"/>
                    </a:cubicBezTo>
                    <a:cubicBezTo>
                      <a:pt x="131" y="117"/>
                      <a:pt x="129" y="119"/>
                      <a:pt x="127" y="121"/>
                    </a:cubicBezTo>
                    <a:cubicBezTo>
                      <a:pt x="126" y="121"/>
                      <a:pt x="126" y="121"/>
                      <a:pt x="125" y="122"/>
                    </a:cubicBezTo>
                    <a:cubicBezTo>
                      <a:pt x="125" y="122"/>
                      <a:pt x="125" y="122"/>
                      <a:pt x="125" y="122"/>
                    </a:cubicBezTo>
                    <a:cubicBezTo>
                      <a:pt x="126" y="123"/>
                      <a:pt x="128" y="126"/>
                      <a:pt x="126" y="129"/>
                    </a:cubicBezTo>
                    <a:cubicBezTo>
                      <a:pt x="125" y="131"/>
                      <a:pt x="123" y="132"/>
                      <a:pt x="119" y="133"/>
                    </a:cubicBezTo>
                    <a:cubicBezTo>
                      <a:pt x="115" y="135"/>
                      <a:pt x="110" y="137"/>
                      <a:pt x="104" y="139"/>
                    </a:cubicBezTo>
                    <a:cubicBezTo>
                      <a:pt x="103" y="140"/>
                      <a:pt x="101" y="140"/>
                      <a:pt x="101" y="141"/>
                    </a:cubicBezTo>
                    <a:cubicBezTo>
                      <a:pt x="100" y="141"/>
                      <a:pt x="100" y="141"/>
                      <a:pt x="100" y="141"/>
                    </a:cubicBezTo>
                    <a:cubicBezTo>
                      <a:pt x="100" y="141"/>
                      <a:pt x="100" y="142"/>
                      <a:pt x="100" y="142"/>
                    </a:cubicBezTo>
                    <a:cubicBezTo>
                      <a:pt x="100" y="143"/>
                      <a:pt x="100" y="143"/>
                      <a:pt x="100" y="143"/>
                    </a:cubicBezTo>
                    <a:cubicBezTo>
                      <a:pt x="101" y="143"/>
                      <a:pt x="101" y="144"/>
                      <a:pt x="101" y="145"/>
                    </a:cubicBezTo>
                    <a:cubicBezTo>
                      <a:pt x="101" y="146"/>
                      <a:pt x="101" y="146"/>
                      <a:pt x="101" y="146"/>
                    </a:cubicBezTo>
                    <a:cubicBezTo>
                      <a:pt x="106" y="145"/>
                      <a:pt x="106" y="145"/>
                      <a:pt x="106" y="145"/>
                    </a:cubicBezTo>
                    <a:cubicBezTo>
                      <a:pt x="101" y="147"/>
                      <a:pt x="101" y="147"/>
                      <a:pt x="101" y="147"/>
                    </a:cubicBezTo>
                    <a:cubicBezTo>
                      <a:pt x="102" y="151"/>
                      <a:pt x="102" y="153"/>
                      <a:pt x="101" y="156"/>
                    </a:cubicBezTo>
                    <a:cubicBezTo>
                      <a:pt x="101" y="157"/>
                      <a:pt x="101" y="158"/>
                      <a:pt x="101" y="159"/>
                    </a:cubicBezTo>
                    <a:cubicBezTo>
                      <a:pt x="101" y="161"/>
                      <a:pt x="101" y="161"/>
                      <a:pt x="101" y="161"/>
                    </a:cubicBezTo>
                    <a:cubicBezTo>
                      <a:pt x="100" y="164"/>
                      <a:pt x="100" y="168"/>
                      <a:pt x="99" y="172"/>
                    </a:cubicBezTo>
                    <a:cubicBezTo>
                      <a:pt x="99" y="174"/>
                      <a:pt x="99" y="174"/>
                      <a:pt x="99" y="174"/>
                    </a:cubicBezTo>
                    <a:cubicBezTo>
                      <a:pt x="99" y="178"/>
                      <a:pt x="97" y="181"/>
                      <a:pt x="95" y="183"/>
                    </a:cubicBezTo>
                    <a:cubicBezTo>
                      <a:pt x="95" y="184"/>
                      <a:pt x="94" y="184"/>
                      <a:pt x="94" y="185"/>
                    </a:cubicBezTo>
                    <a:cubicBezTo>
                      <a:pt x="94" y="185"/>
                      <a:pt x="94" y="185"/>
                      <a:pt x="94" y="185"/>
                    </a:cubicBezTo>
                    <a:cubicBezTo>
                      <a:pt x="93" y="188"/>
                      <a:pt x="91" y="189"/>
                      <a:pt x="89" y="191"/>
                    </a:cubicBezTo>
                    <a:cubicBezTo>
                      <a:pt x="87" y="194"/>
                      <a:pt x="85" y="197"/>
                      <a:pt x="83" y="199"/>
                    </a:cubicBezTo>
                    <a:cubicBezTo>
                      <a:pt x="82" y="200"/>
                      <a:pt x="81" y="201"/>
                      <a:pt x="80" y="202"/>
                    </a:cubicBezTo>
                    <a:cubicBezTo>
                      <a:pt x="80" y="205"/>
                      <a:pt x="81" y="208"/>
                      <a:pt x="82" y="211"/>
                    </a:cubicBezTo>
                    <a:cubicBezTo>
                      <a:pt x="83" y="212"/>
                      <a:pt x="83" y="212"/>
                      <a:pt x="83" y="212"/>
                    </a:cubicBezTo>
                    <a:cubicBezTo>
                      <a:pt x="84" y="213"/>
                      <a:pt x="86" y="214"/>
                      <a:pt x="87" y="217"/>
                    </a:cubicBezTo>
                    <a:cubicBezTo>
                      <a:pt x="87" y="218"/>
                      <a:pt x="87" y="218"/>
                      <a:pt x="87" y="218"/>
                    </a:cubicBezTo>
                    <a:cubicBezTo>
                      <a:pt x="87" y="219"/>
                      <a:pt x="87" y="219"/>
                      <a:pt x="87" y="219"/>
                    </a:cubicBezTo>
                    <a:cubicBezTo>
                      <a:pt x="88" y="222"/>
                      <a:pt x="88" y="226"/>
                      <a:pt x="87" y="229"/>
                    </a:cubicBezTo>
                    <a:cubicBezTo>
                      <a:pt x="85" y="235"/>
                      <a:pt x="82" y="238"/>
                      <a:pt x="77" y="238"/>
                    </a:cubicBezTo>
                    <a:cubicBezTo>
                      <a:pt x="76" y="238"/>
                      <a:pt x="76" y="238"/>
                      <a:pt x="75" y="238"/>
                    </a:cubicBezTo>
                    <a:cubicBezTo>
                      <a:pt x="59" y="236"/>
                      <a:pt x="59" y="236"/>
                      <a:pt x="59" y="236"/>
                    </a:cubicBezTo>
                    <a:cubicBezTo>
                      <a:pt x="59" y="236"/>
                      <a:pt x="59" y="236"/>
                      <a:pt x="58" y="236"/>
                    </a:cubicBezTo>
                    <a:cubicBezTo>
                      <a:pt x="57" y="236"/>
                      <a:pt x="56" y="236"/>
                      <a:pt x="54" y="237"/>
                    </a:cubicBezTo>
                    <a:cubicBezTo>
                      <a:pt x="52" y="239"/>
                      <a:pt x="52" y="239"/>
                      <a:pt x="52" y="239"/>
                    </a:cubicBezTo>
                    <a:cubicBezTo>
                      <a:pt x="51" y="239"/>
                      <a:pt x="51" y="239"/>
                      <a:pt x="51" y="239"/>
                    </a:cubicBezTo>
                    <a:cubicBezTo>
                      <a:pt x="50" y="239"/>
                      <a:pt x="50" y="239"/>
                      <a:pt x="50" y="239"/>
                    </a:cubicBezTo>
                    <a:cubicBezTo>
                      <a:pt x="49" y="240"/>
                      <a:pt x="49" y="240"/>
                      <a:pt x="49" y="240"/>
                    </a:cubicBezTo>
                    <a:cubicBezTo>
                      <a:pt x="46" y="241"/>
                      <a:pt x="44" y="243"/>
                      <a:pt x="41" y="246"/>
                    </a:cubicBezTo>
                    <a:cubicBezTo>
                      <a:pt x="34" y="256"/>
                      <a:pt x="34" y="256"/>
                      <a:pt x="34" y="256"/>
                    </a:cubicBezTo>
                    <a:cubicBezTo>
                      <a:pt x="32" y="258"/>
                      <a:pt x="31" y="261"/>
                      <a:pt x="30" y="263"/>
                    </a:cubicBezTo>
                    <a:cubicBezTo>
                      <a:pt x="28" y="266"/>
                      <a:pt x="28" y="266"/>
                      <a:pt x="28" y="266"/>
                    </a:cubicBezTo>
                    <a:cubicBezTo>
                      <a:pt x="28" y="267"/>
                      <a:pt x="28" y="268"/>
                      <a:pt x="28" y="268"/>
                    </a:cubicBezTo>
                    <a:cubicBezTo>
                      <a:pt x="28" y="268"/>
                      <a:pt x="28" y="268"/>
                      <a:pt x="28" y="269"/>
                    </a:cubicBezTo>
                    <a:cubicBezTo>
                      <a:pt x="29" y="271"/>
                      <a:pt x="29" y="271"/>
                      <a:pt x="29" y="271"/>
                    </a:cubicBezTo>
                    <a:cubicBezTo>
                      <a:pt x="30" y="272"/>
                      <a:pt x="30" y="272"/>
                      <a:pt x="30" y="273"/>
                    </a:cubicBezTo>
                    <a:cubicBezTo>
                      <a:pt x="32" y="276"/>
                      <a:pt x="34" y="280"/>
                      <a:pt x="33" y="284"/>
                    </a:cubicBezTo>
                    <a:cubicBezTo>
                      <a:pt x="33" y="287"/>
                      <a:pt x="33" y="287"/>
                      <a:pt x="33" y="287"/>
                    </a:cubicBezTo>
                    <a:cubicBezTo>
                      <a:pt x="32" y="290"/>
                      <a:pt x="32" y="294"/>
                      <a:pt x="30" y="298"/>
                    </a:cubicBezTo>
                    <a:cubicBezTo>
                      <a:pt x="30" y="298"/>
                      <a:pt x="30" y="298"/>
                      <a:pt x="30" y="298"/>
                    </a:cubicBezTo>
                    <a:cubicBezTo>
                      <a:pt x="30" y="299"/>
                      <a:pt x="30" y="299"/>
                      <a:pt x="31" y="300"/>
                    </a:cubicBezTo>
                    <a:cubicBezTo>
                      <a:pt x="31" y="300"/>
                      <a:pt x="31" y="301"/>
                      <a:pt x="32" y="301"/>
                    </a:cubicBezTo>
                    <a:cubicBezTo>
                      <a:pt x="32" y="302"/>
                      <a:pt x="32" y="302"/>
                      <a:pt x="32" y="302"/>
                    </a:cubicBezTo>
                    <a:cubicBezTo>
                      <a:pt x="34" y="306"/>
                      <a:pt x="37" y="311"/>
                      <a:pt x="36" y="315"/>
                    </a:cubicBezTo>
                    <a:cubicBezTo>
                      <a:pt x="32" y="334"/>
                      <a:pt x="32" y="334"/>
                      <a:pt x="32" y="334"/>
                    </a:cubicBezTo>
                    <a:cubicBezTo>
                      <a:pt x="32" y="336"/>
                      <a:pt x="32" y="336"/>
                      <a:pt x="33" y="336"/>
                    </a:cubicBezTo>
                    <a:cubicBezTo>
                      <a:pt x="33" y="337"/>
                      <a:pt x="33" y="337"/>
                      <a:pt x="33" y="337"/>
                    </a:cubicBezTo>
                    <a:cubicBezTo>
                      <a:pt x="34" y="337"/>
                      <a:pt x="35" y="338"/>
                      <a:pt x="35" y="338"/>
                    </a:cubicBezTo>
                    <a:cubicBezTo>
                      <a:pt x="36" y="339"/>
                      <a:pt x="37" y="340"/>
                      <a:pt x="38" y="340"/>
                    </a:cubicBezTo>
                    <a:cubicBezTo>
                      <a:pt x="39" y="341"/>
                      <a:pt x="39" y="341"/>
                      <a:pt x="40" y="342"/>
                    </a:cubicBezTo>
                    <a:cubicBezTo>
                      <a:pt x="41" y="343"/>
                      <a:pt x="41" y="343"/>
                      <a:pt x="41" y="343"/>
                    </a:cubicBezTo>
                    <a:cubicBezTo>
                      <a:pt x="46" y="346"/>
                      <a:pt x="48" y="349"/>
                      <a:pt x="49" y="351"/>
                    </a:cubicBezTo>
                    <a:cubicBezTo>
                      <a:pt x="51" y="353"/>
                      <a:pt x="52" y="356"/>
                      <a:pt x="51" y="359"/>
                    </a:cubicBezTo>
                    <a:cubicBezTo>
                      <a:pt x="51" y="359"/>
                      <a:pt x="47" y="370"/>
                      <a:pt x="44" y="370"/>
                    </a:cubicBezTo>
                    <a:cubicBezTo>
                      <a:pt x="43" y="370"/>
                      <a:pt x="43" y="370"/>
                      <a:pt x="43" y="370"/>
                    </a:cubicBezTo>
                    <a:cubicBezTo>
                      <a:pt x="41" y="371"/>
                      <a:pt x="38" y="371"/>
                      <a:pt x="36" y="371"/>
                    </a:cubicBezTo>
                    <a:cubicBezTo>
                      <a:pt x="37" y="373"/>
                      <a:pt x="37" y="374"/>
                      <a:pt x="38" y="375"/>
                    </a:cubicBezTo>
                    <a:cubicBezTo>
                      <a:pt x="41" y="381"/>
                      <a:pt x="44" y="387"/>
                      <a:pt x="43" y="393"/>
                    </a:cubicBezTo>
                    <a:cubicBezTo>
                      <a:pt x="42" y="394"/>
                      <a:pt x="42" y="394"/>
                      <a:pt x="42" y="394"/>
                    </a:cubicBezTo>
                    <a:cubicBezTo>
                      <a:pt x="41" y="398"/>
                      <a:pt x="40" y="402"/>
                      <a:pt x="39" y="406"/>
                    </a:cubicBezTo>
                    <a:cubicBezTo>
                      <a:pt x="39" y="407"/>
                      <a:pt x="39" y="407"/>
                      <a:pt x="39" y="407"/>
                    </a:cubicBezTo>
                    <a:cubicBezTo>
                      <a:pt x="42" y="408"/>
                      <a:pt x="42" y="408"/>
                      <a:pt x="42" y="408"/>
                    </a:cubicBezTo>
                    <a:cubicBezTo>
                      <a:pt x="39" y="408"/>
                      <a:pt x="39" y="408"/>
                      <a:pt x="39" y="408"/>
                    </a:cubicBezTo>
                    <a:cubicBezTo>
                      <a:pt x="38" y="411"/>
                      <a:pt x="38" y="411"/>
                      <a:pt x="38" y="411"/>
                    </a:cubicBezTo>
                    <a:cubicBezTo>
                      <a:pt x="36" y="415"/>
                      <a:pt x="33" y="416"/>
                      <a:pt x="30" y="416"/>
                    </a:cubicBezTo>
                    <a:cubicBezTo>
                      <a:pt x="30" y="417"/>
                      <a:pt x="29" y="417"/>
                      <a:pt x="28" y="417"/>
                    </a:cubicBezTo>
                    <a:cubicBezTo>
                      <a:pt x="24" y="419"/>
                      <a:pt x="24" y="419"/>
                      <a:pt x="24" y="419"/>
                    </a:cubicBezTo>
                    <a:cubicBezTo>
                      <a:pt x="24" y="419"/>
                      <a:pt x="24" y="420"/>
                      <a:pt x="24" y="420"/>
                    </a:cubicBezTo>
                    <a:cubicBezTo>
                      <a:pt x="24" y="423"/>
                      <a:pt x="22" y="425"/>
                      <a:pt x="21" y="427"/>
                    </a:cubicBezTo>
                    <a:cubicBezTo>
                      <a:pt x="20" y="428"/>
                      <a:pt x="20" y="428"/>
                      <a:pt x="20" y="431"/>
                    </a:cubicBezTo>
                    <a:cubicBezTo>
                      <a:pt x="20" y="432"/>
                      <a:pt x="21" y="433"/>
                      <a:pt x="21" y="434"/>
                    </a:cubicBezTo>
                    <a:cubicBezTo>
                      <a:pt x="22" y="438"/>
                      <a:pt x="22" y="442"/>
                      <a:pt x="22" y="445"/>
                    </a:cubicBezTo>
                    <a:cubicBezTo>
                      <a:pt x="16" y="462"/>
                      <a:pt x="16" y="462"/>
                      <a:pt x="16" y="462"/>
                    </a:cubicBezTo>
                    <a:cubicBezTo>
                      <a:pt x="13" y="460"/>
                      <a:pt x="13" y="460"/>
                      <a:pt x="13" y="460"/>
                    </a:cubicBezTo>
                    <a:cubicBezTo>
                      <a:pt x="12" y="460"/>
                      <a:pt x="11" y="459"/>
                      <a:pt x="10" y="459"/>
                    </a:cubicBezTo>
                    <a:cubicBezTo>
                      <a:pt x="9" y="459"/>
                      <a:pt x="9" y="459"/>
                      <a:pt x="9" y="459"/>
                    </a:cubicBezTo>
                    <a:cubicBezTo>
                      <a:pt x="6" y="457"/>
                      <a:pt x="3" y="456"/>
                      <a:pt x="1" y="455"/>
                    </a:cubicBezTo>
                    <a:cubicBezTo>
                      <a:pt x="0" y="461"/>
                      <a:pt x="1" y="467"/>
                      <a:pt x="2" y="474"/>
                    </a:cubicBezTo>
                    <a:cubicBezTo>
                      <a:pt x="2" y="476"/>
                      <a:pt x="2" y="480"/>
                      <a:pt x="3" y="481"/>
                    </a:cubicBezTo>
                    <a:cubicBezTo>
                      <a:pt x="3" y="481"/>
                      <a:pt x="3" y="481"/>
                      <a:pt x="3" y="481"/>
                    </a:cubicBezTo>
                    <a:cubicBezTo>
                      <a:pt x="4" y="481"/>
                      <a:pt x="4" y="481"/>
                      <a:pt x="4" y="480"/>
                    </a:cubicBezTo>
                    <a:cubicBezTo>
                      <a:pt x="4" y="480"/>
                      <a:pt x="4" y="480"/>
                      <a:pt x="5" y="480"/>
                    </a:cubicBezTo>
                    <a:cubicBezTo>
                      <a:pt x="5" y="480"/>
                      <a:pt x="5" y="480"/>
                      <a:pt x="5" y="480"/>
                    </a:cubicBezTo>
                    <a:cubicBezTo>
                      <a:pt x="6" y="482"/>
                      <a:pt x="7" y="484"/>
                      <a:pt x="8" y="484"/>
                    </a:cubicBezTo>
                    <a:cubicBezTo>
                      <a:pt x="9" y="484"/>
                      <a:pt x="10" y="483"/>
                      <a:pt x="11" y="482"/>
                    </a:cubicBezTo>
                    <a:cubicBezTo>
                      <a:pt x="12" y="481"/>
                      <a:pt x="11" y="477"/>
                      <a:pt x="14" y="477"/>
                    </a:cubicBezTo>
                    <a:cubicBezTo>
                      <a:pt x="14" y="477"/>
                      <a:pt x="15" y="477"/>
                      <a:pt x="15" y="478"/>
                    </a:cubicBezTo>
                    <a:cubicBezTo>
                      <a:pt x="14" y="480"/>
                      <a:pt x="12" y="482"/>
                      <a:pt x="11" y="485"/>
                    </a:cubicBezTo>
                    <a:cubicBezTo>
                      <a:pt x="14" y="484"/>
                      <a:pt x="17" y="483"/>
                      <a:pt x="20" y="482"/>
                    </a:cubicBezTo>
                    <a:cubicBezTo>
                      <a:pt x="20" y="482"/>
                      <a:pt x="20" y="482"/>
                      <a:pt x="20" y="482"/>
                    </a:cubicBezTo>
                    <a:cubicBezTo>
                      <a:pt x="20" y="484"/>
                      <a:pt x="20" y="484"/>
                      <a:pt x="20" y="484"/>
                    </a:cubicBezTo>
                    <a:cubicBezTo>
                      <a:pt x="21" y="484"/>
                      <a:pt x="21" y="484"/>
                      <a:pt x="21" y="484"/>
                    </a:cubicBezTo>
                    <a:cubicBezTo>
                      <a:pt x="21" y="485"/>
                      <a:pt x="21" y="486"/>
                      <a:pt x="21" y="487"/>
                    </a:cubicBezTo>
                    <a:cubicBezTo>
                      <a:pt x="21" y="487"/>
                      <a:pt x="21" y="487"/>
                      <a:pt x="21" y="487"/>
                    </a:cubicBezTo>
                    <a:cubicBezTo>
                      <a:pt x="21" y="487"/>
                      <a:pt x="20" y="487"/>
                      <a:pt x="20" y="488"/>
                    </a:cubicBezTo>
                    <a:cubicBezTo>
                      <a:pt x="19" y="489"/>
                      <a:pt x="19" y="491"/>
                      <a:pt x="19" y="492"/>
                    </a:cubicBezTo>
                    <a:cubicBezTo>
                      <a:pt x="18" y="494"/>
                      <a:pt x="18" y="495"/>
                      <a:pt x="18" y="497"/>
                    </a:cubicBezTo>
                    <a:cubicBezTo>
                      <a:pt x="17" y="499"/>
                      <a:pt x="15" y="504"/>
                      <a:pt x="18" y="504"/>
                    </a:cubicBezTo>
                    <a:cubicBezTo>
                      <a:pt x="18" y="504"/>
                      <a:pt x="19" y="504"/>
                      <a:pt x="20" y="504"/>
                    </a:cubicBezTo>
                    <a:cubicBezTo>
                      <a:pt x="19" y="504"/>
                      <a:pt x="17" y="506"/>
                      <a:pt x="17" y="507"/>
                    </a:cubicBezTo>
                    <a:cubicBezTo>
                      <a:pt x="17" y="508"/>
                      <a:pt x="19" y="510"/>
                      <a:pt x="20" y="511"/>
                    </a:cubicBezTo>
                    <a:cubicBezTo>
                      <a:pt x="23" y="513"/>
                      <a:pt x="22" y="515"/>
                      <a:pt x="22" y="518"/>
                    </a:cubicBezTo>
                    <a:cubicBezTo>
                      <a:pt x="21" y="521"/>
                      <a:pt x="25" y="524"/>
                      <a:pt x="26" y="526"/>
                    </a:cubicBezTo>
                    <a:cubicBezTo>
                      <a:pt x="29" y="531"/>
                      <a:pt x="31" y="536"/>
                      <a:pt x="35" y="540"/>
                    </a:cubicBezTo>
                    <a:cubicBezTo>
                      <a:pt x="36" y="542"/>
                      <a:pt x="38" y="543"/>
                      <a:pt x="40" y="545"/>
                    </a:cubicBezTo>
                    <a:cubicBezTo>
                      <a:pt x="41" y="546"/>
                      <a:pt x="43" y="550"/>
                      <a:pt x="45" y="551"/>
                    </a:cubicBezTo>
                    <a:cubicBezTo>
                      <a:pt x="49" y="553"/>
                      <a:pt x="51" y="551"/>
                      <a:pt x="50" y="558"/>
                    </a:cubicBezTo>
                    <a:cubicBezTo>
                      <a:pt x="50" y="559"/>
                      <a:pt x="48" y="559"/>
                      <a:pt x="46" y="559"/>
                    </a:cubicBezTo>
                    <a:cubicBezTo>
                      <a:pt x="46" y="559"/>
                      <a:pt x="46" y="559"/>
                      <a:pt x="46" y="559"/>
                    </a:cubicBezTo>
                    <a:cubicBezTo>
                      <a:pt x="46" y="559"/>
                      <a:pt x="46" y="559"/>
                      <a:pt x="45" y="559"/>
                    </a:cubicBezTo>
                    <a:cubicBezTo>
                      <a:pt x="44" y="559"/>
                      <a:pt x="43" y="559"/>
                      <a:pt x="42" y="559"/>
                    </a:cubicBezTo>
                    <a:cubicBezTo>
                      <a:pt x="41" y="561"/>
                      <a:pt x="42" y="560"/>
                      <a:pt x="43" y="561"/>
                    </a:cubicBezTo>
                    <a:cubicBezTo>
                      <a:pt x="45" y="562"/>
                      <a:pt x="45" y="562"/>
                      <a:pt x="45" y="562"/>
                    </a:cubicBezTo>
                    <a:cubicBezTo>
                      <a:pt x="46" y="563"/>
                      <a:pt x="46" y="566"/>
                      <a:pt x="46" y="568"/>
                    </a:cubicBezTo>
                    <a:cubicBezTo>
                      <a:pt x="43" y="567"/>
                      <a:pt x="41" y="566"/>
                      <a:pt x="38" y="565"/>
                    </a:cubicBezTo>
                    <a:cubicBezTo>
                      <a:pt x="40" y="567"/>
                      <a:pt x="41" y="571"/>
                      <a:pt x="42" y="573"/>
                    </a:cubicBezTo>
                    <a:cubicBezTo>
                      <a:pt x="44" y="576"/>
                      <a:pt x="46" y="579"/>
                      <a:pt x="47" y="582"/>
                    </a:cubicBezTo>
                    <a:cubicBezTo>
                      <a:pt x="48" y="583"/>
                      <a:pt x="49" y="586"/>
                      <a:pt x="50" y="587"/>
                    </a:cubicBezTo>
                    <a:cubicBezTo>
                      <a:pt x="53" y="589"/>
                      <a:pt x="54" y="589"/>
                      <a:pt x="54" y="592"/>
                    </a:cubicBezTo>
                    <a:cubicBezTo>
                      <a:pt x="54" y="592"/>
                      <a:pt x="52" y="591"/>
                      <a:pt x="52" y="592"/>
                    </a:cubicBezTo>
                    <a:cubicBezTo>
                      <a:pt x="51" y="594"/>
                      <a:pt x="52" y="597"/>
                      <a:pt x="52" y="599"/>
                    </a:cubicBezTo>
                    <a:cubicBezTo>
                      <a:pt x="51" y="598"/>
                      <a:pt x="51" y="598"/>
                      <a:pt x="51" y="598"/>
                    </a:cubicBezTo>
                    <a:cubicBezTo>
                      <a:pt x="51" y="600"/>
                      <a:pt x="49" y="601"/>
                      <a:pt x="48" y="601"/>
                    </a:cubicBezTo>
                    <a:cubicBezTo>
                      <a:pt x="61" y="601"/>
                      <a:pt x="74" y="601"/>
                      <a:pt x="87" y="600"/>
                    </a:cubicBezTo>
                    <a:cubicBezTo>
                      <a:pt x="88" y="600"/>
                      <a:pt x="90" y="596"/>
                      <a:pt x="91" y="595"/>
                    </a:cubicBezTo>
                    <a:cubicBezTo>
                      <a:pt x="91" y="594"/>
                      <a:pt x="90" y="592"/>
                      <a:pt x="90" y="591"/>
                    </a:cubicBezTo>
                    <a:cubicBezTo>
                      <a:pt x="88" y="587"/>
                      <a:pt x="86" y="584"/>
                      <a:pt x="89" y="581"/>
                    </a:cubicBezTo>
                    <a:cubicBezTo>
                      <a:pt x="94" y="573"/>
                      <a:pt x="106" y="572"/>
                      <a:pt x="114" y="571"/>
                    </a:cubicBezTo>
                    <a:cubicBezTo>
                      <a:pt x="118" y="570"/>
                      <a:pt x="122" y="569"/>
                      <a:pt x="125" y="569"/>
                    </a:cubicBezTo>
                    <a:cubicBezTo>
                      <a:pt x="126" y="569"/>
                      <a:pt x="127" y="569"/>
                      <a:pt x="127" y="569"/>
                    </a:cubicBezTo>
                    <a:cubicBezTo>
                      <a:pt x="130" y="569"/>
                      <a:pt x="131" y="572"/>
                      <a:pt x="133" y="573"/>
                    </a:cubicBezTo>
                    <a:cubicBezTo>
                      <a:pt x="139" y="567"/>
                      <a:pt x="142" y="559"/>
                      <a:pt x="147" y="552"/>
                    </a:cubicBezTo>
                    <a:cubicBezTo>
                      <a:pt x="148" y="550"/>
                      <a:pt x="151" y="547"/>
                      <a:pt x="151" y="545"/>
                    </a:cubicBezTo>
                    <a:cubicBezTo>
                      <a:pt x="151" y="545"/>
                      <a:pt x="151" y="545"/>
                      <a:pt x="151" y="545"/>
                    </a:cubicBezTo>
                    <a:cubicBezTo>
                      <a:pt x="151" y="545"/>
                      <a:pt x="150" y="545"/>
                      <a:pt x="150" y="545"/>
                    </a:cubicBezTo>
                    <a:cubicBezTo>
                      <a:pt x="150" y="543"/>
                      <a:pt x="150" y="540"/>
                      <a:pt x="150" y="538"/>
                    </a:cubicBezTo>
                    <a:cubicBezTo>
                      <a:pt x="151" y="534"/>
                      <a:pt x="151" y="536"/>
                      <a:pt x="154" y="534"/>
                    </a:cubicBezTo>
                    <a:cubicBezTo>
                      <a:pt x="154" y="534"/>
                      <a:pt x="150" y="527"/>
                      <a:pt x="152" y="524"/>
                    </a:cubicBezTo>
                    <a:cubicBezTo>
                      <a:pt x="154" y="521"/>
                      <a:pt x="158" y="520"/>
                      <a:pt x="157" y="516"/>
                    </a:cubicBezTo>
                    <a:cubicBezTo>
                      <a:pt x="156" y="513"/>
                      <a:pt x="155" y="514"/>
                      <a:pt x="153" y="511"/>
                    </a:cubicBezTo>
                    <a:cubicBezTo>
                      <a:pt x="153" y="511"/>
                      <a:pt x="154" y="511"/>
                      <a:pt x="154" y="511"/>
                    </a:cubicBezTo>
                    <a:cubicBezTo>
                      <a:pt x="154" y="511"/>
                      <a:pt x="154" y="511"/>
                      <a:pt x="154" y="511"/>
                    </a:cubicBezTo>
                    <a:cubicBezTo>
                      <a:pt x="154" y="511"/>
                      <a:pt x="155" y="511"/>
                      <a:pt x="155" y="511"/>
                    </a:cubicBezTo>
                    <a:cubicBezTo>
                      <a:pt x="155" y="511"/>
                      <a:pt x="156" y="511"/>
                      <a:pt x="156" y="512"/>
                    </a:cubicBezTo>
                    <a:cubicBezTo>
                      <a:pt x="156" y="510"/>
                      <a:pt x="155" y="509"/>
                      <a:pt x="154" y="508"/>
                    </a:cubicBezTo>
                    <a:cubicBezTo>
                      <a:pt x="155" y="508"/>
                      <a:pt x="156" y="508"/>
                      <a:pt x="157" y="508"/>
                    </a:cubicBezTo>
                    <a:cubicBezTo>
                      <a:pt x="158" y="508"/>
                      <a:pt x="158" y="506"/>
                      <a:pt x="156" y="505"/>
                    </a:cubicBezTo>
                    <a:cubicBezTo>
                      <a:pt x="155" y="503"/>
                      <a:pt x="153" y="501"/>
                      <a:pt x="151" y="499"/>
                    </a:cubicBezTo>
                    <a:cubicBezTo>
                      <a:pt x="152" y="499"/>
                      <a:pt x="152" y="499"/>
                      <a:pt x="153" y="499"/>
                    </a:cubicBezTo>
                    <a:cubicBezTo>
                      <a:pt x="153" y="499"/>
                      <a:pt x="153" y="499"/>
                      <a:pt x="154" y="499"/>
                    </a:cubicBezTo>
                    <a:cubicBezTo>
                      <a:pt x="154" y="499"/>
                      <a:pt x="154" y="499"/>
                      <a:pt x="155" y="499"/>
                    </a:cubicBezTo>
                    <a:cubicBezTo>
                      <a:pt x="155" y="499"/>
                      <a:pt x="155" y="499"/>
                      <a:pt x="155" y="499"/>
                    </a:cubicBezTo>
                    <a:cubicBezTo>
                      <a:pt x="156" y="499"/>
                      <a:pt x="157" y="500"/>
                      <a:pt x="157" y="500"/>
                    </a:cubicBezTo>
                    <a:cubicBezTo>
                      <a:pt x="158" y="500"/>
                      <a:pt x="159" y="500"/>
                      <a:pt x="160" y="499"/>
                    </a:cubicBezTo>
                    <a:cubicBezTo>
                      <a:pt x="159" y="497"/>
                      <a:pt x="158" y="496"/>
                      <a:pt x="157" y="496"/>
                    </a:cubicBezTo>
                    <a:cubicBezTo>
                      <a:pt x="159" y="493"/>
                      <a:pt x="162" y="490"/>
                      <a:pt x="161" y="486"/>
                    </a:cubicBezTo>
                    <a:cubicBezTo>
                      <a:pt x="160" y="481"/>
                      <a:pt x="160" y="484"/>
                      <a:pt x="157" y="481"/>
                    </a:cubicBezTo>
                    <a:cubicBezTo>
                      <a:pt x="158" y="481"/>
                      <a:pt x="159" y="480"/>
                      <a:pt x="160" y="480"/>
                    </a:cubicBezTo>
                    <a:cubicBezTo>
                      <a:pt x="157" y="479"/>
                      <a:pt x="153" y="478"/>
                      <a:pt x="150" y="476"/>
                    </a:cubicBezTo>
                    <a:cubicBezTo>
                      <a:pt x="150" y="476"/>
                      <a:pt x="150" y="476"/>
                      <a:pt x="151" y="476"/>
                    </a:cubicBezTo>
                    <a:cubicBezTo>
                      <a:pt x="153" y="476"/>
                      <a:pt x="154" y="476"/>
                      <a:pt x="155" y="477"/>
                    </a:cubicBezTo>
                    <a:cubicBezTo>
                      <a:pt x="157" y="477"/>
                      <a:pt x="158" y="478"/>
                      <a:pt x="160" y="478"/>
                    </a:cubicBezTo>
                    <a:cubicBezTo>
                      <a:pt x="161" y="478"/>
                      <a:pt x="163" y="477"/>
                      <a:pt x="165" y="475"/>
                    </a:cubicBezTo>
                    <a:cubicBezTo>
                      <a:pt x="161" y="473"/>
                      <a:pt x="158" y="470"/>
                      <a:pt x="153" y="470"/>
                    </a:cubicBezTo>
                    <a:cubicBezTo>
                      <a:pt x="151" y="470"/>
                      <a:pt x="151" y="470"/>
                      <a:pt x="151" y="470"/>
                    </a:cubicBezTo>
                    <a:cubicBezTo>
                      <a:pt x="151" y="470"/>
                      <a:pt x="149" y="471"/>
                      <a:pt x="150" y="471"/>
                    </a:cubicBezTo>
                    <a:cubicBezTo>
                      <a:pt x="149" y="471"/>
                      <a:pt x="147" y="470"/>
                      <a:pt x="145" y="470"/>
                    </a:cubicBezTo>
                    <a:cubicBezTo>
                      <a:pt x="142" y="469"/>
                      <a:pt x="147" y="468"/>
                      <a:pt x="147" y="468"/>
                    </a:cubicBezTo>
                    <a:cubicBezTo>
                      <a:pt x="147" y="468"/>
                      <a:pt x="147" y="468"/>
                      <a:pt x="147" y="468"/>
                    </a:cubicBezTo>
                    <a:cubicBezTo>
                      <a:pt x="148" y="468"/>
                      <a:pt x="149" y="468"/>
                      <a:pt x="150" y="469"/>
                    </a:cubicBezTo>
                    <a:cubicBezTo>
                      <a:pt x="152" y="469"/>
                      <a:pt x="154" y="469"/>
                      <a:pt x="157" y="469"/>
                    </a:cubicBezTo>
                    <a:cubicBezTo>
                      <a:pt x="157" y="469"/>
                      <a:pt x="158" y="469"/>
                      <a:pt x="159" y="469"/>
                    </a:cubicBezTo>
                    <a:cubicBezTo>
                      <a:pt x="165" y="469"/>
                      <a:pt x="172" y="467"/>
                      <a:pt x="178" y="465"/>
                    </a:cubicBezTo>
                    <a:cubicBezTo>
                      <a:pt x="182" y="464"/>
                      <a:pt x="183" y="460"/>
                      <a:pt x="183" y="456"/>
                    </a:cubicBezTo>
                    <a:cubicBezTo>
                      <a:pt x="184" y="457"/>
                      <a:pt x="185" y="458"/>
                      <a:pt x="186" y="458"/>
                    </a:cubicBezTo>
                    <a:cubicBezTo>
                      <a:pt x="186" y="457"/>
                      <a:pt x="185" y="450"/>
                      <a:pt x="186" y="449"/>
                    </a:cubicBezTo>
                    <a:cubicBezTo>
                      <a:pt x="187" y="448"/>
                      <a:pt x="187" y="448"/>
                      <a:pt x="187" y="448"/>
                    </a:cubicBezTo>
                    <a:cubicBezTo>
                      <a:pt x="188" y="448"/>
                      <a:pt x="188" y="449"/>
                      <a:pt x="188" y="449"/>
                    </a:cubicBezTo>
                    <a:cubicBezTo>
                      <a:pt x="188" y="450"/>
                      <a:pt x="188" y="451"/>
                      <a:pt x="188" y="451"/>
                    </a:cubicBezTo>
                    <a:cubicBezTo>
                      <a:pt x="188" y="451"/>
                      <a:pt x="188" y="451"/>
                      <a:pt x="188" y="451"/>
                    </a:cubicBezTo>
                    <a:cubicBezTo>
                      <a:pt x="188" y="455"/>
                      <a:pt x="187" y="458"/>
                      <a:pt x="191" y="462"/>
                    </a:cubicBezTo>
                    <a:cubicBezTo>
                      <a:pt x="190" y="462"/>
                      <a:pt x="190" y="461"/>
                      <a:pt x="190" y="461"/>
                    </a:cubicBezTo>
                    <a:cubicBezTo>
                      <a:pt x="193" y="460"/>
                      <a:pt x="192" y="459"/>
                      <a:pt x="194" y="457"/>
                    </a:cubicBezTo>
                    <a:cubicBezTo>
                      <a:pt x="195" y="456"/>
                      <a:pt x="197" y="454"/>
                      <a:pt x="199" y="453"/>
                    </a:cubicBezTo>
                    <a:cubicBezTo>
                      <a:pt x="199" y="454"/>
                      <a:pt x="199" y="454"/>
                      <a:pt x="199" y="454"/>
                    </a:cubicBezTo>
                    <a:cubicBezTo>
                      <a:pt x="199" y="453"/>
                      <a:pt x="199" y="453"/>
                      <a:pt x="199" y="453"/>
                    </a:cubicBezTo>
                    <a:cubicBezTo>
                      <a:pt x="202" y="451"/>
                      <a:pt x="205" y="449"/>
                      <a:pt x="208" y="447"/>
                    </a:cubicBezTo>
                    <a:cubicBezTo>
                      <a:pt x="208" y="447"/>
                      <a:pt x="208" y="447"/>
                      <a:pt x="207" y="447"/>
                    </a:cubicBezTo>
                    <a:cubicBezTo>
                      <a:pt x="206" y="447"/>
                      <a:pt x="205" y="445"/>
                      <a:pt x="205" y="443"/>
                    </a:cubicBezTo>
                    <a:cubicBezTo>
                      <a:pt x="206" y="443"/>
                      <a:pt x="206" y="443"/>
                      <a:pt x="206" y="443"/>
                    </a:cubicBezTo>
                    <a:cubicBezTo>
                      <a:pt x="207" y="443"/>
                      <a:pt x="207" y="443"/>
                      <a:pt x="207" y="443"/>
                    </a:cubicBezTo>
                    <a:cubicBezTo>
                      <a:pt x="208" y="444"/>
                      <a:pt x="209" y="444"/>
                      <a:pt x="210" y="444"/>
                    </a:cubicBezTo>
                    <a:cubicBezTo>
                      <a:pt x="211" y="444"/>
                      <a:pt x="211" y="444"/>
                      <a:pt x="212" y="444"/>
                    </a:cubicBezTo>
                    <a:cubicBezTo>
                      <a:pt x="210" y="443"/>
                      <a:pt x="209" y="442"/>
                      <a:pt x="208" y="442"/>
                    </a:cubicBezTo>
                    <a:cubicBezTo>
                      <a:pt x="208" y="442"/>
                      <a:pt x="208" y="442"/>
                      <a:pt x="208" y="442"/>
                    </a:cubicBezTo>
                    <a:cubicBezTo>
                      <a:pt x="209" y="442"/>
                      <a:pt x="211" y="443"/>
                      <a:pt x="212" y="443"/>
                    </a:cubicBezTo>
                    <a:cubicBezTo>
                      <a:pt x="213" y="443"/>
                      <a:pt x="214" y="443"/>
                      <a:pt x="214" y="442"/>
                    </a:cubicBezTo>
                    <a:cubicBezTo>
                      <a:pt x="214" y="442"/>
                      <a:pt x="214" y="442"/>
                      <a:pt x="214" y="442"/>
                    </a:cubicBezTo>
                    <a:cubicBezTo>
                      <a:pt x="212" y="442"/>
                      <a:pt x="214" y="440"/>
                      <a:pt x="212" y="439"/>
                    </a:cubicBezTo>
                    <a:cubicBezTo>
                      <a:pt x="211" y="438"/>
                      <a:pt x="208" y="437"/>
                      <a:pt x="206" y="436"/>
                    </a:cubicBezTo>
                    <a:cubicBezTo>
                      <a:pt x="207" y="437"/>
                      <a:pt x="207" y="438"/>
                      <a:pt x="207" y="439"/>
                    </a:cubicBezTo>
                    <a:cubicBezTo>
                      <a:pt x="207" y="439"/>
                      <a:pt x="207" y="439"/>
                      <a:pt x="207" y="439"/>
                    </a:cubicBezTo>
                    <a:cubicBezTo>
                      <a:pt x="206" y="438"/>
                      <a:pt x="206" y="438"/>
                      <a:pt x="206" y="438"/>
                    </a:cubicBezTo>
                    <a:cubicBezTo>
                      <a:pt x="203" y="437"/>
                      <a:pt x="203" y="437"/>
                      <a:pt x="203" y="437"/>
                    </a:cubicBezTo>
                    <a:cubicBezTo>
                      <a:pt x="202" y="436"/>
                      <a:pt x="202" y="436"/>
                      <a:pt x="201" y="435"/>
                    </a:cubicBezTo>
                    <a:cubicBezTo>
                      <a:pt x="205" y="434"/>
                      <a:pt x="208" y="430"/>
                      <a:pt x="211" y="428"/>
                    </a:cubicBezTo>
                    <a:cubicBezTo>
                      <a:pt x="215" y="425"/>
                      <a:pt x="220" y="424"/>
                      <a:pt x="225" y="422"/>
                    </a:cubicBezTo>
                    <a:cubicBezTo>
                      <a:pt x="223" y="417"/>
                      <a:pt x="221" y="412"/>
                      <a:pt x="218" y="408"/>
                    </a:cubicBezTo>
                    <a:cubicBezTo>
                      <a:pt x="217" y="406"/>
                      <a:pt x="212" y="406"/>
                      <a:pt x="210" y="406"/>
                    </a:cubicBezTo>
                    <a:cubicBezTo>
                      <a:pt x="211" y="403"/>
                      <a:pt x="212" y="403"/>
                      <a:pt x="210" y="400"/>
                    </a:cubicBezTo>
                    <a:cubicBezTo>
                      <a:pt x="209" y="399"/>
                      <a:pt x="206" y="397"/>
                      <a:pt x="205" y="396"/>
                    </a:cubicBezTo>
                    <a:cubicBezTo>
                      <a:pt x="202" y="394"/>
                      <a:pt x="199" y="392"/>
                      <a:pt x="196" y="390"/>
                    </a:cubicBezTo>
                    <a:cubicBezTo>
                      <a:pt x="196" y="389"/>
                      <a:pt x="195" y="387"/>
                      <a:pt x="195" y="387"/>
                    </a:cubicBezTo>
                    <a:cubicBezTo>
                      <a:pt x="194" y="387"/>
                      <a:pt x="194" y="387"/>
                      <a:pt x="193" y="387"/>
                    </a:cubicBezTo>
                    <a:cubicBezTo>
                      <a:pt x="192" y="387"/>
                      <a:pt x="191" y="387"/>
                      <a:pt x="190" y="388"/>
                    </a:cubicBezTo>
                    <a:cubicBezTo>
                      <a:pt x="188" y="389"/>
                      <a:pt x="187" y="389"/>
                      <a:pt x="186" y="389"/>
                    </a:cubicBezTo>
                    <a:cubicBezTo>
                      <a:pt x="185" y="389"/>
                      <a:pt x="184" y="389"/>
                      <a:pt x="183" y="389"/>
                    </a:cubicBezTo>
                    <a:cubicBezTo>
                      <a:pt x="181" y="386"/>
                      <a:pt x="176" y="382"/>
                      <a:pt x="172" y="382"/>
                    </a:cubicBezTo>
                    <a:cubicBezTo>
                      <a:pt x="172" y="382"/>
                      <a:pt x="172" y="382"/>
                      <a:pt x="171" y="382"/>
                    </a:cubicBezTo>
                    <a:cubicBezTo>
                      <a:pt x="172" y="381"/>
                      <a:pt x="174" y="381"/>
                      <a:pt x="175" y="380"/>
                    </a:cubicBezTo>
                    <a:cubicBezTo>
                      <a:pt x="176" y="379"/>
                      <a:pt x="174" y="378"/>
                      <a:pt x="174" y="377"/>
                    </a:cubicBezTo>
                    <a:cubicBezTo>
                      <a:pt x="173" y="376"/>
                      <a:pt x="172" y="374"/>
                      <a:pt x="171" y="372"/>
                    </a:cubicBezTo>
                    <a:cubicBezTo>
                      <a:pt x="171" y="370"/>
                      <a:pt x="170" y="370"/>
                      <a:pt x="170" y="367"/>
                    </a:cubicBezTo>
                    <a:cubicBezTo>
                      <a:pt x="170" y="363"/>
                      <a:pt x="170" y="360"/>
                      <a:pt x="170" y="356"/>
                    </a:cubicBezTo>
                    <a:cubicBezTo>
                      <a:pt x="171" y="356"/>
                      <a:pt x="172" y="357"/>
                      <a:pt x="172" y="357"/>
                    </a:cubicBezTo>
                    <a:cubicBezTo>
                      <a:pt x="173" y="357"/>
                      <a:pt x="170" y="353"/>
                      <a:pt x="169" y="353"/>
                    </a:cubicBezTo>
                    <a:cubicBezTo>
                      <a:pt x="169" y="351"/>
                      <a:pt x="171" y="350"/>
                      <a:pt x="170" y="347"/>
                    </a:cubicBezTo>
                    <a:cubicBezTo>
                      <a:pt x="169" y="347"/>
                      <a:pt x="169" y="346"/>
                      <a:pt x="168" y="345"/>
                    </a:cubicBezTo>
                    <a:cubicBezTo>
                      <a:pt x="168" y="345"/>
                      <a:pt x="169" y="345"/>
                      <a:pt x="169" y="345"/>
                    </a:cubicBezTo>
                    <a:cubicBezTo>
                      <a:pt x="169" y="345"/>
                      <a:pt x="169" y="345"/>
                      <a:pt x="170" y="345"/>
                    </a:cubicBezTo>
                    <a:cubicBezTo>
                      <a:pt x="170" y="345"/>
                      <a:pt x="171" y="345"/>
                      <a:pt x="171" y="345"/>
                    </a:cubicBezTo>
                    <a:cubicBezTo>
                      <a:pt x="171" y="345"/>
                      <a:pt x="171" y="345"/>
                      <a:pt x="172" y="345"/>
                    </a:cubicBezTo>
                    <a:cubicBezTo>
                      <a:pt x="171" y="345"/>
                      <a:pt x="169" y="344"/>
                      <a:pt x="168" y="344"/>
                    </a:cubicBezTo>
                    <a:cubicBezTo>
                      <a:pt x="170" y="343"/>
                      <a:pt x="171" y="343"/>
                      <a:pt x="172" y="343"/>
                    </a:cubicBezTo>
                    <a:cubicBezTo>
                      <a:pt x="171" y="342"/>
                      <a:pt x="170" y="342"/>
                      <a:pt x="169" y="341"/>
                    </a:cubicBezTo>
                    <a:cubicBezTo>
                      <a:pt x="172" y="341"/>
                      <a:pt x="173" y="339"/>
                      <a:pt x="169" y="338"/>
                    </a:cubicBezTo>
                    <a:cubicBezTo>
                      <a:pt x="170" y="338"/>
                      <a:pt x="171" y="338"/>
                      <a:pt x="171" y="338"/>
                    </a:cubicBezTo>
                    <a:cubicBezTo>
                      <a:pt x="173" y="338"/>
                      <a:pt x="175" y="338"/>
                      <a:pt x="176" y="339"/>
                    </a:cubicBezTo>
                    <a:cubicBezTo>
                      <a:pt x="178" y="340"/>
                      <a:pt x="177" y="342"/>
                      <a:pt x="180" y="342"/>
                    </a:cubicBezTo>
                    <a:cubicBezTo>
                      <a:pt x="178" y="339"/>
                      <a:pt x="175" y="336"/>
                      <a:pt x="175" y="333"/>
                    </a:cubicBezTo>
                    <a:cubicBezTo>
                      <a:pt x="175" y="327"/>
                      <a:pt x="181" y="322"/>
                      <a:pt x="180" y="316"/>
                    </a:cubicBezTo>
                    <a:cubicBezTo>
                      <a:pt x="180" y="316"/>
                      <a:pt x="179" y="313"/>
                      <a:pt x="179" y="312"/>
                    </a:cubicBezTo>
                    <a:cubicBezTo>
                      <a:pt x="179" y="312"/>
                      <a:pt x="177" y="311"/>
                      <a:pt x="177" y="311"/>
                    </a:cubicBezTo>
                    <a:cubicBezTo>
                      <a:pt x="177" y="311"/>
                      <a:pt x="177" y="311"/>
                      <a:pt x="177" y="311"/>
                    </a:cubicBezTo>
                    <a:cubicBezTo>
                      <a:pt x="176" y="309"/>
                      <a:pt x="177" y="306"/>
                      <a:pt x="176" y="305"/>
                    </a:cubicBezTo>
                    <a:cubicBezTo>
                      <a:pt x="176" y="305"/>
                      <a:pt x="176" y="305"/>
                      <a:pt x="177" y="305"/>
                    </a:cubicBezTo>
                    <a:cubicBezTo>
                      <a:pt x="178" y="305"/>
                      <a:pt x="179" y="305"/>
                      <a:pt x="180" y="305"/>
                    </a:cubicBezTo>
                    <a:cubicBezTo>
                      <a:pt x="181" y="306"/>
                      <a:pt x="183" y="306"/>
                      <a:pt x="184" y="306"/>
                    </a:cubicBezTo>
                    <a:cubicBezTo>
                      <a:pt x="184" y="306"/>
                      <a:pt x="184" y="306"/>
                      <a:pt x="184" y="306"/>
                    </a:cubicBezTo>
                    <a:cubicBezTo>
                      <a:pt x="189" y="306"/>
                      <a:pt x="190" y="302"/>
                      <a:pt x="191" y="298"/>
                    </a:cubicBezTo>
                    <a:cubicBezTo>
                      <a:pt x="192" y="296"/>
                      <a:pt x="192" y="295"/>
                      <a:pt x="193" y="293"/>
                    </a:cubicBezTo>
                    <a:cubicBezTo>
                      <a:pt x="194" y="292"/>
                      <a:pt x="192" y="290"/>
                      <a:pt x="191" y="289"/>
                    </a:cubicBezTo>
                    <a:cubicBezTo>
                      <a:pt x="191" y="288"/>
                      <a:pt x="191" y="286"/>
                      <a:pt x="190" y="284"/>
                    </a:cubicBezTo>
                    <a:cubicBezTo>
                      <a:pt x="189" y="283"/>
                      <a:pt x="185" y="282"/>
                      <a:pt x="185" y="280"/>
                    </a:cubicBezTo>
                    <a:cubicBezTo>
                      <a:pt x="186" y="280"/>
                      <a:pt x="187" y="279"/>
                      <a:pt x="187" y="279"/>
                    </a:cubicBezTo>
                    <a:cubicBezTo>
                      <a:pt x="189" y="279"/>
                      <a:pt x="190" y="283"/>
                      <a:pt x="191" y="284"/>
                    </a:cubicBezTo>
                    <a:cubicBezTo>
                      <a:pt x="191" y="285"/>
                      <a:pt x="192" y="284"/>
                      <a:pt x="192" y="285"/>
                    </a:cubicBezTo>
                    <a:cubicBezTo>
                      <a:pt x="192" y="286"/>
                      <a:pt x="191" y="287"/>
                      <a:pt x="192" y="288"/>
                    </a:cubicBezTo>
                    <a:cubicBezTo>
                      <a:pt x="192" y="289"/>
                      <a:pt x="193" y="289"/>
                      <a:pt x="194" y="289"/>
                    </a:cubicBezTo>
                    <a:cubicBezTo>
                      <a:pt x="194" y="289"/>
                      <a:pt x="195" y="289"/>
                      <a:pt x="195" y="289"/>
                    </a:cubicBezTo>
                    <a:cubicBezTo>
                      <a:pt x="196" y="289"/>
                      <a:pt x="196" y="289"/>
                      <a:pt x="197" y="289"/>
                    </a:cubicBezTo>
                    <a:cubicBezTo>
                      <a:pt x="197" y="289"/>
                      <a:pt x="198" y="289"/>
                      <a:pt x="198" y="289"/>
                    </a:cubicBezTo>
                    <a:cubicBezTo>
                      <a:pt x="197" y="290"/>
                      <a:pt x="197" y="291"/>
                      <a:pt x="197" y="291"/>
                    </a:cubicBezTo>
                    <a:cubicBezTo>
                      <a:pt x="198" y="291"/>
                      <a:pt x="198" y="290"/>
                      <a:pt x="199" y="289"/>
                    </a:cubicBezTo>
                    <a:cubicBezTo>
                      <a:pt x="200" y="287"/>
                      <a:pt x="202" y="284"/>
                      <a:pt x="203" y="281"/>
                    </a:cubicBezTo>
                    <a:cubicBezTo>
                      <a:pt x="202" y="281"/>
                      <a:pt x="202" y="281"/>
                      <a:pt x="201" y="281"/>
                    </a:cubicBezTo>
                    <a:cubicBezTo>
                      <a:pt x="204" y="280"/>
                      <a:pt x="218" y="272"/>
                      <a:pt x="222" y="272"/>
                    </a:cubicBezTo>
                    <a:cubicBezTo>
                      <a:pt x="223" y="272"/>
                      <a:pt x="223" y="272"/>
                      <a:pt x="224" y="273"/>
                    </a:cubicBezTo>
                    <a:cubicBezTo>
                      <a:pt x="226" y="269"/>
                      <a:pt x="228" y="266"/>
                      <a:pt x="230" y="262"/>
                    </a:cubicBezTo>
                    <a:cubicBezTo>
                      <a:pt x="231" y="261"/>
                      <a:pt x="232" y="261"/>
                      <a:pt x="233" y="261"/>
                    </a:cubicBezTo>
                    <a:cubicBezTo>
                      <a:pt x="234" y="261"/>
                      <a:pt x="236" y="261"/>
                      <a:pt x="237" y="262"/>
                    </a:cubicBezTo>
                    <a:cubicBezTo>
                      <a:pt x="237" y="260"/>
                      <a:pt x="235" y="258"/>
                      <a:pt x="235" y="256"/>
                    </a:cubicBezTo>
                    <a:cubicBezTo>
                      <a:pt x="240" y="257"/>
                      <a:pt x="240" y="261"/>
                      <a:pt x="243" y="261"/>
                    </a:cubicBezTo>
                    <a:cubicBezTo>
                      <a:pt x="243" y="261"/>
                      <a:pt x="245" y="260"/>
                      <a:pt x="246" y="259"/>
                    </a:cubicBezTo>
                    <a:cubicBezTo>
                      <a:pt x="251" y="254"/>
                      <a:pt x="256" y="251"/>
                      <a:pt x="262" y="249"/>
                    </a:cubicBezTo>
                    <a:cubicBezTo>
                      <a:pt x="262" y="250"/>
                      <a:pt x="262" y="250"/>
                      <a:pt x="263" y="250"/>
                    </a:cubicBezTo>
                    <a:cubicBezTo>
                      <a:pt x="264" y="250"/>
                      <a:pt x="265" y="248"/>
                      <a:pt x="266" y="248"/>
                    </a:cubicBezTo>
                    <a:cubicBezTo>
                      <a:pt x="269" y="246"/>
                      <a:pt x="271" y="245"/>
                      <a:pt x="272" y="243"/>
                    </a:cubicBezTo>
                    <a:cubicBezTo>
                      <a:pt x="277" y="238"/>
                      <a:pt x="280" y="232"/>
                      <a:pt x="284" y="226"/>
                    </a:cubicBezTo>
                    <a:cubicBezTo>
                      <a:pt x="286" y="223"/>
                      <a:pt x="288" y="224"/>
                      <a:pt x="290" y="222"/>
                    </a:cubicBezTo>
                    <a:cubicBezTo>
                      <a:pt x="291" y="220"/>
                      <a:pt x="295" y="217"/>
                      <a:pt x="297" y="217"/>
                    </a:cubicBezTo>
                    <a:cubicBezTo>
                      <a:pt x="293" y="216"/>
                      <a:pt x="293" y="216"/>
                      <a:pt x="292" y="213"/>
                    </a:cubicBezTo>
                    <a:cubicBezTo>
                      <a:pt x="293" y="213"/>
                      <a:pt x="294" y="213"/>
                      <a:pt x="295" y="213"/>
                    </a:cubicBezTo>
                    <a:cubicBezTo>
                      <a:pt x="295" y="213"/>
                      <a:pt x="295" y="213"/>
                      <a:pt x="296" y="213"/>
                    </a:cubicBezTo>
                    <a:cubicBezTo>
                      <a:pt x="294" y="210"/>
                      <a:pt x="291" y="210"/>
                      <a:pt x="289" y="209"/>
                    </a:cubicBezTo>
                    <a:cubicBezTo>
                      <a:pt x="288" y="208"/>
                      <a:pt x="286" y="206"/>
                      <a:pt x="283" y="205"/>
                    </a:cubicBezTo>
                    <a:cubicBezTo>
                      <a:pt x="285" y="205"/>
                      <a:pt x="286" y="206"/>
                      <a:pt x="288" y="206"/>
                    </a:cubicBezTo>
                    <a:cubicBezTo>
                      <a:pt x="288" y="205"/>
                      <a:pt x="287" y="201"/>
                      <a:pt x="285" y="201"/>
                    </a:cubicBezTo>
                    <a:cubicBezTo>
                      <a:pt x="285" y="201"/>
                      <a:pt x="285" y="201"/>
                      <a:pt x="285" y="201"/>
                    </a:cubicBezTo>
                    <a:cubicBezTo>
                      <a:pt x="285" y="201"/>
                      <a:pt x="284" y="201"/>
                      <a:pt x="284" y="201"/>
                    </a:cubicBezTo>
                    <a:cubicBezTo>
                      <a:pt x="283" y="201"/>
                      <a:pt x="282" y="201"/>
                      <a:pt x="282" y="201"/>
                    </a:cubicBezTo>
                    <a:cubicBezTo>
                      <a:pt x="278" y="197"/>
                      <a:pt x="293" y="190"/>
                      <a:pt x="295" y="188"/>
                    </a:cubicBezTo>
                    <a:cubicBezTo>
                      <a:pt x="298" y="186"/>
                      <a:pt x="294" y="181"/>
                      <a:pt x="297" y="179"/>
                    </a:cubicBezTo>
                    <a:cubicBezTo>
                      <a:pt x="299" y="178"/>
                      <a:pt x="301" y="177"/>
                      <a:pt x="299" y="176"/>
                    </a:cubicBezTo>
                    <a:cubicBezTo>
                      <a:pt x="299" y="176"/>
                      <a:pt x="296" y="175"/>
                      <a:pt x="296" y="175"/>
                    </a:cubicBezTo>
                    <a:cubicBezTo>
                      <a:pt x="296" y="175"/>
                      <a:pt x="296" y="175"/>
                      <a:pt x="296" y="175"/>
                    </a:cubicBezTo>
                    <a:cubicBezTo>
                      <a:pt x="288" y="175"/>
                      <a:pt x="302" y="168"/>
                      <a:pt x="303" y="167"/>
                    </a:cubicBezTo>
                    <a:cubicBezTo>
                      <a:pt x="305" y="165"/>
                      <a:pt x="308" y="163"/>
                      <a:pt x="311" y="163"/>
                    </a:cubicBezTo>
                    <a:cubicBezTo>
                      <a:pt x="311" y="163"/>
                      <a:pt x="311" y="163"/>
                      <a:pt x="312" y="163"/>
                    </a:cubicBezTo>
                    <a:cubicBezTo>
                      <a:pt x="313" y="163"/>
                      <a:pt x="315" y="164"/>
                      <a:pt x="317" y="164"/>
                    </a:cubicBezTo>
                    <a:cubicBezTo>
                      <a:pt x="319" y="164"/>
                      <a:pt x="320" y="164"/>
                      <a:pt x="319" y="161"/>
                    </a:cubicBezTo>
                    <a:cubicBezTo>
                      <a:pt x="319" y="160"/>
                      <a:pt x="314" y="161"/>
                      <a:pt x="316" y="158"/>
                    </a:cubicBezTo>
                    <a:cubicBezTo>
                      <a:pt x="316" y="157"/>
                      <a:pt x="318" y="157"/>
                      <a:pt x="318" y="156"/>
                    </a:cubicBezTo>
                    <a:cubicBezTo>
                      <a:pt x="318" y="155"/>
                      <a:pt x="317" y="155"/>
                      <a:pt x="317" y="154"/>
                    </a:cubicBezTo>
                    <a:cubicBezTo>
                      <a:pt x="318" y="153"/>
                      <a:pt x="319" y="152"/>
                      <a:pt x="319" y="151"/>
                    </a:cubicBezTo>
                    <a:cubicBezTo>
                      <a:pt x="321" y="152"/>
                      <a:pt x="323" y="154"/>
                      <a:pt x="326" y="154"/>
                    </a:cubicBezTo>
                    <a:cubicBezTo>
                      <a:pt x="326" y="154"/>
                      <a:pt x="326" y="155"/>
                      <a:pt x="326" y="155"/>
                    </a:cubicBezTo>
                    <a:cubicBezTo>
                      <a:pt x="328" y="155"/>
                      <a:pt x="328" y="152"/>
                      <a:pt x="328" y="150"/>
                    </a:cubicBezTo>
                    <a:cubicBezTo>
                      <a:pt x="330" y="151"/>
                      <a:pt x="339" y="156"/>
                      <a:pt x="339" y="158"/>
                    </a:cubicBezTo>
                    <a:cubicBezTo>
                      <a:pt x="340" y="157"/>
                      <a:pt x="343" y="153"/>
                      <a:pt x="341" y="152"/>
                    </a:cubicBezTo>
                    <a:cubicBezTo>
                      <a:pt x="343" y="152"/>
                      <a:pt x="344" y="152"/>
                      <a:pt x="346" y="152"/>
                    </a:cubicBezTo>
                    <a:cubicBezTo>
                      <a:pt x="352" y="152"/>
                      <a:pt x="358" y="152"/>
                      <a:pt x="364" y="152"/>
                    </a:cubicBezTo>
                    <a:cubicBezTo>
                      <a:pt x="360" y="141"/>
                      <a:pt x="360" y="141"/>
                      <a:pt x="360" y="141"/>
                    </a:cubicBezTo>
                    <a:cubicBezTo>
                      <a:pt x="359" y="140"/>
                      <a:pt x="359" y="139"/>
                      <a:pt x="358" y="138"/>
                    </a:cubicBezTo>
                    <a:cubicBezTo>
                      <a:pt x="356" y="137"/>
                      <a:pt x="355" y="136"/>
                      <a:pt x="354" y="134"/>
                    </a:cubicBezTo>
                    <a:cubicBezTo>
                      <a:pt x="353" y="134"/>
                      <a:pt x="353" y="133"/>
                      <a:pt x="353" y="133"/>
                    </a:cubicBezTo>
                    <a:cubicBezTo>
                      <a:pt x="353" y="132"/>
                      <a:pt x="352" y="132"/>
                      <a:pt x="352" y="131"/>
                    </a:cubicBezTo>
                    <a:cubicBezTo>
                      <a:pt x="352" y="130"/>
                      <a:pt x="352" y="129"/>
                      <a:pt x="352" y="128"/>
                    </a:cubicBezTo>
                    <a:cubicBezTo>
                      <a:pt x="352" y="127"/>
                      <a:pt x="352" y="126"/>
                      <a:pt x="353" y="125"/>
                    </a:cubicBezTo>
                    <a:cubicBezTo>
                      <a:pt x="353" y="122"/>
                      <a:pt x="355" y="119"/>
                      <a:pt x="356" y="117"/>
                    </a:cubicBezTo>
                    <a:cubicBezTo>
                      <a:pt x="357" y="115"/>
                      <a:pt x="357" y="113"/>
                      <a:pt x="358" y="112"/>
                    </a:cubicBezTo>
                    <a:cubicBezTo>
                      <a:pt x="358" y="111"/>
                      <a:pt x="359" y="109"/>
                      <a:pt x="359" y="108"/>
                    </a:cubicBezTo>
                    <a:cubicBezTo>
                      <a:pt x="359" y="107"/>
                      <a:pt x="359" y="106"/>
                      <a:pt x="360" y="105"/>
                    </a:cubicBezTo>
                    <a:cubicBezTo>
                      <a:pt x="360" y="105"/>
                      <a:pt x="360" y="105"/>
                      <a:pt x="360" y="105"/>
                    </a:cubicBezTo>
                    <a:cubicBezTo>
                      <a:pt x="360" y="105"/>
                      <a:pt x="360" y="104"/>
                      <a:pt x="359" y="104"/>
                    </a:cubicBezTo>
                    <a:cubicBezTo>
                      <a:pt x="359" y="103"/>
                      <a:pt x="359" y="103"/>
                      <a:pt x="359" y="103"/>
                    </a:cubicBezTo>
                    <a:cubicBezTo>
                      <a:pt x="358" y="102"/>
                      <a:pt x="357" y="101"/>
                      <a:pt x="356" y="100"/>
                    </a:cubicBezTo>
                    <a:cubicBezTo>
                      <a:pt x="353" y="96"/>
                      <a:pt x="350" y="92"/>
                      <a:pt x="350" y="87"/>
                    </a:cubicBezTo>
                    <a:cubicBezTo>
                      <a:pt x="350" y="85"/>
                      <a:pt x="351" y="83"/>
                      <a:pt x="354" y="81"/>
                    </a:cubicBezTo>
                    <a:cubicBezTo>
                      <a:pt x="354" y="81"/>
                      <a:pt x="354" y="81"/>
                      <a:pt x="355" y="80"/>
                    </a:cubicBezTo>
                    <a:cubicBezTo>
                      <a:pt x="354" y="79"/>
                      <a:pt x="353" y="79"/>
                      <a:pt x="352" y="78"/>
                    </a:cubicBezTo>
                    <a:cubicBezTo>
                      <a:pt x="352" y="78"/>
                      <a:pt x="352" y="78"/>
                      <a:pt x="352" y="78"/>
                    </a:cubicBezTo>
                    <a:cubicBezTo>
                      <a:pt x="351" y="78"/>
                      <a:pt x="351" y="78"/>
                      <a:pt x="351" y="78"/>
                    </a:cubicBezTo>
                    <a:cubicBezTo>
                      <a:pt x="350" y="78"/>
                      <a:pt x="349" y="77"/>
                      <a:pt x="348" y="77"/>
                    </a:cubicBezTo>
                    <a:cubicBezTo>
                      <a:pt x="348" y="77"/>
                      <a:pt x="348" y="77"/>
                      <a:pt x="348" y="77"/>
                    </a:cubicBezTo>
                    <a:cubicBezTo>
                      <a:pt x="347" y="76"/>
                      <a:pt x="347" y="76"/>
                      <a:pt x="346" y="76"/>
                    </a:cubicBezTo>
                    <a:cubicBezTo>
                      <a:pt x="346" y="75"/>
                      <a:pt x="346" y="75"/>
                      <a:pt x="346" y="75"/>
                    </a:cubicBezTo>
                    <a:cubicBezTo>
                      <a:pt x="345" y="74"/>
                      <a:pt x="345" y="74"/>
                      <a:pt x="345" y="74"/>
                    </a:cubicBezTo>
                    <a:cubicBezTo>
                      <a:pt x="345" y="71"/>
                      <a:pt x="346" y="69"/>
                      <a:pt x="347" y="69"/>
                    </a:cubicBezTo>
                    <a:cubicBezTo>
                      <a:pt x="347" y="68"/>
                      <a:pt x="347" y="68"/>
                      <a:pt x="348" y="68"/>
                    </a:cubicBezTo>
                    <a:cubicBezTo>
                      <a:pt x="348" y="67"/>
                      <a:pt x="348" y="66"/>
                      <a:pt x="348" y="65"/>
                    </a:cubicBezTo>
                    <a:cubicBezTo>
                      <a:pt x="348" y="62"/>
                      <a:pt x="348" y="62"/>
                      <a:pt x="348" y="62"/>
                    </a:cubicBezTo>
                    <a:cubicBezTo>
                      <a:pt x="348" y="59"/>
                      <a:pt x="347" y="55"/>
                      <a:pt x="349" y="51"/>
                    </a:cubicBezTo>
                    <a:cubicBezTo>
                      <a:pt x="350" y="51"/>
                      <a:pt x="350" y="51"/>
                      <a:pt x="350" y="51"/>
                    </a:cubicBezTo>
                    <a:cubicBezTo>
                      <a:pt x="350" y="50"/>
                      <a:pt x="350" y="50"/>
                      <a:pt x="350" y="50"/>
                    </a:cubicBezTo>
                    <a:cubicBezTo>
                      <a:pt x="348" y="49"/>
                      <a:pt x="348" y="49"/>
                      <a:pt x="348" y="49"/>
                    </a:cubicBezTo>
                    <a:cubicBezTo>
                      <a:pt x="348" y="48"/>
                      <a:pt x="348" y="48"/>
                      <a:pt x="348" y="48"/>
                    </a:cubicBezTo>
                    <a:cubicBezTo>
                      <a:pt x="345" y="45"/>
                      <a:pt x="343" y="43"/>
                      <a:pt x="339" y="41"/>
                    </a:cubicBezTo>
                    <a:cubicBezTo>
                      <a:pt x="268" y="0"/>
                      <a:pt x="268" y="0"/>
                      <a:pt x="26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" name="Freeform 238">
                <a:extLst>
                  <a:ext uri="{FF2B5EF4-FFF2-40B4-BE49-F238E27FC236}">
                    <a16:creationId xmlns:a16="http://schemas.microsoft.com/office/drawing/2014/main" id="{9C6CCBCF-0A0B-AE4B-BB0D-08691508DD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13951" y="5815113"/>
                <a:ext cx="364826" cy="390622"/>
              </a:xfrm>
              <a:custGeom>
                <a:avLst/>
                <a:gdLst>
                  <a:gd name="T0" fmla="*/ 92 w 115"/>
                  <a:gd name="T1" fmla="*/ 8 h 123"/>
                  <a:gd name="T2" fmla="*/ 88 w 115"/>
                  <a:gd name="T3" fmla="*/ 10 h 123"/>
                  <a:gd name="T4" fmla="*/ 84 w 115"/>
                  <a:gd name="T5" fmla="*/ 13 h 123"/>
                  <a:gd name="T6" fmla="*/ 71 w 115"/>
                  <a:gd name="T7" fmla="*/ 20 h 123"/>
                  <a:gd name="T8" fmla="*/ 66 w 115"/>
                  <a:gd name="T9" fmla="*/ 23 h 123"/>
                  <a:gd name="T10" fmla="*/ 62 w 115"/>
                  <a:gd name="T11" fmla="*/ 26 h 123"/>
                  <a:gd name="T12" fmla="*/ 58 w 115"/>
                  <a:gd name="T13" fmla="*/ 29 h 123"/>
                  <a:gd name="T14" fmla="*/ 56 w 115"/>
                  <a:gd name="T15" fmla="*/ 30 h 123"/>
                  <a:gd name="T16" fmla="*/ 54 w 115"/>
                  <a:gd name="T17" fmla="*/ 31 h 123"/>
                  <a:gd name="T18" fmla="*/ 52 w 115"/>
                  <a:gd name="T19" fmla="*/ 32 h 123"/>
                  <a:gd name="T20" fmla="*/ 50 w 115"/>
                  <a:gd name="T21" fmla="*/ 32 h 123"/>
                  <a:gd name="T22" fmla="*/ 49 w 115"/>
                  <a:gd name="T23" fmla="*/ 32 h 123"/>
                  <a:gd name="T24" fmla="*/ 46 w 115"/>
                  <a:gd name="T25" fmla="*/ 31 h 123"/>
                  <a:gd name="T26" fmla="*/ 41 w 115"/>
                  <a:gd name="T27" fmla="*/ 30 h 123"/>
                  <a:gd name="T28" fmla="*/ 36 w 115"/>
                  <a:gd name="T29" fmla="*/ 28 h 123"/>
                  <a:gd name="T30" fmla="*/ 29 w 115"/>
                  <a:gd name="T31" fmla="*/ 25 h 123"/>
                  <a:gd name="T32" fmla="*/ 25 w 115"/>
                  <a:gd name="T33" fmla="*/ 22 h 123"/>
                  <a:gd name="T34" fmla="*/ 23 w 115"/>
                  <a:gd name="T35" fmla="*/ 20 h 123"/>
                  <a:gd name="T36" fmla="*/ 22 w 115"/>
                  <a:gd name="T37" fmla="*/ 20 h 123"/>
                  <a:gd name="T38" fmla="*/ 21 w 115"/>
                  <a:gd name="T39" fmla="*/ 20 h 123"/>
                  <a:gd name="T40" fmla="*/ 20 w 115"/>
                  <a:gd name="T41" fmla="*/ 22 h 123"/>
                  <a:gd name="T42" fmla="*/ 20 w 115"/>
                  <a:gd name="T43" fmla="*/ 28 h 123"/>
                  <a:gd name="T44" fmla="*/ 15 w 115"/>
                  <a:gd name="T45" fmla="*/ 43 h 123"/>
                  <a:gd name="T46" fmla="*/ 14 w 115"/>
                  <a:gd name="T47" fmla="*/ 52 h 123"/>
                  <a:gd name="T48" fmla="*/ 16 w 115"/>
                  <a:gd name="T49" fmla="*/ 58 h 123"/>
                  <a:gd name="T50" fmla="*/ 13 w 115"/>
                  <a:gd name="T51" fmla="*/ 73 h 123"/>
                  <a:gd name="T52" fmla="*/ 10 w 115"/>
                  <a:gd name="T53" fmla="*/ 83 h 123"/>
                  <a:gd name="T54" fmla="*/ 3 w 115"/>
                  <a:gd name="T55" fmla="*/ 115 h 123"/>
                  <a:gd name="T56" fmla="*/ 0 w 115"/>
                  <a:gd name="T57" fmla="*/ 116 h 123"/>
                  <a:gd name="T58" fmla="*/ 1 w 115"/>
                  <a:gd name="T59" fmla="*/ 118 h 123"/>
                  <a:gd name="T60" fmla="*/ 2 w 115"/>
                  <a:gd name="T61" fmla="*/ 118 h 123"/>
                  <a:gd name="T62" fmla="*/ 21 w 115"/>
                  <a:gd name="T63" fmla="*/ 121 h 123"/>
                  <a:gd name="T64" fmla="*/ 24 w 115"/>
                  <a:gd name="T65" fmla="*/ 122 h 123"/>
                  <a:gd name="T66" fmla="*/ 33 w 115"/>
                  <a:gd name="T67" fmla="*/ 118 h 123"/>
                  <a:gd name="T68" fmla="*/ 35 w 115"/>
                  <a:gd name="T69" fmla="*/ 116 h 123"/>
                  <a:gd name="T70" fmla="*/ 40 w 115"/>
                  <a:gd name="T71" fmla="*/ 110 h 123"/>
                  <a:gd name="T72" fmla="*/ 55 w 115"/>
                  <a:gd name="T73" fmla="*/ 100 h 123"/>
                  <a:gd name="T74" fmla="*/ 59 w 115"/>
                  <a:gd name="T75" fmla="*/ 100 h 123"/>
                  <a:gd name="T76" fmla="*/ 63 w 115"/>
                  <a:gd name="T77" fmla="*/ 99 h 123"/>
                  <a:gd name="T78" fmla="*/ 70 w 115"/>
                  <a:gd name="T79" fmla="*/ 97 h 123"/>
                  <a:gd name="T80" fmla="*/ 81 w 115"/>
                  <a:gd name="T81" fmla="*/ 85 h 123"/>
                  <a:gd name="T82" fmla="*/ 78 w 115"/>
                  <a:gd name="T83" fmla="*/ 82 h 123"/>
                  <a:gd name="T84" fmla="*/ 76 w 115"/>
                  <a:gd name="T85" fmla="*/ 80 h 123"/>
                  <a:gd name="T86" fmla="*/ 50 w 115"/>
                  <a:gd name="T87" fmla="*/ 52 h 123"/>
                  <a:gd name="T88" fmla="*/ 64 w 115"/>
                  <a:gd name="T89" fmla="*/ 48 h 123"/>
                  <a:gd name="T90" fmla="*/ 93 w 115"/>
                  <a:gd name="T91" fmla="*/ 40 h 123"/>
                  <a:gd name="T92" fmla="*/ 100 w 115"/>
                  <a:gd name="T93" fmla="*/ 37 h 123"/>
                  <a:gd name="T94" fmla="*/ 103 w 115"/>
                  <a:gd name="T95" fmla="*/ 35 h 123"/>
                  <a:gd name="T96" fmla="*/ 113 w 115"/>
                  <a:gd name="T97" fmla="*/ 31 h 123"/>
                  <a:gd name="T98" fmla="*/ 112 w 115"/>
                  <a:gd name="T99" fmla="*/ 3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15" h="123">
                    <a:moveTo>
                      <a:pt x="105" y="0"/>
                    </a:moveTo>
                    <a:cubicBezTo>
                      <a:pt x="102" y="2"/>
                      <a:pt x="97" y="5"/>
                      <a:pt x="92" y="8"/>
                    </a:cubicBezTo>
                    <a:cubicBezTo>
                      <a:pt x="91" y="8"/>
                      <a:pt x="91" y="8"/>
                      <a:pt x="91" y="8"/>
                    </a:cubicBezTo>
                    <a:cubicBezTo>
                      <a:pt x="90" y="9"/>
                      <a:pt x="89" y="10"/>
                      <a:pt x="88" y="10"/>
                    </a:cubicBezTo>
                    <a:cubicBezTo>
                      <a:pt x="87" y="11"/>
                      <a:pt x="86" y="11"/>
                      <a:pt x="85" y="12"/>
                    </a:cubicBezTo>
                    <a:cubicBezTo>
                      <a:pt x="84" y="12"/>
                      <a:pt x="84" y="12"/>
                      <a:pt x="84" y="13"/>
                    </a:cubicBezTo>
                    <a:cubicBezTo>
                      <a:pt x="82" y="14"/>
                      <a:pt x="80" y="15"/>
                      <a:pt x="78" y="16"/>
                    </a:cubicBezTo>
                    <a:cubicBezTo>
                      <a:pt x="71" y="20"/>
                      <a:pt x="71" y="20"/>
                      <a:pt x="71" y="20"/>
                    </a:cubicBezTo>
                    <a:cubicBezTo>
                      <a:pt x="69" y="21"/>
                      <a:pt x="68" y="22"/>
                      <a:pt x="66" y="23"/>
                    </a:cubicBezTo>
                    <a:cubicBezTo>
                      <a:pt x="66" y="23"/>
                      <a:pt x="66" y="23"/>
                      <a:pt x="66" y="23"/>
                    </a:cubicBezTo>
                    <a:cubicBezTo>
                      <a:pt x="65" y="24"/>
                      <a:pt x="65" y="24"/>
                      <a:pt x="65" y="24"/>
                    </a:cubicBezTo>
                    <a:cubicBezTo>
                      <a:pt x="64" y="25"/>
                      <a:pt x="63" y="25"/>
                      <a:pt x="62" y="26"/>
                    </a:cubicBezTo>
                    <a:cubicBezTo>
                      <a:pt x="61" y="27"/>
                      <a:pt x="60" y="27"/>
                      <a:pt x="59" y="28"/>
                    </a:cubicBezTo>
                    <a:cubicBezTo>
                      <a:pt x="58" y="29"/>
                      <a:pt x="58" y="29"/>
                      <a:pt x="58" y="29"/>
                    </a:cubicBezTo>
                    <a:cubicBezTo>
                      <a:pt x="58" y="29"/>
                      <a:pt x="57" y="29"/>
                      <a:pt x="57" y="30"/>
                    </a:cubicBezTo>
                    <a:cubicBezTo>
                      <a:pt x="56" y="30"/>
                      <a:pt x="56" y="30"/>
                      <a:pt x="56" y="30"/>
                    </a:cubicBezTo>
                    <a:cubicBezTo>
                      <a:pt x="56" y="30"/>
                      <a:pt x="55" y="31"/>
                      <a:pt x="55" y="31"/>
                    </a:cubicBezTo>
                    <a:cubicBezTo>
                      <a:pt x="54" y="31"/>
                      <a:pt x="54" y="31"/>
                      <a:pt x="54" y="31"/>
                    </a:cubicBezTo>
                    <a:cubicBezTo>
                      <a:pt x="53" y="31"/>
                      <a:pt x="53" y="32"/>
                      <a:pt x="52" y="32"/>
                    </a:cubicBezTo>
                    <a:cubicBezTo>
                      <a:pt x="52" y="32"/>
                      <a:pt x="52" y="32"/>
                      <a:pt x="52" y="32"/>
                    </a:cubicBezTo>
                    <a:cubicBezTo>
                      <a:pt x="51" y="32"/>
                      <a:pt x="51" y="32"/>
                      <a:pt x="51" y="32"/>
                    </a:cubicBezTo>
                    <a:cubicBezTo>
                      <a:pt x="51" y="32"/>
                      <a:pt x="51" y="32"/>
                      <a:pt x="50" y="32"/>
                    </a:cubicBezTo>
                    <a:cubicBezTo>
                      <a:pt x="50" y="32"/>
                      <a:pt x="50" y="32"/>
                      <a:pt x="50" y="32"/>
                    </a:cubicBezTo>
                    <a:cubicBezTo>
                      <a:pt x="49" y="32"/>
                      <a:pt x="49" y="32"/>
                      <a:pt x="49" y="32"/>
                    </a:cubicBezTo>
                    <a:cubicBezTo>
                      <a:pt x="48" y="32"/>
                      <a:pt x="47" y="31"/>
                      <a:pt x="46" y="31"/>
                    </a:cubicBezTo>
                    <a:cubicBezTo>
                      <a:pt x="46" y="31"/>
                      <a:pt x="46" y="31"/>
                      <a:pt x="46" y="31"/>
                    </a:cubicBezTo>
                    <a:cubicBezTo>
                      <a:pt x="44" y="31"/>
                      <a:pt x="43" y="30"/>
                      <a:pt x="42" y="30"/>
                    </a:cubicBezTo>
                    <a:cubicBezTo>
                      <a:pt x="41" y="30"/>
                      <a:pt x="41" y="30"/>
                      <a:pt x="41" y="30"/>
                    </a:cubicBezTo>
                    <a:cubicBezTo>
                      <a:pt x="40" y="29"/>
                      <a:pt x="38" y="29"/>
                      <a:pt x="37" y="28"/>
                    </a:cubicBezTo>
                    <a:cubicBezTo>
                      <a:pt x="36" y="28"/>
                      <a:pt x="36" y="28"/>
                      <a:pt x="36" y="28"/>
                    </a:cubicBezTo>
                    <a:cubicBezTo>
                      <a:pt x="34" y="27"/>
                      <a:pt x="32" y="26"/>
                      <a:pt x="30" y="25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28" y="24"/>
                      <a:pt x="27" y="23"/>
                      <a:pt x="26" y="22"/>
                    </a:cubicBezTo>
                    <a:cubicBezTo>
                      <a:pt x="25" y="22"/>
                      <a:pt x="25" y="22"/>
                      <a:pt x="25" y="22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24" y="21"/>
                      <a:pt x="23" y="21"/>
                      <a:pt x="23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0" y="22"/>
                      <a:pt x="20" y="22"/>
                      <a:pt x="20" y="22"/>
                    </a:cubicBezTo>
                    <a:cubicBezTo>
                      <a:pt x="20" y="23"/>
                      <a:pt x="20" y="25"/>
                      <a:pt x="20" y="27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16" y="33"/>
                      <a:pt x="15" y="38"/>
                      <a:pt x="15" y="43"/>
                    </a:cubicBezTo>
                    <a:cubicBezTo>
                      <a:pt x="15" y="43"/>
                      <a:pt x="15" y="43"/>
                      <a:pt x="15" y="43"/>
                    </a:cubicBezTo>
                    <a:cubicBezTo>
                      <a:pt x="15" y="46"/>
                      <a:pt x="14" y="49"/>
                      <a:pt x="14" y="52"/>
                    </a:cubicBezTo>
                    <a:cubicBezTo>
                      <a:pt x="17" y="52"/>
                      <a:pt x="17" y="52"/>
                      <a:pt x="17" y="52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6" y="62"/>
                      <a:pt x="15" y="65"/>
                      <a:pt x="14" y="68"/>
                    </a:cubicBezTo>
                    <a:cubicBezTo>
                      <a:pt x="14" y="70"/>
                      <a:pt x="14" y="72"/>
                      <a:pt x="13" y="73"/>
                    </a:cubicBezTo>
                    <a:cubicBezTo>
                      <a:pt x="13" y="76"/>
                      <a:pt x="13" y="76"/>
                      <a:pt x="13" y="76"/>
                    </a:cubicBezTo>
                    <a:cubicBezTo>
                      <a:pt x="12" y="78"/>
                      <a:pt x="11" y="81"/>
                      <a:pt x="10" y="83"/>
                    </a:cubicBezTo>
                    <a:cubicBezTo>
                      <a:pt x="9" y="91"/>
                      <a:pt x="9" y="91"/>
                      <a:pt x="9" y="91"/>
                    </a:cubicBezTo>
                    <a:cubicBezTo>
                      <a:pt x="7" y="98"/>
                      <a:pt x="4" y="107"/>
                      <a:pt x="3" y="115"/>
                    </a:cubicBezTo>
                    <a:cubicBezTo>
                      <a:pt x="3" y="117"/>
                      <a:pt x="3" y="117"/>
                      <a:pt x="3" y="117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0" y="118"/>
                      <a:pt x="0" y="118"/>
                    </a:cubicBezTo>
                    <a:cubicBezTo>
                      <a:pt x="1" y="118"/>
                      <a:pt x="1" y="118"/>
                      <a:pt x="1" y="118"/>
                    </a:cubicBezTo>
                    <a:cubicBezTo>
                      <a:pt x="1" y="118"/>
                      <a:pt x="1" y="118"/>
                      <a:pt x="1" y="118"/>
                    </a:cubicBezTo>
                    <a:cubicBezTo>
                      <a:pt x="2" y="118"/>
                      <a:pt x="2" y="118"/>
                      <a:pt x="2" y="118"/>
                    </a:cubicBezTo>
                    <a:cubicBezTo>
                      <a:pt x="2" y="118"/>
                      <a:pt x="3" y="118"/>
                      <a:pt x="3" y="118"/>
                    </a:cubicBezTo>
                    <a:cubicBezTo>
                      <a:pt x="21" y="121"/>
                      <a:pt x="21" y="121"/>
                      <a:pt x="21" y="121"/>
                    </a:cubicBezTo>
                    <a:cubicBezTo>
                      <a:pt x="22" y="121"/>
                      <a:pt x="22" y="121"/>
                      <a:pt x="23" y="121"/>
                    </a:cubicBezTo>
                    <a:cubicBezTo>
                      <a:pt x="24" y="122"/>
                      <a:pt x="24" y="122"/>
                      <a:pt x="24" y="122"/>
                    </a:cubicBezTo>
                    <a:cubicBezTo>
                      <a:pt x="27" y="122"/>
                      <a:pt x="28" y="123"/>
                      <a:pt x="29" y="123"/>
                    </a:cubicBezTo>
                    <a:cubicBezTo>
                      <a:pt x="30" y="122"/>
                      <a:pt x="31" y="121"/>
                      <a:pt x="33" y="118"/>
                    </a:cubicBezTo>
                    <a:cubicBezTo>
                      <a:pt x="34" y="117"/>
                      <a:pt x="34" y="117"/>
                      <a:pt x="34" y="117"/>
                    </a:cubicBezTo>
                    <a:cubicBezTo>
                      <a:pt x="34" y="117"/>
                      <a:pt x="34" y="116"/>
                      <a:pt x="35" y="116"/>
                    </a:cubicBezTo>
                    <a:cubicBezTo>
                      <a:pt x="38" y="113"/>
                      <a:pt x="38" y="113"/>
                      <a:pt x="38" y="113"/>
                    </a:cubicBezTo>
                    <a:cubicBezTo>
                      <a:pt x="38" y="112"/>
                      <a:pt x="39" y="111"/>
                      <a:pt x="40" y="110"/>
                    </a:cubicBezTo>
                    <a:cubicBezTo>
                      <a:pt x="43" y="107"/>
                      <a:pt x="46" y="103"/>
                      <a:pt x="51" y="101"/>
                    </a:cubicBezTo>
                    <a:cubicBezTo>
                      <a:pt x="52" y="101"/>
                      <a:pt x="54" y="101"/>
                      <a:pt x="55" y="100"/>
                    </a:cubicBezTo>
                    <a:cubicBezTo>
                      <a:pt x="57" y="100"/>
                      <a:pt x="57" y="100"/>
                      <a:pt x="57" y="100"/>
                    </a:cubicBezTo>
                    <a:cubicBezTo>
                      <a:pt x="58" y="100"/>
                      <a:pt x="58" y="100"/>
                      <a:pt x="59" y="100"/>
                    </a:cubicBezTo>
                    <a:cubicBezTo>
                      <a:pt x="60" y="99"/>
                      <a:pt x="61" y="99"/>
                      <a:pt x="63" y="99"/>
                    </a:cubicBezTo>
                    <a:cubicBezTo>
                      <a:pt x="63" y="99"/>
                      <a:pt x="63" y="99"/>
                      <a:pt x="63" y="99"/>
                    </a:cubicBezTo>
                    <a:cubicBezTo>
                      <a:pt x="65" y="99"/>
                      <a:pt x="68" y="99"/>
                      <a:pt x="69" y="98"/>
                    </a:cubicBezTo>
                    <a:cubicBezTo>
                      <a:pt x="69" y="98"/>
                      <a:pt x="69" y="97"/>
                      <a:pt x="70" y="97"/>
                    </a:cubicBezTo>
                    <a:cubicBezTo>
                      <a:pt x="70" y="96"/>
                      <a:pt x="70" y="96"/>
                      <a:pt x="70" y="96"/>
                    </a:cubicBezTo>
                    <a:cubicBezTo>
                      <a:pt x="78" y="90"/>
                      <a:pt x="80" y="86"/>
                      <a:pt x="81" y="85"/>
                    </a:cubicBezTo>
                    <a:cubicBezTo>
                      <a:pt x="81" y="85"/>
                      <a:pt x="80" y="84"/>
                      <a:pt x="80" y="84"/>
                    </a:cubicBezTo>
                    <a:cubicBezTo>
                      <a:pt x="79" y="83"/>
                      <a:pt x="79" y="83"/>
                      <a:pt x="78" y="82"/>
                    </a:cubicBezTo>
                    <a:cubicBezTo>
                      <a:pt x="78" y="82"/>
                      <a:pt x="78" y="82"/>
                      <a:pt x="78" y="82"/>
                    </a:cubicBezTo>
                    <a:cubicBezTo>
                      <a:pt x="77" y="81"/>
                      <a:pt x="76" y="80"/>
                      <a:pt x="76" y="80"/>
                    </a:cubicBezTo>
                    <a:cubicBezTo>
                      <a:pt x="68" y="72"/>
                      <a:pt x="61" y="64"/>
                      <a:pt x="54" y="56"/>
                    </a:cubicBezTo>
                    <a:cubicBezTo>
                      <a:pt x="50" y="52"/>
                      <a:pt x="50" y="52"/>
                      <a:pt x="50" y="52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9" y="50"/>
                      <a:pt x="61" y="49"/>
                      <a:pt x="64" y="48"/>
                    </a:cubicBezTo>
                    <a:cubicBezTo>
                      <a:pt x="65" y="48"/>
                      <a:pt x="65" y="48"/>
                      <a:pt x="65" y="48"/>
                    </a:cubicBezTo>
                    <a:cubicBezTo>
                      <a:pt x="74" y="45"/>
                      <a:pt x="84" y="43"/>
                      <a:pt x="93" y="40"/>
                    </a:cubicBezTo>
                    <a:cubicBezTo>
                      <a:pt x="95" y="39"/>
                      <a:pt x="97" y="38"/>
                      <a:pt x="99" y="38"/>
                    </a:cubicBezTo>
                    <a:cubicBezTo>
                      <a:pt x="100" y="37"/>
                      <a:pt x="100" y="37"/>
                      <a:pt x="100" y="37"/>
                    </a:cubicBezTo>
                    <a:cubicBezTo>
                      <a:pt x="102" y="37"/>
                      <a:pt x="103" y="36"/>
                      <a:pt x="105" y="36"/>
                    </a:cubicBezTo>
                    <a:cubicBezTo>
                      <a:pt x="103" y="35"/>
                      <a:pt x="103" y="35"/>
                      <a:pt x="103" y="35"/>
                    </a:cubicBezTo>
                    <a:cubicBezTo>
                      <a:pt x="115" y="32"/>
                      <a:pt x="115" y="32"/>
                      <a:pt x="115" y="32"/>
                    </a:cubicBezTo>
                    <a:cubicBezTo>
                      <a:pt x="114" y="31"/>
                      <a:pt x="113" y="31"/>
                      <a:pt x="113" y="31"/>
                    </a:cubicBezTo>
                    <a:cubicBezTo>
                      <a:pt x="112" y="30"/>
                      <a:pt x="112" y="30"/>
                      <a:pt x="112" y="30"/>
                    </a:cubicBezTo>
                    <a:cubicBezTo>
                      <a:pt x="112" y="30"/>
                      <a:pt x="112" y="30"/>
                      <a:pt x="112" y="30"/>
                    </a:cubicBezTo>
                    <a:cubicBezTo>
                      <a:pt x="105" y="0"/>
                      <a:pt x="105" y="0"/>
                      <a:pt x="10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8" name="Freeform 239">
                <a:extLst>
                  <a:ext uri="{FF2B5EF4-FFF2-40B4-BE49-F238E27FC236}">
                    <a16:creationId xmlns:a16="http://schemas.microsoft.com/office/drawing/2014/main" id="{D46F7D65-3833-8742-BF3E-34EFC63EBF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71407" y="5398695"/>
                <a:ext cx="869687" cy="818096"/>
              </a:xfrm>
              <a:custGeom>
                <a:avLst/>
                <a:gdLst>
                  <a:gd name="T0" fmla="*/ 101 w 274"/>
                  <a:gd name="T1" fmla="*/ 8 h 258"/>
                  <a:gd name="T2" fmla="*/ 86 w 274"/>
                  <a:gd name="T3" fmla="*/ 23 h 258"/>
                  <a:gd name="T4" fmla="*/ 75 w 274"/>
                  <a:gd name="T5" fmla="*/ 27 h 258"/>
                  <a:gd name="T6" fmla="*/ 70 w 274"/>
                  <a:gd name="T7" fmla="*/ 47 h 258"/>
                  <a:gd name="T8" fmla="*/ 69 w 274"/>
                  <a:gd name="T9" fmla="*/ 63 h 258"/>
                  <a:gd name="T10" fmla="*/ 68 w 274"/>
                  <a:gd name="T11" fmla="*/ 77 h 258"/>
                  <a:gd name="T12" fmla="*/ 52 w 274"/>
                  <a:gd name="T13" fmla="*/ 99 h 258"/>
                  <a:gd name="T14" fmla="*/ 40 w 274"/>
                  <a:gd name="T15" fmla="*/ 104 h 258"/>
                  <a:gd name="T16" fmla="*/ 0 w 274"/>
                  <a:gd name="T17" fmla="*/ 128 h 258"/>
                  <a:gd name="T18" fmla="*/ 11 w 274"/>
                  <a:gd name="T19" fmla="*/ 158 h 258"/>
                  <a:gd name="T20" fmla="*/ 42 w 274"/>
                  <a:gd name="T21" fmla="*/ 168 h 258"/>
                  <a:gd name="T22" fmla="*/ 84 w 274"/>
                  <a:gd name="T23" fmla="*/ 191 h 258"/>
                  <a:gd name="T24" fmla="*/ 131 w 274"/>
                  <a:gd name="T25" fmla="*/ 226 h 258"/>
                  <a:gd name="T26" fmla="*/ 168 w 274"/>
                  <a:gd name="T27" fmla="*/ 253 h 258"/>
                  <a:gd name="T28" fmla="*/ 210 w 274"/>
                  <a:gd name="T29" fmla="*/ 257 h 258"/>
                  <a:gd name="T30" fmla="*/ 214 w 274"/>
                  <a:gd name="T31" fmla="*/ 257 h 258"/>
                  <a:gd name="T32" fmla="*/ 225 w 274"/>
                  <a:gd name="T33" fmla="*/ 238 h 258"/>
                  <a:gd name="T34" fmla="*/ 252 w 274"/>
                  <a:gd name="T35" fmla="*/ 226 h 258"/>
                  <a:gd name="T36" fmla="*/ 266 w 274"/>
                  <a:gd name="T37" fmla="*/ 231 h 258"/>
                  <a:gd name="T38" fmla="*/ 267 w 274"/>
                  <a:gd name="T39" fmla="*/ 232 h 258"/>
                  <a:gd name="T40" fmla="*/ 273 w 274"/>
                  <a:gd name="T41" fmla="*/ 235 h 258"/>
                  <a:gd name="T42" fmla="*/ 262 w 274"/>
                  <a:gd name="T43" fmla="*/ 223 h 258"/>
                  <a:gd name="T44" fmla="*/ 255 w 274"/>
                  <a:gd name="T45" fmla="*/ 211 h 258"/>
                  <a:gd name="T46" fmla="*/ 252 w 274"/>
                  <a:gd name="T47" fmla="*/ 204 h 258"/>
                  <a:gd name="T48" fmla="*/ 245 w 274"/>
                  <a:gd name="T49" fmla="*/ 201 h 258"/>
                  <a:gd name="T50" fmla="*/ 248 w 274"/>
                  <a:gd name="T51" fmla="*/ 181 h 258"/>
                  <a:gd name="T52" fmla="*/ 250 w 274"/>
                  <a:gd name="T53" fmla="*/ 177 h 258"/>
                  <a:gd name="T54" fmla="*/ 243 w 274"/>
                  <a:gd name="T55" fmla="*/ 167 h 258"/>
                  <a:gd name="T56" fmla="*/ 238 w 274"/>
                  <a:gd name="T57" fmla="*/ 158 h 258"/>
                  <a:gd name="T58" fmla="*/ 233 w 274"/>
                  <a:gd name="T59" fmla="*/ 158 h 258"/>
                  <a:gd name="T60" fmla="*/ 211 w 274"/>
                  <a:gd name="T61" fmla="*/ 143 h 258"/>
                  <a:gd name="T62" fmla="*/ 201 w 274"/>
                  <a:gd name="T63" fmla="*/ 140 h 258"/>
                  <a:gd name="T64" fmla="*/ 197 w 274"/>
                  <a:gd name="T65" fmla="*/ 127 h 258"/>
                  <a:gd name="T66" fmla="*/ 195 w 274"/>
                  <a:gd name="T67" fmla="*/ 122 h 258"/>
                  <a:gd name="T68" fmla="*/ 183 w 274"/>
                  <a:gd name="T69" fmla="*/ 112 h 258"/>
                  <a:gd name="T70" fmla="*/ 184 w 274"/>
                  <a:gd name="T71" fmla="*/ 98 h 258"/>
                  <a:gd name="T72" fmla="*/ 184 w 274"/>
                  <a:gd name="T73" fmla="*/ 95 h 258"/>
                  <a:gd name="T74" fmla="*/ 190 w 274"/>
                  <a:gd name="T75" fmla="*/ 84 h 258"/>
                  <a:gd name="T76" fmla="*/ 202 w 274"/>
                  <a:gd name="T77" fmla="*/ 68 h 258"/>
                  <a:gd name="T78" fmla="*/ 200 w 274"/>
                  <a:gd name="T79" fmla="*/ 64 h 258"/>
                  <a:gd name="T80" fmla="*/ 198 w 274"/>
                  <a:gd name="T81" fmla="*/ 55 h 258"/>
                  <a:gd name="T82" fmla="*/ 196 w 274"/>
                  <a:gd name="T83" fmla="*/ 51 h 258"/>
                  <a:gd name="T84" fmla="*/ 187 w 274"/>
                  <a:gd name="T85" fmla="*/ 45 h 258"/>
                  <a:gd name="T86" fmla="*/ 183 w 274"/>
                  <a:gd name="T87" fmla="*/ 45 h 258"/>
                  <a:gd name="T88" fmla="*/ 176 w 274"/>
                  <a:gd name="T89" fmla="*/ 31 h 258"/>
                  <a:gd name="T90" fmla="*/ 171 w 274"/>
                  <a:gd name="T91" fmla="*/ 27 h 258"/>
                  <a:gd name="T92" fmla="*/ 169 w 274"/>
                  <a:gd name="T93" fmla="*/ 20 h 258"/>
                  <a:gd name="T94" fmla="*/ 166 w 274"/>
                  <a:gd name="T95" fmla="*/ 11 h 258"/>
                  <a:gd name="T96" fmla="*/ 161 w 274"/>
                  <a:gd name="T97" fmla="*/ 10 h 258"/>
                  <a:gd name="T98" fmla="*/ 153 w 274"/>
                  <a:gd name="T99" fmla="*/ 12 h 258"/>
                  <a:gd name="T100" fmla="*/ 147 w 274"/>
                  <a:gd name="T101" fmla="*/ 5 h 258"/>
                  <a:gd name="T102" fmla="*/ 139 w 274"/>
                  <a:gd name="T103" fmla="*/ 3 h 258"/>
                  <a:gd name="T104" fmla="*/ 118 w 274"/>
                  <a:gd name="T105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74" h="258">
                    <a:moveTo>
                      <a:pt x="115" y="0"/>
                    </a:moveTo>
                    <a:cubicBezTo>
                      <a:pt x="110" y="0"/>
                      <a:pt x="108" y="2"/>
                      <a:pt x="103" y="5"/>
                    </a:cubicBezTo>
                    <a:cubicBezTo>
                      <a:pt x="101" y="7"/>
                      <a:pt x="101" y="7"/>
                      <a:pt x="101" y="7"/>
                    </a:cubicBezTo>
                    <a:cubicBezTo>
                      <a:pt x="101" y="8"/>
                      <a:pt x="101" y="8"/>
                      <a:pt x="101" y="8"/>
                    </a:cubicBezTo>
                    <a:cubicBezTo>
                      <a:pt x="100" y="9"/>
                      <a:pt x="100" y="9"/>
                      <a:pt x="99" y="10"/>
                    </a:cubicBezTo>
                    <a:cubicBezTo>
                      <a:pt x="99" y="11"/>
                      <a:pt x="99" y="11"/>
                      <a:pt x="99" y="11"/>
                    </a:cubicBezTo>
                    <a:cubicBezTo>
                      <a:pt x="96" y="13"/>
                      <a:pt x="96" y="13"/>
                      <a:pt x="96" y="13"/>
                    </a:cubicBezTo>
                    <a:cubicBezTo>
                      <a:pt x="92" y="17"/>
                      <a:pt x="89" y="20"/>
                      <a:pt x="86" y="23"/>
                    </a:cubicBezTo>
                    <a:cubicBezTo>
                      <a:pt x="84" y="24"/>
                      <a:pt x="83" y="25"/>
                      <a:pt x="81" y="26"/>
                    </a:cubicBezTo>
                    <a:cubicBezTo>
                      <a:pt x="83" y="33"/>
                      <a:pt x="83" y="33"/>
                      <a:pt x="83" y="33"/>
                    </a:cubicBezTo>
                    <a:cubicBezTo>
                      <a:pt x="79" y="26"/>
                      <a:pt x="79" y="26"/>
                      <a:pt x="79" y="26"/>
                    </a:cubicBezTo>
                    <a:cubicBezTo>
                      <a:pt x="75" y="27"/>
                      <a:pt x="75" y="27"/>
                      <a:pt x="75" y="27"/>
                    </a:cubicBezTo>
                    <a:cubicBezTo>
                      <a:pt x="75" y="27"/>
                      <a:pt x="74" y="27"/>
                      <a:pt x="74" y="27"/>
                    </a:cubicBezTo>
                    <a:cubicBezTo>
                      <a:pt x="73" y="28"/>
                      <a:pt x="72" y="28"/>
                      <a:pt x="72" y="28"/>
                    </a:cubicBezTo>
                    <a:cubicBezTo>
                      <a:pt x="72" y="28"/>
                      <a:pt x="72" y="29"/>
                      <a:pt x="71" y="30"/>
                    </a:cubicBezTo>
                    <a:cubicBezTo>
                      <a:pt x="69" y="35"/>
                      <a:pt x="70" y="41"/>
                      <a:pt x="70" y="47"/>
                    </a:cubicBezTo>
                    <a:cubicBezTo>
                      <a:pt x="71" y="48"/>
                      <a:pt x="71" y="48"/>
                      <a:pt x="71" y="48"/>
                    </a:cubicBezTo>
                    <a:cubicBezTo>
                      <a:pt x="71" y="50"/>
                      <a:pt x="71" y="53"/>
                      <a:pt x="71" y="56"/>
                    </a:cubicBezTo>
                    <a:cubicBezTo>
                      <a:pt x="71" y="59"/>
                      <a:pt x="70" y="61"/>
                      <a:pt x="70" y="62"/>
                    </a:cubicBezTo>
                    <a:cubicBezTo>
                      <a:pt x="69" y="63"/>
                      <a:pt x="69" y="63"/>
                      <a:pt x="69" y="63"/>
                    </a:cubicBezTo>
                    <a:cubicBezTo>
                      <a:pt x="69" y="66"/>
                      <a:pt x="68" y="69"/>
                      <a:pt x="68" y="72"/>
                    </a:cubicBezTo>
                    <a:cubicBezTo>
                      <a:pt x="68" y="73"/>
                      <a:pt x="68" y="74"/>
                      <a:pt x="68" y="76"/>
                    </a:cubicBezTo>
                    <a:cubicBezTo>
                      <a:pt x="68" y="77"/>
                      <a:pt x="68" y="77"/>
                      <a:pt x="68" y="77"/>
                    </a:cubicBezTo>
                    <a:cubicBezTo>
                      <a:pt x="68" y="77"/>
                      <a:pt x="68" y="77"/>
                      <a:pt x="68" y="77"/>
                    </a:cubicBezTo>
                    <a:cubicBezTo>
                      <a:pt x="68" y="79"/>
                      <a:pt x="68" y="82"/>
                      <a:pt x="67" y="84"/>
                    </a:cubicBezTo>
                    <a:cubicBezTo>
                      <a:pt x="66" y="87"/>
                      <a:pt x="64" y="91"/>
                      <a:pt x="62" y="94"/>
                    </a:cubicBezTo>
                    <a:cubicBezTo>
                      <a:pt x="60" y="96"/>
                      <a:pt x="57" y="97"/>
                      <a:pt x="55" y="98"/>
                    </a:cubicBezTo>
                    <a:cubicBezTo>
                      <a:pt x="54" y="98"/>
                      <a:pt x="53" y="98"/>
                      <a:pt x="52" y="99"/>
                    </a:cubicBezTo>
                    <a:cubicBezTo>
                      <a:pt x="50" y="99"/>
                      <a:pt x="49" y="100"/>
                      <a:pt x="47" y="101"/>
                    </a:cubicBezTo>
                    <a:cubicBezTo>
                      <a:pt x="42" y="104"/>
                      <a:pt x="42" y="104"/>
                      <a:pt x="42" y="104"/>
                    </a:cubicBezTo>
                    <a:cubicBezTo>
                      <a:pt x="44" y="107"/>
                      <a:pt x="44" y="107"/>
                      <a:pt x="44" y="107"/>
                    </a:cubicBezTo>
                    <a:cubicBezTo>
                      <a:pt x="40" y="104"/>
                      <a:pt x="40" y="104"/>
                      <a:pt x="40" y="104"/>
                    </a:cubicBezTo>
                    <a:cubicBezTo>
                      <a:pt x="35" y="108"/>
                      <a:pt x="35" y="108"/>
                      <a:pt x="35" y="108"/>
                    </a:cubicBezTo>
                    <a:cubicBezTo>
                      <a:pt x="31" y="110"/>
                      <a:pt x="26" y="112"/>
                      <a:pt x="22" y="115"/>
                    </a:cubicBezTo>
                    <a:cubicBezTo>
                      <a:pt x="16" y="118"/>
                      <a:pt x="10" y="122"/>
                      <a:pt x="4" y="125"/>
                    </a:cubicBezTo>
                    <a:cubicBezTo>
                      <a:pt x="0" y="128"/>
                      <a:pt x="0" y="128"/>
                      <a:pt x="0" y="128"/>
                    </a:cubicBezTo>
                    <a:cubicBezTo>
                      <a:pt x="0" y="128"/>
                      <a:pt x="0" y="128"/>
                      <a:pt x="0" y="128"/>
                    </a:cubicBezTo>
                    <a:cubicBezTo>
                      <a:pt x="6" y="156"/>
                      <a:pt x="6" y="156"/>
                      <a:pt x="6" y="156"/>
                    </a:cubicBezTo>
                    <a:cubicBezTo>
                      <a:pt x="7" y="157"/>
                      <a:pt x="9" y="157"/>
                      <a:pt x="10" y="158"/>
                    </a:cubicBezTo>
                    <a:cubicBezTo>
                      <a:pt x="10" y="158"/>
                      <a:pt x="11" y="158"/>
                      <a:pt x="11" y="158"/>
                    </a:cubicBezTo>
                    <a:cubicBezTo>
                      <a:pt x="12" y="159"/>
                      <a:pt x="12" y="159"/>
                      <a:pt x="12" y="159"/>
                    </a:cubicBezTo>
                    <a:cubicBezTo>
                      <a:pt x="16" y="162"/>
                      <a:pt x="16" y="162"/>
                      <a:pt x="16" y="162"/>
                    </a:cubicBezTo>
                    <a:cubicBezTo>
                      <a:pt x="14" y="163"/>
                      <a:pt x="14" y="163"/>
                      <a:pt x="14" y="163"/>
                    </a:cubicBezTo>
                    <a:cubicBezTo>
                      <a:pt x="42" y="168"/>
                      <a:pt x="42" y="168"/>
                      <a:pt x="42" y="168"/>
                    </a:cubicBezTo>
                    <a:cubicBezTo>
                      <a:pt x="45" y="168"/>
                      <a:pt x="48" y="170"/>
                      <a:pt x="51" y="172"/>
                    </a:cubicBezTo>
                    <a:cubicBezTo>
                      <a:pt x="52" y="173"/>
                      <a:pt x="52" y="174"/>
                      <a:pt x="53" y="174"/>
                    </a:cubicBezTo>
                    <a:cubicBezTo>
                      <a:pt x="61" y="179"/>
                      <a:pt x="69" y="183"/>
                      <a:pt x="76" y="187"/>
                    </a:cubicBezTo>
                    <a:cubicBezTo>
                      <a:pt x="79" y="188"/>
                      <a:pt x="81" y="190"/>
                      <a:pt x="84" y="191"/>
                    </a:cubicBezTo>
                    <a:cubicBezTo>
                      <a:pt x="91" y="195"/>
                      <a:pt x="91" y="195"/>
                      <a:pt x="91" y="195"/>
                    </a:cubicBezTo>
                    <a:cubicBezTo>
                      <a:pt x="98" y="199"/>
                      <a:pt x="105" y="205"/>
                      <a:pt x="111" y="211"/>
                    </a:cubicBezTo>
                    <a:cubicBezTo>
                      <a:pt x="115" y="214"/>
                      <a:pt x="119" y="217"/>
                      <a:pt x="122" y="220"/>
                    </a:cubicBezTo>
                    <a:cubicBezTo>
                      <a:pt x="125" y="222"/>
                      <a:pt x="128" y="224"/>
                      <a:pt x="131" y="226"/>
                    </a:cubicBezTo>
                    <a:cubicBezTo>
                      <a:pt x="143" y="235"/>
                      <a:pt x="143" y="235"/>
                      <a:pt x="143" y="235"/>
                    </a:cubicBezTo>
                    <a:cubicBezTo>
                      <a:pt x="146" y="238"/>
                      <a:pt x="149" y="240"/>
                      <a:pt x="152" y="243"/>
                    </a:cubicBezTo>
                    <a:cubicBezTo>
                      <a:pt x="156" y="246"/>
                      <a:pt x="161" y="249"/>
                      <a:pt x="165" y="253"/>
                    </a:cubicBezTo>
                    <a:cubicBezTo>
                      <a:pt x="166" y="253"/>
                      <a:pt x="167" y="253"/>
                      <a:pt x="168" y="253"/>
                    </a:cubicBezTo>
                    <a:cubicBezTo>
                      <a:pt x="170" y="254"/>
                      <a:pt x="170" y="254"/>
                      <a:pt x="170" y="254"/>
                    </a:cubicBezTo>
                    <a:cubicBezTo>
                      <a:pt x="208" y="257"/>
                      <a:pt x="208" y="257"/>
                      <a:pt x="208" y="257"/>
                    </a:cubicBezTo>
                    <a:cubicBezTo>
                      <a:pt x="208" y="257"/>
                      <a:pt x="209" y="257"/>
                      <a:pt x="209" y="257"/>
                    </a:cubicBezTo>
                    <a:cubicBezTo>
                      <a:pt x="210" y="257"/>
                      <a:pt x="210" y="257"/>
                      <a:pt x="210" y="257"/>
                    </a:cubicBezTo>
                    <a:cubicBezTo>
                      <a:pt x="211" y="257"/>
                      <a:pt x="211" y="258"/>
                      <a:pt x="212" y="258"/>
                    </a:cubicBezTo>
                    <a:cubicBezTo>
                      <a:pt x="212" y="258"/>
                      <a:pt x="212" y="258"/>
                      <a:pt x="212" y="258"/>
                    </a:cubicBezTo>
                    <a:cubicBezTo>
                      <a:pt x="212" y="257"/>
                      <a:pt x="212" y="257"/>
                      <a:pt x="212" y="257"/>
                    </a:cubicBezTo>
                    <a:cubicBezTo>
                      <a:pt x="213" y="257"/>
                      <a:pt x="214" y="257"/>
                      <a:pt x="214" y="257"/>
                    </a:cubicBezTo>
                    <a:cubicBezTo>
                      <a:pt x="215" y="256"/>
                      <a:pt x="215" y="256"/>
                      <a:pt x="215" y="256"/>
                    </a:cubicBezTo>
                    <a:cubicBezTo>
                      <a:pt x="218" y="251"/>
                      <a:pt x="220" y="246"/>
                      <a:pt x="223" y="242"/>
                    </a:cubicBezTo>
                    <a:cubicBezTo>
                      <a:pt x="224" y="241"/>
                      <a:pt x="224" y="240"/>
                      <a:pt x="225" y="239"/>
                    </a:cubicBezTo>
                    <a:cubicBezTo>
                      <a:pt x="225" y="238"/>
                      <a:pt x="225" y="238"/>
                      <a:pt x="225" y="238"/>
                    </a:cubicBezTo>
                    <a:cubicBezTo>
                      <a:pt x="227" y="235"/>
                      <a:pt x="229" y="230"/>
                      <a:pt x="233" y="228"/>
                    </a:cubicBezTo>
                    <a:cubicBezTo>
                      <a:pt x="235" y="226"/>
                      <a:pt x="237" y="226"/>
                      <a:pt x="240" y="225"/>
                    </a:cubicBezTo>
                    <a:cubicBezTo>
                      <a:pt x="241" y="225"/>
                      <a:pt x="242" y="225"/>
                      <a:pt x="244" y="225"/>
                    </a:cubicBezTo>
                    <a:cubicBezTo>
                      <a:pt x="246" y="225"/>
                      <a:pt x="249" y="225"/>
                      <a:pt x="252" y="226"/>
                    </a:cubicBezTo>
                    <a:cubicBezTo>
                      <a:pt x="252" y="223"/>
                      <a:pt x="252" y="223"/>
                      <a:pt x="252" y="223"/>
                    </a:cubicBezTo>
                    <a:cubicBezTo>
                      <a:pt x="258" y="227"/>
                      <a:pt x="258" y="227"/>
                      <a:pt x="258" y="227"/>
                    </a:cubicBezTo>
                    <a:cubicBezTo>
                      <a:pt x="261" y="229"/>
                      <a:pt x="264" y="230"/>
                      <a:pt x="266" y="231"/>
                    </a:cubicBezTo>
                    <a:cubicBezTo>
                      <a:pt x="266" y="231"/>
                      <a:pt x="266" y="231"/>
                      <a:pt x="266" y="231"/>
                    </a:cubicBezTo>
                    <a:cubicBezTo>
                      <a:pt x="266" y="231"/>
                      <a:pt x="266" y="231"/>
                      <a:pt x="266" y="231"/>
                    </a:cubicBezTo>
                    <a:cubicBezTo>
                      <a:pt x="266" y="231"/>
                      <a:pt x="266" y="231"/>
                      <a:pt x="266" y="231"/>
                    </a:cubicBezTo>
                    <a:cubicBezTo>
                      <a:pt x="267" y="232"/>
                      <a:pt x="267" y="232"/>
                      <a:pt x="267" y="232"/>
                    </a:cubicBezTo>
                    <a:cubicBezTo>
                      <a:pt x="267" y="232"/>
                      <a:pt x="267" y="232"/>
                      <a:pt x="267" y="232"/>
                    </a:cubicBezTo>
                    <a:cubicBezTo>
                      <a:pt x="269" y="235"/>
                      <a:pt x="269" y="235"/>
                      <a:pt x="269" y="235"/>
                    </a:cubicBezTo>
                    <a:cubicBezTo>
                      <a:pt x="270" y="235"/>
                      <a:pt x="271" y="235"/>
                      <a:pt x="273" y="236"/>
                    </a:cubicBezTo>
                    <a:cubicBezTo>
                      <a:pt x="274" y="236"/>
                      <a:pt x="274" y="236"/>
                      <a:pt x="274" y="236"/>
                    </a:cubicBezTo>
                    <a:cubicBezTo>
                      <a:pt x="273" y="235"/>
                      <a:pt x="273" y="235"/>
                      <a:pt x="273" y="235"/>
                    </a:cubicBezTo>
                    <a:cubicBezTo>
                      <a:pt x="270" y="233"/>
                      <a:pt x="267" y="230"/>
                      <a:pt x="266" y="229"/>
                    </a:cubicBezTo>
                    <a:cubicBezTo>
                      <a:pt x="266" y="228"/>
                      <a:pt x="266" y="228"/>
                      <a:pt x="266" y="228"/>
                    </a:cubicBezTo>
                    <a:cubicBezTo>
                      <a:pt x="265" y="227"/>
                      <a:pt x="265" y="227"/>
                      <a:pt x="265" y="227"/>
                    </a:cubicBezTo>
                    <a:cubicBezTo>
                      <a:pt x="264" y="225"/>
                      <a:pt x="263" y="224"/>
                      <a:pt x="262" y="223"/>
                    </a:cubicBezTo>
                    <a:cubicBezTo>
                      <a:pt x="261" y="222"/>
                      <a:pt x="260" y="222"/>
                      <a:pt x="259" y="221"/>
                    </a:cubicBezTo>
                    <a:cubicBezTo>
                      <a:pt x="257" y="220"/>
                      <a:pt x="256" y="218"/>
                      <a:pt x="255" y="217"/>
                    </a:cubicBezTo>
                    <a:cubicBezTo>
                      <a:pt x="255" y="216"/>
                      <a:pt x="255" y="216"/>
                      <a:pt x="255" y="216"/>
                    </a:cubicBezTo>
                    <a:cubicBezTo>
                      <a:pt x="255" y="214"/>
                      <a:pt x="255" y="213"/>
                      <a:pt x="255" y="211"/>
                    </a:cubicBezTo>
                    <a:cubicBezTo>
                      <a:pt x="255" y="211"/>
                      <a:pt x="255" y="211"/>
                      <a:pt x="255" y="211"/>
                    </a:cubicBezTo>
                    <a:cubicBezTo>
                      <a:pt x="255" y="209"/>
                      <a:pt x="256" y="206"/>
                      <a:pt x="255" y="204"/>
                    </a:cubicBezTo>
                    <a:cubicBezTo>
                      <a:pt x="255" y="204"/>
                      <a:pt x="255" y="204"/>
                      <a:pt x="255" y="204"/>
                    </a:cubicBezTo>
                    <a:cubicBezTo>
                      <a:pt x="255" y="204"/>
                      <a:pt x="253" y="204"/>
                      <a:pt x="252" y="204"/>
                    </a:cubicBezTo>
                    <a:cubicBezTo>
                      <a:pt x="250" y="204"/>
                      <a:pt x="250" y="204"/>
                      <a:pt x="250" y="204"/>
                    </a:cubicBezTo>
                    <a:cubicBezTo>
                      <a:pt x="249" y="204"/>
                      <a:pt x="249" y="204"/>
                      <a:pt x="249" y="204"/>
                    </a:cubicBezTo>
                    <a:cubicBezTo>
                      <a:pt x="245" y="204"/>
                      <a:pt x="245" y="204"/>
                      <a:pt x="245" y="204"/>
                    </a:cubicBezTo>
                    <a:cubicBezTo>
                      <a:pt x="245" y="201"/>
                      <a:pt x="245" y="201"/>
                      <a:pt x="245" y="201"/>
                    </a:cubicBezTo>
                    <a:cubicBezTo>
                      <a:pt x="245" y="198"/>
                      <a:pt x="245" y="195"/>
                      <a:pt x="246" y="191"/>
                    </a:cubicBezTo>
                    <a:cubicBezTo>
                      <a:pt x="246" y="189"/>
                      <a:pt x="246" y="188"/>
                      <a:pt x="246" y="186"/>
                    </a:cubicBezTo>
                    <a:cubicBezTo>
                      <a:pt x="246" y="185"/>
                      <a:pt x="246" y="185"/>
                      <a:pt x="247" y="184"/>
                    </a:cubicBezTo>
                    <a:cubicBezTo>
                      <a:pt x="248" y="181"/>
                      <a:pt x="248" y="181"/>
                      <a:pt x="248" y="181"/>
                    </a:cubicBezTo>
                    <a:cubicBezTo>
                      <a:pt x="248" y="180"/>
                      <a:pt x="249" y="180"/>
                      <a:pt x="249" y="179"/>
                    </a:cubicBezTo>
                    <a:cubicBezTo>
                      <a:pt x="242" y="176"/>
                      <a:pt x="242" y="176"/>
                      <a:pt x="242" y="176"/>
                    </a:cubicBezTo>
                    <a:cubicBezTo>
                      <a:pt x="250" y="177"/>
                      <a:pt x="250" y="177"/>
                      <a:pt x="250" y="177"/>
                    </a:cubicBezTo>
                    <a:cubicBezTo>
                      <a:pt x="250" y="177"/>
                      <a:pt x="250" y="177"/>
                      <a:pt x="250" y="177"/>
                    </a:cubicBezTo>
                    <a:cubicBezTo>
                      <a:pt x="250" y="177"/>
                      <a:pt x="250" y="177"/>
                      <a:pt x="250" y="177"/>
                    </a:cubicBezTo>
                    <a:cubicBezTo>
                      <a:pt x="250" y="176"/>
                      <a:pt x="250" y="176"/>
                      <a:pt x="250" y="176"/>
                    </a:cubicBezTo>
                    <a:cubicBezTo>
                      <a:pt x="250" y="176"/>
                      <a:pt x="249" y="175"/>
                      <a:pt x="247" y="171"/>
                    </a:cubicBezTo>
                    <a:cubicBezTo>
                      <a:pt x="246" y="170"/>
                      <a:pt x="244" y="168"/>
                      <a:pt x="243" y="167"/>
                    </a:cubicBezTo>
                    <a:cubicBezTo>
                      <a:pt x="243" y="166"/>
                      <a:pt x="243" y="166"/>
                      <a:pt x="243" y="166"/>
                    </a:cubicBezTo>
                    <a:cubicBezTo>
                      <a:pt x="236" y="170"/>
                      <a:pt x="236" y="170"/>
                      <a:pt x="236" y="170"/>
                    </a:cubicBezTo>
                    <a:cubicBezTo>
                      <a:pt x="242" y="165"/>
                      <a:pt x="242" y="165"/>
                      <a:pt x="242" y="165"/>
                    </a:cubicBezTo>
                    <a:cubicBezTo>
                      <a:pt x="241" y="162"/>
                      <a:pt x="239" y="160"/>
                      <a:pt x="238" y="158"/>
                    </a:cubicBezTo>
                    <a:cubicBezTo>
                      <a:pt x="237" y="158"/>
                      <a:pt x="237" y="157"/>
                      <a:pt x="237" y="157"/>
                    </a:cubicBezTo>
                    <a:cubicBezTo>
                      <a:pt x="236" y="157"/>
                      <a:pt x="236" y="157"/>
                      <a:pt x="236" y="157"/>
                    </a:cubicBezTo>
                    <a:cubicBezTo>
                      <a:pt x="236" y="157"/>
                      <a:pt x="235" y="157"/>
                      <a:pt x="235" y="157"/>
                    </a:cubicBezTo>
                    <a:cubicBezTo>
                      <a:pt x="235" y="157"/>
                      <a:pt x="234" y="158"/>
                      <a:pt x="233" y="158"/>
                    </a:cubicBezTo>
                    <a:cubicBezTo>
                      <a:pt x="233" y="158"/>
                      <a:pt x="232" y="157"/>
                      <a:pt x="231" y="157"/>
                    </a:cubicBezTo>
                    <a:cubicBezTo>
                      <a:pt x="230" y="157"/>
                      <a:pt x="229" y="156"/>
                      <a:pt x="228" y="156"/>
                    </a:cubicBezTo>
                    <a:cubicBezTo>
                      <a:pt x="216" y="146"/>
                      <a:pt x="216" y="146"/>
                      <a:pt x="216" y="146"/>
                    </a:cubicBezTo>
                    <a:cubicBezTo>
                      <a:pt x="215" y="145"/>
                      <a:pt x="213" y="144"/>
                      <a:pt x="211" y="143"/>
                    </a:cubicBezTo>
                    <a:cubicBezTo>
                      <a:pt x="210" y="143"/>
                      <a:pt x="209" y="142"/>
                      <a:pt x="208" y="142"/>
                    </a:cubicBezTo>
                    <a:cubicBezTo>
                      <a:pt x="207" y="142"/>
                      <a:pt x="207" y="142"/>
                      <a:pt x="207" y="142"/>
                    </a:cubicBezTo>
                    <a:cubicBezTo>
                      <a:pt x="205" y="142"/>
                      <a:pt x="203" y="142"/>
                      <a:pt x="202" y="141"/>
                    </a:cubicBezTo>
                    <a:cubicBezTo>
                      <a:pt x="201" y="140"/>
                      <a:pt x="201" y="140"/>
                      <a:pt x="201" y="140"/>
                    </a:cubicBezTo>
                    <a:cubicBezTo>
                      <a:pt x="200" y="139"/>
                      <a:pt x="199" y="138"/>
                      <a:pt x="199" y="137"/>
                    </a:cubicBezTo>
                    <a:cubicBezTo>
                      <a:pt x="198" y="135"/>
                      <a:pt x="198" y="132"/>
                      <a:pt x="197" y="130"/>
                    </a:cubicBezTo>
                    <a:cubicBezTo>
                      <a:pt x="197" y="130"/>
                      <a:pt x="197" y="130"/>
                      <a:pt x="197" y="130"/>
                    </a:cubicBezTo>
                    <a:cubicBezTo>
                      <a:pt x="197" y="128"/>
                      <a:pt x="197" y="127"/>
                      <a:pt x="197" y="127"/>
                    </a:cubicBezTo>
                    <a:cubicBezTo>
                      <a:pt x="196" y="126"/>
                      <a:pt x="196" y="125"/>
                      <a:pt x="196" y="124"/>
                    </a:cubicBezTo>
                    <a:cubicBezTo>
                      <a:pt x="196" y="123"/>
                      <a:pt x="196" y="123"/>
                      <a:pt x="196" y="123"/>
                    </a:cubicBezTo>
                    <a:cubicBezTo>
                      <a:pt x="196" y="122"/>
                      <a:pt x="196" y="122"/>
                      <a:pt x="196" y="122"/>
                    </a:cubicBezTo>
                    <a:cubicBezTo>
                      <a:pt x="195" y="122"/>
                      <a:pt x="195" y="122"/>
                      <a:pt x="195" y="122"/>
                    </a:cubicBezTo>
                    <a:cubicBezTo>
                      <a:pt x="195" y="122"/>
                      <a:pt x="195" y="122"/>
                      <a:pt x="195" y="122"/>
                    </a:cubicBezTo>
                    <a:cubicBezTo>
                      <a:pt x="193" y="121"/>
                      <a:pt x="192" y="121"/>
                      <a:pt x="191" y="120"/>
                    </a:cubicBezTo>
                    <a:cubicBezTo>
                      <a:pt x="191" y="120"/>
                      <a:pt x="191" y="120"/>
                      <a:pt x="191" y="120"/>
                    </a:cubicBezTo>
                    <a:cubicBezTo>
                      <a:pt x="183" y="112"/>
                      <a:pt x="183" y="112"/>
                      <a:pt x="183" y="112"/>
                    </a:cubicBezTo>
                    <a:cubicBezTo>
                      <a:pt x="183" y="111"/>
                      <a:pt x="182" y="111"/>
                      <a:pt x="182" y="110"/>
                    </a:cubicBezTo>
                    <a:cubicBezTo>
                      <a:pt x="181" y="109"/>
                      <a:pt x="180" y="107"/>
                      <a:pt x="181" y="105"/>
                    </a:cubicBezTo>
                    <a:cubicBezTo>
                      <a:pt x="181" y="104"/>
                      <a:pt x="181" y="104"/>
                      <a:pt x="181" y="104"/>
                    </a:cubicBezTo>
                    <a:cubicBezTo>
                      <a:pt x="182" y="102"/>
                      <a:pt x="183" y="100"/>
                      <a:pt x="184" y="98"/>
                    </a:cubicBezTo>
                    <a:cubicBezTo>
                      <a:pt x="185" y="96"/>
                      <a:pt x="185" y="96"/>
                      <a:pt x="185" y="96"/>
                    </a:cubicBezTo>
                    <a:cubicBezTo>
                      <a:pt x="185" y="96"/>
                      <a:pt x="185" y="96"/>
                      <a:pt x="185" y="96"/>
                    </a:cubicBezTo>
                    <a:cubicBezTo>
                      <a:pt x="184" y="95"/>
                      <a:pt x="184" y="95"/>
                      <a:pt x="184" y="95"/>
                    </a:cubicBezTo>
                    <a:cubicBezTo>
                      <a:pt x="184" y="95"/>
                      <a:pt x="184" y="95"/>
                      <a:pt x="184" y="95"/>
                    </a:cubicBezTo>
                    <a:cubicBezTo>
                      <a:pt x="183" y="94"/>
                      <a:pt x="182" y="93"/>
                      <a:pt x="182" y="91"/>
                    </a:cubicBezTo>
                    <a:cubicBezTo>
                      <a:pt x="181" y="89"/>
                      <a:pt x="181" y="89"/>
                      <a:pt x="181" y="89"/>
                    </a:cubicBezTo>
                    <a:cubicBezTo>
                      <a:pt x="188" y="82"/>
                      <a:pt x="188" y="82"/>
                      <a:pt x="188" y="82"/>
                    </a:cubicBezTo>
                    <a:cubicBezTo>
                      <a:pt x="190" y="84"/>
                      <a:pt x="190" y="84"/>
                      <a:pt x="190" y="84"/>
                    </a:cubicBezTo>
                    <a:cubicBezTo>
                      <a:pt x="190" y="82"/>
                      <a:pt x="190" y="82"/>
                      <a:pt x="190" y="82"/>
                    </a:cubicBezTo>
                    <a:cubicBezTo>
                      <a:pt x="191" y="78"/>
                      <a:pt x="192" y="75"/>
                      <a:pt x="195" y="71"/>
                    </a:cubicBezTo>
                    <a:cubicBezTo>
                      <a:pt x="195" y="70"/>
                      <a:pt x="195" y="70"/>
                      <a:pt x="195" y="70"/>
                    </a:cubicBezTo>
                    <a:cubicBezTo>
                      <a:pt x="197" y="69"/>
                      <a:pt x="200" y="68"/>
                      <a:pt x="202" y="68"/>
                    </a:cubicBezTo>
                    <a:cubicBezTo>
                      <a:pt x="202" y="67"/>
                      <a:pt x="202" y="67"/>
                      <a:pt x="202" y="67"/>
                    </a:cubicBezTo>
                    <a:cubicBezTo>
                      <a:pt x="202" y="67"/>
                      <a:pt x="202" y="67"/>
                      <a:pt x="202" y="67"/>
                    </a:cubicBezTo>
                    <a:cubicBezTo>
                      <a:pt x="202" y="66"/>
                      <a:pt x="202" y="66"/>
                      <a:pt x="201" y="64"/>
                    </a:cubicBezTo>
                    <a:cubicBezTo>
                      <a:pt x="200" y="64"/>
                      <a:pt x="200" y="64"/>
                      <a:pt x="200" y="64"/>
                    </a:cubicBezTo>
                    <a:cubicBezTo>
                      <a:pt x="200" y="63"/>
                      <a:pt x="199" y="62"/>
                      <a:pt x="199" y="62"/>
                    </a:cubicBezTo>
                    <a:cubicBezTo>
                      <a:pt x="198" y="61"/>
                      <a:pt x="198" y="61"/>
                      <a:pt x="198" y="61"/>
                    </a:cubicBezTo>
                    <a:cubicBezTo>
                      <a:pt x="198" y="59"/>
                      <a:pt x="198" y="58"/>
                      <a:pt x="198" y="57"/>
                    </a:cubicBezTo>
                    <a:cubicBezTo>
                      <a:pt x="198" y="55"/>
                      <a:pt x="198" y="55"/>
                      <a:pt x="198" y="55"/>
                    </a:cubicBezTo>
                    <a:cubicBezTo>
                      <a:pt x="198" y="55"/>
                      <a:pt x="198" y="54"/>
                      <a:pt x="198" y="54"/>
                    </a:cubicBezTo>
                    <a:cubicBezTo>
                      <a:pt x="198" y="52"/>
                      <a:pt x="198" y="52"/>
                      <a:pt x="198" y="52"/>
                    </a:cubicBezTo>
                    <a:cubicBezTo>
                      <a:pt x="198" y="52"/>
                      <a:pt x="199" y="51"/>
                      <a:pt x="199" y="50"/>
                    </a:cubicBezTo>
                    <a:cubicBezTo>
                      <a:pt x="198" y="51"/>
                      <a:pt x="197" y="51"/>
                      <a:pt x="196" y="51"/>
                    </a:cubicBezTo>
                    <a:cubicBezTo>
                      <a:pt x="196" y="51"/>
                      <a:pt x="195" y="51"/>
                      <a:pt x="195" y="51"/>
                    </a:cubicBezTo>
                    <a:cubicBezTo>
                      <a:pt x="193" y="50"/>
                      <a:pt x="192" y="50"/>
                      <a:pt x="191" y="49"/>
                    </a:cubicBezTo>
                    <a:cubicBezTo>
                      <a:pt x="190" y="48"/>
                      <a:pt x="190" y="48"/>
                      <a:pt x="190" y="48"/>
                    </a:cubicBezTo>
                    <a:cubicBezTo>
                      <a:pt x="189" y="47"/>
                      <a:pt x="188" y="46"/>
                      <a:pt x="187" y="45"/>
                    </a:cubicBezTo>
                    <a:cubicBezTo>
                      <a:pt x="186" y="45"/>
                      <a:pt x="186" y="44"/>
                      <a:pt x="186" y="44"/>
                    </a:cubicBezTo>
                    <a:cubicBezTo>
                      <a:pt x="186" y="44"/>
                      <a:pt x="186" y="44"/>
                      <a:pt x="185" y="45"/>
                    </a:cubicBezTo>
                    <a:cubicBezTo>
                      <a:pt x="184" y="45"/>
                      <a:pt x="184" y="45"/>
                      <a:pt x="184" y="45"/>
                    </a:cubicBezTo>
                    <a:cubicBezTo>
                      <a:pt x="183" y="45"/>
                      <a:pt x="183" y="45"/>
                      <a:pt x="183" y="45"/>
                    </a:cubicBezTo>
                    <a:cubicBezTo>
                      <a:pt x="181" y="45"/>
                      <a:pt x="179" y="43"/>
                      <a:pt x="179" y="40"/>
                    </a:cubicBezTo>
                    <a:cubicBezTo>
                      <a:pt x="179" y="40"/>
                      <a:pt x="178" y="40"/>
                      <a:pt x="178" y="39"/>
                    </a:cubicBezTo>
                    <a:cubicBezTo>
                      <a:pt x="178" y="37"/>
                      <a:pt x="178" y="37"/>
                      <a:pt x="178" y="37"/>
                    </a:cubicBezTo>
                    <a:cubicBezTo>
                      <a:pt x="178" y="35"/>
                      <a:pt x="177" y="33"/>
                      <a:pt x="176" y="31"/>
                    </a:cubicBezTo>
                    <a:cubicBezTo>
                      <a:pt x="176" y="30"/>
                      <a:pt x="176" y="30"/>
                      <a:pt x="176" y="30"/>
                    </a:cubicBezTo>
                    <a:cubicBezTo>
                      <a:pt x="176" y="30"/>
                      <a:pt x="176" y="30"/>
                      <a:pt x="176" y="30"/>
                    </a:cubicBezTo>
                    <a:cubicBezTo>
                      <a:pt x="175" y="29"/>
                      <a:pt x="175" y="29"/>
                      <a:pt x="175" y="29"/>
                    </a:cubicBezTo>
                    <a:cubicBezTo>
                      <a:pt x="173" y="28"/>
                      <a:pt x="172" y="28"/>
                      <a:pt x="171" y="27"/>
                    </a:cubicBezTo>
                    <a:cubicBezTo>
                      <a:pt x="170" y="25"/>
                      <a:pt x="170" y="23"/>
                      <a:pt x="170" y="21"/>
                    </a:cubicBezTo>
                    <a:cubicBezTo>
                      <a:pt x="170" y="21"/>
                      <a:pt x="170" y="21"/>
                      <a:pt x="170" y="21"/>
                    </a:cubicBezTo>
                    <a:cubicBezTo>
                      <a:pt x="170" y="20"/>
                      <a:pt x="170" y="20"/>
                      <a:pt x="170" y="20"/>
                    </a:cubicBezTo>
                    <a:cubicBezTo>
                      <a:pt x="169" y="20"/>
                      <a:pt x="169" y="20"/>
                      <a:pt x="169" y="20"/>
                    </a:cubicBezTo>
                    <a:cubicBezTo>
                      <a:pt x="169" y="20"/>
                      <a:pt x="167" y="19"/>
                      <a:pt x="166" y="18"/>
                    </a:cubicBezTo>
                    <a:cubicBezTo>
                      <a:pt x="165" y="16"/>
                      <a:pt x="165" y="14"/>
                      <a:pt x="165" y="13"/>
                    </a:cubicBezTo>
                    <a:cubicBezTo>
                      <a:pt x="165" y="12"/>
                      <a:pt x="165" y="12"/>
                      <a:pt x="165" y="12"/>
                    </a:cubicBezTo>
                    <a:cubicBezTo>
                      <a:pt x="166" y="11"/>
                      <a:pt x="166" y="11"/>
                      <a:pt x="166" y="11"/>
                    </a:cubicBezTo>
                    <a:cubicBezTo>
                      <a:pt x="165" y="10"/>
                      <a:pt x="165" y="10"/>
                      <a:pt x="165" y="10"/>
                    </a:cubicBezTo>
                    <a:cubicBezTo>
                      <a:pt x="165" y="9"/>
                      <a:pt x="165" y="9"/>
                      <a:pt x="164" y="8"/>
                    </a:cubicBezTo>
                    <a:cubicBezTo>
                      <a:pt x="162" y="9"/>
                      <a:pt x="162" y="9"/>
                      <a:pt x="162" y="9"/>
                    </a:cubicBezTo>
                    <a:cubicBezTo>
                      <a:pt x="162" y="10"/>
                      <a:pt x="161" y="10"/>
                      <a:pt x="161" y="10"/>
                    </a:cubicBezTo>
                    <a:cubicBezTo>
                      <a:pt x="160" y="10"/>
                      <a:pt x="160" y="10"/>
                      <a:pt x="160" y="10"/>
                    </a:cubicBezTo>
                    <a:cubicBezTo>
                      <a:pt x="158" y="11"/>
                      <a:pt x="157" y="12"/>
                      <a:pt x="155" y="12"/>
                    </a:cubicBezTo>
                    <a:cubicBezTo>
                      <a:pt x="154" y="12"/>
                      <a:pt x="154" y="12"/>
                      <a:pt x="154" y="12"/>
                    </a:cubicBezTo>
                    <a:cubicBezTo>
                      <a:pt x="153" y="12"/>
                      <a:pt x="153" y="12"/>
                      <a:pt x="153" y="12"/>
                    </a:cubicBezTo>
                    <a:cubicBezTo>
                      <a:pt x="150" y="12"/>
                      <a:pt x="149" y="9"/>
                      <a:pt x="149" y="8"/>
                    </a:cubicBezTo>
                    <a:cubicBezTo>
                      <a:pt x="149" y="7"/>
                      <a:pt x="148" y="7"/>
                      <a:pt x="148" y="6"/>
                    </a:cubicBezTo>
                    <a:cubicBezTo>
                      <a:pt x="148" y="6"/>
                      <a:pt x="148" y="6"/>
                      <a:pt x="148" y="6"/>
                    </a:cubicBezTo>
                    <a:cubicBezTo>
                      <a:pt x="148" y="5"/>
                      <a:pt x="148" y="5"/>
                      <a:pt x="147" y="5"/>
                    </a:cubicBezTo>
                    <a:cubicBezTo>
                      <a:pt x="147" y="4"/>
                      <a:pt x="147" y="4"/>
                      <a:pt x="147" y="4"/>
                    </a:cubicBezTo>
                    <a:cubicBezTo>
                      <a:pt x="147" y="3"/>
                      <a:pt x="146" y="2"/>
                      <a:pt x="146" y="2"/>
                    </a:cubicBezTo>
                    <a:cubicBezTo>
                      <a:pt x="146" y="2"/>
                      <a:pt x="145" y="2"/>
                      <a:pt x="144" y="3"/>
                    </a:cubicBezTo>
                    <a:cubicBezTo>
                      <a:pt x="143" y="3"/>
                      <a:pt x="141" y="3"/>
                      <a:pt x="139" y="3"/>
                    </a:cubicBezTo>
                    <a:cubicBezTo>
                      <a:pt x="135" y="3"/>
                      <a:pt x="130" y="2"/>
                      <a:pt x="126" y="2"/>
                    </a:cubicBezTo>
                    <a:cubicBezTo>
                      <a:pt x="123" y="1"/>
                      <a:pt x="123" y="1"/>
                      <a:pt x="123" y="1"/>
                    </a:cubicBezTo>
                    <a:cubicBezTo>
                      <a:pt x="121" y="1"/>
                      <a:pt x="120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6" y="0"/>
                      <a:pt x="116" y="0"/>
                    </a:cubicBezTo>
                    <a:cubicBezTo>
                      <a:pt x="115" y="0"/>
                      <a:pt x="115" y="0"/>
                      <a:pt x="11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" name="Freeform 240">
                <a:extLst>
                  <a:ext uri="{FF2B5EF4-FFF2-40B4-BE49-F238E27FC236}">
                    <a16:creationId xmlns:a16="http://schemas.microsoft.com/office/drawing/2014/main" id="{C60DE0F0-D290-D140-ADD2-704BC85EB7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75264" y="6135718"/>
                <a:ext cx="143719" cy="132664"/>
              </a:xfrm>
              <a:custGeom>
                <a:avLst/>
                <a:gdLst>
                  <a:gd name="T0" fmla="*/ 22 w 46"/>
                  <a:gd name="T1" fmla="*/ 0 h 42"/>
                  <a:gd name="T2" fmla="*/ 19 w 46"/>
                  <a:gd name="T3" fmla="*/ 0 h 42"/>
                  <a:gd name="T4" fmla="*/ 15 w 46"/>
                  <a:gd name="T5" fmla="*/ 2 h 42"/>
                  <a:gd name="T6" fmla="*/ 9 w 46"/>
                  <a:gd name="T7" fmla="*/ 10 h 42"/>
                  <a:gd name="T8" fmla="*/ 9 w 46"/>
                  <a:gd name="T9" fmla="*/ 10 h 42"/>
                  <a:gd name="T10" fmla="*/ 7 w 46"/>
                  <a:gd name="T11" fmla="*/ 13 h 42"/>
                  <a:gd name="T12" fmla="*/ 0 w 46"/>
                  <a:gd name="T13" fmla="*/ 25 h 42"/>
                  <a:gd name="T14" fmla="*/ 21 w 46"/>
                  <a:gd name="T15" fmla="*/ 31 h 42"/>
                  <a:gd name="T16" fmla="*/ 26 w 46"/>
                  <a:gd name="T17" fmla="*/ 37 h 42"/>
                  <a:gd name="T18" fmla="*/ 27 w 46"/>
                  <a:gd name="T19" fmla="*/ 39 h 42"/>
                  <a:gd name="T20" fmla="*/ 27 w 46"/>
                  <a:gd name="T21" fmla="*/ 39 h 42"/>
                  <a:gd name="T22" fmla="*/ 27 w 46"/>
                  <a:gd name="T23" fmla="*/ 40 h 42"/>
                  <a:gd name="T24" fmla="*/ 29 w 46"/>
                  <a:gd name="T25" fmla="*/ 41 h 42"/>
                  <a:gd name="T26" fmla="*/ 35 w 46"/>
                  <a:gd name="T27" fmla="*/ 42 h 42"/>
                  <a:gd name="T28" fmla="*/ 42 w 46"/>
                  <a:gd name="T29" fmla="*/ 42 h 42"/>
                  <a:gd name="T30" fmla="*/ 46 w 46"/>
                  <a:gd name="T31" fmla="*/ 42 h 42"/>
                  <a:gd name="T32" fmla="*/ 39 w 46"/>
                  <a:gd name="T33" fmla="*/ 27 h 42"/>
                  <a:gd name="T34" fmla="*/ 37 w 46"/>
                  <a:gd name="T35" fmla="*/ 21 h 42"/>
                  <a:gd name="T36" fmla="*/ 29 w 46"/>
                  <a:gd name="T37" fmla="*/ 19 h 42"/>
                  <a:gd name="T38" fmla="*/ 35 w 46"/>
                  <a:gd name="T39" fmla="*/ 11 h 42"/>
                  <a:gd name="T40" fmla="*/ 35 w 46"/>
                  <a:gd name="T41" fmla="*/ 11 h 42"/>
                  <a:gd name="T42" fmla="*/ 40 w 46"/>
                  <a:gd name="T43" fmla="*/ 13 h 42"/>
                  <a:gd name="T44" fmla="*/ 38 w 46"/>
                  <a:gd name="T45" fmla="*/ 8 h 42"/>
                  <a:gd name="T46" fmla="*/ 35 w 46"/>
                  <a:gd name="T47" fmla="*/ 4 h 42"/>
                  <a:gd name="T48" fmla="*/ 30 w 46"/>
                  <a:gd name="T49" fmla="*/ 2 h 42"/>
                  <a:gd name="T50" fmla="*/ 22 w 46"/>
                  <a:gd name="T5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6" h="42">
                    <a:moveTo>
                      <a:pt x="22" y="0"/>
                    </a:moveTo>
                    <a:cubicBezTo>
                      <a:pt x="21" y="0"/>
                      <a:pt x="20" y="0"/>
                      <a:pt x="19" y="0"/>
                    </a:cubicBezTo>
                    <a:cubicBezTo>
                      <a:pt x="17" y="0"/>
                      <a:pt x="16" y="1"/>
                      <a:pt x="15" y="2"/>
                    </a:cubicBezTo>
                    <a:cubicBezTo>
                      <a:pt x="13" y="3"/>
                      <a:pt x="11" y="7"/>
                      <a:pt x="9" y="10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1"/>
                      <a:pt x="8" y="12"/>
                      <a:pt x="7" y="13"/>
                    </a:cubicBezTo>
                    <a:cubicBezTo>
                      <a:pt x="5" y="17"/>
                      <a:pt x="2" y="21"/>
                      <a:pt x="0" y="25"/>
                    </a:cubicBezTo>
                    <a:cubicBezTo>
                      <a:pt x="21" y="31"/>
                      <a:pt x="21" y="31"/>
                      <a:pt x="21" y="31"/>
                    </a:cubicBezTo>
                    <a:cubicBezTo>
                      <a:pt x="25" y="32"/>
                      <a:pt x="26" y="36"/>
                      <a:pt x="26" y="37"/>
                    </a:cubicBezTo>
                    <a:cubicBezTo>
                      <a:pt x="26" y="38"/>
                      <a:pt x="27" y="38"/>
                      <a:pt x="27" y="39"/>
                    </a:cubicBezTo>
                    <a:cubicBezTo>
                      <a:pt x="27" y="39"/>
                      <a:pt x="27" y="39"/>
                      <a:pt x="27" y="39"/>
                    </a:cubicBezTo>
                    <a:cubicBezTo>
                      <a:pt x="27" y="39"/>
                      <a:pt x="27" y="40"/>
                      <a:pt x="27" y="40"/>
                    </a:cubicBezTo>
                    <a:cubicBezTo>
                      <a:pt x="27" y="40"/>
                      <a:pt x="28" y="41"/>
                      <a:pt x="29" y="41"/>
                    </a:cubicBezTo>
                    <a:cubicBezTo>
                      <a:pt x="30" y="42"/>
                      <a:pt x="33" y="42"/>
                      <a:pt x="35" y="42"/>
                    </a:cubicBezTo>
                    <a:cubicBezTo>
                      <a:pt x="37" y="42"/>
                      <a:pt x="40" y="42"/>
                      <a:pt x="42" y="42"/>
                    </a:cubicBezTo>
                    <a:cubicBezTo>
                      <a:pt x="43" y="42"/>
                      <a:pt x="44" y="42"/>
                      <a:pt x="46" y="42"/>
                    </a:cubicBezTo>
                    <a:cubicBezTo>
                      <a:pt x="44" y="37"/>
                      <a:pt x="41" y="32"/>
                      <a:pt x="39" y="27"/>
                    </a:cubicBezTo>
                    <a:cubicBezTo>
                      <a:pt x="38" y="25"/>
                      <a:pt x="38" y="23"/>
                      <a:pt x="37" y="21"/>
                    </a:cubicBezTo>
                    <a:cubicBezTo>
                      <a:pt x="35" y="19"/>
                      <a:pt x="32" y="19"/>
                      <a:pt x="29" y="19"/>
                    </a:cubicBezTo>
                    <a:cubicBezTo>
                      <a:pt x="30" y="17"/>
                      <a:pt x="33" y="12"/>
                      <a:pt x="35" y="11"/>
                    </a:cubicBezTo>
                    <a:cubicBezTo>
                      <a:pt x="35" y="11"/>
                      <a:pt x="35" y="11"/>
                      <a:pt x="35" y="11"/>
                    </a:cubicBezTo>
                    <a:cubicBezTo>
                      <a:pt x="36" y="11"/>
                      <a:pt x="39" y="13"/>
                      <a:pt x="40" y="13"/>
                    </a:cubicBezTo>
                    <a:cubicBezTo>
                      <a:pt x="40" y="12"/>
                      <a:pt x="39" y="10"/>
                      <a:pt x="38" y="8"/>
                    </a:cubicBezTo>
                    <a:cubicBezTo>
                      <a:pt x="38" y="8"/>
                      <a:pt x="36" y="6"/>
                      <a:pt x="35" y="4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26" y="0"/>
                      <a:pt x="24" y="0"/>
                      <a:pt x="2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0" name="Freeform 241">
                <a:extLst>
                  <a:ext uri="{FF2B5EF4-FFF2-40B4-BE49-F238E27FC236}">
                    <a16:creationId xmlns:a16="http://schemas.microsoft.com/office/drawing/2014/main" id="{9D47B94D-6775-294D-A082-7C4FC433B9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93188" y="6146774"/>
                <a:ext cx="25796" cy="29481"/>
              </a:xfrm>
              <a:custGeom>
                <a:avLst/>
                <a:gdLst>
                  <a:gd name="T0" fmla="*/ 1 w 9"/>
                  <a:gd name="T1" fmla="*/ 0 h 9"/>
                  <a:gd name="T2" fmla="*/ 0 w 9"/>
                  <a:gd name="T3" fmla="*/ 2 h 9"/>
                  <a:gd name="T4" fmla="*/ 4 w 9"/>
                  <a:gd name="T5" fmla="*/ 9 h 9"/>
                  <a:gd name="T6" fmla="*/ 8 w 9"/>
                  <a:gd name="T7" fmla="*/ 3 h 9"/>
                  <a:gd name="T8" fmla="*/ 4 w 9"/>
                  <a:gd name="T9" fmla="*/ 1 h 9"/>
                  <a:gd name="T10" fmla="*/ 3 w 9"/>
                  <a:gd name="T11" fmla="*/ 1 h 9"/>
                  <a:gd name="T12" fmla="*/ 2 w 9"/>
                  <a:gd name="T13" fmla="*/ 2 h 9"/>
                  <a:gd name="T14" fmla="*/ 2 w 9"/>
                  <a:gd name="T15" fmla="*/ 1 h 9"/>
                  <a:gd name="T16" fmla="*/ 1 w 9"/>
                  <a:gd name="T1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9">
                    <a:moveTo>
                      <a:pt x="1" y="0"/>
                    </a:moveTo>
                    <a:cubicBezTo>
                      <a:pt x="1" y="1"/>
                      <a:pt x="0" y="1"/>
                      <a:pt x="0" y="2"/>
                    </a:cubicBezTo>
                    <a:cubicBezTo>
                      <a:pt x="0" y="4"/>
                      <a:pt x="3" y="7"/>
                      <a:pt x="4" y="9"/>
                    </a:cubicBezTo>
                    <a:cubicBezTo>
                      <a:pt x="8" y="7"/>
                      <a:pt x="9" y="5"/>
                      <a:pt x="8" y="3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1" name="Freeform 242">
                <a:extLst>
                  <a:ext uri="{FF2B5EF4-FFF2-40B4-BE49-F238E27FC236}">
                    <a16:creationId xmlns:a16="http://schemas.microsoft.com/office/drawing/2014/main" id="{C30BA9AA-9E17-C647-A400-1A84834105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80283" y="5413436"/>
                <a:ext cx="585933" cy="479065"/>
              </a:xfrm>
              <a:custGeom>
                <a:avLst/>
                <a:gdLst>
                  <a:gd name="T0" fmla="*/ 177 w 185"/>
                  <a:gd name="T1" fmla="*/ 1 h 151"/>
                  <a:gd name="T2" fmla="*/ 146 w 185"/>
                  <a:gd name="T3" fmla="*/ 4 h 151"/>
                  <a:gd name="T4" fmla="*/ 135 w 185"/>
                  <a:gd name="T5" fmla="*/ 7 h 151"/>
                  <a:gd name="T6" fmla="*/ 129 w 185"/>
                  <a:gd name="T7" fmla="*/ 10 h 151"/>
                  <a:gd name="T8" fmla="*/ 106 w 185"/>
                  <a:gd name="T9" fmla="*/ 17 h 151"/>
                  <a:gd name="T10" fmla="*/ 104 w 185"/>
                  <a:gd name="T11" fmla="*/ 17 h 151"/>
                  <a:gd name="T12" fmla="*/ 85 w 185"/>
                  <a:gd name="T13" fmla="*/ 16 h 151"/>
                  <a:gd name="T14" fmla="*/ 81 w 185"/>
                  <a:gd name="T15" fmla="*/ 15 h 151"/>
                  <a:gd name="T16" fmla="*/ 79 w 185"/>
                  <a:gd name="T17" fmla="*/ 13 h 151"/>
                  <a:gd name="T18" fmla="*/ 71 w 185"/>
                  <a:gd name="T19" fmla="*/ 11 h 151"/>
                  <a:gd name="T20" fmla="*/ 66 w 185"/>
                  <a:gd name="T21" fmla="*/ 13 h 151"/>
                  <a:gd name="T22" fmla="*/ 44 w 185"/>
                  <a:gd name="T23" fmla="*/ 19 h 151"/>
                  <a:gd name="T24" fmla="*/ 34 w 185"/>
                  <a:gd name="T25" fmla="*/ 18 h 151"/>
                  <a:gd name="T26" fmla="*/ 27 w 185"/>
                  <a:gd name="T27" fmla="*/ 21 h 151"/>
                  <a:gd name="T28" fmla="*/ 36 w 185"/>
                  <a:gd name="T29" fmla="*/ 26 h 151"/>
                  <a:gd name="T30" fmla="*/ 26 w 185"/>
                  <a:gd name="T31" fmla="*/ 30 h 151"/>
                  <a:gd name="T32" fmla="*/ 22 w 185"/>
                  <a:gd name="T33" fmla="*/ 32 h 151"/>
                  <a:gd name="T34" fmla="*/ 22 w 185"/>
                  <a:gd name="T35" fmla="*/ 33 h 151"/>
                  <a:gd name="T36" fmla="*/ 18 w 185"/>
                  <a:gd name="T37" fmla="*/ 40 h 151"/>
                  <a:gd name="T38" fmla="*/ 16 w 185"/>
                  <a:gd name="T39" fmla="*/ 41 h 151"/>
                  <a:gd name="T40" fmla="*/ 15 w 185"/>
                  <a:gd name="T41" fmla="*/ 44 h 151"/>
                  <a:gd name="T42" fmla="*/ 10 w 185"/>
                  <a:gd name="T43" fmla="*/ 45 h 151"/>
                  <a:gd name="T44" fmla="*/ 1 w 185"/>
                  <a:gd name="T45" fmla="*/ 46 h 151"/>
                  <a:gd name="T46" fmla="*/ 5 w 185"/>
                  <a:gd name="T47" fmla="*/ 57 h 151"/>
                  <a:gd name="T48" fmla="*/ 6 w 185"/>
                  <a:gd name="T49" fmla="*/ 77 h 151"/>
                  <a:gd name="T50" fmla="*/ 11 w 185"/>
                  <a:gd name="T51" fmla="*/ 77 h 151"/>
                  <a:gd name="T52" fmla="*/ 16 w 185"/>
                  <a:gd name="T53" fmla="*/ 77 h 151"/>
                  <a:gd name="T54" fmla="*/ 20 w 185"/>
                  <a:gd name="T55" fmla="*/ 77 h 151"/>
                  <a:gd name="T56" fmla="*/ 23 w 185"/>
                  <a:gd name="T57" fmla="*/ 83 h 151"/>
                  <a:gd name="T58" fmla="*/ 26 w 185"/>
                  <a:gd name="T59" fmla="*/ 89 h 151"/>
                  <a:gd name="T60" fmla="*/ 25 w 185"/>
                  <a:gd name="T61" fmla="*/ 99 h 151"/>
                  <a:gd name="T62" fmla="*/ 44 w 185"/>
                  <a:gd name="T63" fmla="*/ 125 h 151"/>
                  <a:gd name="T64" fmla="*/ 14 w 185"/>
                  <a:gd name="T65" fmla="*/ 109 h 151"/>
                  <a:gd name="T66" fmla="*/ 10 w 185"/>
                  <a:gd name="T67" fmla="*/ 110 h 151"/>
                  <a:gd name="T68" fmla="*/ 12 w 185"/>
                  <a:gd name="T69" fmla="*/ 115 h 151"/>
                  <a:gd name="T70" fmla="*/ 11 w 185"/>
                  <a:gd name="T71" fmla="*/ 117 h 151"/>
                  <a:gd name="T72" fmla="*/ 5 w 185"/>
                  <a:gd name="T73" fmla="*/ 123 h 151"/>
                  <a:gd name="T74" fmla="*/ 2 w 185"/>
                  <a:gd name="T75" fmla="*/ 125 h 151"/>
                  <a:gd name="T76" fmla="*/ 1 w 185"/>
                  <a:gd name="T77" fmla="*/ 130 h 151"/>
                  <a:gd name="T78" fmla="*/ 1 w 185"/>
                  <a:gd name="T79" fmla="*/ 138 h 151"/>
                  <a:gd name="T80" fmla="*/ 3 w 185"/>
                  <a:gd name="T81" fmla="*/ 139 h 151"/>
                  <a:gd name="T82" fmla="*/ 7 w 185"/>
                  <a:gd name="T83" fmla="*/ 141 h 151"/>
                  <a:gd name="T84" fmla="*/ 12 w 185"/>
                  <a:gd name="T85" fmla="*/ 145 h 151"/>
                  <a:gd name="T86" fmla="*/ 34 w 185"/>
                  <a:gd name="T87" fmla="*/ 149 h 151"/>
                  <a:gd name="T88" fmla="*/ 85 w 185"/>
                  <a:gd name="T89" fmla="*/ 118 h 151"/>
                  <a:gd name="T90" fmla="*/ 88 w 185"/>
                  <a:gd name="T91" fmla="*/ 116 h 151"/>
                  <a:gd name="T92" fmla="*/ 110 w 185"/>
                  <a:gd name="T93" fmla="*/ 104 h 151"/>
                  <a:gd name="T94" fmla="*/ 127 w 185"/>
                  <a:gd name="T95" fmla="*/ 94 h 151"/>
                  <a:gd name="T96" fmla="*/ 140 w 185"/>
                  <a:gd name="T97" fmla="*/ 87 h 151"/>
                  <a:gd name="T98" fmla="*/ 143 w 185"/>
                  <a:gd name="T99" fmla="*/ 86 h 151"/>
                  <a:gd name="T100" fmla="*/ 151 w 185"/>
                  <a:gd name="T101" fmla="*/ 76 h 151"/>
                  <a:gd name="T102" fmla="*/ 152 w 185"/>
                  <a:gd name="T103" fmla="*/ 71 h 151"/>
                  <a:gd name="T104" fmla="*/ 154 w 185"/>
                  <a:gd name="T105" fmla="*/ 56 h 151"/>
                  <a:gd name="T106" fmla="*/ 155 w 185"/>
                  <a:gd name="T107" fmla="*/ 51 h 151"/>
                  <a:gd name="T108" fmla="*/ 155 w 185"/>
                  <a:gd name="T109" fmla="*/ 42 h 151"/>
                  <a:gd name="T110" fmla="*/ 157 w 185"/>
                  <a:gd name="T111" fmla="*/ 19 h 151"/>
                  <a:gd name="T112" fmla="*/ 167 w 185"/>
                  <a:gd name="T113" fmla="*/ 15 h 151"/>
                  <a:gd name="T114" fmla="*/ 168 w 185"/>
                  <a:gd name="T115" fmla="*/ 14 h 151"/>
                  <a:gd name="T116" fmla="*/ 172 w 185"/>
                  <a:gd name="T117" fmla="*/ 13 h 151"/>
                  <a:gd name="T118" fmla="*/ 185 w 185"/>
                  <a:gd name="T119" fmla="*/ 1 h 151"/>
                  <a:gd name="T120" fmla="*/ 185 w 185"/>
                  <a:gd name="T121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85" h="151">
                    <a:moveTo>
                      <a:pt x="185" y="0"/>
                    </a:moveTo>
                    <a:cubicBezTo>
                      <a:pt x="182" y="0"/>
                      <a:pt x="180" y="1"/>
                      <a:pt x="177" y="1"/>
                    </a:cubicBezTo>
                    <a:cubicBezTo>
                      <a:pt x="169" y="3"/>
                      <a:pt x="161" y="4"/>
                      <a:pt x="151" y="4"/>
                    </a:cubicBezTo>
                    <a:cubicBezTo>
                      <a:pt x="149" y="4"/>
                      <a:pt x="148" y="4"/>
                      <a:pt x="146" y="4"/>
                    </a:cubicBezTo>
                    <a:cubicBezTo>
                      <a:pt x="146" y="4"/>
                      <a:pt x="146" y="4"/>
                      <a:pt x="146" y="4"/>
                    </a:cubicBezTo>
                    <a:cubicBezTo>
                      <a:pt x="142" y="4"/>
                      <a:pt x="139" y="6"/>
                      <a:pt x="135" y="7"/>
                    </a:cubicBezTo>
                    <a:cubicBezTo>
                      <a:pt x="134" y="8"/>
                      <a:pt x="133" y="9"/>
                      <a:pt x="131" y="9"/>
                    </a:cubicBezTo>
                    <a:cubicBezTo>
                      <a:pt x="130" y="10"/>
                      <a:pt x="129" y="10"/>
                      <a:pt x="129" y="10"/>
                    </a:cubicBezTo>
                    <a:cubicBezTo>
                      <a:pt x="123" y="12"/>
                      <a:pt x="123" y="12"/>
                      <a:pt x="123" y="12"/>
                    </a:cubicBezTo>
                    <a:cubicBezTo>
                      <a:pt x="118" y="14"/>
                      <a:pt x="112" y="16"/>
                      <a:pt x="106" y="17"/>
                    </a:cubicBezTo>
                    <a:cubicBezTo>
                      <a:pt x="106" y="17"/>
                      <a:pt x="105" y="17"/>
                      <a:pt x="105" y="17"/>
                    </a:cubicBezTo>
                    <a:cubicBezTo>
                      <a:pt x="104" y="17"/>
                      <a:pt x="104" y="17"/>
                      <a:pt x="104" y="17"/>
                    </a:cubicBezTo>
                    <a:cubicBezTo>
                      <a:pt x="103" y="17"/>
                      <a:pt x="102" y="17"/>
                      <a:pt x="101" y="17"/>
                    </a:cubicBezTo>
                    <a:cubicBezTo>
                      <a:pt x="95" y="17"/>
                      <a:pt x="90" y="17"/>
                      <a:pt x="85" y="16"/>
                    </a:cubicBezTo>
                    <a:cubicBezTo>
                      <a:pt x="83" y="15"/>
                      <a:pt x="83" y="15"/>
                      <a:pt x="83" y="15"/>
                    </a:cubicBezTo>
                    <a:cubicBezTo>
                      <a:pt x="82" y="15"/>
                      <a:pt x="82" y="15"/>
                      <a:pt x="81" y="15"/>
                    </a:cubicBezTo>
                    <a:cubicBezTo>
                      <a:pt x="80" y="14"/>
                      <a:pt x="80" y="14"/>
                      <a:pt x="80" y="14"/>
                    </a:cubicBezTo>
                    <a:cubicBezTo>
                      <a:pt x="79" y="14"/>
                      <a:pt x="79" y="13"/>
                      <a:pt x="79" y="13"/>
                    </a:cubicBezTo>
                    <a:cubicBezTo>
                      <a:pt x="73" y="11"/>
                      <a:pt x="73" y="11"/>
                      <a:pt x="73" y="11"/>
                    </a:cubicBezTo>
                    <a:cubicBezTo>
                      <a:pt x="72" y="11"/>
                      <a:pt x="71" y="11"/>
                      <a:pt x="71" y="11"/>
                    </a:cubicBezTo>
                    <a:cubicBezTo>
                      <a:pt x="70" y="11"/>
                      <a:pt x="69" y="11"/>
                      <a:pt x="68" y="12"/>
                    </a:cubicBezTo>
                    <a:cubicBezTo>
                      <a:pt x="66" y="13"/>
                      <a:pt x="66" y="13"/>
                      <a:pt x="66" y="13"/>
                    </a:cubicBezTo>
                    <a:cubicBezTo>
                      <a:pt x="58" y="16"/>
                      <a:pt x="51" y="18"/>
                      <a:pt x="46" y="19"/>
                    </a:cubicBezTo>
                    <a:cubicBezTo>
                      <a:pt x="44" y="19"/>
                      <a:pt x="44" y="19"/>
                      <a:pt x="44" y="19"/>
                    </a:cubicBezTo>
                    <a:cubicBezTo>
                      <a:pt x="43" y="19"/>
                      <a:pt x="41" y="19"/>
                      <a:pt x="39" y="19"/>
                    </a:cubicBezTo>
                    <a:cubicBezTo>
                      <a:pt x="38" y="19"/>
                      <a:pt x="36" y="19"/>
                      <a:pt x="34" y="18"/>
                    </a:cubicBezTo>
                    <a:cubicBezTo>
                      <a:pt x="28" y="14"/>
                      <a:pt x="28" y="14"/>
                      <a:pt x="28" y="14"/>
                    </a:cubicBezTo>
                    <a:cubicBezTo>
                      <a:pt x="27" y="17"/>
                      <a:pt x="27" y="19"/>
                      <a:pt x="27" y="21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36" y="26"/>
                      <a:pt x="36" y="26"/>
                      <a:pt x="36" y="26"/>
                    </a:cubicBezTo>
                    <a:cubicBezTo>
                      <a:pt x="28" y="29"/>
                      <a:pt x="28" y="29"/>
                      <a:pt x="28" y="29"/>
                    </a:cubicBezTo>
                    <a:cubicBezTo>
                      <a:pt x="27" y="30"/>
                      <a:pt x="26" y="30"/>
                      <a:pt x="26" y="30"/>
                    </a:cubicBezTo>
                    <a:cubicBezTo>
                      <a:pt x="25" y="31"/>
                      <a:pt x="25" y="31"/>
                      <a:pt x="25" y="31"/>
                    </a:cubicBezTo>
                    <a:cubicBezTo>
                      <a:pt x="24" y="31"/>
                      <a:pt x="23" y="32"/>
                      <a:pt x="22" y="32"/>
                    </a:cubicBezTo>
                    <a:cubicBezTo>
                      <a:pt x="22" y="33"/>
                      <a:pt x="22" y="33"/>
                      <a:pt x="22" y="33"/>
                    </a:cubicBezTo>
                    <a:cubicBezTo>
                      <a:pt x="22" y="33"/>
                      <a:pt x="22" y="33"/>
                      <a:pt x="22" y="33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22" y="37"/>
                      <a:pt x="19" y="39"/>
                      <a:pt x="18" y="40"/>
                    </a:cubicBezTo>
                    <a:cubicBezTo>
                      <a:pt x="17" y="40"/>
                      <a:pt x="17" y="40"/>
                      <a:pt x="17" y="40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5" y="42"/>
                      <a:pt x="15" y="42"/>
                      <a:pt x="15" y="42"/>
                    </a:cubicBezTo>
                    <a:cubicBezTo>
                      <a:pt x="15" y="43"/>
                      <a:pt x="15" y="43"/>
                      <a:pt x="15" y="44"/>
                    </a:cubicBezTo>
                    <a:cubicBezTo>
                      <a:pt x="14" y="47"/>
                      <a:pt x="14" y="47"/>
                      <a:pt x="14" y="47"/>
                    </a:cubicBezTo>
                    <a:cubicBezTo>
                      <a:pt x="10" y="45"/>
                      <a:pt x="10" y="45"/>
                      <a:pt x="10" y="45"/>
                    </a:cubicBezTo>
                    <a:cubicBezTo>
                      <a:pt x="9" y="45"/>
                      <a:pt x="5" y="43"/>
                      <a:pt x="2" y="42"/>
                    </a:cubicBezTo>
                    <a:cubicBezTo>
                      <a:pt x="2" y="43"/>
                      <a:pt x="2" y="44"/>
                      <a:pt x="1" y="46"/>
                    </a:cubicBezTo>
                    <a:cubicBezTo>
                      <a:pt x="1" y="47"/>
                      <a:pt x="1" y="49"/>
                      <a:pt x="0" y="50"/>
                    </a:cubicBezTo>
                    <a:cubicBezTo>
                      <a:pt x="2" y="53"/>
                      <a:pt x="5" y="54"/>
                      <a:pt x="5" y="57"/>
                    </a:cubicBezTo>
                    <a:cubicBezTo>
                      <a:pt x="5" y="61"/>
                      <a:pt x="4" y="65"/>
                      <a:pt x="5" y="69"/>
                    </a:cubicBezTo>
                    <a:cubicBezTo>
                      <a:pt x="5" y="72"/>
                      <a:pt x="5" y="74"/>
                      <a:pt x="6" y="77"/>
                    </a:cubicBezTo>
                    <a:cubicBezTo>
                      <a:pt x="6" y="77"/>
                      <a:pt x="6" y="77"/>
                      <a:pt x="6" y="77"/>
                    </a:cubicBezTo>
                    <a:cubicBezTo>
                      <a:pt x="8" y="77"/>
                      <a:pt x="10" y="77"/>
                      <a:pt x="11" y="77"/>
                    </a:cubicBezTo>
                    <a:cubicBezTo>
                      <a:pt x="12" y="77"/>
                      <a:pt x="12" y="77"/>
                      <a:pt x="13" y="77"/>
                    </a:cubicBezTo>
                    <a:cubicBezTo>
                      <a:pt x="14" y="77"/>
                      <a:pt x="15" y="77"/>
                      <a:pt x="16" y="77"/>
                    </a:cubicBezTo>
                    <a:cubicBezTo>
                      <a:pt x="16" y="77"/>
                      <a:pt x="16" y="77"/>
                      <a:pt x="16" y="77"/>
                    </a:cubicBezTo>
                    <a:cubicBezTo>
                      <a:pt x="18" y="77"/>
                      <a:pt x="19" y="77"/>
                      <a:pt x="20" y="77"/>
                    </a:cubicBezTo>
                    <a:cubicBezTo>
                      <a:pt x="27" y="77"/>
                      <a:pt x="27" y="77"/>
                      <a:pt x="27" y="77"/>
                    </a:cubicBezTo>
                    <a:cubicBezTo>
                      <a:pt x="23" y="83"/>
                      <a:pt x="23" y="83"/>
                      <a:pt x="23" y="83"/>
                    </a:cubicBezTo>
                    <a:cubicBezTo>
                      <a:pt x="24" y="84"/>
                      <a:pt x="25" y="86"/>
                      <a:pt x="26" y="88"/>
                    </a:cubicBezTo>
                    <a:cubicBezTo>
                      <a:pt x="26" y="88"/>
                      <a:pt x="26" y="88"/>
                      <a:pt x="26" y="89"/>
                    </a:cubicBezTo>
                    <a:cubicBezTo>
                      <a:pt x="27" y="90"/>
                      <a:pt x="30" y="95"/>
                      <a:pt x="27" y="98"/>
                    </a:cubicBezTo>
                    <a:cubicBezTo>
                      <a:pt x="26" y="98"/>
                      <a:pt x="26" y="99"/>
                      <a:pt x="25" y="99"/>
                    </a:cubicBezTo>
                    <a:cubicBezTo>
                      <a:pt x="22" y="101"/>
                      <a:pt x="20" y="103"/>
                      <a:pt x="20" y="104"/>
                    </a:cubicBezTo>
                    <a:cubicBezTo>
                      <a:pt x="44" y="125"/>
                      <a:pt x="44" y="125"/>
                      <a:pt x="44" y="125"/>
                    </a:cubicBezTo>
                    <a:cubicBezTo>
                      <a:pt x="16" y="109"/>
                      <a:pt x="16" y="109"/>
                      <a:pt x="16" y="109"/>
                    </a:cubicBezTo>
                    <a:cubicBezTo>
                      <a:pt x="15" y="109"/>
                      <a:pt x="14" y="109"/>
                      <a:pt x="14" y="109"/>
                    </a:cubicBezTo>
                    <a:cubicBezTo>
                      <a:pt x="13" y="109"/>
                      <a:pt x="13" y="109"/>
                      <a:pt x="12" y="109"/>
                    </a:cubicBezTo>
                    <a:cubicBezTo>
                      <a:pt x="11" y="110"/>
                      <a:pt x="11" y="110"/>
                      <a:pt x="10" y="110"/>
                    </a:cubicBezTo>
                    <a:cubicBezTo>
                      <a:pt x="11" y="111"/>
                      <a:pt x="11" y="111"/>
                      <a:pt x="11" y="111"/>
                    </a:cubicBezTo>
                    <a:cubicBezTo>
                      <a:pt x="11" y="111"/>
                      <a:pt x="12" y="113"/>
                      <a:pt x="12" y="115"/>
                    </a:cubicBezTo>
                    <a:cubicBezTo>
                      <a:pt x="12" y="116"/>
                      <a:pt x="12" y="116"/>
                      <a:pt x="12" y="116"/>
                    </a:cubicBezTo>
                    <a:cubicBezTo>
                      <a:pt x="11" y="117"/>
                      <a:pt x="11" y="117"/>
                      <a:pt x="11" y="117"/>
                    </a:cubicBezTo>
                    <a:cubicBezTo>
                      <a:pt x="10" y="118"/>
                      <a:pt x="10" y="118"/>
                      <a:pt x="10" y="118"/>
                    </a:cubicBezTo>
                    <a:cubicBezTo>
                      <a:pt x="9" y="120"/>
                      <a:pt x="7" y="121"/>
                      <a:pt x="5" y="123"/>
                    </a:cubicBezTo>
                    <a:cubicBezTo>
                      <a:pt x="4" y="123"/>
                      <a:pt x="3" y="124"/>
                      <a:pt x="3" y="124"/>
                    </a:cubicBezTo>
                    <a:cubicBezTo>
                      <a:pt x="2" y="125"/>
                      <a:pt x="2" y="125"/>
                      <a:pt x="2" y="125"/>
                    </a:cubicBezTo>
                    <a:cubicBezTo>
                      <a:pt x="1" y="125"/>
                      <a:pt x="1" y="125"/>
                      <a:pt x="1" y="125"/>
                    </a:cubicBezTo>
                    <a:cubicBezTo>
                      <a:pt x="1" y="127"/>
                      <a:pt x="1" y="129"/>
                      <a:pt x="1" y="130"/>
                    </a:cubicBezTo>
                    <a:cubicBezTo>
                      <a:pt x="1" y="132"/>
                      <a:pt x="1" y="133"/>
                      <a:pt x="0" y="134"/>
                    </a:cubicBezTo>
                    <a:cubicBezTo>
                      <a:pt x="0" y="135"/>
                      <a:pt x="1" y="136"/>
                      <a:pt x="1" y="138"/>
                    </a:cubicBezTo>
                    <a:cubicBezTo>
                      <a:pt x="1" y="139"/>
                      <a:pt x="1" y="139"/>
                      <a:pt x="1" y="139"/>
                    </a:cubicBezTo>
                    <a:cubicBezTo>
                      <a:pt x="2" y="139"/>
                      <a:pt x="3" y="139"/>
                      <a:pt x="3" y="139"/>
                    </a:cubicBezTo>
                    <a:cubicBezTo>
                      <a:pt x="4" y="140"/>
                      <a:pt x="4" y="140"/>
                      <a:pt x="4" y="140"/>
                    </a:cubicBezTo>
                    <a:cubicBezTo>
                      <a:pt x="5" y="140"/>
                      <a:pt x="6" y="141"/>
                      <a:pt x="7" y="141"/>
                    </a:cubicBezTo>
                    <a:cubicBezTo>
                      <a:pt x="7" y="141"/>
                      <a:pt x="8" y="142"/>
                      <a:pt x="8" y="142"/>
                    </a:cubicBezTo>
                    <a:cubicBezTo>
                      <a:pt x="9" y="143"/>
                      <a:pt x="11" y="144"/>
                      <a:pt x="12" y="145"/>
                    </a:cubicBezTo>
                    <a:cubicBezTo>
                      <a:pt x="22" y="149"/>
                      <a:pt x="26" y="151"/>
                      <a:pt x="29" y="151"/>
                    </a:cubicBezTo>
                    <a:cubicBezTo>
                      <a:pt x="31" y="151"/>
                      <a:pt x="32" y="150"/>
                      <a:pt x="34" y="149"/>
                    </a:cubicBezTo>
                    <a:cubicBezTo>
                      <a:pt x="35" y="148"/>
                      <a:pt x="35" y="147"/>
                      <a:pt x="37" y="146"/>
                    </a:cubicBezTo>
                    <a:cubicBezTo>
                      <a:pt x="46" y="139"/>
                      <a:pt x="74" y="124"/>
                      <a:pt x="85" y="118"/>
                    </a:cubicBezTo>
                    <a:cubicBezTo>
                      <a:pt x="87" y="116"/>
                      <a:pt x="87" y="116"/>
                      <a:pt x="87" y="116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92" y="114"/>
                      <a:pt x="92" y="114"/>
                      <a:pt x="92" y="114"/>
                    </a:cubicBezTo>
                    <a:cubicBezTo>
                      <a:pt x="98" y="111"/>
                      <a:pt x="104" y="107"/>
                      <a:pt x="110" y="104"/>
                    </a:cubicBezTo>
                    <a:cubicBezTo>
                      <a:pt x="127" y="94"/>
                      <a:pt x="127" y="94"/>
                      <a:pt x="127" y="94"/>
                    </a:cubicBezTo>
                    <a:cubicBezTo>
                      <a:pt x="127" y="94"/>
                      <a:pt x="127" y="94"/>
                      <a:pt x="127" y="94"/>
                    </a:cubicBezTo>
                    <a:cubicBezTo>
                      <a:pt x="135" y="90"/>
                      <a:pt x="135" y="90"/>
                      <a:pt x="135" y="90"/>
                    </a:cubicBezTo>
                    <a:cubicBezTo>
                      <a:pt x="136" y="89"/>
                      <a:pt x="139" y="88"/>
                      <a:pt x="140" y="87"/>
                    </a:cubicBezTo>
                    <a:cubicBezTo>
                      <a:pt x="141" y="87"/>
                      <a:pt x="142" y="86"/>
                      <a:pt x="143" y="86"/>
                    </a:cubicBezTo>
                    <a:cubicBezTo>
                      <a:pt x="143" y="86"/>
                      <a:pt x="143" y="86"/>
                      <a:pt x="143" y="86"/>
                    </a:cubicBezTo>
                    <a:cubicBezTo>
                      <a:pt x="145" y="85"/>
                      <a:pt x="147" y="85"/>
                      <a:pt x="147" y="84"/>
                    </a:cubicBezTo>
                    <a:cubicBezTo>
                      <a:pt x="149" y="82"/>
                      <a:pt x="150" y="79"/>
                      <a:pt x="151" y="76"/>
                    </a:cubicBezTo>
                    <a:cubicBezTo>
                      <a:pt x="152" y="75"/>
                      <a:pt x="152" y="73"/>
                      <a:pt x="152" y="72"/>
                    </a:cubicBezTo>
                    <a:cubicBezTo>
                      <a:pt x="152" y="71"/>
                      <a:pt x="152" y="71"/>
                      <a:pt x="152" y="71"/>
                    </a:cubicBezTo>
                    <a:cubicBezTo>
                      <a:pt x="152" y="70"/>
                      <a:pt x="152" y="68"/>
                      <a:pt x="152" y="67"/>
                    </a:cubicBezTo>
                    <a:cubicBezTo>
                      <a:pt x="152" y="63"/>
                      <a:pt x="153" y="60"/>
                      <a:pt x="154" y="56"/>
                    </a:cubicBezTo>
                    <a:cubicBezTo>
                      <a:pt x="154" y="56"/>
                      <a:pt x="154" y="56"/>
                      <a:pt x="154" y="56"/>
                    </a:cubicBezTo>
                    <a:cubicBezTo>
                      <a:pt x="154" y="54"/>
                      <a:pt x="155" y="52"/>
                      <a:pt x="155" y="51"/>
                    </a:cubicBezTo>
                    <a:cubicBezTo>
                      <a:pt x="155" y="49"/>
                      <a:pt x="155" y="46"/>
                      <a:pt x="155" y="43"/>
                    </a:cubicBezTo>
                    <a:cubicBezTo>
                      <a:pt x="155" y="42"/>
                      <a:pt x="155" y="42"/>
                      <a:pt x="155" y="42"/>
                    </a:cubicBezTo>
                    <a:cubicBezTo>
                      <a:pt x="154" y="36"/>
                      <a:pt x="153" y="29"/>
                      <a:pt x="156" y="23"/>
                    </a:cubicBezTo>
                    <a:cubicBezTo>
                      <a:pt x="156" y="21"/>
                      <a:pt x="157" y="20"/>
                      <a:pt x="157" y="19"/>
                    </a:cubicBezTo>
                    <a:cubicBezTo>
                      <a:pt x="159" y="17"/>
                      <a:pt x="161" y="16"/>
                      <a:pt x="165" y="15"/>
                    </a:cubicBezTo>
                    <a:cubicBezTo>
                      <a:pt x="167" y="15"/>
                      <a:pt x="167" y="15"/>
                      <a:pt x="167" y="15"/>
                    </a:cubicBezTo>
                    <a:cubicBezTo>
                      <a:pt x="166" y="12"/>
                      <a:pt x="166" y="12"/>
                      <a:pt x="166" y="12"/>
                    </a:cubicBezTo>
                    <a:cubicBezTo>
                      <a:pt x="168" y="14"/>
                      <a:pt x="168" y="14"/>
                      <a:pt x="168" y="14"/>
                    </a:cubicBezTo>
                    <a:cubicBezTo>
                      <a:pt x="170" y="14"/>
                      <a:pt x="170" y="14"/>
                      <a:pt x="170" y="14"/>
                    </a:cubicBezTo>
                    <a:cubicBezTo>
                      <a:pt x="170" y="14"/>
                      <a:pt x="171" y="14"/>
                      <a:pt x="172" y="13"/>
                    </a:cubicBezTo>
                    <a:cubicBezTo>
                      <a:pt x="175" y="10"/>
                      <a:pt x="178" y="6"/>
                      <a:pt x="182" y="3"/>
                    </a:cubicBezTo>
                    <a:cubicBezTo>
                      <a:pt x="185" y="1"/>
                      <a:pt x="185" y="1"/>
                      <a:pt x="185" y="1"/>
                    </a:cubicBezTo>
                    <a:cubicBezTo>
                      <a:pt x="185" y="0"/>
                      <a:pt x="185" y="0"/>
                      <a:pt x="185" y="0"/>
                    </a:cubicBezTo>
                    <a:cubicBezTo>
                      <a:pt x="185" y="0"/>
                      <a:pt x="185" y="0"/>
                      <a:pt x="18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2" name="Freeform 243">
                <a:extLst>
                  <a:ext uri="{FF2B5EF4-FFF2-40B4-BE49-F238E27FC236}">
                    <a16:creationId xmlns:a16="http://schemas.microsoft.com/office/drawing/2014/main" id="{380942E5-E740-1C47-9A31-FB6CD4F48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43432" y="5881445"/>
                <a:ext cx="11055" cy="7370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1 h 3"/>
                  <a:gd name="T4" fmla="*/ 4 w 4"/>
                  <a:gd name="T5" fmla="*/ 3 h 3"/>
                  <a:gd name="T6" fmla="*/ 4 w 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3" y="2"/>
                      <a:pt x="4" y="3"/>
                    </a:cubicBezTo>
                    <a:cubicBezTo>
                      <a:pt x="4" y="2"/>
                      <a:pt x="4" y="1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3" name="Freeform 244">
                <a:extLst>
                  <a:ext uri="{FF2B5EF4-FFF2-40B4-BE49-F238E27FC236}">
                    <a16:creationId xmlns:a16="http://schemas.microsoft.com/office/drawing/2014/main" id="{B698879F-FEDC-6A4F-A0A5-F31E2569BF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51304" y="5833539"/>
                <a:ext cx="110553" cy="324290"/>
              </a:xfrm>
              <a:custGeom>
                <a:avLst/>
                <a:gdLst>
                  <a:gd name="T0" fmla="*/ 35 w 35"/>
                  <a:gd name="T1" fmla="*/ 0 h 102"/>
                  <a:gd name="T2" fmla="*/ 31 w 35"/>
                  <a:gd name="T3" fmla="*/ 1 h 102"/>
                  <a:gd name="T4" fmla="*/ 29 w 35"/>
                  <a:gd name="T5" fmla="*/ 1 h 102"/>
                  <a:gd name="T6" fmla="*/ 22 w 35"/>
                  <a:gd name="T7" fmla="*/ 1 h 102"/>
                  <a:gd name="T8" fmla="*/ 22 w 35"/>
                  <a:gd name="T9" fmla="*/ 4 h 102"/>
                  <a:gd name="T10" fmla="*/ 19 w 35"/>
                  <a:gd name="T11" fmla="*/ 11 h 102"/>
                  <a:gd name="T12" fmla="*/ 6 w 35"/>
                  <a:gd name="T13" fmla="*/ 45 h 102"/>
                  <a:gd name="T14" fmla="*/ 5 w 35"/>
                  <a:gd name="T15" fmla="*/ 45 h 102"/>
                  <a:gd name="T16" fmla="*/ 0 w 35"/>
                  <a:gd name="T17" fmla="*/ 51 h 102"/>
                  <a:gd name="T18" fmla="*/ 1 w 35"/>
                  <a:gd name="T19" fmla="*/ 53 h 102"/>
                  <a:gd name="T20" fmla="*/ 0 w 35"/>
                  <a:gd name="T21" fmla="*/ 53 h 102"/>
                  <a:gd name="T22" fmla="*/ 1 w 35"/>
                  <a:gd name="T23" fmla="*/ 53 h 102"/>
                  <a:gd name="T24" fmla="*/ 2 w 35"/>
                  <a:gd name="T25" fmla="*/ 53 h 102"/>
                  <a:gd name="T26" fmla="*/ 2 w 35"/>
                  <a:gd name="T27" fmla="*/ 55 h 102"/>
                  <a:gd name="T28" fmla="*/ 2 w 35"/>
                  <a:gd name="T29" fmla="*/ 55 h 102"/>
                  <a:gd name="T30" fmla="*/ 17 w 35"/>
                  <a:gd name="T31" fmla="*/ 102 h 102"/>
                  <a:gd name="T32" fmla="*/ 22 w 35"/>
                  <a:gd name="T33" fmla="*/ 83 h 102"/>
                  <a:gd name="T34" fmla="*/ 24 w 35"/>
                  <a:gd name="T35" fmla="*/ 75 h 102"/>
                  <a:gd name="T36" fmla="*/ 26 w 35"/>
                  <a:gd name="T37" fmla="*/ 67 h 102"/>
                  <a:gd name="T38" fmla="*/ 27 w 35"/>
                  <a:gd name="T39" fmla="*/ 65 h 102"/>
                  <a:gd name="T40" fmla="*/ 28 w 35"/>
                  <a:gd name="T41" fmla="*/ 61 h 102"/>
                  <a:gd name="T42" fmla="*/ 29 w 35"/>
                  <a:gd name="T43" fmla="*/ 51 h 102"/>
                  <a:gd name="T44" fmla="*/ 29 w 35"/>
                  <a:gd name="T45" fmla="*/ 50 h 102"/>
                  <a:gd name="T46" fmla="*/ 26 w 35"/>
                  <a:gd name="T47" fmla="*/ 52 h 102"/>
                  <a:gd name="T48" fmla="*/ 25 w 35"/>
                  <a:gd name="T49" fmla="*/ 52 h 102"/>
                  <a:gd name="T50" fmla="*/ 24 w 35"/>
                  <a:gd name="T51" fmla="*/ 52 h 102"/>
                  <a:gd name="T52" fmla="*/ 24 w 35"/>
                  <a:gd name="T53" fmla="*/ 52 h 102"/>
                  <a:gd name="T54" fmla="*/ 22 w 35"/>
                  <a:gd name="T55" fmla="*/ 52 h 102"/>
                  <a:gd name="T56" fmla="*/ 21 w 35"/>
                  <a:gd name="T57" fmla="*/ 52 h 102"/>
                  <a:gd name="T58" fmla="*/ 21 w 35"/>
                  <a:gd name="T59" fmla="*/ 52 h 102"/>
                  <a:gd name="T60" fmla="*/ 18 w 35"/>
                  <a:gd name="T61" fmla="*/ 53 h 102"/>
                  <a:gd name="T62" fmla="*/ 25 w 35"/>
                  <a:gd name="T63" fmla="*/ 40 h 102"/>
                  <a:gd name="T64" fmla="*/ 26 w 35"/>
                  <a:gd name="T65" fmla="*/ 40 h 102"/>
                  <a:gd name="T66" fmla="*/ 19 w 35"/>
                  <a:gd name="T67" fmla="*/ 37 h 102"/>
                  <a:gd name="T68" fmla="*/ 21 w 35"/>
                  <a:gd name="T69" fmla="*/ 20 h 102"/>
                  <a:gd name="T70" fmla="*/ 25 w 35"/>
                  <a:gd name="T71" fmla="*/ 16 h 102"/>
                  <a:gd name="T72" fmla="*/ 26 w 35"/>
                  <a:gd name="T73" fmla="*/ 15 h 102"/>
                  <a:gd name="T74" fmla="*/ 26 w 35"/>
                  <a:gd name="T75" fmla="*/ 15 h 102"/>
                  <a:gd name="T76" fmla="*/ 35 w 35"/>
                  <a:gd name="T77" fmla="*/ 8 h 102"/>
                  <a:gd name="T78" fmla="*/ 35 w 35"/>
                  <a:gd name="T79" fmla="*/ 8 h 102"/>
                  <a:gd name="T80" fmla="*/ 35 w 35"/>
                  <a:gd name="T81" fmla="*/ 7 h 102"/>
                  <a:gd name="T82" fmla="*/ 34 w 35"/>
                  <a:gd name="T83" fmla="*/ 2 h 102"/>
                  <a:gd name="T84" fmla="*/ 35 w 35"/>
                  <a:gd name="T8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5" h="102">
                    <a:moveTo>
                      <a:pt x="35" y="0"/>
                    </a:moveTo>
                    <a:cubicBezTo>
                      <a:pt x="34" y="0"/>
                      <a:pt x="32" y="1"/>
                      <a:pt x="31" y="1"/>
                    </a:cubicBezTo>
                    <a:cubicBezTo>
                      <a:pt x="30" y="1"/>
                      <a:pt x="30" y="1"/>
                      <a:pt x="29" y="1"/>
                    </a:cubicBezTo>
                    <a:cubicBezTo>
                      <a:pt x="22" y="1"/>
                      <a:pt x="22" y="1"/>
                      <a:pt x="22" y="1"/>
                    </a:cubicBezTo>
                    <a:cubicBezTo>
                      <a:pt x="22" y="2"/>
                      <a:pt x="22" y="3"/>
                      <a:pt x="22" y="4"/>
                    </a:cubicBezTo>
                    <a:cubicBezTo>
                      <a:pt x="22" y="6"/>
                      <a:pt x="20" y="9"/>
                      <a:pt x="19" y="11"/>
                    </a:cubicBezTo>
                    <a:cubicBezTo>
                      <a:pt x="15" y="23"/>
                      <a:pt x="12" y="34"/>
                      <a:pt x="6" y="45"/>
                    </a:cubicBezTo>
                    <a:cubicBezTo>
                      <a:pt x="5" y="45"/>
                      <a:pt x="5" y="45"/>
                      <a:pt x="5" y="45"/>
                    </a:cubicBezTo>
                    <a:cubicBezTo>
                      <a:pt x="4" y="47"/>
                      <a:pt x="1" y="49"/>
                      <a:pt x="0" y="51"/>
                    </a:cubicBezTo>
                    <a:cubicBezTo>
                      <a:pt x="1" y="53"/>
                      <a:pt x="1" y="53"/>
                      <a:pt x="1" y="53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1" y="53"/>
                      <a:pt x="1" y="53"/>
                      <a:pt x="1" y="53"/>
                    </a:cubicBezTo>
                    <a:cubicBezTo>
                      <a:pt x="2" y="53"/>
                      <a:pt x="2" y="53"/>
                      <a:pt x="2" y="53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17" y="102"/>
                      <a:pt x="17" y="102"/>
                      <a:pt x="17" y="102"/>
                    </a:cubicBezTo>
                    <a:cubicBezTo>
                      <a:pt x="19" y="95"/>
                      <a:pt x="20" y="89"/>
                      <a:pt x="22" y="83"/>
                    </a:cubicBezTo>
                    <a:cubicBezTo>
                      <a:pt x="24" y="75"/>
                      <a:pt x="24" y="75"/>
                      <a:pt x="24" y="75"/>
                    </a:cubicBezTo>
                    <a:cubicBezTo>
                      <a:pt x="24" y="73"/>
                      <a:pt x="25" y="70"/>
                      <a:pt x="26" y="67"/>
                    </a:cubicBezTo>
                    <a:cubicBezTo>
                      <a:pt x="27" y="65"/>
                      <a:pt x="27" y="65"/>
                      <a:pt x="27" y="65"/>
                    </a:cubicBezTo>
                    <a:cubicBezTo>
                      <a:pt x="27" y="64"/>
                      <a:pt x="27" y="62"/>
                      <a:pt x="28" y="61"/>
                    </a:cubicBezTo>
                    <a:cubicBezTo>
                      <a:pt x="28" y="58"/>
                      <a:pt x="29" y="55"/>
                      <a:pt x="29" y="51"/>
                    </a:cubicBezTo>
                    <a:cubicBezTo>
                      <a:pt x="29" y="50"/>
                      <a:pt x="29" y="50"/>
                      <a:pt x="29" y="50"/>
                    </a:cubicBezTo>
                    <a:cubicBezTo>
                      <a:pt x="28" y="51"/>
                      <a:pt x="27" y="51"/>
                      <a:pt x="26" y="52"/>
                    </a:cubicBezTo>
                    <a:cubicBezTo>
                      <a:pt x="25" y="52"/>
                      <a:pt x="25" y="52"/>
                      <a:pt x="25" y="52"/>
                    </a:cubicBezTo>
                    <a:cubicBezTo>
                      <a:pt x="24" y="52"/>
                      <a:pt x="24" y="52"/>
                      <a:pt x="24" y="52"/>
                    </a:cubicBezTo>
                    <a:cubicBezTo>
                      <a:pt x="24" y="52"/>
                      <a:pt x="24" y="52"/>
                      <a:pt x="24" y="52"/>
                    </a:cubicBezTo>
                    <a:cubicBezTo>
                      <a:pt x="23" y="52"/>
                      <a:pt x="22" y="52"/>
                      <a:pt x="22" y="52"/>
                    </a:cubicBezTo>
                    <a:cubicBezTo>
                      <a:pt x="22" y="52"/>
                      <a:pt x="21" y="52"/>
                      <a:pt x="21" y="52"/>
                    </a:cubicBezTo>
                    <a:cubicBezTo>
                      <a:pt x="21" y="52"/>
                      <a:pt x="21" y="52"/>
                      <a:pt x="21" y="52"/>
                    </a:cubicBezTo>
                    <a:cubicBezTo>
                      <a:pt x="20" y="52"/>
                      <a:pt x="19" y="53"/>
                      <a:pt x="18" y="53"/>
                    </a:cubicBezTo>
                    <a:cubicBezTo>
                      <a:pt x="18" y="49"/>
                      <a:pt x="20" y="40"/>
                      <a:pt x="25" y="40"/>
                    </a:cubicBezTo>
                    <a:cubicBezTo>
                      <a:pt x="25" y="40"/>
                      <a:pt x="26" y="40"/>
                      <a:pt x="26" y="40"/>
                    </a:cubicBezTo>
                    <a:cubicBezTo>
                      <a:pt x="24" y="38"/>
                      <a:pt x="22" y="37"/>
                      <a:pt x="19" y="37"/>
                    </a:cubicBezTo>
                    <a:cubicBezTo>
                      <a:pt x="20" y="32"/>
                      <a:pt x="19" y="25"/>
                      <a:pt x="21" y="20"/>
                    </a:cubicBezTo>
                    <a:cubicBezTo>
                      <a:pt x="22" y="18"/>
                      <a:pt x="24" y="17"/>
                      <a:pt x="25" y="16"/>
                    </a:cubicBezTo>
                    <a:cubicBezTo>
                      <a:pt x="25" y="16"/>
                      <a:pt x="26" y="15"/>
                      <a:pt x="26" y="15"/>
                    </a:cubicBezTo>
                    <a:cubicBezTo>
                      <a:pt x="26" y="15"/>
                      <a:pt x="26" y="15"/>
                      <a:pt x="26" y="15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7"/>
                      <a:pt x="35" y="7"/>
                      <a:pt x="35" y="7"/>
                    </a:cubicBezTo>
                    <a:cubicBezTo>
                      <a:pt x="35" y="6"/>
                      <a:pt x="34" y="4"/>
                      <a:pt x="34" y="2"/>
                    </a:cubicBezTo>
                    <a:cubicBezTo>
                      <a:pt x="35" y="1"/>
                      <a:pt x="35" y="1"/>
                      <a:pt x="3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" name="Rectangle 245">
                <a:extLst>
                  <a:ext uri="{FF2B5EF4-FFF2-40B4-BE49-F238E27FC236}">
                    <a16:creationId xmlns:a16="http://schemas.microsoft.com/office/drawing/2014/main" id="{A9CF880F-0DB2-4B4C-9FCD-F87E7CE9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91008" y="5402380"/>
                <a:ext cx="3685" cy="368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5" name="Freeform 246">
                <a:extLst>
                  <a:ext uri="{FF2B5EF4-FFF2-40B4-BE49-F238E27FC236}">
                    <a16:creationId xmlns:a16="http://schemas.microsoft.com/office/drawing/2014/main" id="{3A5CE0D6-3ADC-8C47-8C3F-57916E4842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91008" y="540238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6" name="Freeform 247">
                <a:extLst>
                  <a:ext uri="{FF2B5EF4-FFF2-40B4-BE49-F238E27FC236}">
                    <a16:creationId xmlns:a16="http://schemas.microsoft.com/office/drawing/2014/main" id="{DCB9FE46-873D-0646-B932-556D3F9729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6911" y="4893834"/>
                <a:ext cx="1680413" cy="641210"/>
              </a:xfrm>
              <a:custGeom>
                <a:avLst/>
                <a:gdLst>
                  <a:gd name="T0" fmla="*/ 233 w 529"/>
                  <a:gd name="T1" fmla="*/ 2 h 202"/>
                  <a:gd name="T2" fmla="*/ 167 w 529"/>
                  <a:gd name="T3" fmla="*/ 17 h 202"/>
                  <a:gd name="T4" fmla="*/ 119 w 529"/>
                  <a:gd name="T5" fmla="*/ 28 h 202"/>
                  <a:gd name="T6" fmla="*/ 87 w 529"/>
                  <a:gd name="T7" fmla="*/ 28 h 202"/>
                  <a:gd name="T8" fmla="*/ 108 w 529"/>
                  <a:gd name="T9" fmla="*/ 44 h 202"/>
                  <a:gd name="T10" fmla="*/ 72 w 529"/>
                  <a:gd name="T11" fmla="*/ 56 h 202"/>
                  <a:gd name="T12" fmla="*/ 44 w 529"/>
                  <a:gd name="T13" fmla="*/ 58 h 202"/>
                  <a:gd name="T14" fmla="*/ 15 w 529"/>
                  <a:gd name="T15" fmla="*/ 60 h 202"/>
                  <a:gd name="T16" fmla="*/ 2 w 529"/>
                  <a:gd name="T17" fmla="*/ 87 h 202"/>
                  <a:gd name="T18" fmla="*/ 21 w 529"/>
                  <a:gd name="T19" fmla="*/ 102 h 202"/>
                  <a:gd name="T20" fmla="*/ 23 w 529"/>
                  <a:gd name="T21" fmla="*/ 123 h 202"/>
                  <a:gd name="T22" fmla="*/ 11 w 529"/>
                  <a:gd name="T23" fmla="*/ 118 h 202"/>
                  <a:gd name="T24" fmla="*/ 7 w 529"/>
                  <a:gd name="T25" fmla="*/ 124 h 202"/>
                  <a:gd name="T26" fmla="*/ 16 w 529"/>
                  <a:gd name="T27" fmla="*/ 128 h 202"/>
                  <a:gd name="T28" fmla="*/ 44 w 529"/>
                  <a:gd name="T29" fmla="*/ 159 h 202"/>
                  <a:gd name="T30" fmla="*/ 36 w 529"/>
                  <a:gd name="T31" fmla="*/ 164 h 202"/>
                  <a:gd name="T32" fmla="*/ 48 w 529"/>
                  <a:gd name="T33" fmla="*/ 175 h 202"/>
                  <a:gd name="T34" fmla="*/ 54 w 529"/>
                  <a:gd name="T35" fmla="*/ 179 h 202"/>
                  <a:gd name="T36" fmla="*/ 54 w 529"/>
                  <a:gd name="T37" fmla="*/ 182 h 202"/>
                  <a:gd name="T38" fmla="*/ 79 w 529"/>
                  <a:gd name="T39" fmla="*/ 181 h 202"/>
                  <a:gd name="T40" fmla="*/ 114 w 529"/>
                  <a:gd name="T41" fmla="*/ 193 h 202"/>
                  <a:gd name="T42" fmla="*/ 129 w 529"/>
                  <a:gd name="T43" fmla="*/ 173 h 202"/>
                  <a:gd name="T44" fmla="*/ 188 w 529"/>
                  <a:gd name="T45" fmla="*/ 197 h 202"/>
                  <a:gd name="T46" fmla="*/ 228 w 529"/>
                  <a:gd name="T47" fmla="*/ 189 h 202"/>
                  <a:gd name="T48" fmla="*/ 264 w 529"/>
                  <a:gd name="T49" fmla="*/ 183 h 202"/>
                  <a:gd name="T50" fmla="*/ 282 w 529"/>
                  <a:gd name="T51" fmla="*/ 200 h 202"/>
                  <a:gd name="T52" fmla="*/ 289 w 529"/>
                  <a:gd name="T53" fmla="*/ 198 h 202"/>
                  <a:gd name="T54" fmla="*/ 293 w 529"/>
                  <a:gd name="T55" fmla="*/ 190 h 202"/>
                  <a:gd name="T56" fmla="*/ 313 w 529"/>
                  <a:gd name="T57" fmla="*/ 176 h 202"/>
                  <a:gd name="T58" fmla="*/ 340 w 529"/>
                  <a:gd name="T59" fmla="*/ 170 h 202"/>
                  <a:gd name="T60" fmla="*/ 359 w 529"/>
                  <a:gd name="T61" fmla="*/ 172 h 202"/>
                  <a:gd name="T62" fmla="*/ 380 w 529"/>
                  <a:gd name="T63" fmla="*/ 174 h 202"/>
                  <a:gd name="T64" fmla="*/ 403 w 529"/>
                  <a:gd name="T65" fmla="*/ 167 h 202"/>
                  <a:gd name="T66" fmla="*/ 426 w 529"/>
                  <a:gd name="T67" fmla="*/ 161 h 202"/>
                  <a:gd name="T68" fmla="*/ 481 w 529"/>
                  <a:gd name="T69" fmla="*/ 152 h 202"/>
                  <a:gd name="T70" fmla="*/ 485 w 529"/>
                  <a:gd name="T71" fmla="*/ 154 h 202"/>
                  <a:gd name="T72" fmla="*/ 509 w 529"/>
                  <a:gd name="T73" fmla="*/ 155 h 202"/>
                  <a:gd name="T74" fmla="*/ 521 w 529"/>
                  <a:gd name="T75" fmla="*/ 164 h 202"/>
                  <a:gd name="T76" fmla="*/ 529 w 529"/>
                  <a:gd name="T77" fmla="*/ 159 h 202"/>
                  <a:gd name="T78" fmla="*/ 525 w 529"/>
                  <a:gd name="T79" fmla="*/ 155 h 202"/>
                  <a:gd name="T80" fmla="*/ 524 w 529"/>
                  <a:gd name="T81" fmla="*/ 145 h 202"/>
                  <a:gd name="T82" fmla="*/ 518 w 529"/>
                  <a:gd name="T83" fmla="*/ 142 h 202"/>
                  <a:gd name="T84" fmla="*/ 515 w 529"/>
                  <a:gd name="T85" fmla="*/ 131 h 202"/>
                  <a:gd name="T86" fmla="*/ 514 w 529"/>
                  <a:gd name="T87" fmla="*/ 109 h 202"/>
                  <a:gd name="T88" fmla="*/ 511 w 529"/>
                  <a:gd name="T89" fmla="*/ 86 h 202"/>
                  <a:gd name="T90" fmla="*/ 514 w 529"/>
                  <a:gd name="T91" fmla="*/ 71 h 202"/>
                  <a:gd name="T92" fmla="*/ 499 w 529"/>
                  <a:gd name="T93" fmla="*/ 68 h 202"/>
                  <a:gd name="T94" fmla="*/ 494 w 529"/>
                  <a:gd name="T95" fmla="*/ 52 h 202"/>
                  <a:gd name="T96" fmla="*/ 497 w 529"/>
                  <a:gd name="T97" fmla="*/ 45 h 202"/>
                  <a:gd name="T98" fmla="*/ 496 w 529"/>
                  <a:gd name="T99" fmla="*/ 40 h 202"/>
                  <a:gd name="T100" fmla="*/ 482 w 529"/>
                  <a:gd name="T101" fmla="*/ 26 h 202"/>
                  <a:gd name="T102" fmla="*/ 477 w 529"/>
                  <a:gd name="T103" fmla="*/ 22 h 202"/>
                  <a:gd name="T104" fmla="*/ 470 w 529"/>
                  <a:gd name="T105" fmla="*/ 24 h 202"/>
                  <a:gd name="T106" fmla="*/ 449 w 529"/>
                  <a:gd name="T107" fmla="*/ 22 h 202"/>
                  <a:gd name="T108" fmla="*/ 439 w 529"/>
                  <a:gd name="T109" fmla="*/ 22 h 202"/>
                  <a:gd name="T110" fmla="*/ 399 w 529"/>
                  <a:gd name="T111" fmla="*/ 37 h 202"/>
                  <a:gd name="T112" fmla="*/ 393 w 529"/>
                  <a:gd name="T113" fmla="*/ 36 h 202"/>
                  <a:gd name="T114" fmla="*/ 374 w 529"/>
                  <a:gd name="T115" fmla="*/ 33 h 202"/>
                  <a:gd name="T116" fmla="*/ 328 w 529"/>
                  <a:gd name="T117" fmla="*/ 33 h 202"/>
                  <a:gd name="T118" fmla="*/ 287 w 529"/>
                  <a:gd name="T119" fmla="*/ 19 h 202"/>
                  <a:gd name="T120" fmla="*/ 258 w 529"/>
                  <a:gd name="T121" fmla="*/ 6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29" h="202">
                    <a:moveTo>
                      <a:pt x="257" y="0"/>
                    </a:moveTo>
                    <a:cubicBezTo>
                      <a:pt x="255" y="0"/>
                      <a:pt x="252" y="0"/>
                      <a:pt x="251" y="0"/>
                    </a:cubicBezTo>
                    <a:cubicBezTo>
                      <a:pt x="248" y="2"/>
                      <a:pt x="245" y="3"/>
                      <a:pt x="242" y="3"/>
                    </a:cubicBezTo>
                    <a:cubicBezTo>
                      <a:pt x="240" y="3"/>
                      <a:pt x="239" y="3"/>
                      <a:pt x="238" y="3"/>
                    </a:cubicBezTo>
                    <a:cubicBezTo>
                      <a:pt x="236" y="2"/>
                      <a:pt x="235" y="2"/>
                      <a:pt x="233" y="2"/>
                    </a:cubicBezTo>
                    <a:cubicBezTo>
                      <a:pt x="233" y="2"/>
                      <a:pt x="233" y="2"/>
                      <a:pt x="233" y="2"/>
                    </a:cubicBezTo>
                    <a:cubicBezTo>
                      <a:pt x="226" y="2"/>
                      <a:pt x="218" y="2"/>
                      <a:pt x="211" y="1"/>
                    </a:cubicBezTo>
                    <a:cubicBezTo>
                      <a:pt x="210" y="1"/>
                      <a:pt x="210" y="1"/>
                      <a:pt x="209" y="1"/>
                    </a:cubicBezTo>
                    <a:cubicBezTo>
                      <a:pt x="201" y="1"/>
                      <a:pt x="195" y="5"/>
                      <a:pt x="187" y="7"/>
                    </a:cubicBezTo>
                    <a:cubicBezTo>
                      <a:pt x="179" y="9"/>
                      <a:pt x="174" y="13"/>
                      <a:pt x="167" y="17"/>
                    </a:cubicBezTo>
                    <a:cubicBezTo>
                      <a:pt x="163" y="19"/>
                      <a:pt x="160" y="21"/>
                      <a:pt x="156" y="24"/>
                    </a:cubicBezTo>
                    <a:cubicBezTo>
                      <a:pt x="154" y="26"/>
                      <a:pt x="150" y="31"/>
                      <a:pt x="148" y="31"/>
                    </a:cubicBezTo>
                    <a:cubicBezTo>
                      <a:pt x="145" y="32"/>
                      <a:pt x="141" y="32"/>
                      <a:pt x="138" y="32"/>
                    </a:cubicBezTo>
                    <a:cubicBezTo>
                      <a:pt x="133" y="32"/>
                      <a:pt x="128" y="31"/>
                      <a:pt x="123" y="29"/>
                    </a:cubicBezTo>
                    <a:cubicBezTo>
                      <a:pt x="122" y="29"/>
                      <a:pt x="121" y="28"/>
                      <a:pt x="119" y="28"/>
                    </a:cubicBezTo>
                    <a:cubicBezTo>
                      <a:pt x="116" y="28"/>
                      <a:pt x="112" y="30"/>
                      <a:pt x="109" y="30"/>
                    </a:cubicBezTo>
                    <a:cubicBezTo>
                      <a:pt x="108" y="30"/>
                      <a:pt x="108" y="30"/>
                      <a:pt x="107" y="30"/>
                    </a:cubicBezTo>
                    <a:cubicBezTo>
                      <a:pt x="104" y="30"/>
                      <a:pt x="100" y="29"/>
                      <a:pt x="97" y="28"/>
                    </a:cubicBezTo>
                    <a:cubicBezTo>
                      <a:pt x="96" y="28"/>
                      <a:pt x="92" y="27"/>
                      <a:pt x="90" y="27"/>
                    </a:cubicBezTo>
                    <a:cubicBezTo>
                      <a:pt x="89" y="27"/>
                      <a:pt x="87" y="27"/>
                      <a:pt x="87" y="28"/>
                    </a:cubicBezTo>
                    <a:cubicBezTo>
                      <a:pt x="87" y="28"/>
                      <a:pt x="87" y="28"/>
                      <a:pt x="87" y="28"/>
                    </a:cubicBezTo>
                    <a:cubicBezTo>
                      <a:pt x="89" y="30"/>
                      <a:pt x="90" y="32"/>
                      <a:pt x="90" y="34"/>
                    </a:cubicBezTo>
                    <a:cubicBezTo>
                      <a:pt x="90" y="36"/>
                      <a:pt x="90" y="37"/>
                      <a:pt x="89" y="38"/>
                    </a:cubicBezTo>
                    <a:cubicBezTo>
                      <a:pt x="92" y="40"/>
                      <a:pt x="94" y="42"/>
                      <a:pt x="98" y="43"/>
                    </a:cubicBezTo>
                    <a:cubicBezTo>
                      <a:pt x="101" y="44"/>
                      <a:pt x="105" y="43"/>
                      <a:pt x="108" y="44"/>
                    </a:cubicBezTo>
                    <a:cubicBezTo>
                      <a:pt x="102" y="45"/>
                      <a:pt x="95" y="45"/>
                      <a:pt x="89" y="47"/>
                    </a:cubicBezTo>
                    <a:cubicBezTo>
                      <a:pt x="85" y="47"/>
                      <a:pt x="79" y="48"/>
                      <a:pt x="77" y="51"/>
                    </a:cubicBezTo>
                    <a:cubicBezTo>
                      <a:pt x="80" y="52"/>
                      <a:pt x="85" y="51"/>
                      <a:pt x="87" y="54"/>
                    </a:cubicBezTo>
                    <a:cubicBezTo>
                      <a:pt x="85" y="56"/>
                      <a:pt x="82" y="57"/>
                      <a:pt x="79" y="57"/>
                    </a:cubicBezTo>
                    <a:cubicBezTo>
                      <a:pt x="77" y="57"/>
                      <a:pt x="74" y="56"/>
                      <a:pt x="72" y="56"/>
                    </a:cubicBezTo>
                    <a:cubicBezTo>
                      <a:pt x="67" y="56"/>
                      <a:pt x="63" y="56"/>
                      <a:pt x="59" y="56"/>
                    </a:cubicBezTo>
                    <a:cubicBezTo>
                      <a:pt x="57" y="56"/>
                      <a:pt x="55" y="56"/>
                      <a:pt x="52" y="56"/>
                    </a:cubicBezTo>
                    <a:cubicBezTo>
                      <a:pt x="54" y="50"/>
                      <a:pt x="52" y="52"/>
                      <a:pt x="48" y="51"/>
                    </a:cubicBezTo>
                    <a:cubicBezTo>
                      <a:pt x="48" y="53"/>
                      <a:pt x="50" y="54"/>
                      <a:pt x="52" y="56"/>
                    </a:cubicBezTo>
                    <a:cubicBezTo>
                      <a:pt x="49" y="57"/>
                      <a:pt x="46" y="57"/>
                      <a:pt x="44" y="58"/>
                    </a:cubicBezTo>
                    <a:cubicBezTo>
                      <a:pt x="43" y="58"/>
                      <a:pt x="43" y="58"/>
                      <a:pt x="42" y="58"/>
                    </a:cubicBezTo>
                    <a:cubicBezTo>
                      <a:pt x="40" y="58"/>
                      <a:pt x="39" y="57"/>
                      <a:pt x="37" y="55"/>
                    </a:cubicBezTo>
                    <a:cubicBezTo>
                      <a:pt x="36" y="54"/>
                      <a:pt x="35" y="53"/>
                      <a:pt x="34" y="53"/>
                    </a:cubicBezTo>
                    <a:cubicBezTo>
                      <a:pt x="34" y="53"/>
                      <a:pt x="33" y="53"/>
                      <a:pt x="33" y="53"/>
                    </a:cubicBezTo>
                    <a:cubicBezTo>
                      <a:pt x="27" y="56"/>
                      <a:pt x="21" y="58"/>
                      <a:pt x="15" y="60"/>
                    </a:cubicBezTo>
                    <a:cubicBezTo>
                      <a:pt x="10" y="62"/>
                      <a:pt x="4" y="67"/>
                      <a:pt x="2" y="71"/>
                    </a:cubicBezTo>
                    <a:cubicBezTo>
                      <a:pt x="2" y="74"/>
                      <a:pt x="3" y="78"/>
                      <a:pt x="3" y="81"/>
                    </a:cubicBezTo>
                    <a:cubicBezTo>
                      <a:pt x="3" y="82"/>
                      <a:pt x="1" y="83"/>
                      <a:pt x="1" y="85"/>
                    </a:cubicBezTo>
                    <a:cubicBezTo>
                      <a:pt x="1" y="85"/>
                      <a:pt x="0" y="86"/>
                      <a:pt x="0" y="86"/>
                    </a:cubicBezTo>
                    <a:cubicBezTo>
                      <a:pt x="0" y="87"/>
                      <a:pt x="1" y="87"/>
                      <a:pt x="2" y="87"/>
                    </a:cubicBezTo>
                    <a:cubicBezTo>
                      <a:pt x="4" y="87"/>
                      <a:pt x="8" y="86"/>
                      <a:pt x="9" y="85"/>
                    </a:cubicBezTo>
                    <a:cubicBezTo>
                      <a:pt x="14" y="84"/>
                      <a:pt x="19" y="84"/>
                      <a:pt x="25" y="84"/>
                    </a:cubicBezTo>
                    <a:cubicBezTo>
                      <a:pt x="22" y="87"/>
                      <a:pt x="20" y="90"/>
                      <a:pt x="17" y="92"/>
                    </a:cubicBezTo>
                    <a:cubicBezTo>
                      <a:pt x="18" y="94"/>
                      <a:pt x="20" y="95"/>
                      <a:pt x="20" y="97"/>
                    </a:cubicBezTo>
                    <a:cubicBezTo>
                      <a:pt x="20" y="98"/>
                      <a:pt x="20" y="101"/>
                      <a:pt x="21" y="102"/>
                    </a:cubicBezTo>
                    <a:cubicBezTo>
                      <a:pt x="22" y="104"/>
                      <a:pt x="25" y="104"/>
                      <a:pt x="28" y="105"/>
                    </a:cubicBezTo>
                    <a:cubicBezTo>
                      <a:pt x="26" y="108"/>
                      <a:pt x="25" y="110"/>
                      <a:pt x="21" y="111"/>
                    </a:cubicBezTo>
                    <a:cubicBezTo>
                      <a:pt x="21" y="111"/>
                      <a:pt x="19" y="111"/>
                      <a:pt x="19" y="111"/>
                    </a:cubicBezTo>
                    <a:cubicBezTo>
                      <a:pt x="20" y="117"/>
                      <a:pt x="25" y="120"/>
                      <a:pt x="30" y="122"/>
                    </a:cubicBezTo>
                    <a:cubicBezTo>
                      <a:pt x="27" y="122"/>
                      <a:pt x="25" y="123"/>
                      <a:pt x="23" y="123"/>
                    </a:cubicBezTo>
                    <a:cubicBezTo>
                      <a:pt x="21" y="123"/>
                      <a:pt x="19" y="122"/>
                      <a:pt x="17" y="121"/>
                    </a:cubicBezTo>
                    <a:cubicBezTo>
                      <a:pt x="15" y="120"/>
                      <a:pt x="15" y="118"/>
                      <a:pt x="15" y="117"/>
                    </a:cubicBezTo>
                    <a:cubicBezTo>
                      <a:pt x="14" y="116"/>
                      <a:pt x="14" y="115"/>
                      <a:pt x="13" y="114"/>
                    </a:cubicBezTo>
                    <a:cubicBezTo>
                      <a:pt x="12" y="114"/>
                      <a:pt x="12" y="113"/>
                      <a:pt x="11" y="113"/>
                    </a:cubicBezTo>
                    <a:cubicBezTo>
                      <a:pt x="10" y="113"/>
                      <a:pt x="11" y="115"/>
                      <a:pt x="11" y="118"/>
                    </a:cubicBezTo>
                    <a:cubicBezTo>
                      <a:pt x="11" y="119"/>
                      <a:pt x="12" y="123"/>
                      <a:pt x="11" y="124"/>
                    </a:cubicBezTo>
                    <a:cubicBezTo>
                      <a:pt x="10" y="124"/>
                      <a:pt x="10" y="124"/>
                      <a:pt x="9" y="124"/>
                    </a:cubicBezTo>
                    <a:cubicBezTo>
                      <a:pt x="9" y="124"/>
                      <a:pt x="9" y="124"/>
                      <a:pt x="9" y="124"/>
                    </a:cubicBezTo>
                    <a:cubicBezTo>
                      <a:pt x="9" y="124"/>
                      <a:pt x="9" y="124"/>
                      <a:pt x="9" y="124"/>
                    </a:cubicBezTo>
                    <a:cubicBezTo>
                      <a:pt x="8" y="124"/>
                      <a:pt x="8" y="124"/>
                      <a:pt x="7" y="124"/>
                    </a:cubicBezTo>
                    <a:cubicBezTo>
                      <a:pt x="6" y="123"/>
                      <a:pt x="6" y="123"/>
                      <a:pt x="6" y="123"/>
                    </a:cubicBezTo>
                    <a:cubicBezTo>
                      <a:pt x="7" y="125"/>
                      <a:pt x="6" y="126"/>
                      <a:pt x="5" y="126"/>
                    </a:cubicBezTo>
                    <a:cubicBezTo>
                      <a:pt x="8" y="128"/>
                      <a:pt x="11" y="129"/>
                      <a:pt x="15" y="129"/>
                    </a:cubicBezTo>
                    <a:cubicBezTo>
                      <a:pt x="15" y="129"/>
                      <a:pt x="16" y="129"/>
                      <a:pt x="16" y="128"/>
                    </a:cubicBezTo>
                    <a:cubicBezTo>
                      <a:pt x="16" y="128"/>
                      <a:pt x="16" y="128"/>
                      <a:pt x="16" y="128"/>
                    </a:cubicBezTo>
                    <a:cubicBezTo>
                      <a:pt x="21" y="128"/>
                      <a:pt x="25" y="133"/>
                      <a:pt x="29" y="134"/>
                    </a:cubicBezTo>
                    <a:cubicBezTo>
                      <a:pt x="32" y="135"/>
                      <a:pt x="37" y="140"/>
                      <a:pt x="33" y="144"/>
                    </a:cubicBezTo>
                    <a:cubicBezTo>
                      <a:pt x="32" y="146"/>
                      <a:pt x="28" y="146"/>
                      <a:pt x="27" y="146"/>
                    </a:cubicBezTo>
                    <a:cubicBezTo>
                      <a:pt x="31" y="149"/>
                      <a:pt x="35" y="151"/>
                      <a:pt x="32" y="156"/>
                    </a:cubicBezTo>
                    <a:cubicBezTo>
                      <a:pt x="35" y="157"/>
                      <a:pt x="42" y="156"/>
                      <a:pt x="44" y="159"/>
                    </a:cubicBezTo>
                    <a:cubicBezTo>
                      <a:pt x="45" y="161"/>
                      <a:pt x="43" y="165"/>
                      <a:pt x="40" y="165"/>
                    </a:cubicBezTo>
                    <a:cubicBezTo>
                      <a:pt x="40" y="165"/>
                      <a:pt x="40" y="165"/>
                      <a:pt x="40" y="165"/>
                    </a:cubicBezTo>
                    <a:cubicBezTo>
                      <a:pt x="39" y="165"/>
                      <a:pt x="38" y="165"/>
                      <a:pt x="38" y="165"/>
                    </a:cubicBezTo>
                    <a:cubicBezTo>
                      <a:pt x="37" y="164"/>
                      <a:pt x="37" y="164"/>
                      <a:pt x="36" y="164"/>
                    </a:cubicBezTo>
                    <a:cubicBezTo>
                      <a:pt x="36" y="164"/>
                      <a:pt x="36" y="164"/>
                      <a:pt x="36" y="164"/>
                    </a:cubicBezTo>
                    <a:cubicBezTo>
                      <a:pt x="34" y="165"/>
                      <a:pt x="33" y="166"/>
                      <a:pt x="34" y="169"/>
                    </a:cubicBezTo>
                    <a:cubicBezTo>
                      <a:pt x="34" y="169"/>
                      <a:pt x="35" y="169"/>
                      <a:pt x="35" y="169"/>
                    </a:cubicBezTo>
                    <a:cubicBezTo>
                      <a:pt x="45" y="169"/>
                      <a:pt x="54" y="167"/>
                      <a:pt x="64" y="166"/>
                    </a:cubicBezTo>
                    <a:cubicBezTo>
                      <a:pt x="60" y="170"/>
                      <a:pt x="58" y="174"/>
                      <a:pt x="52" y="174"/>
                    </a:cubicBezTo>
                    <a:cubicBezTo>
                      <a:pt x="51" y="174"/>
                      <a:pt x="49" y="175"/>
                      <a:pt x="48" y="175"/>
                    </a:cubicBezTo>
                    <a:cubicBezTo>
                      <a:pt x="46" y="175"/>
                      <a:pt x="45" y="176"/>
                      <a:pt x="43" y="176"/>
                    </a:cubicBezTo>
                    <a:cubicBezTo>
                      <a:pt x="41" y="176"/>
                      <a:pt x="39" y="177"/>
                      <a:pt x="37" y="178"/>
                    </a:cubicBezTo>
                    <a:cubicBezTo>
                      <a:pt x="37" y="178"/>
                      <a:pt x="38" y="179"/>
                      <a:pt x="39" y="179"/>
                    </a:cubicBezTo>
                    <a:cubicBezTo>
                      <a:pt x="45" y="179"/>
                      <a:pt x="56" y="175"/>
                      <a:pt x="58" y="174"/>
                    </a:cubicBezTo>
                    <a:cubicBezTo>
                      <a:pt x="57" y="176"/>
                      <a:pt x="55" y="177"/>
                      <a:pt x="54" y="179"/>
                    </a:cubicBezTo>
                    <a:cubicBezTo>
                      <a:pt x="55" y="178"/>
                      <a:pt x="55" y="178"/>
                      <a:pt x="55" y="178"/>
                    </a:cubicBezTo>
                    <a:cubicBezTo>
                      <a:pt x="56" y="178"/>
                      <a:pt x="56" y="179"/>
                      <a:pt x="56" y="180"/>
                    </a:cubicBezTo>
                    <a:cubicBezTo>
                      <a:pt x="57" y="180"/>
                      <a:pt x="57" y="180"/>
                      <a:pt x="57" y="180"/>
                    </a:cubicBezTo>
                    <a:cubicBezTo>
                      <a:pt x="57" y="181"/>
                      <a:pt x="54" y="181"/>
                      <a:pt x="54" y="182"/>
                    </a:cubicBezTo>
                    <a:cubicBezTo>
                      <a:pt x="54" y="182"/>
                      <a:pt x="54" y="182"/>
                      <a:pt x="54" y="182"/>
                    </a:cubicBezTo>
                    <a:cubicBezTo>
                      <a:pt x="55" y="182"/>
                      <a:pt x="62" y="176"/>
                      <a:pt x="62" y="176"/>
                    </a:cubicBezTo>
                    <a:cubicBezTo>
                      <a:pt x="65" y="174"/>
                      <a:pt x="66" y="173"/>
                      <a:pt x="67" y="173"/>
                    </a:cubicBezTo>
                    <a:cubicBezTo>
                      <a:pt x="68" y="173"/>
                      <a:pt x="69" y="174"/>
                      <a:pt x="71" y="174"/>
                    </a:cubicBezTo>
                    <a:cubicBezTo>
                      <a:pt x="74" y="175"/>
                      <a:pt x="71" y="178"/>
                      <a:pt x="75" y="178"/>
                    </a:cubicBezTo>
                    <a:cubicBezTo>
                      <a:pt x="78" y="178"/>
                      <a:pt x="79" y="181"/>
                      <a:pt x="79" y="181"/>
                    </a:cubicBezTo>
                    <a:cubicBezTo>
                      <a:pt x="80" y="181"/>
                      <a:pt x="80" y="180"/>
                      <a:pt x="81" y="176"/>
                    </a:cubicBezTo>
                    <a:cubicBezTo>
                      <a:pt x="84" y="180"/>
                      <a:pt x="88" y="190"/>
                      <a:pt x="92" y="191"/>
                    </a:cubicBezTo>
                    <a:cubicBezTo>
                      <a:pt x="96" y="193"/>
                      <a:pt x="101" y="194"/>
                      <a:pt x="105" y="195"/>
                    </a:cubicBezTo>
                    <a:cubicBezTo>
                      <a:pt x="105" y="196"/>
                      <a:pt x="105" y="196"/>
                      <a:pt x="106" y="196"/>
                    </a:cubicBezTo>
                    <a:cubicBezTo>
                      <a:pt x="108" y="196"/>
                      <a:pt x="112" y="193"/>
                      <a:pt x="114" y="193"/>
                    </a:cubicBezTo>
                    <a:cubicBezTo>
                      <a:pt x="115" y="192"/>
                      <a:pt x="117" y="191"/>
                      <a:pt x="118" y="191"/>
                    </a:cubicBezTo>
                    <a:cubicBezTo>
                      <a:pt x="120" y="191"/>
                      <a:pt x="121" y="193"/>
                      <a:pt x="122" y="193"/>
                    </a:cubicBezTo>
                    <a:cubicBezTo>
                      <a:pt x="122" y="193"/>
                      <a:pt x="122" y="193"/>
                      <a:pt x="122" y="193"/>
                    </a:cubicBezTo>
                    <a:cubicBezTo>
                      <a:pt x="124" y="193"/>
                      <a:pt x="126" y="192"/>
                      <a:pt x="126" y="190"/>
                    </a:cubicBezTo>
                    <a:cubicBezTo>
                      <a:pt x="127" y="186"/>
                      <a:pt x="126" y="176"/>
                      <a:pt x="129" y="173"/>
                    </a:cubicBezTo>
                    <a:cubicBezTo>
                      <a:pt x="130" y="172"/>
                      <a:pt x="131" y="172"/>
                      <a:pt x="132" y="172"/>
                    </a:cubicBezTo>
                    <a:cubicBezTo>
                      <a:pt x="133" y="172"/>
                      <a:pt x="134" y="172"/>
                      <a:pt x="135" y="172"/>
                    </a:cubicBezTo>
                    <a:cubicBezTo>
                      <a:pt x="142" y="173"/>
                      <a:pt x="148" y="175"/>
                      <a:pt x="155" y="178"/>
                    </a:cubicBezTo>
                    <a:cubicBezTo>
                      <a:pt x="162" y="180"/>
                      <a:pt x="167" y="185"/>
                      <a:pt x="174" y="189"/>
                    </a:cubicBezTo>
                    <a:cubicBezTo>
                      <a:pt x="178" y="192"/>
                      <a:pt x="182" y="197"/>
                      <a:pt x="188" y="197"/>
                    </a:cubicBezTo>
                    <a:cubicBezTo>
                      <a:pt x="188" y="197"/>
                      <a:pt x="188" y="197"/>
                      <a:pt x="188" y="197"/>
                    </a:cubicBezTo>
                    <a:cubicBezTo>
                      <a:pt x="196" y="197"/>
                      <a:pt x="203" y="195"/>
                      <a:pt x="211" y="195"/>
                    </a:cubicBezTo>
                    <a:cubicBezTo>
                      <a:pt x="211" y="195"/>
                      <a:pt x="211" y="195"/>
                      <a:pt x="211" y="195"/>
                    </a:cubicBezTo>
                    <a:cubicBezTo>
                      <a:pt x="211" y="195"/>
                      <a:pt x="212" y="195"/>
                      <a:pt x="212" y="195"/>
                    </a:cubicBezTo>
                    <a:cubicBezTo>
                      <a:pt x="219" y="195"/>
                      <a:pt x="223" y="195"/>
                      <a:pt x="228" y="189"/>
                    </a:cubicBezTo>
                    <a:cubicBezTo>
                      <a:pt x="233" y="181"/>
                      <a:pt x="239" y="178"/>
                      <a:pt x="248" y="175"/>
                    </a:cubicBezTo>
                    <a:cubicBezTo>
                      <a:pt x="248" y="175"/>
                      <a:pt x="258" y="180"/>
                      <a:pt x="258" y="180"/>
                    </a:cubicBezTo>
                    <a:cubicBezTo>
                      <a:pt x="259" y="180"/>
                      <a:pt x="260" y="181"/>
                      <a:pt x="261" y="181"/>
                    </a:cubicBezTo>
                    <a:cubicBezTo>
                      <a:pt x="261" y="181"/>
                      <a:pt x="263" y="183"/>
                      <a:pt x="263" y="183"/>
                    </a:cubicBezTo>
                    <a:cubicBezTo>
                      <a:pt x="263" y="183"/>
                      <a:pt x="264" y="183"/>
                      <a:pt x="264" y="183"/>
                    </a:cubicBezTo>
                    <a:cubicBezTo>
                      <a:pt x="267" y="183"/>
                      <a:pt x="270" y="180"/>
                      <a:pt x="273" y="177"/>
                    </a:cubicBezTo>
                    <a:cubicBezTo>
                      <a:pt x="275" y="175"/>
                      <a:pt x="278" y="172"/>
                      <a:pt x="281" y="172"/>
                    </a:cubicBezTo>
                    <a:cubicBezTo>
                      <a:pt x="281" y="172"/>
                      <a:pt x="281" y="172"/>
                      <a:pt x="281" y="172"/>
                    </a:cubicBezTo>
                    <a:cubicBezTo>
                      <a:pt x="295" y="172"/>
                      <a:pt x="282" y="185"/>
                      <a:pt x="278" y="190"/>
                    </a:cubicBezTo>
                    <a:cubicBezTo>
                      <a:pt x="276" y="194"/>
                      <a:pt x="281" y="196"/>
                      <a:pt x="282" y="200"/>
                    </a:cubicBezTo>
                    <a:cubicBezTo>
                      <a:pt x="281" y="200"/>
                      <a:pt x="281" y="200"/>
                      <a:pt x="281" y="200"/>
                    </a:cubicBezTo>
                    <a:cubicBezTo>
                      <a:pt x="283" y="201"/>
                      <a:pt x="284" y="201"/>
                      <a:pt x="285" y="202"/>
                    </a:cubicBezTo>
                    <a:cubicBezTo>
                      <a:pt x="285" y="201"/>
                      <a:pt x="286" y="200"/>
                      <a:pt x="287" y="199"/>
                    </a:cubicBezTo>
                    <a:cubicBezTo>
                      <a:pt x="287" y="199"/>
                      <a:pt x="287" y="199"/>
                      <a:pt x="287" y="199"/>
                    </a:cubicBezTo>
                    <a:cubicBezTo>
                      <a:pt x="288" y="198"/>
                      <a:pt x="288" y="198"/>
                      <a:pt x="289" y="198"/>
                    </a:cubicBezTo>
                    <a:cubicBezTo>
                      <a:pt x="290" y="197"/>
                      <a:pt x="290" y="197"/>
                      <a:pt x="290" y="197"/>
                    </a:cubicBezTo>
                    <a:cubicBezTo>
                      <a:pt x="290" y="196"/>
                      <a:pt x="290" y="196"/>
                      <a:pt x="290" y="196"/>
                    </a:cubicBezTo>
                    <a:cubicBezTo>
                      <a:pt x="290" y="195"/>
                      <a:pt x="290" y="195"/>
                      <a:pt x="291" y="194"/>
                    </a:cubicBezTo>
                    <a:cubicBezTo>
                      <a:pt x="291" y="193"/>
                      <a:pt x="291" y="193"/>
                      <a:pt x="292" y="192"/>
                    </a:cubicBezTo>
                    <a:cubicBezTo>
                      <a:pt x="292" y="192"/>
                      <a:pt x="293" y="191"/>
                      <a:pt x="293" y="190"/>
                    </a:cubicBezTo>
                    <a:cubicBezTo>
                      <a:pt x="294" y="190"/>
                      <a:pt x="295" y="190"/>
                      <a:pt x="295" y="189"/>
                    </a:cubicBezTo>
                    <a:cubicBezTo>
                      <a:pt x="295" y="188"/>
                      <a:pt x="295" y="187"/>
                      <a:pt x="295" y="185"/>
                    </a:cubicBezTo>
                    <a:cubicBezTo>
                      <a:pt x="295" y="181"/>
                      <a:pt x="296" y="177"/>
                      <a:pt x="297" y="174"/>
                    </a:cubicBezTo>
                    <a:cubicBezTo>
                      <a:pt x="299" y="168"/>
                      <a:pt x="299" y="168"/>
                      <a:pt x="299" y="168"/>
                    </a:cubicBezTo>
                    <a:cubicBezTo>
                      <a:pt x="313" y="176"/>
                      <a:pt x="313" y="176"/>
                      <a:pt x="313" y="176"/>
                    </a:cubicBezTo>
                    <a:cubicBezTo>
                      <a:pt x="313" y="176"/>
                      <a:pt x="314" y="176"/>
                      <a:pt x="314" y="176"/>
                    </a:cubicBezTo>
                    <a:cubicBezTo>
                      <a:pt x="315" y="176"/>
                      <a:pt x="317" y="176"/>
                      <a:pt x="318" y="176"/>
                    </a:cubicBezTo>
                    <a:cubicBezTo>
                      <a:pt x="320" y="176"/>
                      <a:pt x="320" y="176"/>
                      <a:pt x="320" y="176"/>
                    </a:cubicBezTo>
                    <a:cubicBezTo>
                      <a:pt x="325" y="175"/>
                      <a:pt x="331" y="173"/>
                      <a:pt x="338" y="170"/>
                    </a:cubicBezTo>
                    <a:cubicBezTo>
                      <a:pt x="340" y="170"/>
                      <a:pt x="340" y="170"/>
                      <a:pt x="340" y="170"/>
                    </a:cubicBezTo>
                    <a:cubicBezTo>
                      <a:pt x="342" y="169"/>
                      <a:pt x="344" y="168"/>
                      <a:pt x="345" y="168"/>
                    </a:cubicBezTo>
                    <a:cubicBezTo>
                      <a:pt x="347" y="168"/>
                      <a:pt x="348" y="168"/>
                      <a:pt x="350" y="169"/>
                    </a:cubicBezTo>
                    <a:cubicBezTo>
                      <a:pt x="355" y="170"/>
                      <a:pt x="355" y="170"/>
                      <a:pt x="355" y="170"/>
                    </a:cubicBezTo>
                    <a:cubicBezTo>
                      <a:pt x="357" y="170"/>
                      <a:pt x="358" y="171"/>
                      <a:pt x="359" y="172"/>
                    </a:cubicBezTo>
                    <a:cubicBezTo>
                      <a:pt x="359" y="172"/>
                      <a:pt x="359" y="172"/>
                      <a:pt x="359" y="172"/>
                    </a:cubicBezTo>
                    <a:cubicBezTo>
                      <a:pt x="359" y="172"/>
                      <a:pt x="359" y="172"/>
                      <a:pt x="359" y="172"/>
                    </a:cubicBezTo>
                    <a:cubicBezTo>
                      <a:pt x="360" y="173"/>
                      <a:pt x="360" y="173"/>
                      <a:pt x="360" y="173"/>
                    </a:cubicBezTo>
                    <a:cubicBezTo>
                      <a:pt x="366" y="174"/>
                      <a:pt x="371" y="174"/>
                      <a:pt x="376" y="174"/>
                    </a:cubicBezTo>
                    <a:cubicBezTo>
                      <a:pt x="377" y="174"/>
                      <a:pt x="378" y="174"/>
                      <a:pt x="379" y="174"/>
                    </a:cubicBezTo>
                    <a:cubicBezTo>
                      <a:pt x="380" y="174"/>
                      <a:pt x="380" y="174"/>
                      <a:pt x="380" y="174"/>
                    </a:cubicBezTo>
                    <a:cubicBezTo>
                      <a:pt x="380" y="176"/>
                      <a:pt x="380" y="176"/>
                      <a:pt x="380" y="176"/>
                    </a:cubicBezTo>
                    <a:cubicBezTo>
                      <a:pt x="380" y="174"/>
                      <a:pt x="380" y="174"/>
                      <a:pt x="380" y="174"/>
                    </a:cubicBezTo>
                    <a:cubicBezTo>
                      <a:pt x="385" y="173"/>
                      <a:pt x="391" y="171"/>
                      <a:pt x="396" y="169"/>
                    </a:cubicBezTo>
                    <a:cubicBezTo>
                      <a:pt x="401" y="168"/>
                      <a:pt x="401" y="168"/>
                      <a:pt x="401" y="168"/>
                    </a:cubicBezTo>
                    <a:cubicBezTo>
                      <a:pt x="402" y="167"/>
                      <a:pt x="403" y="167"/>
                      <a:pt x="403" y="167"/>
                    </a:cubicBezTo>
                    <a:cubicBezTo>
                      <a:pt x="405" y="166"/>
                      <a:pt x="406" y="166"/>
                      <a:pt x="407" y="165"/>
                    </a:cubicBezTo>
                    <a:cubicBezTo>
                      <a:pt x="408" y="165"/>
                      <a:pt x="408" y="165"/>
                      <a:pt x="408" y="165"/>
                    </a:cubicBezTo>
                    <a:cubicBezTo>
                      <a:pt x="411" y="163"/>
                      <a:pt x="416" y="161"/>
                      <a:pt x="420" y="161"/>
                    </a:cubicBezTo>
                    <a:cubicBezTo>
                      <a:pt x="420" y="161"/>
                      <a:pt x="421" y="161"/>
                      <a:pt x="421" y="161"/>
                    </a:cubicBezTo>
                    <a:cubicBezTo>
                      <a:pt x="423" y="161"/>
                      <a:pt x="424" y="161"/>
                      <a:pt x="426" y="161"/>
                    </a:cubicBezTo>
                    <a:cubicBezTo>
                      <a:pt x="435" y="161"/>
                      <a:pt x="443" y="160"/>
                      <a:pt x="451" y="159"/>
                    </a:cubicBezTo>
                    <a:cubicBezTo>
                      <a:pt x="454" y="158"/>
                      <a:pt x="457" y="157"/>
                      <a:pt x="461" y="156"/>
                    </a:cubicBezTo>
                    <a:cubicBezTo>
                      <a:pt x="464" y="155"/>
                      <a:pt x="464" y="155"/>
                      <a:pt x="464" y="155"/>
                    </a:cubicBezTo>
                    <a:cubicBezTo>
                      <a:pt x="465" y="158"/>
                      <a:pt x="465" y="158"/>
                      <a:pt x="465" y="158"/>
                    </a:cubicBezTo>
                    <a:cubicBezTo>
                      <a:pt x="470" y="155"/>
                      <a:pt x="474" y="152"/>
                      <a:pt x="481" y="152"/>
                    </a:cubicBezTo>
                    <a:cubicBezTo>
                      <a:pt x="483" y="152"/>
                      <a:pt x="483" y="152"/>
                      <a:pt x="483" y="152"/>
                    </a:cubicBezTo>
                    <a:cubicBezTo>
                      <a:pt x="483" y="152"/>
                      <a:pt x="484" y="152"/>
                      <a:pt x="484" y="152"/>
                    </a:cubicBezTo>
                    <a:cubicBezTo>
                      <a:pt x="484" y="152"/>
                      <a:pt x="484" y="152"/>
                      <a:pt x="485" y="152"/>
                    </a:cubicBezTo>
                    <a:cubicBezTo>
                      <a:pt x="485" y="152"/>
                      <a:pt x="485" y="152"/>
                      <a:pt x="485" y="152"/>
                    </a:cubicBezTo>
                    <a:cubicBezTo>
                      <a:pt x="485" y="154"/>
                      <a:pt x="485" y="154"/>
                      <a:pt x="485" y="154"/>
                    </a:cubicBezTo>
                    <a:cubicBezTo>
                      <a:pt x="486" y="152"/>
                      <a:pt x="486" y="152"/>
                      <a:pt x="486" y="152"/>
                    </a:cubicBezTo>
                    <a:cubicBezTo>
                      <a:pt x="487" y="152"/>
                      <a:pt x="488" y="153"/>
                      <a:pt x="489" y="153"/>
                    </a:cubicBezTo>
                    <a:cubicBezTo>
                      <a:pt x="494" y="154"/>
                      <a:pt x="494" y="154"/>
                      <a:pt x="494" y="154"/>
                    </a:cubicBezTo>
                    <a:cubicBezTo>
                      <a:pt x="497" y="154"/>
                      <a:pt x="501" y="155"/>
                      <a:pt x="505" y="155"/>
                    </a:cubicBezTo>
                    <a:cubicBezTo>
                      <a:pt x="506" y="155"/>
                      <a:pt x="507" y="155"/>
                      <a:pt x="509" y="155"/>
                    </a:cubicBezTo>
                    <a:cubicBezTo>
                      <a:pt x="510" y="154"/>
                      <a:pt x="511" y="154"/>
                      <a:pt x="512" y="154"/>
                    </a:cubicBezTo>
                    <a:cubicBezTo>
                      <a:pt x="517" y="154"/>
                      <a:pt x="519" y="159"/>
                      <a:pt x="520" y="160"/>
                    </a:cubicBezTo>
                    <a:cubicBezTo>
                      <a:pt x="520" y="161"/>
                      <a:pt x="520" y="161"/>
                      <a:pt x="520" y="161"/>
                    </a:cubicBezTo>
                    <a:cubicBezTo>
                      <a:pt x="520" y="162"/>
                      <a:pt x="520" y="162"/>
                      <a:pt x="521" y="163"/>
                    </a:cubicBezTo>
                    <a:cubicBezTo>
                      <a:pt x="521" y="163"/>
                      <a:pt x="521" y="164"/>
                      <a:pt x="521" y="164"/>
                    </a:cubicBezTo>
                    <a:cubicBezTo>
                      <a:pt x="522" y="163"/>
                      <a:pt x="522" y="163"/>
                      <a:pt x="522" y="163"/>
                    </a:cubicBezTo>
                    <a:cubicBezTo>
                      <a:pt x="524" y="163"/>
                      <a:pt x="525" y="162"/>
                      <a:pt x="526" y="162"/>
                    </a:cubicBezTo>
                    <a:cubicBezTo>
                      <a:pt x="529" y="160"/>
                      <a:pt x="529" y="160"/>
                      <a:pt x="529" y="160"/>
                    </a:cubicBezTo>
                    <a:cubicBezTo>
                      <a:pt x="529" y="160"/>
                      <a:pt x="529" y="160"/>
                      <a:pt x="529" y="160"/>
                    </a:cubicBezTo>
                    <a:cubicBezTo>
                      <a:pt x="529" y="160"/>
                      <a:pt x="529" y="160"/>
                      <a:pt x="529" y="159"/>
                    </a:cubicBezTo>
                    <a:cubicBezTo>
                      <a:pt x="529" y="159"/>
                      <a:pt x="529" y="159"/>
                      <a:pt x="529" y="159"/>
                    </a:cubicBezTo>
                    <a:cubicBezTo>
                      <a:pt x="529" y="158"/>
                      <a:pt x="529" y="158"/>
                      <a:pt x="529" y="158"/>
                    </a:cubicBezTo>
                    <a:cubicBezTo>
                      <a:pt x="528" y="158"/>
                      <a:pt x="528" y="158"/>
                      <a:pt x="528" y="158"/>
                    </a:cubicBezTo>
                    <a:cubicBezTo>
                      <a:pt x="526" y="157"/>
                      <a:pt x="526" y="157"/>
                      <a:pt x="526" y="157"/>
                    </a:cubicBezTo>
                    <a:cubicBezTo>
                      <a:pt x="526" y="156"/>
                      <a:pt x="525" y="156"/>
                      <a:pt x="525" y="155"/>
                    </a:cubicBezTo>
                    <a:cubicBezTo>
                      <a:pt x="524" y="154"/>
                      <a:pt x="524" y="154"/>
                      <a:pt x="524" y="154"/>
                    </a:cubicBezTo>
                    <a:cubicBezTo>
                      <a:pt x="523" y="151"/>
                      <a:pt x="523" y="149"/>
                      <a:pt x="523" y="147"/>
                    </a:cubicBezTo>
                    <a:cubicBezTo>
                      <a:pt x="524" y="147"/>
                      <a:pt x="524" y="147"/>
                      <a:pt x="524" y="147"/>
                    </a:cubicBezTo>
                    <a:cubicBezTo>
                      <a:pt x="524" y="146"/>
                      <a:pt x="524" y="146"/>
                      <a:pt x="524" y="146"/>
                    </a:cubicBezTo>
                    <a:cubicBezTo>
                      <a:pt x="524" y="145"/>
                      <a:pt x="524" y="145"/>
                      <a:pt x="524" y="145"/>
                    </a:cubicBezTo>
                    <a:cubicBezTo>
                      <a:pt x="523" y="145"/>
                      <a:pt x="523" y="145"/>
                      <a:pt x="523" y="145"/>
                    </a:cubicBezTo>
                    <a:cubicBezTo>
                      <a:pt x="523" y="145"/>
                      <a:pt x="522" y="144"/>
                      <a:pt x="521" y="144"/>
                    </a:cubicBezTo>
                    <a:cubicBezTo>
                      <a:pt x="520" y="143"/>
                      <a:pt x="520" y="143"/>
                      <a:pt x="520" y="143"/>
                    </a:cubicBezTo>
                    <a:cubicBezTo>
                      <a:pt x="520" y="143"/>
                      <a:pt x="519" y="143"/>
                      <a:pt x="519" y="142"/>
                    </a:cubicBezTo>
                    <a:cubicBezTo>
                      <a:pt x="518" y="142"/>
                      <a:pt x="518" y="142"/>
                      <a:pt x="518" y="142"/>
                    </a:cubicBezTo>
                    <a:cubicBezTo>
                      <a:pt x="517" y="142"/>
                      <a:pt x="516" y="142"/>
                      <a:pt x="516" y="141"/>
                    </a:cubicBezTo>
                    <a:cubicBezTo>
                      <a:pt x="515" y="140"/>
                      <a:pt x="515" y="140"/>
                      <a:pt x="515" y="140"/>
                    </a:cubicBezTo>
                    <a:cubicBezTo>
                      <a:pt x="514" y="139"/>
                      <a:pt x="513" y="138"/>
                      <a:pt x="513" y="137"/>
                    </a:cubicBezTo>
                    <a:cubicBezTo>
                      <a:pt x="513" y="136"/>
                      <a:pt x="513" y="135"/>
                      <a:pt x="514" y="134"/>
                    </a:cubicBezTo>
                    <a:cubicBezTo>
                      <a:pt x="514" y="133"/>
                      <a:pt x="514" y="133"/>
                      <a:pt x="515" y="131"/>
                    </a:cubicBezTo>
                    <a:cubicBezTo>
                      <a:pt x="516" y="130"/>
                      <a:pt x="518" y="128"/>
                      <a:pt x="519" y="126"/>
                    </a:cubicBezTo>
                    <a:cubicBezTo>
                      <a:pt x="515" y="127"/>
                      <a:pt x="515" y="127"/>
                      <a:pt x="515" y="127"/>
                    </a:cubicBezTo>
                    <a:cubicBezTo>
                      <a:pt x="516" y="122"/>
                      <a:pt x="516" y="122"/>
                      <a:pt x="516" y="122"/>
                    </a:cubicBezTo>
                    <a:cubicBezTo>
                      <a:pt x="516" y="117"/>
                      <a:pt x="516" y="111"/>
                      <a:pt x="515" y="110"/>
                    </a:cubicBezTo>
                    <a:cubicBezTo>
                      <a:pt x="514" y="109"/>
                      <a:pt x="514" y="109"/>
                      <a:pt x="514" y="109"/>
                    </a:cubicBezTo>
                    <a:cubicBezTo>
                      <a:pt x="514" y="108"/>
                      <a:pt x="514" y="108"/>
                      <a:pt x="514" y="108"/>
                    </a:cubicBezTo>
                    <a:cubicBezTo>
                      <a:pt x="513" y="106"/>
                      <a:pt x="512" y="104"/>
                      <a:pt x="510" y="100"/>
                    </a:cubicBezTo>
                    <a:cubicBezTo>
                      <a:pt x="510" y="99"/>
                      <a:pt x="509" y="98"/>
                      <a:pt x="509" y="96"/>
                    </a:cubicBezTo>
                    <a:cubicBezTo>
                      <a:pt x="507" y="90"/>
                      <a:pt x="507" y="90"/>
                      <a:pt x="507" y="90"/>
                    </a:cubicBezTo>
                    <a:cubicBezTo>
                      <a:pt x="511" y="86"/>
                      <a:pt x="511" y="86"/>
                      <a:pt x="511" y="86"/>
                    </a:cubicBezTo>
                    <a:cubicBezTo>
                      <a:pt x="512" y="86"/>
                      <a:pt x="512" y="86"/>
                      <a:pt x="512" y="86"/>
                    </a:cubicBezTo>
                    <a:cubicBezTo>
                      <a:pt x="515" y="86"/>
                      <a:pt x="518" y="85"/>
                      <a:pt x="519" y="85"/>
                    </a:cubicBezTo>
                    <a:cubicBezTo>
                      <a:pt x="519" y="85"/>
                      <a:pt x="520" y="84"/>
                      <a:pt x="520" y="82"/>
                    </a:cubicBezTo>
                    <a:cubicBezTo>
                      <a:pt x="519" y="80"/>
                      <a:pt x="519" y="76"/>
                      <a:pt x="522" y="75"/>
                    </a:cubicBezTo>
                    <a:cubicBezTo>
                      <a:pt x="519" y="72"/>
                      <a:pt x="519" y="72"/>
                      <a:pt x="514" y="71"/>
                    </a:cubicBezTo>
                    <a:cubicBezTo>
                      <a:pt x="512" y="71"/>
                      <a:pt x="511" y="71"/>
                      <a:pt x="509" y="71"/>
                    </a:cubicBezTo>
                    <a:cubicBezTo>
                      <a:pt x="509" y="71"/>
                      <a:pt x="509" y="71"/>
                      <a:pt x="509" y="71"/>
                    </a:cubicBezTo>
                    <a:cubicBezTo>
                      <a:pt x="509" y="71"/>
                      <a:pt x="508" y="71"/>
                      <a:pt x="508" y="71"/>
                    </a:cubicBezTo>
                    <a:cubicBezTo>
                      <a:pt x="505" y="71"/>
                      <a:pt x="503" y="70"/>
                      <a:pt x="501" y="69"/>
                    </a:cubicBezTo>
                    <a:cubicBezTo>
                      <a:pt x="499" y="68"/>
                      <a:pt x="499" y="68"/>
                      <a:pt x="499" y="68"/>
                    </a:cubicBezTo>
                    <a:cubicBezTo>
                      <a:pt x="498" y="68"/>
                      <a:pt x="497" y="67"/>
                      <a:pt x="497" y="65"/>
                    </a:cubicBezTo>
                    <a:cubicBezTo>
                      <a:pt x="496" y="63"/>
                      <a:pt x="497" y="62"/>
                      <a:pt x="497" y="61"/>
                    </a:cubicBezTo>
                    <a:cubicBezTo>
                      <a:pt x="497" y="61"/>
                      <a:pt x="497" y="61"/>
                      <a:pt x="497" y="61"/>
                    </a:cubicBezTo>
                    <a:cubicBezTo>
                      <a:pt x="497" y="60"/>
                      <a:pt x="497" y="60"/>
                      <a:pt x="496" y="59"/>
                    </a:cubicBezTo>
                    <a:cubicBezTo>
                      <a:pt x="494" y="55"/>
                      <a:pt x="494" y="54"/>
                      <a:pt x="494" y="52"/>
                    </a:cubicBezTo>
                    <a:cubicBezTo>
                      <a:pt x="494" y="50"/>
                      <a:pt x="495" y="49"/>
                      <a:pt x="496" y="48"/>
                    </a:cubicBezTo>
                    <a:cubicBezTo>
                      <a:pt x="497" y="48"/>
                      <a:pt x="497" y="48"/>
                      <a:pt x="497" y="48"/>
                    </a:cubicBezTo>
                    <a:cubicBezTo>
                      <a:pt x="497" y="48"/>
                      <a:pt x="497" y="48"/>
                      <a:pt x="497" y="48"/>
                    </a:cubicBezTo>
                    <a:cubicBezTo>
                      <a:pt x="498" y="47"/>
                      <a:pt x="498" y="47"/>
                      <a:pt x="498" y="47"/>
                    </a:cubicBezTo>
                    <a:cubicBezTo>
                      <a:pt x="497" y="45"/>
                      <a:pt x="497" y="45"/>
                      <a:pt x="497" y="45"/>
                    </a:cubicBezTo>
                    <a:cubicBezTo>
                      <a:pt x="497" y="44"/>
                      <a:pt x="497" y="44"/>
                      <a:pt x="497" y="43"/>
                    </a:cubicBezTo>
                    <a:cubicBezTo>
                      <a:pt x="497" y="43"/>
                      <a:pt x="497" y="42"/>
                      <a:pt x="497" y="42"/>
                    </a:cubicBezTo>
                    <a:cubicBezTo>
                      <a:pt x="497" y="41"/>
                      <a:pt x="497" y="41"/>
                      <a:pt x="497" y="41"/>
                    </a:cubicBezTo>
                    <a:cubicBezTo>
                      <a:pt x="496" y="40"/>
                      <a:pt x="496" y="40"/>
                      <a:pt x="496" y="40"/>
                    </a:cubicBezTo>
                    <a:cubicBezTo>
                      <a:pt x="496" y="40"/>
                      <a:pt x="496" y="40"/>
                      <a:pt x="496" y="40"/>
                    </a:cubicBezTo>
                    <a:cubicBezTo>
                      <a:pt x="496" y="39"/>
                      <a:pt x="496" y="39"/>
                      <a:pt x="496" y="39"/>
                    </a:cubicBezTo>
                    <a:cubicBezTo>
                      <a:pt x="496" y="38"/>
                      <a:pt x="495" y="37"/>
                      <a:pt x="495" y="37"/>
                    </a:cubicBezTo>
                    <a:cubicBezTo>
                      <a:pt x="487" y="29"/>
                      <a:pt x="487" y="29"/>
                      <a:pt x="487" y="29"/>
                    </a:cubicBezTo>
                    <a:cubicBezTo>
                      <a:pt x="487" y="29"/>
                      <a:pt x="487" y="29"/>
                      <a:pt x="487" y="29"/>
                    </a:cubicBezTo>
                    <a:cubicBezTo>
                      <a:pt x="485" y="28"/>
                      <a:pt x="484" y="27"/>
                      <a:pt x="482" y="26"/>
                    </a:cubicBezTo>
                    <a:cubicBezTo>
                      <a:pt x="481" y="25"/>
                      <a:pt x="481" y="25"/>
                      <a:pt x="481" y="25"/>
                    </a:cubicBezTo>
                    <a:cubicBezTo>
                      <a:pt x="481" y="25"/>
                      <a:pt x="481" y="25"/>
                      <a:pt x="481" y="25"/>
                    </a:cubicBezTo>
                    <a:cubicBezTo>
                      <a:pt x="480" y="24"/>
                      <a:pt x="480" y="24"/>
                      <a:pt x="479" y="24"/>
                    </a:cubicBezTo>
                    <a:cubicBezTo>
                      <a:pt x="479" y="23"/>
                      <a:pt x="478" y="23"/>
                      <a:pt x="478" y="22"/>
                    </a:cubicBezTo>
                    <a:cubicBezTo>
                      <a:pt x="477" y="22"/>
                      <a:pt x="477" y="22"/>
                      <a:pt x="477" y="22"/>
                    </a:cubicBezTo>
                    <a:cubicBezTo>
                      <a:pt x="477" y="21"/>
                      <a:pt x="477" y="21"/>
                      <a:pt x="477" y="21"/>
                    </a:cubicBezTo>
                    <a:cubicBezTo>
                      <a:pt x="475" y="19"/>
                      <a:pt x="474" y="19"/>
                      <a:pt x="472" y="19"/>
                    </a:cubicBezTo>
                    <a:cubicBezTo>
                      <a:pt x="472" y="19"/>
                      <a:pt x="472" y="19"/>
                      <a:pt x="472" y="19"/>
                    </a:cubicBezTo>
                    <a:cubicBezTo>
                      <a:pt x="472" y="19"/>
                      <a:pt x="471" y="19"/>
                      <a:pt x="471" y="21"/>
                    </a:cubicBezTo>
                    <a:cubicBezTo>
                      <a:pt x="470" y="24"/>
                      <a:pt x="470" y="24"/>
                      <a:pt x="470" y="24"/>
                    </a:cubicBezTo>
                    <a:cubicBezTo>
                      <a:pt x="467" y="23"/>
                      <a:pt x="467" y="23"/>
                      <a:pt x="467" y="23"/>
                    </a:cubicBezTo>
                    <a:cubicBezTo>
                      <a:pt x="463" y="23"/>
                      <a:pt x="460" y="22"/>
                      <a:pt x="457" y="22"/>
                    </a:cubicBezTo>
                    <a:cubicBezTo>
                      <a:pt x="454" y="22"/>
                      <a:pt x="454" y="22"/>
                      <a:pt x="454" y="22"/>
                    </a:cubicBezTo>
                    <a:cubicBezTo>
                      <a:pt x="453" y="22"/>
                      <a:pt x="453" y="22"/>
                      <a:pt x="452" y="22"/>
                    </a:cubicBezTo>
                    <a:cubicBezTo>
                      <a:pt x="451" y="22"/>
                      <a:pt x="450" y="22"/>
                      <a:pt x="449" y="22"/>
                    </a:cubicBezTo>
                    <a:cubicBezTo>
                      <a:pt x="449" y="22"/>
                      <a:pt x="449" y="22"/>
                      <a:pt x="449" y="22"/>
                    </a:cubicBezTo>
                    <a:cubicBezTo>
                      <a:pt x="447" y="22"/>
                      <a:pt x="446" y="22"/>
                      <a:pt x="445" y="22"/>
                    </a:cubicBezTo>
                    <a:cubicBezTo>
                      <a:pt x="444" y="22"/>
                      <a:pt x="442" y="22"/>
                      <a:pt x="441" y="21"/>
                    </a:cubicBezTo>
                    <a:cubicBezTo>
                      <a:pt x="443" y="26"/>
                      <a:pt x="443" y="26"/>
                      <a:pt x="443" y="26"/>
                    </a:cubicBezTo>
                    <a:cubicBezTo>
                      <a:pt x="439" y="22"/>
                      <a:pt x="439" y="22"/>
                      <a:pt x="439" y="22"/>
                    </a:cubicBezTo>
                    <a:cubicBezTo>
                      <a:pt x="428" y="26"/>
                      <a:pt x="428" y="26"/>
                      <a:pt x="428" y="26"/>
                    </a:cubicBezTo>
                    <a:cubicBezTo>
                      <a:pt x="426" y="27"/>
                      <a:pt x="425" y="28"/>
                      <a:pt x="423" y="28"/>
                    </a:cubicBezTo>
                    <a:cubicBezTo>
                      <a:pt x="421" y="29"/>
                      <a:pt x="418" y="29"/>
                      <a:pt x="417" y="30"/>
                    </a:cubicBezTo>
                    <a:cubicBezTo>
                      <a:pt x="414" y="33"/>
                      <a:pt x="409" y="34"/>
                      <a:pt x="405" y="36"/>
                    </a:cubicBezTo>
                    <a:cubicBezTo>
                      <a:pt x="403" y="37"/>
                      <a:pt x="402" y="37"/>
                      <a:pt x="399" y="37"/>
                    </a:cubicBezTo>
                    <a:cubicBezTo>
                      <a:pt x="399" y="37"/>
                      <a:pt x="399" y="37"/>
                      <a:pt x="399" y="37"/>
                    </a:cubicBezTo>
                    <a:cubicBezTo>
                      <a:pt x="398" y="37"/>
                      <a:pt x="397" y="37"/>
                      <a:pt x="397" y="37"/>
                    </a:cubicBezTo>
                    <a:cubicBezTo>
                      <a:pt x="396" y="36"/>
                      <a:pt x="396" y="36"/>
                      <a:pt x="395" y="36"/>
                    </a:cubicBezTo>
                    <a:cubicBezTo>
                      <a:pt x="395" y="36"/>
                      <a:pt x="395" y="36"/>
                      <a:pt x="394" y="36"/>
                    </a:cubicBezTo>
                    <a:cubicBezTo>
                      <a:pt x="394" y="36"/>
                      <a:pt x="393" y="36"/>
                      <a:pt x="393" y="36"/>
                    </a:cubicBezTo>
                    <a:cubicBezTo>
                      <a:pt x="389" y="36"/>
                      <a:pt x="385" y="34"/>
                      <a:pt x="382" y="33"/>
                    </a:cubicBezTo>
                    <a:cubicBezTo>
                      <a:pt x="381" y="32"/>
                      <a:pt x="380" y="32"/>
                      <a:pt x="380" y="32"/>
                    </a:cubicBezTo>
                    <a:cubicBezTo>
                      <a:pt x="379" y="32"/>
                      <a:pt x="378" y="32"/>
                      <a:pt x="376" y="33"/>
                    </a:cubicBezTo>
                    <a:cubicBezTo>
                      <a:pt x="376" y="33"/>
                      <a:pt x="375" y="33"/>
                      <a:pt x="375" y="33"/>
                    </a:cubicBezTo>
                    <a:cubicBezTo>
                      <a:pt x="374" y="33"/>
                      <a:pt x="374" y="33"/>
                      <a:pt x="374" y="33"/>
                    </a:cubicBezTo>
                    <a:cubicBezTo>
                      <a:pt x="373" y="33"/>
                      <a:pt x="373" y="33"/>
                      <a:pt x="372" y="33"/>
                    </a:cubicBezTo>
                    <a:cubicBezTo>
                      <a:pt x="372" y="33"/>
                      <a:pt x="371" y="33"/>
                      <a:pt x="370" y="33"/>
                    </a:cubicBezTo>
                    <a:cubicBezTo>
                      <a:pt x="364" y="35"/>
                      <a:pt x="357" y="38"/>
                      <a:pt x="350" y="38"/>
                    </a:cubicBezTo>
                    <a:cubicBezTo>
                      <a:pt x="350" y="38"/>
                      <a:pt x="350" y="38"/>
                      <a:pt x="350" y="38"/>
                    </a:cubicBezTo>
                    <a:cubicBezTo>
                      <a:pt x="343" y="38"/>
                      <a:pt x="335" y="34"/>
                      <a:pt x="328" y="33"/>
                    </a:cubicBezTo>
                    <a:cubicBezTo>
                      <a:pt x="319" y="32"/>
                      <a:pt x="314" y="29"/>
                      <a:pt x="306" y="23"/>
                    </a:cubicBezTo>
                    <a:cubicBezTo>
                      <a:pt x="306" y="23"/>
                      <a:pt x="305" y="23"/>
                      <a:pt x="305" y="23"/>
                    </a:cubicBezTo>
                    <a:cubicBezTo>
                      <a:pt x="303" y="23"/>
                      <a:pt x="297" y="26"/>
                      <a:pt x="295" y="26"/>
                    </a:cubicBezTo>
                    <a:cubicBezTo>
                      <a:pt x="295" y="26"/>
                      <a:pt x="295" y="26"/>
                      <a:pt x="295" y="26"/>
                    </a:cubicBezTo>
                    <a:cubicBezTo>
                      <a:pt x="292" y="26"/>
                      <a:pt x="288" y="21"/>
                      <a:pt x="287" y="19"/>
                    </a:cubicBezTo>
                    <a:cubicBezTo>
                      <a:pt x="285" y="16"/>
                      <a:pt x="285" y="11"/>
                      <a:pt x="281" y="11"/>
                    </a:cubicBezTo>
                    <a:cubicBezTo>
                      <a:pt x="281" y="11"/>
                      <a:pt x="280" y="11"/>
                      <a:pt x="279" y="11"/>
                    </a:cubicBezTo>
                    <a:cubicBezTo>
                      <a:pt x="276" y="12"/>
                      <a:pt x="273" y="13"/>
                      <a:pt x="270" y="13"/>
                    </a:cubicBezTo>
                    <a:cubicBezTo>
                      <a:pt x="269" y="13"/>
                      <a:pt x="269" y="13"/>
                      <a:pt x="268" y="13"/>
                    </a:cubicBezTo>
                    <a:cubicBezTo>
                      <a:pt x="264" y="12"/>
                      <a:pt x="261" y="9"/>
                      <a:pt x="258" y="6"/>
                    </a:cubicBezTo>
                    <a:cubicBezTo>
                      <a:pt x="257" y="4"/>
                      <a:pt x="257" y="0"/>
                      <a:pt x="259" y="0"/>
                    </a:cubicBezTo>
                    <a:cubicBezTo>
                      <a:pt x="259" y="0"/>
                      <a:pt x="260" y="0"/>
                      <a:pt x="260" y="1"/>
                    </a:cubicBezTo>
                    <a:cubicBezTo>
                      <a:pt x="259" y="0"/>
                      <a:pt x="258" y="0"/>
                      <a:pt x="25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" name="Freeform 248">
                <a:extLst>
                  <a:ext uri="{FF2B5EF4-FFF2-40B4-BE49-F238E27FC236}">
                    <a16:creationId xmlns:a16="http://schemas.microsoft.com/office/drawing/2014/main" id="{45BF7EB6-ED86-4840-97EB-C514D4A29A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28691" y="5678764"/>
                <a:ext cx="117924" cy="136349"/>
              </a:xfrm>
              <a:custGeom>
                <a:avLst/>
                <a:gdLst>
                  <a:gd name="T0" fmla="*/ 22 w 37"/>
                  <a:gd name="T1" fmla="*/ 0 h 42"/>
                  <a:gd name="T2" fmla="*/ 20 w 37"/>
                  <a:gd name="T3" fmla="*/ 2 h 42"/>
                  <a:gd name="T4" fmla="*/ 15 w 37"/>
                  <a:gd name="T5" fmla="*/ 6 h 42"/>
                  <a:gd name="T6" fmla="*/ 11 w 37"/>
                  <a:gd name="T7" fmla="*/ 20 h 42"/>
                  <a:gd name="T8" fmla="*/ 8 w 37"/>
                  <a:gd name="T9" fmla="*/ 25 h 42"/>
                  <a:gd name="T10" fmla="*/ 5 w 37"/>
                  <a:gd name="T11" fmla="*/ 31 h 42"/>
                  <a:gd name="T12" fmla="*/ 0 w 37"/>
                  <a:gd name="T13" fmla="*/ 42 h 42"/>
                  <a:gd name="T14" fmla="*/ 2 w 37"/>
                  <a:gd name="T15" fmla="*/ 42 h 42"/>
                  <a:gd name="T16" fmla="*/ 5 w 37"/>
                  <a:gd name="T17" fmla="*/ 42 h 42"/>
                  <a:gd name="T18" fmla="*/ 9 w 37"/>
                  <a:gd name="T19" fmla="*/ 40 h 42"/>
                  <a:gd name="T20" fmla="*/ 11 w 37"/>
                  <a:gd name="T21" fmla="*/ 37 h 42"/>
                  <a:gd name="T22" fmla="*/ 13 w 37"/>
                  <a:gd name="T23" fmla="*/ 36 h 42"/>
                  <a:gd name="T24" fmla="*/ 15 w 37"/>
                  <a:gd name="T25" fmla="*/ 34 h 42"/>
                  <a:gd name="T26" fmla="*/ 15 w 37"/>
                  <a:gd name="T27" fmla="*/ 34 h 42"/>
                  <a:gd name="T28" fmla="*/ 17 w 37"/>
                  <a:gd name="T29" fmla="*/ 33 h 42"/>
                  <a:gd name="T30" fmla="*/ 20 w 37"/>
                  <a:gd name="T31" fmla="*/ 30 h 42"/>
                  <a:gd name="T32" fmla="*/ 20 w 37"/>
                  <a:gd name="T33" fmla="*/ 30 h 42"/>
                  <a:gd name="T34" fmla="*/ 19 w 37"/>
                  <a:gd name="T35" fmla="*/ 27 h 42"/>
                  <a:gd name="T36" fmla="*/ 25 w 37"/>
                  <a:gd name="T37" fmla="*/ 19 h 42"/>
                  <a:gd name="T38" fmla="*/ 29 w 37"/>
                  <a:gd name="T39" fmla="*/ 18 h 42"/>
                  <a:gd name="T40" fmla="*/ 36 w 37"/>
                  <a:gd name="T41" fmla="*/ 10 h 42"/>
                  <a:gd name="T42" fmla="*/ 37 w 37"/>
                  <a:gd name="T43" fmla="*/ 9 h 42"/>
                  <a:gd name="T44" fmla="*/ 36 w 37"/>
                  <a:gd name="T45" fmla="*/ 8 h 42"/>
                  <a:gd name="T46" fmla="*/ 35 w 37"/>
                  <a:gd name="T47" fmla="*/ 7 h 42"/>
                  <a:gd name="T48" fmla="*/ 33 w 37"/>
                  <a:gd name="T49" fmla="*/ 4 h 42"/>
                  <a:gd name="T50" fmla="*/ 28 w 37"/>
                  <a:gd name="T51" fmla="*/ 3 h 42"/>
                  <a:gd name="T52" fmla="*/ 30 w 37"/>
                  <a:gd name="T53" fmla="*/ 0 h 42"/>
                  <a:gd name="T54" fmla="*/ 26 w 37"/>
                  <a:gd name="T55" fmla="*/ 0 h 42"/>
                  <a:gd name="T56" fmla="*/ 22 w 37"/>
                  <a:gd name="T5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7" h="42">
                    <a:moveTo>
                      <a:pt x="22" y="0"/>
                    </a:moveTo>
                    <a:cubicBezTo>
                      <a:pt x="22" y="0"/>
                      <a:pt x="21" y="1"/>
                      <a:pt x="20" y="2"/>
                    </a:cubicBezTo>
                    <a:cubicBezTo>
                      <a:pt x="19" y="3"/>
                      <a:pt x="16" y="4"/>
                      <a:pt x="15" y="6"/>
                    </a:cubicBezTo>
                    <a:cubicBezTo>
                      <a:pt x="13" y="11"/>
                      <a:pt x="13" y="15"/>
                      <a:pt x="11" y="20"/>
                    </a:cubicBezTo>
                    <a:cubicBezTo>
                      <a:pt x="9" y="22"/>
                      <a:pt x="9" y="22"/>
                      <a:pt x="8" y="25"/>
                    </a:cubicBezTo>
                    <a:cubicBezTo>
                      <a:pt x="7" y="27"/>
                      <a:pt x="6" y="29"/>
                      <a:pt x="5" y="31"/>
                    </a:cubicBezTo>
                    <a:cubicBezTo>
                      <a:pt x="3" y="35"/>
                      <a:pt x="2" y="38"/>
                      <a:pt x="0" y="42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4" y="42"/>
                      <a:pt x="5" y="42"/>
                      <a:pt x="5" y="42"/>
                    </a:cubicBezTo>
                    <a:cubicBezTo>
                      <a:pt x="8" y="42"/>
                      <a:pt x="8" y="42"/>
                      <a:pt x="9" y="40"/>
                    </a:cubicBezTo>
                    <a:cubicBezTo>
                      <a:pt x="11" y="37"/>
                      <a:pt x="11" y="37"/>
                      <a:pt x="11" y="37"/>
                    </a:cubicBezTo>
                    <a:cubicBezTo>
                      <a:pt x="12" y="37"/>
                      <a:pt x="12" y="36"/>
                      <a:pt x="13" y="36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6" y="34"/>
                      <a:pt x="17" y="33"/>
                      <a:pt x="17" y="33"/>
                    </a:cubicBezTo>
                    <a:cubicBezTo>
                      <a:pt x="19" y="32"/>
                      <a:pt x="20" y="31"/>
                      <a:pt x="20" y="30"/>
                    </a:cubicBezTo>
                    <a:cubicBezTo>
                      <a:pt x="20" y="30"/>
                      <a:pt x="20" y="30"/>
                      <a:pt x="20" y="30"/>
                    </a:cubicBezTo>
                    <a:cubicBezTo>
                      <a:pt x="20" y="29"/>
                      <a:pt x="20" y="28"/>
                      <a:pt x="19" y="27"/>
                    </a:cubicBezTo>
                    <a:cubicBezTo>
                      <a:pt x="19" y="24"/>
                      <a:pt x="21" y="21"/>
                      <a:pt x="25" y="19"/>
                    </a:cubicBezTo>
                    <a:cubicBezTo>
                      <a:pt x="26" y="18"/>
                      <a:pt x="27" y="18"/>
                      <a:pt x="29" y="18"/>
                    </a:cubicBezTo>
                    <a:cubicBezTo>
                      <a:pt x="30" y="14"/>
                      <a:pt x="34" y="12"/>
                      <a:pt x="36" y="10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6" y="8"/>
                      <a:pt x="36" y="8"/>
                      <a:pt x="36" y="8"/>
                    </a:cubicBezTo>
                    <a:cubicBezTo>
                      <a:pt x="36" y="8"/>
                      <a:pt x="36" y="7"/>
                      <a:pt x="35" y="7"/>
                    </a:cubicBezTo>
                    <a:cubicBezTo>
                      <a:pt x="35" y="5"/>
                      <a:pt x="35" y="5"/>
                      <a:pt x="33" y="4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29" y="0"/>
                      <a:pt x="27" y="0"/>
                      <a:pt x="26" y="0"/>
                    </a:cubicBezTo>
                    <a:cubicBezTo>
                      <a:pt x="25" y="0"/>
                      <a:pt x="23" y="0"/>
                      <a:pt x="2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" name="Freeform 249">
                <a:extLst>
                  <a:ext uri="{FF2B5EF4-FFF2-40B4-BE49-F238E27FC236}">
                    <a16:creationId xmlns:a16="http://schemas.microsoft.com/office/drawing/2014/main" id="{1065B955-07B1-254F-91F5-52D2FDD48C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8881" y="4985962"/>
                <a:ext cx="243218" cy="232162"/>
              </a:xfrm>
              <a:custGeom>
                <a:avLst/>
                <a:gdLst>
                  <a:gd name="T0" fmla="*/ 37 w 77"/>
                  <a:gd name="T1" fmla="*/ 0 h 74"/>
                  <a:gd name="T2" fmla="*/ 33 w 77"/>
                  <a:gd name="T3" fmla="*/ 2 h 74"/>
                  <a:gd name="T4" fmla="*/ 29 w 77"/>
                  <a:gd name="T5" fmla="*/ 2 h 74"/>
                  <a:gd name="T6" fmla="*/ 26 w 77"/>
                  <a:gd name="T7" fmla="*/ 2 h 74"/>
                  <a:gd name="T8" fmla="*/ 17 w 77"/>
                  <a:gd name="T9" fmla="*/ 3 h 74"/>
                  <a:gd name="T10" fmla="*/ 1 w 77"/>
                  <a:gd name="T11" fmla="*/ 6 h 74"/>
                  <a:gd name="T12" fmla="*/ 2 w 77"/>
                  <a:gd name="T13" fmla="*/ 8 h 74"/>
                  <a:gd name="T14" fmla="*/ 2 w 77"/>
                  <a:gd name="T15" fmla="*/ 9 h 74"/>
                  <a:gd name="T16" fmla="*/ 3 w 77"/>
                  <a:gd name="T17" fmla="*/ 12 h 74"/>
                  <a:gd name="T18" fmla="*/ 3 w 77"/>
                  <a:gd name="T19" fmla="*/ 15 h 74"/>
                  <a:gd name="T20" fmla="*/ 2 w 77"/>
                  <a:gd name="T21" fmla="*/ 22 h 74"/>
                  <a:gd name="T22" fmla="*/ 0 w 77"/>
                  <a:gd name="T23" fmla="*/ 24 h 74"/>
                  <a:gd name="T24" fmla="*/ 3 w 77"/>
                  <a:gd name="T25" fmla="*/ 30 h 74"/>
                  <a:gd name="T26" fmla="*/ 7 w 77"/>
                  <a:gd name="T27" fmla="*/ 35 h 74"/>
                  <a:gd name="T28" fmla="*/ 9 w 77"/>
                  <a:gd name="T29" fmla="*/ 35 h 74"/>
                  <a:gd name="T30" fmla="*/ 27 w 77"/>
                  <a:gd name="T31" fmla="*/ 41 h 74"/>
                  <a:gd name="T32" fmla="*/ 34 w 77"/>
                  <a:gd name="T33" fmla="*/ 45 h 74"/>
                  <a:gd name="T34" fmla="*/ 40 w 77"/>
                  <a:gd name="T35" fmla="*/ 43 h 74"/>
                  <a:gd name="T36" fmla="*/ 46 w 77"/>
                  <a:gd name="T37" fmla="*/ 48 h 74"/>
                  <a:gd name="T38" fmla="*/ 47 w 77"/>
                  <a:gd name="T39" fmla="*/ 50 h 74"/>
                  <a:gd name="T40" fmla="*/ 50 w 77"/>
                  <a:gd name="T41" fmla="*/ 52 h 74"/>
                  <a:gd name="T42" fmla="*/ 52 w 77"/>
                  <a:gd name="T43" fmla="*/ 52 h 74"/>
                  <a:gd name="T44" fmla="*/ 59 w 77"/>
                  <a:gd name="T45" fmla="*/ 49 h 74"/>
                  <a:gd name="T46" fmla="*/ 62 w 77"/>
                  <a:gd name="T47" fmla="*/ 57 h 74"/>
                  <a:gd name="T48" fmla="*/ 64 w 77"/>
                  <a:gd name="T49" fmla="*/ 59 h 74"/>
                  <a:gd name="T50" fmla="*/ 68 w 77"/>
                  <a:gd name="T51" fmla="*/ 62 h 74"/>
                  <a:gd name="T52" fmla="*/ 73 w 77"/>
                  <a:gd name="T53" fmla="*/ 74 h 74"/>
                  <a:gd name="T54" fmla="*/ 76 w 77"/>
                  <a:gd name="T55" fmla="*/ 73 h 74"/>
                  <a:gd name="T56" fmla="*/ 77 w 77"/>
                  <a:gd name="T57" fmla="*/ 73 h 74"/>
                  <a:gd name="T58" fmla="*/ 76 w 77"/>
                  <a:gd name="T59" fmla="*/ 71 h 74"/>
                  <a:gd name="T60" fmla="*/ 75 w 77"/>
                  <a:gd name="T61" fmla="*/ 68 h 74"/>
                  <a:gd name="T62" fmla="*/ 74 w 77"/>
                  <a:gd name="T63" fmla="*/ 60 h 74"/>
                  <a:gd name="T64" fmla="*/ 54 w 77"/>
                  <a:gd name="T65" fmla="*/ 45 h 74"/>
                  <a:gd name="T66" fmla="*/ 53 w 77"/>
                  <a:gd name="T67" fmla="*/ 37 h 74"/>
                  <a:gd name="T68" fmla="*/ 59 w 77"/>
                  <a:gd name="T69" fmla="*/ 36 h 74"/>
                  <a:gd name="T70" fmla="*/ 60 w 77"/>
                  <a:gd name="T71" fmla="*/ 35 h 74"/>
                  <a:gd name="T72" fmla="*/ 57 w 77"/>
                  <a:gd name="T73" fmla="*/ 31 h 74"/>
                  <a:gd name="T74" fmla="*/ 52 w 77"/>
                  <a:gd name="T75" fmla="*/ 27 h 74"/>
                  <a:gd name="T76" fmla="*/ 49 w 77"/>
                  <a:gd name="T77" fmla="*/ 12 h 74"/>
                  <a:gd name="T78" fmla="*/ 50 w 77"/>
                  <a:gd name="T79" fmla="*/ 11 h 74"/>
                  <a:gd name="T80" fmla="*/ 47 w 77"/>
                  <a:gd name="T81" fmla="*/ 9 h 74"/>
                  <a:gd name="T82" fmla="*/ 41 w 77"/>
                  <a:gd name="T83" fmla="*/ 7 h 74"/>
                  <a:gd name="T84" fmla="*/ 31 w 77"/>
                  <a:gd name="T85" fmla="*/ 10 h 74"/>
                  <a:gd name="T86" fmla="*/ 38 w 77"/>
                  <a:gd name="T87" fmla="*/ 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77" h="74">
                    <a:moveTo>
                      <a:pt x="37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36" y="1"/>
                      <a:pt x="36" y="1"/>
                      <a:pt x="36" y="1"/>
                    </a:cubicBezTo>
                    <a:cubicBezTo>
                      <a:pt x="35" y="1"/>
                      <a:pt x="34" y="1"/>
                      <a:pt x="33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1" y="2"/>
                      <a:pt x="30" y="2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7" y="2"/>
                      <a:pt x="27" y="2"/>
                      <a:pt x="26" y="2"/>
                    </a:cubicBezTo>
                    <a:cubicBezTo>
                      <a:pt x="24" y="2"/>
                      <a:pt x="23" y="2"/>
                      <a:pt x="22" y="2"/>
                    </a:cubicBezTo>
                    <a:cubicBezTo>
                      <a:pt x="20" y="2"/>
                      <a:pt x="19" y="2"/>
                      <a:pt x="17" y="3"/>
                    </a:cubicBezTo>
                    <a:cubicBezTo>
                      <a:pt x="11" y="3"/>
                      <a:pt x="6" y="4"/>
                      <a:pt x="0" y="5"/>
                    </a:cubicBezTo>
                    <a:cubicBezTo>
                      <a:pt x="1" y="5"/>
                      <a:pt x="1" y="6"/>
                      <a:pt x="1" y="6"/>
                    </a:cubicBezTo>
                    <a:cubicBezTo>
                      <a:pt x="1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0"/>
                      <a:pt x="3" y="11"/>
                      <a:pt x="3" y="12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4"/>
                      <a:pt x="3" y="15"/>
                      <a:pt x="3" y="15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3" y="22"/>
                      <a:pt x="2" y="22"/>
                    </a:cubicBezTo>
                    <a:cubicBezTo>
                      <a:pt x="2" y="23"/>
                      <a:pt x="1" y="24"/>
                      <a:pt x="1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1" y="25"/>
                      <a:pt x="1" y="26"/>
                      <a:pt x="1" y="27"/>
                    </a:cubicBezTo>
                    <a:cubicBezTo>
                      <a:pt x="3" y="29"/>
                      <a:pt x="3" y="30"/>
                      <a:pt x="3" y="30"/>
                    </a:cubicBezTo>
                    <a:cubicBezTo>
                      <a:pt x="4" y="31"/>
                      <a:pt x="3" y="33"/>
                      <a:pt x="3" y="34"/>
                    </a:cubicBezTo>
                    <a:cubicBezTo>
                      <a:pt x="5" y="34"/>
                      <a:pt x="6" y="35"/>
                      <a:pt x="7" y="35"/>
                    </a:cubicBezTo>
                    <a:cubicBezTo>
                      <a:pt x="8" y="35"/>
                      <a:pt x="8" y="35"/>
                      <a:pt x="8" y="35"/>
                    </a:cubicBezTo>
                    <a:cubicBezTo>
                      <a:pt x="8" y="35"/>
                      <a:pt x="8" y="35"/>
                      <a:pt x="9" y="35"/>
                    </a:cubicBezTo>
                    <a:cubicBezTo>
                      <a:pt x="10" y="35"/>
                      <a:pt x="12" y="35"/>
                      <a:pt x="14" y="35"/>
                    </a:cubicBezTo>
                    <a:cubicBezTo>
                      <a:pt x="21" y="36"/>
                      <a:pt x="22" y="37"/>
                      <a:pt x="27" y="41"/>
                    </a:cubicBezTo>
                    <a:cubicBezTo>
                      <a:pt x="32" y="46"/>
                      <a:pt x="32" y="46"/>
                      <a:pt x="32" y="46"/>
                    </a:cubicBezTo>
                    <a:cubicBezTo>
                      <a:pt x="33" y="46"/>
                      <a:pt x="33" y="45"/>
                      <a:pt x="34" y="45"/>
                    </a:cubicBezTo>
                    <a:cubicBezTo>
                      <a:pt x="36" y="45"/>
                      <a:pt x="37" y="44"/>
                      <a:pt x="38" y="44"/>
                    </a:cubicBezTo>
                    <a:cubicBezTo>
                      <a:pt x="40" y="43"/>
                      <a:pt x="40" y="43"/>
                      <a:pt x="40" y="43"/>
                    </a:cubicBezTo>
                    <a:cubicBezTo>
                      <a:pt x="43" y="46"/>
                      <a:pt x="43" y="46"/>
                      <a:pt x="43" y="46"/>
                    </a:cubicBezTo>
                    <a:cubicBezTo>
                      <a:pt x="44" y="46"/>
                      <a:pt x="45" y="47"/>
                      <a:pt x="46" y="48"/>
                    </a:cubicBezTo>
                    <a:cubicBezTo>
                      <a:pt x="46" y="49"/>
                      <a:pt x="46" y="49"/>
                      <a:pt x="46" y="49"/>
                    </a:cubicBezTo>
                    <a:cubicBezTo>
                      <a:pt x="46" y="49"/>
                      <a:pt x="47" y="50"/>
                      <a:pt x="47" y="50"/>
                    </a:cubicBezTo>
                    <a:cubicBezTo>
                      <a:pt x="47" y="50"/>
                      <a:pt x="48" y="51"/>
                      <a:pt x="49" y="51"/>
                    </a:cubicBezTo>
                    <a:cubicBezTo>
                      <a:pt x="49" y="52"/>
                      <a:pt x="50" y="52"/>
                      <a:pt x="50" y="52"/>
                    </a:cubicBezTo>
                    <a:cubicBezTo>
                      <a:pt x="51" y="52"/>
                      <a:pt x="51" y="52"/>
                      <a:pt x="51" y="52"/>
                    </a:cubicBezTo>
                    <a:cubicBezTo>
                      <a:pt x="52" y="52"/>
                      <a:pt x="52" y="52"/>
                      <a:pt x="52" y="52"/>
                    </a:cubicBezTo>
                    <a:cubicBezTo>
                      <a:pt x="52" y="52"/>
                      <a:pt x="54" y="52"/>
                      <a:pt x="54" y="51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61" y="53"/>
                      <a:pt x="61" y="53"/>
                      <a:pt x="61" y="53"/>
                    </a:cubicBezTo>
                    <a:cubicBezTo>
                      <a:pt x="61" y="54"/>
                      <a:pt x="62" y="56"/>
                      <a:pt x="62" y="57"/>
                    </a:cubicBezTo>
                    <a:cubicBezTo>
                      <a:pt x="62" y="58"/>
                      <a:pt x="62" y="58"/>
                      <a:pt x="62" y="58"/>
                    </a:cubicBezTo>
                    <a:cubicBezTo>
                      <a:pt x="63" y="59"/>
                      <a:pt x="63" y="59"/>
                      <a:pt x="64" y="59"/>
                    </a:cubicBezTo>
                    <a:cubicBezTo>
                      <a:pt x="64" y="59"/>
                      <a:pt x="64" y="59"/>
                      <a:pt x="64" y="59"/>
                    </a:cubicBezTo>
                    <a:cubicBezTo>
                      <a:pt x="66" y="60"/>
                      <a:pt x="67" y="61"/>
                      <a:pt x="68" y="62"/>
                    </a:cubicBezTo>
                    <a:cubicBezTo>
                      <a:pt x="70" y="65"/>
                      <a:pt x="72" y="69"/>
                      <a:pt x="73" y="73"/>
                    </a:cubicBezTo>
                    <a:cubicBezTo>
                      <a:pt x="73" y="74"/>
                      <a:pt x="73" y="74"/>
                      <a:pt x="73" y="74"/>
                    </a:cubicBezTo>
                    <a:cubicBezTo>
                      <a:pt x="73" y="74"/>
                      <a:pt x="73" y="74"/>
                      <a:pt x="73" y="74"/>
                    </a:cubicBezTo>
                    <a:cubicBezTo>
                      <a:pt x="74" y="74"/>
                      <a:pt x="75" y="73"/>
                      <a:pt x="76" y="73"/>
                    </a:cubicBezTo>
                    <a:cubicBezTo>
                      <a:pt x="77" y="73"/>
                      <a:pt x="77" y="73"/>
                      <a:pt x="77" y="73"/>
                    </a:cubicBezTo>
                    <a:cubicBezTo>
                      <a:pt x="77" y="73"/>
                      <a:pt x="77" y="73"/>
                      <a:pt x="77" y="73"/>
                    </a:cubicBezTo>
                    <a:cubicBezTo>
                      <a:pt x="77" y="72"/>
                      <a:pt x="77" y="72"/>
                      <a:pt x="76" y="71"/>
                    </a:cubicBezTo>
                    <a:cubicBezTo>
                      <a:pt x="76" y="71"/>
                      <a:pt x="76" y="71"/>
                      <a:pt x="76" y="71"/>
                    </a:cubicBezTo>
                    <a:cubicBezTo>
                      <a:pt x="75" y="70"/>
                      <a:pt x="75" y="70"/>
                      <a:pt x="75" y="70"/>
                    </a:cubicBezTo>
                    <a:cubicBezTo>
                      <a:pt x="75" y="68"/>
                      <a:pt x="75" y="68"/>
                      <a:pt x="75" y="68"/>
                    </a:cubicBezTo>
                    <a:cubicBezTo>
                      <a:pt x="74" y="66"/>
                      <a:pt x="75" y="65"/>
                      <a:pt x="76" y="64"/>
                    </a:cubicBezTo>
                    <a:cubicBezTo>
                      <a:pt x="75" y="63"/>
                      <a:pt x="74" y="62"/>
                      <a:pt x="74" y="60"/>
                    </a:cubicBezTo>
                    <a:cubicBezTo>
                      <a:pt x="74" y="59"/>
                      <a:pt x="74" y="58"/>
                      <a:pt x="75" y="58"/>
                    </a:cubicBezTo>
                    <a:cubicBezTo>
                      <a:pt x="68" y="53"/>
                      <a:pt x="61" y="49"/>
                      <a:pt x="54" y="45"/>
                    </a:cubicBezTo>
                    <a:cubicBezTo>
                      <a:pt x="45" y="39"/>
                      <a:pt x="45" y="39"/>
                      <a:pt x="45" y="39"/>
                    </a:cubicBezTo>
                    <a:cubicBezTo>
                      <a:pt x="53" y="37"/>
                      <a:pt x="53" y="37"/>
                      <a:pt x="53" y="37"/>
                    </a:cubicBezTo>
                    <a:cubicBezTo>
                      <a:pt x="54" y="37"/>
                      <a:pt x="55" y="37"/>
                      <a:pt x="56" y="36"/>
                    </a:cubicBezTo>
                    <a:cubicBezTo>
                      <a:pt x="58" y="36"/>
                      <a:pt x="59" y="36"/>
                      <a:pt x="59" y="36"/>
                    </a:cubicBezTo>
                    <a:cubicBezTo>
                      <a:pt x="59" y="36"/>
                      <a:pt x="59" y="36"/>
                      <a:pt x="59" y="36"/>
                    </a:cubicBezTo>
                    <a:cubicBezTo>
                      <a:pt x="60" y="35"/>
                      <a:pt x="60" y="35"/>
                      <a:pt x="60" y="35"/>
                    </a:cubicBezTo>
                    <a:cubicBezTo>
                      <a:pt x="60" y="34"/>
                      <a:pt x="60" y="33"/>
                      <a:pt x="60" y="33"/>
                    </a:cubicBezTo>
                    <a:cubicBezTo>
                      <a:pt x="59" y="32"/>
                      <a:pt x="58" y="31"/>
                      <a:pt x="57" y="31"/>
                    </a:cubicBezTo>
                    <a:cubicBezTo>
                      <a:pt x="54" y="28"/>
                      <a:pt x="54" y="28"/>
                      <a:pt x="54" y="28"/>
                    </a:cubicBezTo>
                    <a:cubicBezTo>
                      <a:pt x="53" y="28"/>
                      <a:pt x="53" y="27"/>
                      <a:pt x="52" y="27"/>
                    </a:cubicBezTo>
                    <a:cubicBezTo>
                      <a:pt x="49" y="24"/>
                      <a:pt x="44" y="21"/>
                      <a:pt x="46" y="15"/>
                    </a:cubicBezTo>
                    <a:cubicBezTo>
                      <a:pt x="47" y="13"/>
                      <a:pt x="48" y="13"/>
                      <a:pt x="49" y="12"/>
                    </a:cubicBezTo>
                    <a:cubicBezTo>
                      <a:pt x="49" y="12"/>
                      <a:pt x="50" y="12"/>
                      <a:pt x="50" y="11"/>
                    </a:cubicBezTo>
                    <a:cubicBezTo>
                      <a:pt x="50" y="11"/>
                      <a:pt x="50" y="11"/>
                      <a:pt x="50" y="11"/>
                    </a:cubicBezTo>
                    <a:cubicBezTo>
                      <a:pt x="50" y="11"/>
                      <a:pt x="50" y="11"/>
                      <a:pt x="49" y="10"/>
                    </a:cubicBezTo>
                    <a:cubicBezTo>
                      <a:pt x="49" y="10"/>
                      <a:pt x="48" y="10"/>
                      <a:pt x="47" y="9"/>
                    </a:cubicBezTo>
                    <a:cubicBezTo>
                      <a:pt x="45" y="8"/>
                      <a:pt x="43" y="7"/>
                      <a:pt x="42" y="7"/>
                    </a:cubicBezTo>
                    <a:cubicBezTo>
                      <a:pt x="41" y="7"/>
                      <a:pt x="41" y="7"/>
                      <a:pt x="41" y="7"/>
                    </a:cubicBezTo>
                    <a:cubicBezTo>
                      <a:pt x="41" y="7"/>
                      <a:pt x="41" y="7"/>
                      <a:pt x="41" y="7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7" y="2"/>
                      <a:pt x="37" y="2"/>
                      <a:pt x="37" y="2"/>
                    </a:cubicBezTo>
                    <a:cubicBezTo>
                      <a:pt x="38" y="1"/>
                      <a:pt x="38" y="1"/>
                      <a:pt x="38" y="1"/>
                    </a:cubicBezTo>
                    <a:cubicBezTo>
                      <a:pt x="38" y="1"/>
                      <a:pt x="38" y="0"/>
                      <a:pt x="3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" name="Rectangle 250">
                <a:extLst>
                  <a:ext uri="{FF2B5EF4-FFF2-40B4-BE49-F238E27FC236}">
                    <a16:creationId xmlns:a16="http://schemas.microsoft.com/office/drawing/2014/main" id="{05C4168E-E5FD-B245-95A7-CD5AF8DACE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42098" y="5207069"/>
                <a:ext cx="3685" cy="368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0" name="Freeform 251">
                <a:extLst>
                  <a:ext uri="{FF2B5EF4-FFF2-40B4-BE49-F238E27FC236}">
                    <a16:creationId xmlns:a16="http://schemas.microsoft.com/office/drawing/2014/main" id="{5D21A49F-4A7B-974B-B9DC-1F6319860D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42098" y="520706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1" name="Freeform 252">
                <a:extLst>
                  <a:ext uri="{FF2B5EF4-FFF2-40B4-BE49-F238E27FC236}">
                    <a16:creationId xmlns:a16="http://schemas.microsoft.com/office/drawing/2014/main" id="{9CDCEC1D-AD48-3E47-BE71-DFDF325D1C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60524" y="5199699"/>
                <a:ext cx="7370" cy="7370"/>
              </a:xfrm>
              <a:custGeom>
                <a:avLst/>
                <a:gdLst>
                  <a:gd name="T0" fmla="*/ 2 w 2"/>
                  <a:gd name="T1" fmla="*/ 0 h 2"/>
                  <a:gd name="T2" fmla="*/ 1 w 2"/>
                  <a:gd name="T3" fmla="*/ 1 h 2"/>
                  <a:gd name="T4" fmla="*/ 0 w 2"/>
                  <a:gd name="T5" fmla="*/ 1 h 2"/>
                  <a:gd name="T6" fmla="*/ 1 w 2"/>
                  <a:gd name="T7" fmla="*/ 2 h 2"/>
                  <a:gd name="T8" fmla="*/ 1 w 2"/>
                  <a:gd name="T9" fmla="*/ 2 h 2"/>
                  <a:gd name="T10" fmla="*/ 2 w 2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1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2" name="Freeform 253">
                <a:extLst>
                  <a:ext uri="{FF2B5EF4-FFF2-40B4-BE49-F238E27FC236}">
                    <a16:creationId xmlns:a16="http://schemas.microsoft.com/office/drawing/2014/main" id="{9F6E2109-A25F-714E-BB9F-1363AE62F1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38915" y="4919630"/>
                <a:ext cx="464325" cy="346401"/>
              </a:xfrm>
              <a:custGeom>
                <a:avLst/>
                <a:gdLst>
                  <a:gd name="T0" fmla="*/ 33 w 146"/>
                  <a:gd name="T1" fmla="*/ 5 h 110"/>
                  <a:gd name="T2" fmla="*/ 40 w 146"/>
                  <a:gd name="T3" fmla="*/ 11 h 110"/>
                  <a:gd name="T4" fmla="*/ 43 w 146"/>
                  <a:gd name="T5" fmla="*/ 22 h 110"/>
                  <a:gd name="T6" fmla="*/ 43 w 146"/>
                  <a:gd name="T7" fmla="*/ 28 h 110"/>
                  <a:gd name="T8" fmla="*/ 32 w 146"/>
                  <a:gd name="T9" fmla="*/ 26 h 110"/>
                  <a:gd name="T10" fmla="*/ 13 w 146"/>
                  <a:gd name="T11" fmla="*/ 21 h 110"/>
                  <a:gd name="T12" fmla="*/ 3 w 146"/>
                  <a:gd name="T13" fmla="*/ 15 h 110"/>
                  <a:gd name="T14" fmla="*/ 0 w 146"/>
                  <a:gd name="T15" fmla="*/ 17 h 110"/>
                  <a:gd name="T16" fmla="*/ 0 w 146"/>
                  <a:gd name="T17" fmla="*/ 18 h 110"/>
                  <a:gd name="T18" fmla="*/ 1 w 146"/>
                  <a:gd name="T19" fmla="*/ 19 h 110"/>
                  <a:gd name="T20" fmla="*/ 2 w 146"/>
                  <a:gd name="T21" fmla="*/ 21 h 110"/>
                  <a:gd name="T22" fmla="*/ 7 w 146"/>
                  <a:gd name="T23" fmla="*/ 24 h 110"/>
                  <a:gd name="T24" fmla="*/ 13 w 146"/>
                  <a:gd name="T25" fmla="*/ 36 h 110"/>
                  <a:gd name="T26" fmla="*/ 9 w 146"/>
                  <a:gd name="T27" fmla="*/ 39 h 110"/>
                  <a:gd name="T28" fmla="*/ 8 w 146"/>
                  <a:gd name="T29" fmla="*/ 39 h 110"/>
                  <a:gd name="T30" fmla="*/ 14 w 146"/>
                  <a:gd name="T31" fmla="*/ 44 h 110"/>
                  <a:gd name="T32" fmla="*/ 20 w 146"/>
                  <a:gd name="T33" fmla="*/ 48 h 110"/>
                  <a:gd name="T34" fmla="*/ 22 w 146"/>
                  <a:gd name="T35" fmla="*/ 57 h 110"/>
                  <a:gd name="T36" fmla="*/ 38 w 146"/>
                  <a:gd name="T37" fmla="*/ 75 h 110"/>
                  <a:gd name="T38" fmla="*/ 38 w 146"/>
                  <a:gd name="T39" fmla="*/ 81 h 110"/>
                  <a:gd name="T40" fmla="*/ 41 w 146"/>
                  <a:gd name="T41" fmla="*/ 84 h 110"/>
                  <a:gd name="T42" fmla="*/ 50 w 146"/>
                  <a:gd name="T43" fmla="*/ 82 h 110"/>
                  <a:gd name="T44" fmla="*/ 67 w 146"/>
                  <a:gd name="T45" fmla="*/ 71 h 110"/>
                  <a:gd name="T46" fmla="*/ 77 w 146"/>
                  <a:gd name="T47" fmla="*/ 67 h 110"/>
                  <a:gd name="T48" fmla="*/ 86 w 146"/>
                  <a:gd name="T49" fmla="*/ 74 h 110"/>
                  <a:gd name="T50" fmla="*/ 90 w 146"/>
                  <a:gd name="T51" fmla="*/ 81 h 110"/>
                  <a:gd name="T52" fmla="*/ 87 w 146"/>
                  <a:gd name="T53" fmla="*/ 87 h 110"/>
                  <a:gd name="T54" fmla="*/ 90 w 146"/>
                  <a:gd name="T55" fmla="*/ 90 h 110"/>
                  <a:gd name="T56" fmla="*/ 85 w 146"/>
                  <a:gd name="T57" fmla="*/ 98 h 110"/>
                  <a:gd name="T58" fmla="*/ 88 w 146"/>
                  <a:gd name="T59" fmla="*/ 102 h 110"/>
                  <a:gd name="T60" fmla="*/ 92 w 146"/>
                  <a:gd name="T61" fmla="*/ 104 h 110"/>
                  <a:gd name="T62" fmla="*/ 97 w 146"/>
                  <a:gd name="T63" fmla="*/ 109 h 110"/>
                  <a:gd name="T64" fmla="*/ 97 w 146"/>
                  <a:gd name="T65" fmla="*/ 110 h 110"/>
                  <a:gd name="T66" fmla="*/ 104 w 146"/>
                  <a:gd name="T67" fmla="*/ 109 h 110"/>
                  <a:gd name="T68" fmla="*/ 107 w 146"/>
                  <a:gd name="T69" fmla="*/ 88 h 110"/>
                  <a:gd name="T70" fmla="*/ 111 w 146"/>
                  <a:gd name="T71" fmla="*/ 95 h 110"/>
                  <a:gd name="T72" fmla="*/ 116 w 146"/>
                  <a:gd name="T73" fmla="*/ 83 h 110"/>
                  <a:gd name="T74" fmla="*/ 118 w 146"/>
                  <a:gd name="T75" fmla="*/ 84 h 110"/>
                  <a:gd name="T76" fmla="*/ 118 w 146"/>
                  <a:gd name="T77" fmla="*/ 80 h 110"/>
                  <a:gd name="T78" fmla="*/ 119 w 146"/>
                  <a:gd name="T79" fmla="*/ 65 h 110"/>
                  <a:gd name="T80" fmla="*/ 135 w 146"/>
                  <a:gd name="T81" fmla="*/ 49 h 110"/>
                  <a:gd name="T82" fmla="*/ 146 w 146"/>
                  <a:gd name="T83" fmla="*/ 53 h 110"/>
                  <a:gd name="T84" fmla="*/ 137 w 146"/>
                  <a:gd name="T85" fmla="*/ 42 h 110"/>
                  <a:gd name="T86" fmla="*/ 133 w 146"/>
                  <a:gd name="T87" fmla="*/ 41 h 110"/>
                  <a:gd name="T88" fmla="*/ 131 w 146"/>
                  <a:gd name="T89" fmla="*/ 42 h 110"/>
                  <a:gd name="T90" fmla="*/ 110 w 146"/>
                  <a:gd name="T91" fmla="*/ 17 h 110"/>
                  <a:gd name="T92" fmla="*/ 89 w 146"/>
                  <a:gd name="T93" fmla="*/ 10 h 110"/>
                  <a:gd name="T94" fmla="*/ 87 w 146"/>
                  <a:gd name="T95" fmla="*/ 11 h 110"/>
                  <a:gd name="T96" fmla="*/ 81 w 146"/>
                  <a:gd name="T97" fmla="*/ 17 h 110"/>
                  <a:gd name="T98" fmla="*/ 66 w 146"/>
                  <a:gd name="T99" fmla="*/ 23 h 110"/>
                  <a:gd name="T100" fmla="*/ 52 w 146"/>
                  <a:gd name="T101" fmla="*/ 12 h 110"/>
                  <a:gd name="T102" fmla="*/ 40 w 146"/>
                  <a:gd name="T103" fmla="*/ 0 h 110"/>
                  <a:gd name="T104" fmla="*/ 36 w 146"/>
                  <a:gd name="T105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46" h="110">
                    <a:moveTo>
                      <a:pt x="36" y="0"/>
                    </a:moveTo>
                    <a:cubicBezTo>
                      <a:pt x="33" y="5"/>
                      <a:pt x="33" y="5"/>
                      <a:pt x="33" y="5"/>
                    </a:cubicBezTo>
                    <a:cubicBezTo>
                      <a:pt x="34" y="6"/>
                      <a:pt x="35" y="6"/>
                      <a:pt x="35" y="7"/>
                    </a:cubicBezTo>
                    <a:cubicBezTo>
                      <a:pt x="37" y="9"/>
                      <a:pt x="38" y="10"/>
                      <a:pt x="40" y="11"/>
                    </a:cubicBezTo>
                    <a:cubicBezTo>
                      <a:pt x="45" y="13"/>
                      <a:pt x="44" y="18"/>
                      <a:pt x="43" y="21"/>
                    </a:cubicBezTo>
                    <a:cubicBezTo>
                      <a:pt x="43" y="22"/>
                      <a:pt x="43" y="22"/>
                      <a:pt x="43" y="22"/>
                    </a:cubicBezTo>
                    <a:cubicBezTo>
                      <a:pt x="43" y="23"/>
                      <a:pt x="43" y="23"/>
                      <a:pt x="43" y="24"/>
                    </a:cubicBezTo>
                    <a:cubicBezTo>
                      <a:pt x="43" y="28"/>
                      <a:pt x="43" y="28"/>
                      <a:pt x="43" y="28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37" y="27"/>
                      <a:pt x="35" y="26"/>
                      <a:pt x="32" y="26"/>
                    </a:cubicBezTo>
                    <a:cubicBezTo>
                      <a:pt x="27" y="25"/>
                      <a:pt x="21" y="25"/>
                      <a:pt x="16" y="23"/>
                    </a:cubicBezTo>
                    <a:cubicBezTo>
                      <a:pt x="15" y="22"/>
                      <a:pt x="14" y="22"/>
                      <a:pt x="13" y="21"/>
                    </a:cubicBezTo>
                    <a:cubicBezTo>
                      <a:pt x="11" y="20"/>
                      <a:pt x="10" y="19"/>
                      <a:pt x="8" y="18"/>
                    </a:cubicBezTo>
                    <a:cubicBezTo>
                      <a:pt x="6" y="17"/>
                      <a:pt x="5" y="16"/>
                      <a:pt x="3" y="15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1"/>
                      <a:pt x="3" y="22"/>
                      <a:pt x="3" y="22"/>
                    </a:cubicBezTo>
                    <a:cubicBezTo>
                      <a:pt x="4" y="23"/>
                      <a:pt x="6" y="24"/>
                      <a:pt x="7" y="24"/>
                    </a:cubicBezTo>
                    <a:cubicBezTo>
                      <a:pt x="10" y="26"/>
                      <a:pt x="12" y="28"/>
                      <a:pt x="13" y="30"/>
                    </a:cubicBezTo>
                    <a:cubicBezTo>
                      <a:pt x="15" y="32"/>
                      <a:pt x="14" y="35"/>
                      <a:pt x="13" y="36"/>
                    </a:cubicBezTo>
                    <a:cubicBezTo>
                      <a:pt x="12" y="37"/>
                      <a:pt x="11" y="38"/>
                      <a:pt x="10" y="38"/>
                    </a:cubicBezTo>
                    <a:cubicBezTo>
                      <a:pt x="10" y="38"/>
                      <a:pt x="9" y="39"/>
                      <a:pt x="9" y="39"/>
                    </a:cubicBezTo>
                    <a:cubicBezTo>
                      <a:pt x="9" y="39"/>
                      <a:pt x="9" y="39"/>
                      <a:pt x="9" y="39"/>
                    </a:cubicBezTo>
                    <a:cubicBezTo>
                      <a:pt x="8" y="39"/>
                      <a:pt x="8" y="39"/>
                      <a:pt x="8" y="39"/>
                    </a:cubicBezTo>
                    <a:cubicBezTo>
                      <a:pt x="9" y="40"/>
                      <a:pt x="10" y="41"/>
                      <a:pt x="12" y="42"/>
                    </a:cubicBezTo>
                    <a:cubicBezTo>
                      <a:pt x="13" y="43"/>
                      <a:pt x="14" y="43"/>
                      <a:pt x="14" y="44"/>
                    </a:cubicBezTo>
                    <a:cubicBezTo>
                      <a:pt x="17" y="46"/>
                      <a:pt x="17" y="46"/>
                      <a:pt x="17" y="46"/>
                    </a:cubicBezTo>
                    <a:cubicBezTo>
                      <a:pt x="18" y="47"/>
                      <a:pt x="19" y="48"/>
                      <a:pt x="20" y="48"/>
                    </a:cubicBezTo>
                    <a:cubicBezTo>
                      <a:pt x="23" y="50"/>
                      <a:pt x="23" y="54"/>
                      <a:pt x="23" y="56"/>
                    </a:cubicBezTo>
                    <a:cubicBezTo>
                      <a:pt x="22" y="57"/>
                      <a:pt x="22" y="57"/>
                      <a:pt x="22" y="57"/>
                    </a:cubicBezTo>
                    <a:cubicBezTo>
                      <a:pt x="22" y="60"/>
                      <a:pt x="22" y="61"/>
                      <a:pt x="19" y="63"/>
                    </a:cubicBezTo>
                    <a:cubicBezTo>
                      <a:pt x="25" y="67"/>
                      <a:pt x="32" y="71"/>
                      <a:pt x="38" y="75"/>
                    </a:cubicBezTo>
                    <a:cubicBezTo>
                      <a:pt x="43" y="78"/>
                      <a:pt x="43" y="78"/>
                      <a:pt x="43" y="78"/>
                    </a:cubicBezTo>
                    <a:cubicBezTo>
                      <a:pt x="38" y="81"/>
                      <a:pt x="38" y="81"/>
                      <a:pt x="38" y="81"/>
                    </a:cubicBezTo>
                    <a:cubicBezTo>
                      <a:pt x="38" y="81"/>
                      <a:pt x="38" y="81"/>
                      <a:pt x="38" y="81"/>
                    </a:cubicBezTo>
                    <a:cubicBezTo>
                      <a:pt x="39" y="82"/>
                      <a:pt x="40" y="83"/>
                      <a:pt x="41" y="84"/>
                    </a:cubicBezTo>
                    <a:cubicBezTo>
                      <a:pt x="44" y="86"/>
                      <a:pt x="44" y="86"/>
                      <a:pt x="44" y="86"/>
                    </a:cubicBezTo>
                    <a:cubicBezTo>
                      <a:pt x="46" y="85"/>
                      <a:pt x="48" y="84"/>
                      <a:pt x="50" y="82"/>
                    </a:cubicBezTo>
                    <a:cubicBezTo>
                      <a:pt x="52" y="81"/>
                      <a:pt x="54" y="80"/>
                      <a:pt x="56" y="79"/>
                    </a:cubicBezTo>
                    <a:cubicBezTo>
                      <a:pt x="59" y="76"/>
                      <a:pt x="63" y="74"/>
                      <a:pt x="67" y="71"/>
                    </a:cubicBezTo>
                    <a:cubicBezTo>
                      <a:pt x="68" y="71"/>
                      <a:pt x="68" y="71"/>
                      <a:pt x="68" y="71"/>
                    </a:cubicBezTo>
                    <a:cubicBezTo>
                      <a:pt x="72" y="68"/>
                      <a:pt x="75" y="67"/>
                      <a:pt x="77" y="67"/>
                    </a:cubicBezTo>
                    <a:cubicBezTo>
                      <a:pt x="78" y="67"/>
                      <a:pt x="78" y="67"/>
                      <a:pt x="79" y="67"/>
                    </a:cubicBezTo>
                    <a:cubicBezTo>
                      <a:pt x="81" y="67"/>
                      <a:pt x="83" y="70"/>
                      <a:pt x="86" y="74"/>
                    </a:cubicBezTo>
                    <a:cubicBezTo>
                      <a:pt x="88" y="76"/>
                      <a:pt x="88" y="76"/>
                      <a:pt x="88" y="76"/>
                    </a:cubicBezTo>
                    <a:cubicBezTo>
                      <a:pt x="89" y="78"/>
                      <a:pt x="90" y="79"/>
                      <a:pt x="90" y="81"/>
                    </a:cubicBezTo>
                    <a:cubicBezTo>
                      <a:pt x="91" y="83"/>
                      <a:pt x="89" y="85"/>
                      <a:pt x="88" y="86"/>
                    </a:cubicBezTo>
                    <a:cubicBezTo>
                      <a:pt x="87" y="87"/>
                      <a:pt x="87" y="87"/>
                      <a:pt x="87" y="87"/>
                    </a:cubicBezTo>
                    <a:cubicBezTo>
                      <a:pt x="88" y="88"/>
                      <a:pt x="88" y="88"/>
                      <a:pt x="88" y="88"/>
                    </a:cubicBezTo>
                    <a:cubicBezTo>
                      <a:pt x="89" y="88"/>
                      <a:pt x="89" y="89"/>
                      <a:pt x="90" y="90"/>
                    </a:cubicBezTo>
                    <a:cubicBezTo>
                      <a:pt x="93" y="93"/>
                      <a:pt x="93" y="93"/>
                      <a:pt x="93" y="93"/>
                    </a:cubicBezTo>
                    <a:cubicBezTo>
                      <a:pt x="85" y="98"/>
                      <a:pt x="85" y="98"/>
                      <a:pt x="85" y="98"/>
                    </a:cubicBezTo>
                    <a:cubicBezTo>
                      <a:pt x="87" y="100"/>
                      <a:pt x="87" y="100"/>
                      <a:pt x="87" y="100"/>
                    </a:cubicBezTo>
                    <a:cubicBezTo>
                      <a:pt x="88" y="100"/>
                      <a:pt x="88" y="101"/>
                      <a:pt x="88" y="102"/>
                    </a:cubicBezTo>
                    <a:cubicBezTo>
                      <a:pt x="89" y="103"/>
                      <a:pt x="89" y="103"/>
                      <a:pt x="89" y="103"/>
                    </a:cubicBezTo>
                    <a:cubicBezTo>
                      <a:pt x="90" y="103"/>
                      <a:pt x="91" y="104"/>
                      <a:pt x="92" y="104"/>
                    </a:cubicBezTo>
                    <a:cubicBezTo>
                      <a:pt x="92" y="105"/>
                      <a:pt x="93" y="105"/>
                      <a:pt x="95" y="106"/>
                    </a:cubicBezTo>
                    <a:cubicBezTo>
                      <a:pt x="96" y="107"/>
                      <a:pt x="96" y="108"/>
                      <a:pt x="97" y="109"/>
                    </a:cubicBezTo>
                    <a:cubicBezTo>
                      <a:pt x="97" y="110"/>
                      <a:pt x="97" y="110"/>
                      <a:pt x="97" y="110"/>
                    </a:cubicBezTo>
                    <a:cubicBezTo>
                      <a:pt x="97" y="110"/>
                      <a:pt x="97" y="110"/>
                      <a:pt x="97" y="110"/>
                    </a:cubicBezTo>
                    <a:cubicBezTo>
                      <a:pt x="98" y="110"/>
                      <a:pt x="100" y="109"/>
                      <a:pt x="102" y="109"/>
                    </a:cubicBezTo>
                    <a:cubicBezTo>
                      <a:pt x="104" y="109"/>
                      <a:pt x="104" y="109"/>
                      <a:pt x="104" y="109"/>
                    </a:cubicBezTo>
                    <a:cubicBezTo>
                      <a:pt x="103" y="105"/>
                      <a:pt x="104" y="102"/>
                      <a:pt x="104" y="98"/>
                    </a:cubicBezTo>
                    <a:cubicBezTo>
                      <a:pt x="105" y="95"/>
                      <a:pt x="104" y="88"/>
                      <a:pt x="107" y="88"/>
                    </a:cubicBezTo>
                    <a:cubicBezTo>
                      <a:pt x="108" y="88"/>
                      <a:pt x="108" y="88"/>
                      <a:pt x="108" y="88"/>
                    </a:cubicBezTo>
                    <a:cubicBezTo>
                      <a:pt x="109" y="89"/>
                      <a:pt x="111" y="94"/>
                      <a:pt x="111" y="95"/>
                    </a:cubicBezTo>
                    <a:cubicBezTo>
                      <a:pt x="112" y="92"/>
                      <a:pt x="112" y="84"/>
                      <a:pt x="115" y="83"/>
                    </a:cubicBezTo>
                    <a:cubicBezTo>
                      <a:pt x="116" y="83"/>
                      <a:pt x="116" y="83"/>
                      <a:pt x="116" y="83"/>
                    </a:cubicBezTo>
                    <a:cubicBezTo>
                      <a:pt x="116" y="83"/>
                      <a:pt x="117" y="83"/>
                      <a:pt x="117" y="83"/>
                    </a:cubicBezTo>
                    <a:cubicBezTo>
                      <a:pt x="117" y="84"/>
                      <a:pt x="117" y="84"/>
                      <a:pt x="118" y="84"/>
                    </a:cubicBezTo>
                    <a:cubicBezTo>
                      <a:pt x="118" y="84"/>
                      <a:pt x="118" y="84"/>
                      <a:pt x="118" y="83"/>
                    </a:cubicBezTo>
                    <a:cubicBezTo>
                      <a:pt x="119" y="81"/>
                      <a:pt x="118" y="81"/>
                      <a:pt x="118" y="80"/>
                    </a:cubicBezTo>
                    <a:cubicBezTo>
                      <a:pt x="117" y="78"/>
                      <a:pt x="115" y="77"/>
                      <a:pt x="116" y="74"/>
                    </a:cubicBezTo>
                    <a:cubicBezTo>
                      <a:pt x="117" y="71"/>
                      <a:pt x="118" y="68"/>
                      <a:pt x="119" y="65"/>
                    </a:cubicBezTo>
                    <a:cubicBezTo>
                      <a:pt x="120" y="61"/>
                      <a:pt x="121" y="56"/>
                      <a:pt x="125" y="53"/>
                    </a:cubicBezTo>
                    <a:cubicBezTo>
                      <a:pt x="128" y="50"/>
                      <a:pt x="132" y="49"/>
                      <a:pt x="135" y="49"/>
                    </a:cubicBezTo>
                    <a:cubicBezTo>
                      <a:pt x="136" y="49"/>
                      <a:pt x="137" y="49"/>
                      <a:pt x="137" y="49"/>
                    </a:cubicBezTo>
                    <a:cubicBezTo>
                      <a:pt x="141" y="49"/>
                      <a:pt x="143" y="49"/>
                      <a:pt x="146" y="53"/>
                    </a:cubicBezTo>
                    <a:cubicBezTo>
                      <a:pt x="145" y="50"/>
                      <a:pt x="146" y="48"/>
                      <a:pt x="143" y="46"/>
                    </a:cubicBezTo>
                    <a:cubicBezTo>
                      <a:pt x="141" y="44"/>
                      <a:pt x="139" y="43"/>
                      <a:pt x="137" y="42"/>
                    </a:cubicBezTo>
                    <a:cubicBezTo>
                      <a:pt x="136" y="41"/>
                      <a:pt x="135" y="41"/>
                      <a:pt x="133" y="41"/>
                    </a:cubicBezTo>
                    <a:cubicBezTo>
                      <a:pt x="133" y="41"/>
                      <a:pt x="133" y="41"/>
                      <a:pt x="133" y="41"/>
                    </a:cubicBezTo>
                    <a:cubicBezTo>
                      <a:pt x="132" y="41"/>
                      <a:pt x="132" y="42"/>
                      <a:pt x="131" y="42"/>
                    </a:cubicBezTo>
                    <a:cubicBezTo>
                      <a:pt x="131" y="42"/>
                      <a:pt x="131" y="42"/>
                      <a:pt x="131" y="42"/>
                    </a:cubicBezTo>
                    <a:cubicBezTo>
                      <a:pt x="127" y="41"/>
                      <a:pt x="125" y="39"/>
                      <a:pt x="122" y="36"/>
                    </a:cubicBezTo>
                    <a:cubicBezTo>
                      <a:pt x="116" y="31"/>
                      <a:pt x="112" y="24"/>
                      <a:pt x="110" y="17"/>
                    </a:cubicBezTo>
                    <a:cubicBezTo>
                      <a:pt x="107" y="11"/>
                      <a:pt x="102" y="5"/>
                      <a:pt x="97" y="0"/>
                    </a:cubicBezTo>
                    <a:cubicBezTo>
                      <a:pt x="96" y="4"/>
                      <a:pt x="92" y="7"/>
                      <a:pt x="89" y="10"/>
                    </a:cubicBezTo>
                    <a:cubicBezTo>
                      <a:pt x="88" y="10"/>
                      <a:pt x="88" y="10"/>
                      <a:pt x="88" y="10"/>
                    </a:cubicBezTo>
                    <a:cubicBezTo>
                      <a:pt x="88" y="10"/>
                      <a:pt x="87" y="11"/>
                      <a:pt x="87" y="11"/>
                    </a:cubicBezTo>
                    <a:cubicBezTo>
                      <a:pt x="86" y="12"/>
                      <a:pt x="85" y="13"/>
                      <a:pt x="84" y="13"/>
                    </a:cubicBezTo>
                    <a:cubicBezTo>
                      <a:pt x="83" y="14"/>
                      <a:pt x="82" y="14"/>
                      <a:pt x="81" y="17"/>
                    </a:cubicBezTo>
                    <a:cubicBezTo>
                      <a:pt x="79" y="21"/>
                      <a:pt x="76" y="23"/>
                      <a:pt x="72" y="23"/>
                    </a:cubicBezTo>
                    <a:cubicBezTo>
                      <a:pt x="70" y="23"/>
                      <a:pt x="68" y="23"/>
                      <a:pt x="66" y="23"/>
                    </a:cubicBezTo>
                    <a:cubicBezTo>
                      <a:pt x="58" y="21"/>
                      <a:pt x="55" y="17"/>
                      <a:pt x="54" y="15"/>
                    </a:cubicBezTo>
                    <a:cubicBezTo>
                      <a:pt x="53" y="14"/>
                      <a:pt x="52" y="12"/>
                      <a:pt x="52" y="12"/>
                    </a:cubicBezTo>
                    <a:cubicBezTo>
                      <a:pt x="49" y="12"/>
                      <a:pt x="46" y="8"/>
                      <a:pt x="45" y="5"/>
                    </a:cubicBezTo>
                    <a:cubicBezTo>
                      <a:pt x="44" y="2"/>
                      <a:pt x="41" y="1"/>
                      <a:pt x="40" y="0"/>
                    </a:cubicBezTo>
                    <a:cubicBezTo>
                      <a:pt x="38" y="0"/>
                      <a:pt x="37" y="0"/>
                      <a:pt x="36" y="0"/>
                    </a:cubicBezTo>
                    <a:cubicBezTo>
                      <a:pt x="36" y="0"/>
                      <a:pt x="36" y="0"/>
                      <a:pt x="3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3" name="Freeform 254">
                <a:extLst>
                  <a:ext uri="{FF2B5EF4-FFF2-40B4-BE49-F238E27FC236}">
                    <a16:creationId xmlns:a16="http://schemas.microsoft.com/office/drawing/2014/main" id="{86AAC1FD-BCFB-4440-B64E-4F5727206D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13119" y="5148107"/>
                <a:ext cx="95813" cy="70017"/>
              </a:xfrm>
              <a:custGeom>
                <a:avLst/>
                <a:gdLst>
                  <a:gd name="T0" fmla="*/ 2 w 30"/>
                  <a:gd name="T1" fmla="*/ 0 h 23"/>
                  <a:gd name="T2" fmla="*/ 0 w 30"/>
                  <a:gd name="T3" fmla="*/ 1 h 23"/>
                  <a:gd name="T4" fmla="*/ 0 w 30"/>
                  <a:gd name="T5" fmla="*/ 1 h 23"/>
                  <a:gd name="T6" fmla="*/ 0 w 30"/>
                  <a:gd name="T7" fmla="*/ 3 h 23"/>
                  <a:gd name="T8" fmla="*/ 8 w 30"/>
                  <a:gd name="T9" fmla="*/ 11 h 23"/>
                  <a:gd name="T10" fmla="*/ 10 w 30"/>
                  <a:gd name="T11" fmla="*/ 13 h 23"/>
                  <a:gd name="T12" fmla="*/ 10 w 30"/>
                  <a:gd name="T13" fmla="*/ 13 h 23"/>
                  <a:gd name="T14" fmla="*/ 16 w 30"/>
                  <a:gd name="T15" fmla="*/ 19 h 23"/>
                  <a:gd name="T16" fmla="*/ 26 w 30"/>
                  <a:gd name="T17" fmla="*/ 22 h 23"/>
                  <a:gd name="T18" fmla="*/ 28 w 30"/>
                  <a:gd name="T19" fmla="*/ 23 h 23"/>
                  <a:gd name="T20" fmla="*/ 30 w 30"/>
                  <a:gd name="T21" fmla="*/ 23 h 23"/>
                  <a:gd name="T22" fmla="*/ 30 w 30"/>
                  <a:gd name="T23" fmla="*/ 23 h 23"/>
                  <a:gd name="T24" fmla="*/ 27 w 30"/>
                  <a:gd name="T25" fmla="*/ 15 h 23"/>
                  <a:gd name="T26" fmla="*/ 26 w 30"/>
                  <a:gd name="T27" fmla="*/ 15 h 23"/>
                  <a:gd name="T28" fmla="*/ 25 w 30"/>
                  <a:gd name="T29" fmla="*/ 15 h 23"/>
                  <a:gd name="T30" fmla="*/ 20 w 30"/>
                  <a:gd name="T31" fmla="*/ 10 h 23"/>
                  <a:gd name="T32" fmla="*/ 19 w 30"/>
                  <a:gd name="T33" fmla="*/ 8 h 23"/>
                  <a:gd name="T34" fmla="*/ 16 w 30"/>
                  <a:gd name="T35" fmla="*/ 8 h 23"/>
                  <a:gd name="T36" fmla="*/ 15 w 30"/>
                  <a:gd name="T37" fmla="*/ 8 h 23"/>
                  <a:gd name="T38" fmla="*/ 12 w 30"/>
                  <a:gd name="T39" fmla="*/ 8 h 23"/>
                  <a:gd name="T40" fmla="*/ 12 w 30"/>
                  <a:gd name="T41" fmla="*/ 8 h 23"/>
                  <a:gd name="T42" fmla="*/ 9 w 30"/>
                  <a:gd name="T43" fmla="*/ 6 h 23"/>
                  <a:gd name="T44" fmla="*/ 6 w 30"/>
                  <a:gd name="T45" fmla="*/ 4 h 23"/>
                  <a:gd name="T46" fmla="*/ 5 w 30"/>
                  <a:gd name="T47" fmla="*/ 2 h 23"/>
                  <a:gd name="T48" fmla="*/ 3 w 30"/>
                  <a:gd name="T49" fmla="*/ 0 h 23"/>
                  <a:gd name="T50" fmla="*/ 2 w 30"/>
                  <a:gd name="T5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0" h="23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1" y="3"/>
                      <a:pt x="2" y="5"/>
                      <a:pt x="8" y="11"/>
                    </a:cubicBezTo>
                    <a:cubicBezTo>
                      <a:pt x="9" y="12"/>
                      <a:pt x="9" y="12"/>
                      <a:pt x="10" y="13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16"/>
                      <a:pt x="15" y="17"/>
                      <a:pt x="16" y="19"/>
                    </a:cubicBezTo>
                    <a:cubicBezTo>
                      <a:pt x="16" y="19"/>
                      <a:pt x="21" y="21"/>
                      <a:pt x="26" y="22"/>
                    </a:cubicBezTo>
                    <a:cubicBezTo>
                      <a:pt x="27" y="22"/>
                      <a:pt x="27" y="23"/>
                      <a:pt x="28" y="23"/>
                    </a:cubicBezTo>
                    <a:cubicBezTo>
                      <a:pt x="29" y="23"/>
                      <a:pt x="29" y="23"/>
                      <a:pt x="30" y="23"/>
                    </a:cubicBezTo>
                    <a:cubicBezTo>
                      <a:pt x="30" y="23"/>
                      <a:pt x="30" y="23"/>
                      <a:pt x="30" y="23"/>
                    </a:cubicBezTo>
                    <a:cubicBezTo>
                      <a:pt x="29" y="20"/>
                      <a:pt x="28" y="17"/>
                      <a:pt x="27" y="15"/>
                    </a:cubicBezTo>
                    <a:cubicBezTo>
                      <a:pt x="27" y="15"/>
                      <a:pt x="26" y="15"/>
                      <a:pt x="26" y="15"/>
                    </a:cubicBezTo>
                    <a:cubicBezTo>
                      <a:pt x="25" y="15"/>
                      <a:pt x="25" y="15"/>
                      <a:pt x="25" y="15"/>
                    </a:cubicBezTo>
                    <a:cubicBezTo>
                      <a:pt x="23" y="13"/>
                      <a:pt x="21" y="12"/>
                      <a:pt x="20" y="10"/>
                    </a:cubicBezTo>
                    <a:cubicBezTo>
                      <a:pt x="20" y="9"/>
                      <a:pt x="19" y="8"/>
                      <a:pt x="19" y="8"/>
                    </a:cubicBezTo>
                    <a:cubicBezTo>
                      <a:pt x="18" y="8"/>
                      <a:pt x="17" y="8"/>
                      <a:pt x="16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4" y="8"/>
                      <a:pt x="13" y="8"/>
                      <a:pt x="12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1" y="7"/>
                      <a:pt x="10" y="7"/>
                      <a:pt x="9" y="6"/>
                    </a:cubicBezTo>
                    <a:cubicBezTo>
                      <a:pt x="8" y="5"/>
                      <a:pt x="7" y="5"/>
                      <a:pt x="6" y="4"/>
                    </a:cubicBezTo>
                    <a:cubicBezTo>
                      <a:pt x="5" y="3"/>
                      <a:pt x="5" y="3"/>
                      <a:pt x="5" y="2"/>
                    </a:cubicBezTo>
                    <a:cubicBezTo>
                      <a:pt x="4" y="1"/>
                      <a:pt x="3" y="1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4" name="Freeform 255">
                <a:extLst>
                  <a:ext uri="{FF2B5EF4-FFF2-40B4-BE49-F238E27FC236}">
                    <a16:creationId xmlns:a16="http://schemas.microsoft.com/office/drawing/2014/main" id="{46DE8826-6B74-C945-ACE7-88D808C3F5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10754" y="5822483"/>
                <a:ext cx="1411399" cy="1035518"/>
              </a:xfrm>
              <a:custGeom>
                <a:avLst/>
                <a:gdLst>
                  <a:gd name="T0" fmla="*/ 61 w 444"/>
                  <a:gd name="T1" fmla="*/ 21 h 326"/>
                  <a:gd name="T2" fmla="*/ 48 w 444"/>
                  <a:gd name="T3" fmla="*/ 31 h 326"/>
                  <a:gd name="T4" fmla="*/ 42 w 444"/>
                  <a:gd name="T5" fmla="*/ 34 h 326"/>
                  <a:gd name="T6" fmla="*/ 34 w 444"/>
                  <a:gd name="T7" fmla="*/ 40 h 326"/>
                  <a:gd name="T8" fmla="*/ 28 w 444"/>
                  <a:gd name="T9" fmla="*/ 46 h 326"/>
                  <a:gd name="T10" fmla="*/ 26 w 444"/>
                  <a:gd name="T11" fmla="*/ 48 h 326"/>
                  <a:gd name="T12" fmla="*/ 25 w 444"/>
                  <a:gd name="T13" fmla="*/ 63 h 326"/>
                  <a:gd name="T14" fmla="*/ 28 w 444"/>
                  <a:gd name="T15" fmla="*/ 83 h 326"/>
                  <a:gd name="T16" fmla="*/ 18 w 444"/>
                  <a:gd name="T17" fmla="*/ 84 h 326"/>
                  <a:gd name="T18" fmla="*/ 8 w 444"/>
                  <a:gd name="T19" fmla="*/ 92 h 326"/>
                  <a:gd name="T20" fmla="*/ 2 w 444"/>
                  <a:gd name="T21" fmla="*/ 94 h 326"/>
                  <a:gd name="T22" fmla="*/ 0 w 444"/>
                  <a:gd name="T23" fmla="*/ 96 h 326"/>
                  <a:gd name="T24" fmla="*/ 14 w 444"/>
                  <a:gd name="T25" fmla="*/ 134 h 326"/>
                  <a:gd name="T26" fmla="*/ 13 w 444"/>
                  <a:gd name="T27" fmla="*/ 152 h 326"/>
                  <a:gd name="T28" fmla="*/ 14 w 444"/>
                  <a:gd name="T29" fmla="*/ 172 h 326"/>
                  <a:gd name="T30" fmla="*/ 12 w 444"/>
                  <a:gd name="T31" fmla="*/ 176 h 326"/>
                  <a:gd name="T32" fmla="*/ 12 w 444"/>
                  <a:gd name="T33" fmla="*/ 186 h 326"/>
                  <a:gd name="T34" fmla="*/ 14 w 444"/>
                  <a:gd name="T35" fmla="*/ 200 h 326"/>
                  <a:gd name="T36" fmla="*/ 10 w 444"/>
                  <a:gd name="T37" fmla="*/ 210 h 326"/>
                  <a:gd name="T38" fmla="*/ 6 w 444"/>
                  <a:gd name="T39" fmla="*/ 211 h 326"/>
                  <a:gd name="T40" fmla="*/ 2 w 444"/>
                  <a:gd name="T41" fmla="*/ 216 h 326"/>
                  <a:gd name="T42" fmla="*/ 7 w 444"/>
                  <a:gd name="T43" fmla="*/ 225 h 326"/>
                  <a:gd name="T44" fmla="*/ 11 w 444"/>
                  <a:gd name="T45" fmla="*/ 229 h 326"/>
                  <a:gd name="T46" fmla="*/ 18 w 444"/>
                  <a:gd name="T47" fmla="*/ 247 h 326"/>
                  <a:gd name="T48" fmla="*/ 20 w 444"/>
                  <a:gd name="T49" fmla="*/ 254 h 326"/>
                  <a:gd name="T50" fmla="*/ 25 w 444"/>
                  <a:gd name="T51" fmla="*/ 261 h 326"/>
                  <a:gd name="T52" fmla="*/ 28 w 444"/>
                  <a:gd name="T53" fmla="*/ 263 h 326"/>
                  <a:gd name="T54" fmla="*/ 34 w 444"/>
                  <a:gd name="T55" fmla="*/ 257 h 326"/>
                  <a:gd name="T56" fmla="*/ 41 w 444"/>
                  <a:gd name="T57" fmla="*/ 263 h 326"/>
                  <a:gd name="T58" fmla="*/ 63 w 444"/>
                  <a:gd name="T59" fmla="*/ 275 h 326"/>
                  <a:gd name="T60" fmla="*/ 68 w 444"/>
                  <a:gd name="T61" fmla="*/ 284 h 326"/>
                  <a:gd name="T62" fmla="*/ 73 w 444"/>
                  <a:gd name="T63" fmla="*/ 292 h 326"/>
                  <a:gd name="T64" fmla="*/ 113 w 444"/>
                  <a:gd name="T65" fmla="*/ 302 h 326"/>
                  <a:gd name="T66" fmla="*/ 130 w 444"/>
                  <a:gd name="T67" fmla="*/ 314 h 326"/>
                  <a:gd name="T68" fmla="*/ 135 w 444"/>
                  <a:gd name="T69" fmla="*/ 318 h 326"/>
                  <a:gd name="T70" fmla="*/ 139 w 444"/>
                  <a:gd name="T71" fmla="*/ 317 h 326"/>
                  <a:gd name="T72" fmla="*/ 185 w 444"/>
                  <a:gd name="T73" fmla="*/ 295 h 326"/>
                  <a:gd name="T74" fmla="*/ 201 w 444"/>
                  <a:gd name="T75" fmla="*/ 302 h 326"/>
                  <a:gd name="T76" fmla="*/ 250 w 444"/>
                  <a:gd name="T77" fmla="*/ 326 h 326"/>
                  <a:gd name="T78" fmla="*/ 437 w 444"/>
                  <a:gd name="T79" fmla="*/ 138 h 326"/>
                  <a:gd name="T80" fmla="*/ 432 w 444"/>
                  <a:gd name="T81" fmla="*/ 103 h 326"/>
                  <a:gd name="T82" fmla="*/ 429 w 444"/>
                  <a:gd name="T83" fmla="*/ 94 h 326"/>
                  <a:gd name="T84" fmla="*/ 435 w 444"/>
                  <a:gd name="T85" fmla="*/ 81 h 326"/>
                  <a:gd name="T86" fmla="*/ 434 w 444"/>
                  <a:gd name="T87" fmla="*/ 62 h 326"/>
                  <a:gd name="T88" fmla="*/ 440 w 444"/>
                  <a:gd name="T89" fmla="*/ 46 h 326"/>
                  <a:gd name="T90" fmla="*/ 444 w 444"/>
                  <a:gd name="T91" fmla="*/ 43 h 326"/>
                  <a:gd name="T92" fmla="*/ 433 w 444"/>
                  <a:gd name="T93" fmla="*/ 35 h 326"/>
                  <a:gd name="T94" fmla="*/ 414 w 444"/>
                  <a:gd name="T95" fmla="*/ 33 h 326"/>
                  <a:gd name="T96" fmla="*/ 387 w 444"/>
                  <a:gd name="T97" fmla="*/ 16 h 326"/>
                  <a:gd name="T98" fmla="*/ 356 w 444"/>
                  <a:gd name="T99" fmla="*/ 7 h 326"/>
                  <a:gd name="T100" fmla="*/ 316 w 444"/>
                  <a:gd name="T101" fmla="*/ 17 h 326"/>
                  <a:gd name="T102" fmla="*/ 299 w 444"/>
                  <a:gd name="T103" fmla="*/ 53 h 326"/>
                  <a:gd name="T104" fmla="*/ 280 w 444"/>
                  <a:gd name="T105" fmla="*/ 89 h 326"/>
                  <a:gd name="T106" fmla="*/ 264 w 444"/>
                  <a:gd name="T107" fmla="*/ 87 h 326"/>
                  <a:gd name="T108" fmla="*/ 185 w 444"/>
                  <a:gd name="T109" fmla="*/ 57 h 326"/>
                  <a:gd name="T110" fmla="*/ 160 w 444"/>
                  <a:gd name="T111" fmla="*/ 22 h 326"/>
                  <a:gd name="T112" fmla="*/ 104 w 444"/>
                  <a:gd name="T113" fmla="*/ 9 h 326"/>
                  <a:gd name="T114" fmla="*/ 90 w 444"/>
                  <a:gd name="T115" fmla="*/ 10 h 3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44" h="326">
                    <a:moveTo>
                      <a:pt x="61" y="0"/>
                    </a:moveTo>
                    <a:cubicBezTo>
                      <a:pt x="61" y="0"/>
                      <a:pt x="61" y="0"/>
                      <a:pt x="61" y="0"/>
                    </a:cubicBezTo>
                    <a:cubicBezTo>
                      <a:pt x="61" y="21"/>
                      <a:pt x="61" y="21"/>
                      <a:pt x="61" y="21"/>
                    </a:cubicBezTo>
                    <a:cubicBezTo>
                      <a:pt x="61" y="24"/>
                      <a:pt x="58" y="27"/>
                      <a:pt x="57" y="27"/>
                    </a:cubicBezTo>
                    <a:cubicBezTo>
                      <a:pt x="54" y="28"/>
                      <a:pt x="52" y="29"/>
                      <a:pt x="50" y="30"/>
                    </a:cubicBezTo>
                    <a:cubicBezTo>
                      <a:pt x="48" y="31"/>
                      <a:pt x="48" y="31"/>
                      <a:pt x="48" y="31"/>
                    </a:cubicBezTo>
                    <a:cubicBezTo>
                      <a:pt x="46" y="32"/>
                      <a:pt x="44" y="32"/>
                      <a:pt x="43" y="33"/>
                    </a:cubicBezTo>
                    <a:cubicBezTo>
                      <a:pt x="43" y="33"/>
                      <a:pt x="43" y="33"/>
                      <a:pt x="43" y="33"/>
                    </a:cubicBezTo>
                    <a:cubicBezTo>
                      <a:pt x="42" y="34"/>
                      <a:pt x="42" y="34"/>
                      <a:pt x="42" y="34"/>
                    </a:cubicBezTo>
                    <a:cubicBezTo>
                      <a:pt x="42" y="34"/>
                      <a:pt x="41" y="35"/>
                      <a:pt x="41" y="36"/>
                    </a:cubicBezTo>
                    <a:cubicBezTo>
                      <a:pt x="40" y="37"/>
                      <a:pt x="39" y="38"/>
                      <a:pt x="37" y="39"/>
                    </a:cubicBezTo>
                    <a:cubicBezTo>
                      <a:pt x="36" y="40"/>
                      <a:pt x="35" y="40"/>
                      <a:pt x="34" y="40"/>
                    </a:cubicBezTo>
                    <a:cubicBezTo>
                      <a:pt x="34" y="40"/>
                      <a:pt x="34" y="40"/>
                      <a:pt x="34" y="40"/>
                    </a:cubicBezTo>
                    <a:cubicBezTo>
                      <a:pt x="33" y="41"/>
                      <a:pt x="33" y="41"/>
                      <a:pt x="33" y="41"/>
                    </a:cubicBezTo>
                    <a:cubicBezTo>
                      <a:pt x="32" y="43"/>
                      <a:pt x="30" y="45"/>
                      <a:pt x="28" y="46"/>
                    </a:cubicBezTo>
                    <a:cubicBezTo>
                      <a:pt x="27" y="47"/>
                      <a:pt x="27" y="47"/>
                      <a:pt x="27" y="47"/>
                    </a:cubicBezTo>
                    <a:cubicBezTo>
                      <a:pt x="26" y="48"/>
                      <a:pt x="26" y="48"/>
                      <a:pt x="26" y="48"/>
                    </a:cubicBezTo>
                    <a:cubicBezTo>
                      <a:pt x="26" y="48"/>
                      <a:pt x="26" y="48"/>
                      <a:pt x="26" y="48"/>
                    </a:cubicBezTo>
                    <a:cubicBezTo>
                      <a:pt x="25" y="50"/>
                      <a:pt x="24" y="54"/>
                      <a:pt x="24" y="57"/>
                    </a:cubicBezTo>
                    <a:cubicBezTo>
                      <a:pt x="24" y="59"/>
                      <a:pt x="24" y="61"/>
                      <a:pt x="24" y="62"/>
                    </a:cubicBezTo>
                    <a:cubicBezTo>
                      <a:pt x="25" y="63"/>
                      <a:pt x="25" y="63"/>
                      <a:pt x="25" y="63"/>
                    </a:cubicBezTo>
                    <a:cubicBezTo>
                      <a:pt x="25" y="64"/>
                      <a:pt x="25" y="65"/>
                      <a:pt x="25" y="66"/>
                    </a:cubicBezTo>
                    <a:cubicBezTo>
                      <a:pt x="26" y="72"/>
                      <a:pt x="24" y="76"/>
                      <a:pt x="22" y="79"/>
                    </a:cubicBezTo>
                    <a:cubicBezTo>
                      <a:pt x="28" y="83"/>
                      <a:pt x="28" y="83"/>
                      <a:pt x="28" y="83"/>
                    </a:cubicBezTo>
                    <a:cubicBezTo>
                      <a:pt x="21" y="80"/>
                      <a:pt x="21" y="80"/>
                      <a:pt x="21" y="80"/>
                    </a:cubicBezTo>
                    <a:cubicBezTo>
                      <a:pt x="21" y="81"/>
                      <a:pt x="21" y="81"/>
                      <a:pt x="21" y="81"/>
                    </a:cubicBezTo>
                    <a:cubicBezTo>
                      <a:pt x="20" y="82"/>
                      <a:pt x="19" y="83"/>
                      <a:pt x="18" y="84"/>
                    </a:cubicBezTo>
                    <a:cubicBezTo>
                      <a:pt x="17" y="85"/>
                      <a:pt x="17" y="85"/>
                      <a:pt x="17" y="85"/>
                    </a:cubicBezTo>
                    <a:cubicBezTo>
                      <a:pt x="17" y="85"/>
                      <a:pt x="16" y="86"/>
                      <a:pt x="16" y="87"/>
                    </a:cubicBezTo>
                    <a:cubicBezTo>
                      <a:pt x="14" y="90"/>
                      <a:pt x="10" y="91"/>
                      <a:pt x="8" y="92"/>
                    </a:cubicBezTo>
                    <a:cubicBezTo>
                      <a:pt x="5" y="93"/>
                      <a:pt x="5" y="93"/>
                      <a:pt x="5" y="93"/>
                    </a:cubicBezTo>
                    <a:cubicBezTo>
                      <a:pt x="4" y="93"/>
                      <a:pt x="3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1" y="95"/>
                      <a:pt x="1" y="95"/>
                      <a:pt x="1" y="95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1" y="99"/>
                      <a:pt x="4" y="104"/>
                      <a:pt x="6" y="106"/>
                    </a:cubicBezTo>
                    <a:cubicBezTo>
                      <a:pt x="7" y="108"/>
                      <a:pt x="8" y="109"/>
                      <a:pt x="8" y="110"/>
                    </a:cubicBezTo>
                    <a:cubicBezTo>
                      <a:pt x="12" y="117"/>
                      <a:pt x="14" y="124"/>
                      <a:pt x="14" y="134"/>
                    </a:cubicBezTo>
                    <a:cubicBezTo>
                      <a:pt x="14" y="136"/>
                      <a:pt x="14" y="138"/>
                      <a:pt x="13" y="139"/>
                    </a:cubicBezTo>
                    <a:cubicBezTo>
                      <a:pt x="13" y="140"/>
                      <a:pt x="13" y="140"/>
                      <a:pt x="13" y="140"/>
                    </a:cubicBezTo>
                    <a:cubicBezTo>
                      <a:pt x="13" y="144"/>
                      <a:pt x="12" y="148"/>
                      <a:pt x="13" y="152"/>
                    </a:cubicBezTo>
                    <a:cubicBezTo>
                      <a:pt x="13" y="154"/>
                      <a:pt x="13" y="155"/>
                      <a:pt x="14" y="157"/>
                    </a:cubicBezTo>
                    <a:cubicBezTo>
                      <a:pt x="16" y="162"/>
                      <a:pt x="16" y="162"/>
                      <a:pt x="16" y="162"/>
                    </a:cubicBezTo>
                    <a:cubicBezTo>
                      <a:pt x="17" y="166"/>
                      <a:pt x="15" y="169"/>
                      <a:pt x="14" y="172"/>
                    </a:cubicBezTo>
                    <a:cubicBezTo>
                      <a:pt x="14" y="173"/>
                      <a:pt x="13" y="174"/>
                      <a:pt x="13" y="174"/>
                    </a:cubicBezTo>
                    <a:cubicBezTo>
                      <a:pt x="13" y="175"/>
                      <a:pt x="13" y="175"/>
                      <a:pt x="13" y="175"/>
                    </a:cubicBezTo>
                    <a:cubicBezTo>
                      <a:pt x="13" y="176"/>
                      <a:pt x="12" y="176"/>
                      <a:pt x="12" y="176"/>
                    </a:cubicBezTo>
                    <a:cubicBezTo>
                      <a:pt x="11" y="178"/>
                      <a:pt x="10" y="180"/>
                      <a:pt x="11" y="182"/>
                    </a:cubicBezTo>
                    <a:cubicBezTo>
                      <a:pt x="11" y="182"/>
                      <a:pt x="11" y="183"/>
                      <a:pt x="11" y="184"/>
                    </a:cubicBezTo>
                    <a:cubicBezTo>
                      <a:pt x="11" y="184"/>
                      <a:pt x="12" y="185"/>
                      <a:pt x="12" y="186"/>
                    </a:cubicBezTo>
                    <a:cubicBezTo>
                      <a:pt x="12" y="187"/>
                      <a:pt x="12" y="188"/>
                      <a:pt x="12" y="189"/>
                    </a:cubicBezTo>
                    <a:cubicBezTo>
                      <a:pt x="13" y="192"/>
                      <a:pt x="13" y="192"/>
                      <a:pt x="13" y="192"/>
                    </a:cubicBezTo>
                    <a:cubicBezTo>
                      <a:pt x="13" y="195"/>
                      <a:pt x="13" y="198"/>
                      <a:pt x="14" y="200"/>
                    </a:cubicBezTo>
                    <a:cubicBezTo>
                      <a:pt x="14" y="201"/>
                      <a:pt x="14" y="201"/>
                      <a:pt x="14" y="201"/>
                    </a:cubicBezTo>
                    <a:cubicBezTo>
                      <a:pt x="14" y="205"/>
                      <a:pt x="14" y="207"/>
                      <a:pt x="10" y="209"/>
                    </a:cubicBezTo>
                    <a:cubicBezTo>
                      <a:pt x="10" y="210"/>
                      <a:pt x="10" y="210"/>
                      <a:pt x="10" y="210"/>
                    </a:cubicBezTo>
                    <a:cubicBezTo>
                      <a:pt x="9" y="210"/>
                      <a:pt x="9" y="210"/>
                      <a:pt x="9" y="210"/>
                    </a:cubicBezTo>
                    <a:cubicBezTo>
                      <a:pt x="7" y="211"/>
                      <a:pt x="7" y="211"/>
                      <a:pt x="7" y="211"/>
                    </a:cubicBezTo>
                    <a:cubicBezTo>
                      <a:pt x="6" y="211"/>
                      <a:pt x="6" y="211"/>
                      <a:pt x="6" y="211"/>
                    </a:cubicBezTo>
                    <a:cubicBezTo>
                      <a:pt x="5" y="212"/>
                      <a:pt x="5" y="212"/>
                      <a:pt x="4" y="214"/>
                    </a:cubicBezTo>
                    <a:cubicBezTo>
                      <a:pt x="2" y="215"/>
                      <a:pt x="2" y="216"/>
                      <a:pt x="1" y="216"/>
                    </a:cubicBezTo>
                    <a:cubicBezTo>
                      <a:pt x="2" y="216"/>
                      <a:pt x="2" y="216"/>
                      <a:pt x="2" y="216"/>
                    </a:cubicBezTo>
                    <a:cubicBezTo>
                      <a:pt x="1" y="217"/>
                      <a:pt x="1" y="217"/>
                      <a:pt x="1" y="217"/>
                    </a:cubicBezTo>
                    <a:cubicBezTo>
                      <a:pt x="2" y="217"/>
                      <a:pt x="2" y="218"/>
                      <a:pt x="7" y="224"/>
                    </a:cubicBezTo>
                    <a:cubicBezTo>
                      <a:pt x="7" y="225"/>
                      <a:pt x="7" y="225"/>
                      <a:pt x="7" y="225"/>
                    </a:cubicBezTo>
                    <a:cubicBezTo>
                      <a:pt x="8" y="226"/>
                      <a:pt x="9" y="226"/>
                      <a:pt x="9" y="227"/>
                    </a:cubicBezTo>
                    <a:cubicBezTo>
                      <a:pt x="10" y="228"/>
                      <a:pt x="10" y="228"/>
                      <a:pt x="10" y="228"/>
                    </a:cubicBezTo>
                    <a:cubicBezTo>
                      <a:pt x="10" y="228"/>
                      <a:pt x="11" y="229"/>
                      <a:pt x="11" y="229"/>
                    </a:cubicBezTo>
                    <a:cubicBezTo>
                      <a:pt x="11" y="230"/>
                      <a:pt x="11" y="230"/>
                      <a:pt x="11" y="230"/>
                    </a:cubicBezTo>
                    <a:cubicBezTo>
                      <a:pt x="13" y="231"/>
                      <a:pt x="14" y="232"/>
                      <a:pt x="14" y="234"/>
                    </a:cubicBezTo>
                    <a:cubicBezTo>
                      <a:pt x="17" y="238"/>
                      <a:pt x="17" y="243"/>
                      <a:pt x="18" y="247"/>
                    </a:cubicBezTo>
                    <a:cubicBezTo>
                      <a:pt x="18" y="248"/>
                      <a:pt x="18" y="248"/>
                      <a:pt x="18" y="248"/>
                    </a:cubicBezTo>
                    <a:cubicBezTo>
                      <a:pt x="19" y="249"/>
                      <a:pt x="19" y="251"/>
                      <a:pt x="19" y="253"/>
                    </a:cubicBezTo>
                    <a:cubicBezTo>
                      <a:pt x="20" y="254"/>
                      <a:pt x="20" y="254"/>
                      <a:pt x="20" y="254"/>
                    </a:cubicBezTo>
                    <a:cubicBezTo>
                      <a:pt x="20" y="255"/>
                      <a:pt x="20" y="255"/>
                      <a:pt x="20" y="255"/>
                    </a:cubicBezTo>
                    <a:cubicBezTo>
                      <a:pt x="22" y="257"/>
                      <a:pt x="23" y="259"/>
                      <a:pt x="25" y="261"/>
                    </a:cubicBezTo>
                    <a:cubicBezTo>
                      <a:pt x="25" y="261"/>
                      <a:pt x="25" y="261"/>
                      <a:pt x="25" y="261"/>
                    </a:cubicBezTo>
                    <a:cubicBezTo>
                      <a:pt x="26" y="262"/>
                      <a:pt x="26" y="262"/>
                      <a:pt x="26" y="262"/>
                    </a:cubicBezTo>
                    <a:cubicBezTo>
                      <a:pt x="26" y="262"/>
                      <a:pt x="27" y="263"/>
                      <a:pt x="27" y="263"/>
                    </a:cubicBezTo>
                    <a:cubicBezTo>
                      <a:pt x="28" y="263"/>
                      <a:pt x="28" y="263"/>
                      <a:pt x="28" y="263"/>
                    </a:cubicBezTo>
                    <a:cubicBezTo>
                      <a:pt x="29" y="263"/>
                      <a:pt x="29" y="263"/>
                      <a:pt x="29" y="263"/>
                    </a:cubicBezTo>
                    <a:cubicBezTo>
                      <a:pt x="31" y="262"/>
                      <a:pt x="32" y="262"/>
                      <a:pt x="34" y="262"/>
                    </a:cubicBezTo>
                    <a:cubicBezTo>
                      <a:pt x="34" y="257"/>
                      <a:pt x="34" y="257"/>
                      <a:pt x="34" y="257"/>
                    </a:cubicBezTo>
                    <a:cubicBezTo>
                      <a:pt x="35" y="262"/>
                      <a:pt x="35" y="262"/>
                      <a:pt x="35" y="262"/>
                    </a:cubicBezTo>
                    <a:cubicBezTo>
                      <a:pt x="36" y="262"/>
                      <a:pt x="36" y="262"/>
                      <a:pt x="36" y="262"/>
                    </a:cubicBezTo>
                    <a:cubicBezTo>
                      <a:pt x="37" y="262"/>
                      <a:pt x="39" y="262"/>
                      <a:pt x="41" y="263"/>
                    </a:cubicBezTo>
                    <a:cubicBezTo>
                      <a:pt x="44" y="264"/>
                      <a:pt x="46" y="265"/>
                      <a:pt x="49" y="266"/>
                    </a:cubicBezTo>
                    <a:cubicBezTo>
                      <a:pt x="54" y="267"/>
                      <a:pt x="54" y="267"/>
                      <a:pt x="54" y="267"/>
                    </a:cubicBezTo>
                    <a:cubicBezTo>
                      <a:pt x="59" y="269"/>
                      <a:pt x="61" y="272"/>
                      <a:pt x="63" y="275"/>
                    </a:cubicBezTo>
                    <a:cubicBezTo>
                      <a:pt x="63" y="275"/>
                      <a:pt x="63" y="275"/>
                      <a:pt x="63" y="275"/>
                    </a:cubicBezTo>
                    <a:cubicBezTo>
                      <a:pt x="64" y="276"/>
                      <a:pt x="64" y="277"/>
                      <a:pt x="65" y="277"/>
                    </a:cubicBezTo>
                    <a:cubicBezTo>
                      <a:pt x="66" y="279"/>
                      <a:pt x="67" y="281"/>
                      <a:pt x="68" y="284"/>
                    </a:cubicBezTo>
                    <a:cubicBezTo>
                      <a:pt x="68" y="284"/>
                      <a:pt x="68" y="284"/>
                      <a:pt x="68" y="284"/>
                    </a:cubicBezTo>
                    <a:cubicBezTo>
                      <a:pt x="70" y="287"/>
                      <a:pt x="71" y="291"/>
                      <a:pt x="73" y="292"/>
                    </a:cubicBezTo>
                    <a:cubicBezTo>
                      <a:pt x="73" y="292"/>
                      <a:pt x="73" y="292"/>
                      <a:pt x="73" y="292"/>
                    </a:cubicBezTo>
                    <a:cubicBezTo>
                      <a:pt x="84" y="292"/>
                      <a:pt x="84" y="292"/>
                      <a:pt x="84" y="292"/>
                    </a:cubicBezTo>
                    <a:cubicBezTo>
                      <a:pt x="80" y="294"/>
                      <a:pt x="80" y="294"/>
                      <a:pt x="80" y="294"/>
                    </a:cubicBezTo>
                    <a:cubicBezTo>
                      <a:pt x="113" y="302"/>
                      <a:pt x="113" y="302"/>
                      <a:pt x="113" y="302"/>
                    </a:cubicBezTo>
                    <a:cubicBezTo>
                      <a:pt x="118" y="303"/>
                      <a:pt x="121" y="306"/>
                      <a:pt x="124" y="309"/>
                    </a:cubicBezTo>
                    <a:cubicBezTo>
                      <a:pt x="129" y="313"/>
                      <a:pt x="129" y="313"/>
                      <a:pt x="129" y="313"/>
                    </a:cubicBezTo>
                    <a:cubicBezTo>
                      <a:pt x="129" y="313"/>
                      <a:pt x="130" y="314"/>
                      <a:pt x="130" y="314"/>
                    </a:cubicBezTo>
                    <a:cubicBezTo>
                      <a:pt x="131" y="315"/>
                      <a:pt x="131" y="315"/>
                      <a:pt x="131" y="315"/>
                    </a:cubicBezTo>
                    <a:cubicBezTo>
                      <a:pt x="132" y="316"/>
                      <a:pt x="133" y="317"/>
                      <a:pt x="134" y="318"/>
                    </a:cubicBezTo>
                    <a:cubicBezTo>
                      <a:pt x="135" y="318"/>
                      <a:pt x="135" y="318"/>
                      <a:pt x="135" y="318"/>
                    </a:cubicBezTo>
                    <a:cubicBezTo>
                      <a:pt x="135" y="318"/>
                      <a:pt x="135" y="318"/>
                      <a:pt x="135" y="318"/>
                    </a:cubicBezTo>
                    <a:cubicBezTo>
                      <a:pt x="136" y="318"/>
                      <a:pt x="137" y="318"/>
                      <a:pt x="138" y="318"/>
                    </a:cubicBezTo>
                    <a:cubicBezTo>
                      <a:pt x="138" y="318"/>
                      <a:pt x="138" y="317"/>
                      <a:pt x="139" y="317"/>
                    </a:cubicBezTo>
                    <a:cubicBezTo>
                      <a:pt x="180" y="296"/>
                      <a:pt x="180" y="296"/>
                      <a:pt x="180" y="296"/>
                    </a:cubicBezTo>
                    <a:cubicBezTo>
                      <a:pt x="180" y="296"/>
                      <a:pt x="181" y="296"/>
                      <a:pt x="181" y="296"/>
                    </a:cubicBezTo>
                    <a:cubicBezTo>
                      <a:pt x="182" y="295"/>
                      <a:pt x="184" y="295"/>
                      <a:pt x="185" y="295"/>
                    </a:cubicBezTo>
                    <a:cubicBezTo>
                      <a:pt x="186" y="295"/>
                      <a:pt x="186" y="295"/>
                      <a:pt x="187" y="295"/>
                    </a:cubicBezTo>
                    <a:cubicBezTo>
                      <a:pt x="188" y="296"/>
                      <a:pt x="190" y="296"/>
                      <a:pt x="191" y="297"/>
                    </a:cubicBezTo>
                    <a:cubicBezTo>
                      <a:pt x="201" y="302"/>
                      <a:pt x="201" y="302"/>
                      <a:pt x="201" y="302"/>
                    </a:cubicBezTo>
                    <a:cubicBezTo>
                      <a:pt x="210" y="306"/>
                      <a:pt x="219" y="311"/>
                      <a:pt x="228" y="315"/>
                    </a:cubicBezTo>
                    <a:cubicBezTo>
                      <a:pt x="241" y="322"/>
                      <a:pt x="241" y="322"/>
                      <a:pt x="241" y="322"/>
                    </a:cubicBezTo>
                    <a:cubicBezTo>
                      <a:pt x="244" y="323"/>
                      <a:pt x="247" y="325"/>
                      <a:pt x="250" y="326"/>
                    </a:cubicBezTo>
                    <a:cubicBezTo>
                      <a:pt x="437" y="326"/>
                      <a:pt x="437" y="326"/>
                      <a:pt x="437" y="326"/>
                    </a:cubicBezTo>
                    <a:cubicBezTo>
                      <a:pt x="437" y="169"/>
                      <a:pt x="437" y="169"/>
                      <a:pt x="437" y="169"/>
                    </a:cubicBezTo>
                    <a:cubicBezTo>
                      <a:pt x="437" y="159"/>
                      <a:pt x="437" y="148"/>
                      <a:pt x="437" y="138"/>
                    </a:cubicBezTo>
                    <a:cubicBezTo>
                      <a:pt x="436" y="134"/>
                      <a:pt x="436" y="130"/>
                      <a:pt x="436" y="126"/>
                    </a:cubicBezTo>
                    <a:cubicBezTo>
                      <a:pt x="435" y="119"/>
                      <a:pt x="434" y="113"/>
                      <a:pt x="433" y="107"/>
                    </a:cubicBezTo>
                    <a:cubicBezTo>
                      <a:pt x="432" y="106"/>
                      <a:pt x="432" y="105"/>
                      <a:pt x="432" y="103"/>
                    </a:cubicBezTo>
                    <a:cubicBezTo>
                      <a:pt x="432" y="103"/>
                      <a:pt x="432" y="103"/>
                      <a:pt x="432" y="103"/>
                    </a:cubicBezTo>
                    <a:cubicBezTo>
                      <a:pt x="431" y="101"/>
                      <a:pt x="431" y="99"/>
                      <a:pt x="430" y="97"/>
                    </a:cubicBezTo>
                    <a:cubicBezTo>
                      <a:pt x="430" y="96"/>
                      <a:pt x="429" y="95"/>
                      <a:pt x="429" y="94"/>
                    </a:cubicBezTo>
                    <a:cubicBezTo>
                      <a:pt x="429" y="90"/>
                      <a:pt x="431" y="87"/>
                      <a:pt x="433" y="84"/>
                    </a:cubicBezTo>
                    <a:cubicBezTo>
                      <a:pt x="434" y="83"/>
                      <a:pt x="435" y="82"/>
                      <a:pt x="435" y="81"/>
                    </a:cubicBezTo>
                    <a:cubicBezTo>
                      <a:pt x="435" y="81"/>
                      <a:pt x="435" y="81"/>
                      <a:pt x="435" y="81"/>
                    </a:cubicBezTo>
                    <a:cubicBezTo>
                      <a:pt x="436" y="79"/>
                      <a:pt x="437" y="76"/>
                      <a:pt x="436" y="73"/>
                    </a:cubicBezTo>
                    <a:cubicBezTo>
                      <a:pt x="436" y="72"/>
                      <a:pt x="435" y="71"/>
                      <a:pt x="435" y="69"/>
                    </a:cubicBezTo>
                    <a:cubicBezTo>
                      <a:pt x="435" y="67"/>
                      <a:pt x="434" y="65"/>
                      <a:pt x="434" y="62"/>
                    </a:cubicBezTo>
                    <a:cubicBezTo>
                      <a:pt x="433" y="61"/>
                      <a:pt x="433" y="58"/>
                      <a:pt x="434" y="56"/>
                    </a:cubicBezTo>
                    <a:cubicBezTo>
                      <a:pt x="434" y="55"/>
                      <a:pt x="434" y="54"/>
                      <a:pt x="435" y="53"/>
                    </a:cubicBezTo>
                    <a:cubicBezTo>
                      <a:pt x="436" y="51"/>
                      <a:pt x="438" y="49"/>
                      <a:pt x="440" y="46"/>
                    </a:cubicBezTo>
                    <a:cubicBezTo>
                      <a:pt x="442" y="45"/>
                      <a:pt x="442" y="45"/>
                      <a:pt x="442" y="45"/>
                    </a:cubicBezTo>
                    <a:cubicBezTo>
                      <a:pt x="442" y="44"/>
                      <a:pt x="443" y="44"/>
                      <a:pt x="443" y="43"/>
                    </a:cubicBezTo>
                    <a:cubicBezTo>
                      <a:pt x="444" y="43"/>
                      <a:pt x="444" y="43"/>
                      <a:pt x="444" y="43"/>
                    </a:cubicBezTo>
                    <a:cubicBezTo>
                      <a:pt x="442" y="41"/>
                      <a:pt x="441" y="37"/>
                      <a:pt x="439" y="36"/>
                    </a:cubicBezTo>
                    <a:cubicBezTo>
                      <a:pt x="438" y="36"/>
                      <a:pt x="436" y="35"/>
                      <a:pt x="435" y="35"/>
                    </a:cubicBezTo>
                    <a:cubicBezTo>
                      <a:pt x="434" y="35"/>
                      <a:pt x="433" y="35"/>
                      <a:pt x="433" y="35"/>
                    </a:cubicBezTo>
                    <a:cubicBezTo>
                      <a:pt x="432" y="35"/>
                      <a:pt x="431" y="35"/>
                      <a:pt x="430" y="35"/>
                    </a:cubicBezTo>
                    <a:cubicBezTo>
                      <a:pt x="429" y="35"/>
                      <a:pt x="428" y="36"/>
                      <a:pt x="427" y="36"/>
                    </a:cubicBezTo>
                    <a:cubicBezTo>
                      <a:pt x="422" y="36"/>
                      <a:pt x="418" y="34"/>
                      <a:pt x="414" y="33"/>
                    </a:cubicBezTo>
                    <a:cubicBezTo>
                      <a:pt x="406" y="30"/>
                      <a:pt x="399" y="30"/>
                      <a:pt x="391" y="29"/>
                    </a:cubicBezTo>
                    <a:cubicBezTo>
                      <a:pt x="389" y="28"/>
                      <a:pt x="387" y="25"/>
                      <a:pt x="386" y="24"/>
                    </a:cubicBezTo>
                    <a:cubicBezTo>
                      <a:pt x="386" y="22"/>
                      <a:pt x="388" y="18"/>
                      <a:pt x="387" y="16"/>
                    </a:cubicBezTo>
                    <a:cubicBezTo>
                      <a:pt x="386" y="14"/>
                      <a:pt x="381" y="13"/>
                      <a:pt x="379" y="13"/>
                    </a:cubicBezTo>
                    <a:cubicBezTo>
                      <a:pt x="375" y="11"/>
                      <a:pt x="370" y="10"/>
                      <a:pt x="366" y="9"/>
                    </a:cubicBezTo>
                    <a:cubicBezTo>
                      <a:pt x="363" y="8"/>
                      <a:pt x="359" y="7"/>
                      <a:pt x="356" y="7"/>
                    </a:cubicBezTo>
                    <a:cubicBezTo>
                      <a:pt x="355" y="7"/>
                      <a:pt x="355" y="7"/>
                      <a:pt x="354" y="7"/>
                    </a:cubicBezTo>
                    <a:cubicBezTo>
                      <a:pt x="349" y="8"/>
                      <a:pt x="345" y="9"/>
                      <a:pt x="340" y="10"/>
                    </a:cubicBezTo>
                    <a:cubicBezTo>
                      <a:pt x="332" y="12"/>
                      <a:pt x="324" y="15"/>
                      <a:pt x="316" y="17"/>
                    </a:cubicBezTo>
                    <a:cubicBezTo>
                      <a:pt x="313" y="18"/>
                      <a:pt x="310" y="22"/>
                      <a:pt x="308" y="24"/>
                    </a:cubicBezTo>
                    <a:cubicBezTo>
                      <a:pt x="306" y="27"/>
                      <a:pt x="303" y="30"/>
                      <a:pt x="300" y="33"/>
                    </a:cubicBezTo>
                    <a:cubicBezTo>
                      <a:pt x="295" y="39"/>
                      <a:pt x="296" y="47"/>
                      <a:pt x="299" y="53"/>
                    </a:cubicBezTo>
                    <a:cubicBezTo>
                      <a:pt x="300" y="55"/>
                      <a:pt x="301" y="56"/>
                      <a:pt x="301" y="57"/>
                    </a:cubicBezTo>
                    <a:cubicBezTo>
                      <a:pt x="304" y="62"/>
                      <a:pt x="302" y="69"/>
                      <a:pt x="299" y="73"/>
                    </a:cubicBezTo>
                    <a:cubicBezTo>
                      <a:pt x="294" y="80"/>
                      <a:pt x="288" y="86"/>
                      <a:pt x="280" y="89"/>
                    </a:cubicBezTo>
                    <a:cubicBezTo>
                      <a:pt x="278" y="89"/>
                      <a:pt x="276" y="90"/>
                      <a:pt x="273" y="90"/>
                    </a:cubicBezTo>
                    <a:cubicBezTo>
                      <a:pt x="272" y="90"/>
                      <a:pt x="272" y="90"/>
                      <a:pt x="271" y="90"/>
                    </a:cubicBezTo>
                    <a:cubicBezTo>
                      <a:pt x="268" y="89"/>
                      <a:pt x="266" y="88"/>
                      <a:pt x="264" y="87"/>
                    </a:cubicBezTo>
                    <a:cubicBezTo>
                      <a:pt x="256" y="81"/>
                      <a:pt x="249" y="76"/>
                      <a:pt x="241" y="71"/>
                    </a:cubicBezTo>
                    <a:cubicBezTo>
                      <a:pt x="232" y="66"/>
                      <a:pt x="218" y="62"/>
                      <a:pt x="207" y="60"/>
                    </a:cubicBezTo>
                    <a:cubicBezTo>
                      <a:pt x="199" y="59"/>
                      <a:pt x="192" y="61"/>
                      <a:pt x="185" y="57"/>
                    </a:cubicBezTo>
                    <a:cubicBezTo>
                      <a:pt x="178" y="53"/>
                      <a:pt x="173" y="52"/>
                      <a:pt x="170" y="45"/>
                    </a:cubicBezTo>
                    <a:cubicBezTo>
                      <a:pt x="169" y="43"/>
                      <a:pt x="168" y="40"/>
                      <a:pt x="167" y="37"/>
                    </a:cubicBezTo>
                    <a:cubicBezTo>
                      <a:pt x="166" y="33"/>
                      <a:pt x="165" y="25"/>
                      <a:pt x="160" y="22"/>
                    </a:cubicBezTo>
                    <a:cubicBezTo>
                      <a:pt x="159" y="22"/>
                      <a:pt x="156" y="22"/>
                      <a:pt x="154" y="22"/>
                    </a:cubicBezTo>
                    <a:cubicBezTo>
                      <a:pt x="145" y="21"/>
                      <a:pt x="138" y="17"/>
                      <a:pt x="129" y="13"/>
                    </a:cubicBezTo>
                    <a:cubicBezTo>
                      <a:pt x="122" y="9"/>
                      <a:pt x="112" y="10"/>
                      <a:pt x="104" y="9"/>
                    </a:cubicBezTo>
                    <a:cubicBezTo>
                      <a:pt x="103" y="9"/>
                      <a:pt x="102" y="9"/>
                      <a:pt x="102" y="9"/>
                    </a:cubicBezTo>
                    <a:cubicBezTo>
                      <a:pt x="100" y="9"/>
                      <a:pt x="98" y="9"/>
                      <a:pt x="96" y="9"/>
                    </a:cubicBezTo>
                    <a:cubicBezTo>
                      <a:pt x="94" y="10"/>
                      <a:pt x="92" y="10"/>
                      <a:pt x="90" y="10"/>
                    </a:cubicBezTo>
                    <a:cubicBezTo>
                      <a:pt x="88" y="10"/>
                      <a:pt x="86" y="10"/>
                      <a:pt x="84" y="9"/>
                    </a:cubicBezTo>
                    <a:cubicBezTo>
                      <a:pt x="77" y="6"/>
                      <a:pt x="69" y="3"/>
                      <a:pt x="6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5" name="Freeform 256">
                <a:extLst>
                  <a:ext uri="{FF2B5EF4-FFF2-40B4-BE49-F238E27FC236}">
                    <a16:creationId xmlns:a16="http://schemas.microsoft.com/office/drawing/2014/main" id="{102A950E-C15F-0C45-8AD7-8C816B6FCA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44924" y="5395010"/>
                <a:ext cx="339031" cy="696487"/>
              </a:xfrm>
              <a:custGeom>
                <a:avLst/>
                <a:gdLst>
                  <a:gd name="T0" fmla="*/ 56 w 107"/>
                  <a:gd name="T1" fmla="*/ 0 h 220"/>
                  <a:gd name="T2" fmla="*/ 35 w 107"/>
                  <a:gd name="T3" fmla="*/ 10 h 220"/>
                  <a:gd name="T4" fmla="*/ 33 w 107"/>
                  <a:gd name="T5" fmla="*/ 11 h 220"/>
                  <a:gd name="T6" fmla="*/ 21 w 107"/>
                  <a:gd name="T7" fmla="*/ 26 h 220"/>
                  <a:gd name="T8" fmla="*/ 22 w 107"/>
                  <a:gd name="T9" fmla="*/ 43 h 220"/>
                  <a:gd name="T10" fmla="*/ 24 w 107"/>
                  <a:gd name="T11" fmla="*/ 56 h 220"/>
                  <a:gd name="T12" fmla="*/ 26 w 107"/>
                  <a:gd name="T13" fmla="*/ 62 h 220"/>
                  <a:gd name="T14" fmla="*/ 26 w 107"/>
                  <a:gd name="T15" fmla="*/ 69 h 220"/>
                  <a:gd name="T16" fmla="*/ 9 w 107"/>
                  <a:gd name="T17" fmla="*/ 98 h 220"/>
                  <a:gd name="T18" fmla="*/ 1 w 107"/>
                  <a:gd name="T19" fmla="*/ 105 h 220"/>
                  <a:gd name="T20" fmla="*/ 5 w 107"/>
                  <a:gd name="T21" fmla="*/ 122 h 220"/>
                  <a:gd name="T22" fmla="*/ 19 w 107"/>
                  <a:gd name="T23" fmla="*/ 137 h 220"/>
                  <a:gd name="T24" fmla="*/ 21 w 107"/>
                  <a:gd name="T25" fmla="*/ 141 h 220"/>
                  <a:gd name="T26" fmla="*/ 23 w 107"/>
                  <a:gd name="T27" fmla="*/ 147 h 220"/>
                  <a:gd name="T28" fmla="*/ 23 w 107"/>
                  <a:gd name="T29" fmla="*/ 151 h 220"/>
                  <a:gd name="T30" fmla="*/ 26 w 107"/>
                  <a:gd name="T31" fmla="*/ 154 h 220"/>
                  <a:gd name="T32" fmla="*/ 37 w 107"/>
                  <a:gd name="T33" fmla="*/ 162 h 220"/>
                  <a:gd name="T34" fmla="*/ 45 w 107"/>
                  <a:gd name="T35" fmla="*/ 171 h 220"/>
                  <a:gd name="T36" fmla="*/ 62 w 107"/>
                  <a:gd name="T37" fmla="*/ 210 h 220"/>
                  <a:gd name="T38" fmla="*/ 63 w 107"/>
                  <a:gd name="T39" fmla="*/ 217 h 220"/>
                  <a:gd name="T40" fmla="*/ 66 w 107"/>
                  <a:gd name="T41" fmla="*/ 214 h 220"/>
                  <a:gd name="T42" fmla="*/ 68 w 107"/>
                  <a:gd name="T43" fmla="*/ 211 h 220"/>
                  <a:gd name="T44" fmla="*/ 71 w 107"/>
                  <a:gd name="T45" fmla="*/ 200 h 220"/>
                  <a:gd name="T46" fmla="*/ 70 w 107"/>
                  <a:gd name="T47" fmla="*/ 192 h 220"/>
                  <a:gd name="T48" fmla="*/ 77 w 107"/>
                  <a:gd name="T49" fmla="*/ 175 h 220"/>
                  <a:gd name="T50" fmla="*/ 80 w 107"/>
                  <a:gd name="T51" fmla="*/ 172 h 220"/>
                  <a:gd name="T52" fmla="*/ 86 w 107"/>
                  <a:gd name="T53" fmla="*/ 167 h 220"/>
                  <a:gd name="T54" fmla="*/ 88 w 107"/>
                  <a:gd name="T55" fmla="*/ 166 h 220"/>
                  <a:gd name="T56" fmla="*/ 90 w 107"/>
                  <a:gd name="T57" fmla="*/ 164 h 220"/>
                  <a:gd name="T58" fmla="*/ 92 w 107"/>
                  <a:gd name="T59" fmla="*/ 162 h 220"/>
                  <a:gd name="T60" fmla="*/ 101 w 107"/>
                  <a:gd name="T61" fmla="*/ 159 h 220"/>
                  <a:gd name="T62" fmla="*/ 107 w 107"/>
                  <a:gd name="T63" fmla="*/ 155 h 220"/>
                  <a:gd name="T64" fmla="*/ 107 w 107"/>
                  <a:gd name="T65" fmla="*/ 135 h 220"/>
                  <a:gd name="T66" fmla="*/ 107 w 107"/>
                  <a:gd name="T67" fmla="*/ 133 h 220"/>
                  <a:gd name="T68" fmla="*/ 100 w 107"/>
                  <a:gd name="T69" fmla="*/ 129 h 220"/>
                  <a:gd name="T70" fmla="*/ 95 w 107"/>
                  <a:gd name="T71" fmla="*/ 118 h 220"/>
                  <a:gd name="T72" fmla="*/ 89 w 107"/>
                  <a:gd name="T73" fmla="*/ 123 h 220"/>
                  <a:gd name="T74" fmla="*/ 87 w 107"/>
                  <a:gd name="T75" fmla="*/ 116 h 220"/>
                  <a:gd name="T76" fmla="*/ 82 w 107"/>
                  <a:gd name="T77" fmla="*/ 117 h 220"/>
                  <a:gd name="T78" fmla="*/ 68 w 107"/>
                  <a:gd name="T79" fmla="*/ 102 h 220"/>
                  <a:gd name="T80" fmla="*/ 96 w 107"/>
                  <a:gd name="T81" fmla="*/ 72 h 220"/>
                  <a:gd name="T82" fmla="*/ 96 w 107"/>
                  <a:gd name="T83" fmla="*/ 56 h 220"/>
                  <a:gd name="T84" fmla="*/ 82 w 107"/>
                  <a:gd name="T85" fmla="*/ 31 h 220"/>
                  <a:gd name="T86" fmla="*/ 97 w 107"/>
                  <a:gd name="T87" fmla="*/ 17 h 220"/>
                  <a:gd name="T88" fmla="*/ 93 w 107"/>
                  <a:gd name="T89" fmla="*/ 8 h 220"/>
                  <a:gd name="T90" fmla="*/ 83 w 107"/>
                  <a:gd name="T91" fmla="*/ 15 h 220"/>
                  <a:gd name="T92" fmla="*/ 79 w 107"/>
                  <a:gd name="T93" fmla="*/ 19 h 220"/>
                  <a:gd name="T94" fmla="*/ 74 w 107"/>
                  <a:gd name="T95" fmla="*/ 8 h 220"/>
                  <a:gd name="T96" fmla="*/ 66 w 107"/>
                  <a:gd name="T97" fmla="*/ 1 h 220"/>
                  <a:gd name="T98" fmla="*/ 58 w 107"/>
                  <a:gd name="T9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07" h="220">
                    <a:moveTo>
                      <a:pt x="58" y="0"/>
                    </a:moveTo>
                    <a:cubicBezTo>
                      <a:pt x="58" y="0"/>
                      <a:pt x="57" y="0"/>
                      <a:pt x="56" y="0"/>
                    </a:cubicBezTo>
                    <a:cubicBezTo>
                      <a:pt x="51" y="1"/>
                      <a:pt x="46" y="3"/>
                      <a:pt x="41" y="5"/>
                    </a:cubicBezTo>
                    <a:cubicBezTo>
                      <a:pt x="39" y="6"/>
                      <a:pt x="38" y="9"/>
                      <a:pt x="35" y="10"/>
                    </a:cubicBezTo>
                    <a:cubicBezTo>
                      <a:pt x="34" y="10"/>
                      <a:pt x="33" y="10"/>
                      <a:pt x="32" y="11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23" y="28"/>
                      <a:pt x="25" y="30"/>
                      <a:pt x="24" y="36"/>
                    </a:cubicBezTo>
                    <a:cubicBezTo>
                      <a:pt x="22" y="43"/>
                      <a:pt x="22" y="43"/>
                      <a:pt x="22" y="43"/>
                    </a:cubicBezTo>
                    <a:cubicBezTo>
                      <a:pt x="22" y="45"/>
                      <a:pt x="23" y="49"/>
                      <a:pt x="23" y="53"/>
                    </a:cubicBezTo>
                    <a:cubicBezTo>
                      <a:pt x="24" y="54"/>
                      <a:pt x="24" y="55"/>
                      <a:pt x="24" y="56"/>
                    </a:cubicBezTo>
                    <a:cubicBezTo>
                      <a:pt x="25" y="60"/>
                      <a:pt x="25" y="60"/>
                      <a:pt x="25" y="60"/>
                    </a:cubicBezTo>
                    <a:cubicBezTo>
                      <a:pt x="25" y="61"/>
                      <a:pt x="25" y="61"/>
                      <a:pt x="26" y="62"/>
                    </a:cubicBezTo>
                    <a:cubicBezTo>
                      <a:pt x="26" y="62"/>
                      <a:pt x="26" y="62"/>
                      <a:pt x="26" y="62"/>
                    </a:cubicBezTo>
                    <a:cubicBezTo>
                      <a:pt x="26" y="65"/>
                      <a:pt x="27" y="67"/>
                      <a:pt x="26" y="69"/>
                    </a:cubicBezTo>
                    <a:cubicBezTo>
                      <a:pt x="25" y="75"/>
                      <a:pt x="23" y="81"/>
                      <a:pt x="21" y="86"/>
                    </a:cubicBezTo>
                    <a:cubicBezTo>
                      <a:pt x="17" y="90"/>
                      <a:pt x="14" y="94"/>
                      <a:pt x="9" y="98"/>
                    </a:cubicBezTo>
                    <a:cubicBezTo>
                      <a:pt x="7" y="100"/>
                      <a:pt x="4" y="102"/>
                      <a:pt x="2" y="104"/>
                    </a:cubicBezTo>
                    <a:cubicBezTo>
                      <a:pt x="1" y="105"/>
                      <a:pt x="1" y="105"/>
                      <a:pt x="1" y="105"/>
                    </a:cubicBezTo>
                    <a:cubicBezTo>
                      <a:pt x="0" y="106"/>
                      <a:pt x="0" y="107"/>
                      <a:pt x="0" y="110"/>
                    </a:cubicBezTo>
                    <a:cubicBezTo>
                      <a:pt x="0" y="114"/>
                      <a:pt x="2" y="118"/>
                      <a:pt x="5" y="122"/>
                    </a:cubicBezTo>
                    <a:cubicBezTo>
                      <a:pt x="7" y="126"/>
                      <a:pt x="10" y="128"/>
                      <a:pt x="13" y="131"/>
                    </a:cubicBezTo>
                    <a:cubicBezTo>
                      <a:pt x="15" y="133"/>
                      <a:pt x="17" y="135"/>
                      <a:pt x="19" y="137"/>
                    </a:cubicBezTo>
                    <a:cubicBezTo>
                      <a:pt x="19" y="138"/>
                      <a:pt x="20" y="139"/>
                      <a:pt x="20" y="139"/>
                    </a:cubicBezTo>
                    <a:cubicBezTo>
                      <a:pt x="21" y="140"/>
                      <a:pt x="21" y="140"/>
                      <a:pt x="21" y="141"/>
                    </a:cubicBezTo>
                    <a:cubicBezTo>
                      <a:pt x="21" y="141"/>
                      <a:pt x="21" y="141"/>
                      <a:pt x="21" y="141"/>
                    </a:cubicBezTo>
                    <a:cubicBezTo>
                      <a:pt x="22" y="143"/>
                      <a:pt x="23" y="145"/>
                      <a:pt x="23" y="147"/>
                    </a:cubicBezTo>
                    <a:cubicBezTo>
                      <a:pt x="23" y="148"/>
                      <a:pt x="23" y="148"/>
                      <a:pt x="23" y="148"/>
                    </a:cubicBezTo>
                    <a:cubicBezTo>
                      <a:pt x="23" y="149"/>
                      <a:pt x="23" y="151"/>
                      <a:pt x="23" y="151"/>
                    </a:cubicBezTo>
                    <a:cubicBezTo>
                      <a:pt x="25" y="153"/>
                      <a:pt x="25" y="153"/>
                      <a:pt x="25" y="153"/>
                    </a:cubicBezTo>
                    <a:cubicBezTo>
                      <a:pt x="25" y="153"/>
                      <a:pt x="26" y="153"/>
                      <a:pt x="26" y="154"/>
                    </a:cubicBezTo>
                    <a:cubicBezTo>
                      <a:pt x="35" y="161"/>
                      <a:pt x="35" y="161"/>
                      <a:pt x="35" y="161"/>
                    </a:cubicBezTo>
                    <a:cubicBezTo>
                      <a:pt x="36" y="161"/>
                      <a:pt x="36" y="162"/>
                      <a:pt x="37" y="162"/>
                    </a:cubicBezTo>
                    <a:cubicBezTo>
                      <a:pt x="39" y="163"/>
                      <a:pt x="41" y="165"/>
                      <a:pt x="42" y="166"/>
                    </a:cubicBezTo>
                    <a:cubicBezTo>
                      <a:pt x="44" y="168"/>
                      <a:pt x="45" y="170"/>
                      <a:pt x="45" y="171"/>
                    </a:cubicBezTo>
                    <a:cubicBezTo>
                      <a:pt x="56" y="217"/>
                      <a:pt x="56" y="217"/>
                      <a:pt x="56" y="217"/>
                    </a:cubicBezTo>
                    <a:cubicBezTo>
                      <a:pt x="62" y="210"/>
                      <a:pt x="62" y="210"/>
                      <a:pt x="62" y="210"/>
                    </a:cubicBezTo>
                    <a:cubicBezTo>
                      <a:pt x="59" y="220"/>
                      <a:pt x="59" y="220"/>
                      <a:pt x="59" y="220"/>
                    </a:cubicBezTo>
                    <a:cubicBezTo>
                      <a:pt x="60" y="220"/>
                      <a:pt x="62" y="219"/>
                      <a:pt x="63" y="217"/>
                    </a:cubicBezTo>
                    <a:cubicBezTo>
                      <a:pt x="64" y="217"/>
                      <a:pt x="65" y="216"/>
                      <a:pt x="65" y="215"/>
                    </a:cubicBezTo>
                    <a:cubicBezTo>
                      <a:pt x="66" y="214"/>
                      <a:pt x="66" y="214"/>
                      <a:pt x="66" y="214"/>
                    </a:cubicBezTo>
                    <a:cubicBezTo>
                      <a:pt x="67" y="213"/>
                      <a:pt x="67" y="212"/>
                      <a:pt x="68" y="212"/>
                    </a:cubicBezTo>
                    <a:cubicBezTo>
                      <a:pt x="68" y="211"/>
                      <a:pt x="68" y="211"/>
                      <a:pt x="68" y="211"/>
                    </a:cubicBezTo>
                    <a:cubicBezTo>
                      <a:pt x="71" y="208"/>
                      <a:pt x="72" y="205"/>
                      <a:pt x="71" y="202"/>
                    </a:cubicBezTo>
                    <a:cubicBezTo>
                      <a:pt x="71" y="202"/>
                      <a:pt x="71" y="201"/>
                      <a:pt x="71" y="200"/>
                    </a:cubicBezTo>
                    <a:cubicBezTo>
                      <a:pt x="71" y="199"/>
                      <a:pt x="71" y="199"/>
                      <a:pt x="71" y="199"/>
                    </a:cubicBezTo>
                    <a:cubicBezTo>
                      <a:pt x="70" y="197"/>
                      <a:pt x="70" y="195"/>
                      <a:pt x="70" y="192"/>
                    </a:cubicBezTo>
                    <a:cubicBezTo>
                      <a:pt x="70" y="192"/>
                      <a:pt x="70" y="181"/>
                      <a:pt x="74" y="177"/>
                    </a:cubicBezTo>
                    <a:cubicBezTo>
                      <a:pt x="75" y="176"/>
                      <a:pt x="76" y="175"/>
                      <a:pt x="77" y="175"/>
                    </a:cubicBezTo>
                    <a:cubicBezTo>
                      <a:pt x="77" y="175"/>
                      <a:pt x="77" y="175"/>
                      <a:pt x="78" y="175"/>
                    </a:cubicBezTo>
                    <a:cubicBezTo>
                      <a:pt x="78" y="174"/>
                      <a:pt x="79" y="173"/>
                      <a:pt x="80" y="172"/>
                    </a:cubicBezTo>
                    <a:cubicBezTo>
                      <a:pt x="81" y="171"/>
                      <a:pt x="82" y="169"/>
                      <a:pt x="84" y="168"/>
                    </a:cubicBezTo>
                    <a:cubicBezTo>
                      <a:pt x="85" y="168"/>
                      <a:pt x="85" y="167"/>
                      <a:pt x="86" y="167"/>
                    </a:cubicBezTo>
                    <a:cubicBezTo>
                      <a:pt x="86" y="167"/>
                      <a:pt x="87" y="167"/>
                      <a:pt x="87" y="168"/>
                    </a:cubicBezTo>
                    <a:cubicBezTo>
                      <a:pt x="87" y="167"/>
                      <a:pt x="88" y="166"/>
                      <a:pt x="88" y="166"/>
                    </a:cubicBezTo>
                    <a:cubicBezTo>
                      <a:pt x="89" y="165"/>
                      <a:pt x="89" y="165"/>
                      <a:pt x="89" y="165"/>
                    </a:cubicBezTo>
                    <a:cubicBezTo>
                      <a:pt x="89" y="165"/>
                      <a:pt x="90" y="164"/>
                      <a:pt x="90" y="164"/>
                    </a:cubicBezTo>
                    <a:cubicBezTo>
                      <a:pt x="91" y="163"/>
                      <a:pt x="91" y="163"/>
                      <a:pt x="91" y="163"/>
                    </a:cubicBezTo>
                    <a:cubicBezTo>
                      <a:pt x="92" y="163"/>
                      <a:pt x="92" y="162"/>
                      <a:pt x="92" y="162"/>
                    </a:cubicBezTo>
                    <a:cubicBezTo>
                      <a:pt x="94" y="161"/>
                      <a:pt x="96" y="160"/>
                      <a:pt x="99" y="159"/>
                    </a:cubicBezTo>
                    <a:cubicBezTo>
                      <a:pt x="101" y="159"/>
                      <a:pt x="101" y="159"/>
                      <a:pt x="101" y="159"/>
                    </a:cubicBezTo>
                    <a:cubicBezTo>
                      <a:pt x="103" y="158"/>
                      <a:pt x="105" y="157"/>
                      <a:pt x="106" y="156"/>
                    </a:cubicBezTo>
                    <a:cubicBezTo>
                      <a:pt x="107" y="156"/>
                      <a:pt x="107" y="155"/>
                      <a:pt x="107" y="155"/>
                    </a:cubicBezTo>
                    <a:cubicBezTo>
                      <a:pt x="107" y="136"/>
                      <a:pt x="107" y="136"/>
                      <a:pt x="107" y="136"/>
                    </a:cubicBezTo>
                    <a:cubicBezTo>
                      <a:pt x="107" y="135"/>
                      <a:pt x="107" y="135"/>
                      <a:pt x="107" y="135"/>
                    </a:cubicBezTo>
                    <a:cubicBezTo>
                      <a:pt x="106" y="134"/>
                      <a:pt x="106" y="134"/>
                      <a:pt x="106" y="134"/>
                    </a:cubicBezTo>
                    <a:cubicBezTo>
                      <a:pt x="107" y="133"/>
                      <a:pt x="107" y="133"/>
                      <a:pt x="107" y="133"/>
                    </a:cubicBezTo>
                    <a:cubicBezTo>
                      <a:pt x="106" y="133"/>
                      <a:pt x="106" y="133"/>
                      <a:pt x="106" y="133"/>
                    </a:cubicBezTo>
                    <a:cubicBezTo>
                      <a:pt x="105" y="133"/>
                      <a:pt x="96" y="130"/>
                      <a:pt x="100" y="129"/>
                    </a:cubicBezTo>
                    <a:cubicBezTo>
                      <a:pt x="98" y="126"/>
                      <a:pt x="99" y="120"/>
                      <a:pt x="96" y="119"/>
                    </a:cubicBezTo>
                    <a:cubicBezTo>
                      <a:pt x="95" y="118"/>
                      <a:pt x="95" y="118"/>
                      <a:pt x="95" y="118"/>
                    </a:cubicBezTo>
                    <a:cubicBezTo>
                      <a:pt x="93" y="118"/>
                      <a:pt x="94" y="121"/>
                      <a:pt x="94" y="121"/>
                    </a:cubicBezTo>
                    <a:cubicBezTo>
                      <a:pt x="93" y="122"/>
                      <a:pt x="90" y="123"/>
                      <a:pt x="89" y="123"/>
                    </a:cubicBezTo>
                    <a:cubicBezTo>
                      <a:pt x="88" y="123"/>
                      <a:pt x="87" y="123"/>
                      <a:pt x="87" y="122"/>
                    </a:cubicBezTo>
                    <a:cubicBezTo>
                      <a:pt x="86" y="121"/>
                      <a:pt x="90" y="118"/>
                      <a:pt x="87" y="116"/>
                    </a:cubicBezTo>
                    <a:cubicBezTo>
                      <a:pt x="84" y="117"/>
                      <a:pt x="84" y="117"/>
                      <a:pt x="84" y="117"/>
                    </a:cubicBezTo>
                    <a:cubicBezTo>
                      <a:pt x="83" y="117"/>
                      <a:pt x="82" y="117"/>
                      <a:pt x="82" y="117"/>
                    </a:cubicBezTo>
                    <a:cubicBezTo>
                      <a:pt x="79" y="117"/>
                      <a:pt x="77" y="116"/>
                      <a:pt x="74" y="113"/>
                    </a:cubicBezTo>
                    <a:cubicBezTo>
                      <a:pt x="70" y="110"/>
                      <a:pt x="69" y="106"/>
                      <a:pt x="68" y="102"/>
                    </a:cubicBezTo>
                    <a:cubicBezTo>
                      <a:pt x="67" y="99"/>
                      <a:pt x="83" y="89"/>
                      <a:pt x="86" y="87"/>
                    </a:cubicBezTo>
                    <a:cubicBezTo>
                      <a:pt x="91" y="83"/>
                      <a:pt x="93" y="77"/>
                      <a:pt x="96" y="72"/>
                    </a:cubicBezTo>
                    <a:cubicBezTo>
                      <a:pt x="98" y="69"/>
                      <a:pt x="100" y="68"/>
                      <a:pt x="99" y="65"/>
                    </a:cubicBezTo>
                    <a:cubicBezTo>
                      <a:pt x="98" y="63"/>
                      <a:pt x="98" y="58"/>
                      <a:pt x="96" y="56"/>
                    </a:cubicBezTo>
                    <a:cubicBezTo>
                      <a:pt x="90" y="52"/>
                      <a:pt x="82" y="47"/>
                      <a:pt x="81" y="39"/>
                    </a:cubicBezTo>
                    <a:cubicBezTo>
                      <a:pt x="80" y="37"/>
                      <a:pt x="81" y="32"/>
                      <a:pt x="82" y="31"/>
                    </a:cubicBezTo>
                    <a:cubicBezTo>
                      <a:pt x="84" y="28"/>
                      <a:pt x="89" y="28"/>
                      <a:pt x="91" y="26"/>
                    </a:cubicBezTo>
                    <a:cubicBezTo>
                      <a:pt x="94" y="23"/>
                      <a:pt x="96" y="20"/>
                      <a:pt x="97" y="17"/>
                    </a:cubicBezTo>
                    <a:cubicBezTo>
                      <a:pt x="99" y="14"/>
                      <a:pt x="99" y="7"/>
                      <a:pt x="96" y="7"/>
                    </a:cubicBezTo>
                    <a:cubicBezTo>
                      <a:pt x="95" y="7"/>
                      <a:pt x="94" y="8"/>
                      <a:pt x="93" y="8"/>
                    </a:cubicBezTo>
                    <a:cubicBezTo>
                      <a:pt x="91" y="10"/>
                      <a:pt x="90" y="13"/>
                      <a:pt x="88" y="14"/>
                    </a:cubicBezTo>
                    <a:cubicBezTo>
                      <a:pt x="86" y="14"/>
                      <a:pt x="85" y="14"/>
                      <a:pt x="83" y="15"/>
                    </a:cubicBezTo>
                    <a:cubicBezTo>
                      <a:pt x="83" y="15"/>
                      <a:pt x="83" y="17"/>
                      <a:pt x="82" y="17"/>
                    </a:cubicBezTo>
                    <a:cubicBezTo>
                      <a:pt x="81" y="18"/>
                      <a:pt x="80" y="19"/>
                      <a:pt x="79" y="19"/>
                    </a:cubicBezTo>
                    <a:cubicBezTo>
                      <a:pt x="78" y="19"/>
                      <a:pt x="77" y="18"/>
                      <a:pt x="75" y="17"/>
                    </a:cubicBezTo>
                    <a:cubicBezTo>
                      <a:pt x="77" y="13"/>
                      <a:pt x="76" y="12"/>
                      <a:pt x="74" y="8"/>
                    </a:cubicBezTo>
                    <a:cubicBezTo>
                      <a:pt x="73" y="5"/>
                      <a:pt x="72" y="3"/>
                      <a:pt x="69" y="2"/>
                    </a:cubicBezTo>
                    <a:cubicBezTo>
                      <a:pt x="68" y="1"/>
                      <a:pt x="67" y="1"/>
                      <a:pt x="66" y="1"/>
                    </a:cubicBezTo>
                    <a:cubicBezTo>
                      <a:pt x="64" y="1"/>
                      <a:pt x="63" y="3"/>
                      <a:pt x="62" y="5"/>
                    </a:cubicBezTo>
                    <a:cubicBezTo>
                      <a:pt x="60" y="2"/>
                      <a:pt x="60" y="0"/>
                      <a:pt x="5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6" name="Freeform 257">
                <a:extLst>
                  <a:ext uri="{FF2B5EF4-FFF2-40B4-BE49-F238E27FC236}">
                    <a16:creationId xmlns:a16="http://schemas.microsoft.com/office/drawing/2014/main" id="{ECDFC6EA-757C-7845-A859-FCF2A42540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2985" y="6780614"/>
                <a:ext cx="235847" cy="77387"/>
              </a:xfrm>
              <a:custGeom>
                <a:avLst/>
                <a:gdLst>
                  <a:gd name="T0" fmla="*/ 24 w 74"/>
                  <a:gd name="T1" fmla="*/ 0 h 24"/>
                  <a:gd name="T2" fmla="*/ 23 w 74"/>
                  <a:gd name="T3" fmla="*/ 0 h 24"/>
                  <a:gd name="T4" fmla="*/ 22 w 74"/>
                  <a:gd name="T5" fmla="*/ 1 h 24"/>
                  <a:gd name="T6" fmla="*/ 0 w 74"/>
                  <a:gd name="T7" fmla="*/ 12 h 24"/>
                  <a:gd name="T8" fmla="*/ 1 w 74"/>
                  <a:gd name="T9" fmla="*/ 17 h 24"/>
                  <a:gd name="T10" fmla="*/ 2 w 74"/>
                  <a:gd name="T11" fmla="*/ 24 h 24"/>
                  <a:gd name="T12" fmla="*/ 74 w 74"/>
                  <a:gd name="T13" fmla="*/ 24 h 24"/>
                  <a:gd name="T14" fmla="*/ 64 w 74"/>
                  <a:gd name="T15" fmla="*/ 20 h 24"/>
                  <a:gd name="T16" fmla="*/ 36 w 74"/>
                  <a:gd name="T17" fmla="*/ 6 h 24"/>
                  <a:gd name="T18" fmla="*/ 27 w 74"/>
                  <a:gd name="T19" fmla="*/ 1 h 24"/>
                  <a:gd name="T20" fmla="*/ 24 w 7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4" h="24">
                    <a:moveTo>
                      <a:pt x="24" y="0"/>
                    </a:moveTo>
                    <a:cubicBezTo>
                      <a:pt x="24" y="0"/>
                      <a:pt x="24" y="0"/>
                      <a:pt x="23" y="0"/>
                    </a:cubicBezTo>
                    <a:cubicBezTo>
                      <a:pt x="22" y="1"/>
                      <a:pt x="22" y="1"/>
                      <a:pt x="22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20"/>
                      <a:pt x="2" y="22"/>
                      <a:pt x="2" y="24"/>
                    </a:cubicBezTo>
                    <a:cubicBezTo>
                      <a:pt x="74" y="24"/>
                      <a:pt x="74" y="24"/>
                      <a:pt x="74" y="24"/>
                    </a:cubicBezTo>
                    <a:cubicBezTo>
                      <a:pt x="64" y="20"/>
                      <a:pt x="64" y="20"/>
                      <a:pt x="64" y="20"/>
                    </a:cubicBezTo>
                    <a:cubicBezTo>
                      <a:pt x="55" y="15"/>
                      <a:pt x="46" y="10"/>
                      <a:pt x="36" y="6"/>
                    </a:cubicBezTo>
                    <a:cubicBezTo>
                      <a:pt x="27" y="1"/>
                      <a:pt x="27" y="1"/>
                      <a:pt x="27" y="1"/>
                    </a:cubicBezTo>
                    <a:cubicBezTo>
                      <a:pt x="26" y="1"/>
                      <a:pt x="25" y="0"/>
                      <a:pt x="2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7" name="Freeform 258">
                <a:extLst>
                  <a:ext uri="{FF2B5EF4-FFF2-40B4-BE49-F238E27FC236}">
                    <a16:creationId xmlns:a16="http://schemas.microsoft.com/office/drawing/2014/main" id="{EC133DB1-F15B-FA4C-9039-B34ECB33C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2882" y="6776928"/>
                <a:ext cx="405363" cy="81073"/>
              </a:xfrm>
              <a:custGeom>
                <a:avLst/>
                <a:gdLst>
                  <a:gd name="T0" fmla="*/ 42 w 127"/>
                  <a:gd name="T1" fmla="*/ 0 h 26"/>
                  <a:gd name="T2" fmla="*/ 0 w 127"/>
                  <a:gd name="T3" fmla="*/ 26 h 26"/>
                  <a:gd name="T4" fmla="*/ 127 w 127"/>
                  <a:gd name="T5" fmla="*/ 26 h 26"/>
                  <a:gd name="T6" fmla="*/ 126 w 127"/>
                  <a:gd name="T7" fmla="*/ 21 h 26"/>
                  <a:gd name="T8" fmla="*/ 125 w 127"/>
                  <a:gd name="T9" fmla="*/ 19 h 26"/>
                  <a:gd name="T10" fmla="*/ 125 w 127"/>
                  <a:gd name="T11" fmla="*/ 17 h 26"/>
                  <a:gd name="T12" fmla="*/ 113 w 127"/>
                  <a:gd name="T13" fmla="*/ 23 h 26"/>
                  <a:gd name="T14" fmla="*/ 107 w 127"/>
                  <a:gd name="T15" fmla="*/ 25 h 26"/>
                  <a:gd name="T16" fmla="*/ 101 w 127"/>
                  <a:gd name="T17" fmla="*/ 23 h 26"/>
                  <a:gd name="T18" fmla="*/ 97 w 127"/>
                  <a:gd name="T19" fmla="*/ 20 h 26"/>
                  <a:gd name="T20" fmla="*/ 97 w 127"/>
                  <a:gd name="T21" fmla="*/ 20 h 26"/>
                  <a:gd name="T22" fmla="*/ 95 w 127"/>
                  <a:gd name="T23" fmla="*/ 18 h 26"/>
                  <a:gd name="T24" fmla="*/ 90 w 127"/>
                  <a:gd name="T25" fmla="*/ 14 h 26"/>
                  <a:gd name="T26" fmla="*/ 82 w 127"/>
                  <a:gd name="T27" fmla="*/ 9 h 26"/>
                  <a:gd name="T28" fmla="*/ 42 w 127"/>
                  <a:gd name="T2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7" h="26">
                    <a:moveTo>
                      <a:pt x="42" y="0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127" y="26"/>
                      <a:pt x="127" y="26"/>
                      <a:pt x="127" y="26"/>
                    </a:cubicBezTo>
                    <a:cubicBezTo>
                      <a:pt x="127" y="24"/>
                      <a:pt x="126" y="22"/>
                      <a:pt x="126" y="21"/>
                    </a:cubicBezTo>
                    <a:cubicBezTo>
                      <a:pt x="125" y="19"/>
                      <a:pt x="125" y="19"/>
                      <a:pt x="125" y="19"/>
                    </a:cubicBezTo>
                    <a:cubicBezTo>
                      <a:pt x="125" y="19"/>
                      <a:pt x="125" y="18"/>
                      <a:pt x="125" y="17"/>
                    </a:cubicBezTo>
                    <a:cubicBezTo>
                      <a:pt x="113" y="23"/>
                      <a:pt x="113" y="23"/>
                      <a:pt x="113" y="23"/>
                    </a:cubicBezTo>
                    <a:cubicBezTo>
                      <a:pt x="112" y="24"/>
                      <a:pt x="110" y="25"/>
                      <a:pt x="107" y="25"/>
                    </a:cubicBezTo>
                    <a:cubicBezTo>
                      <a:pt x="105" y="25"/>
                      <a:pt x="103" y="25"/>
                      <a:pt x="101" y="23"/>
                    </a:cubicBezTo>
                    <a:cubicBezTo>
                      <a:pt x="100" y="23"/>
                      <a:pt x="99" y="21"/>
                      <a:pt x="97" y="20"/>
                    </a:cubicBezTo>
                    <a:cubicBezTo>
                      <a:pt x="97" y="20"/>
                      <a:pt x="97" y="20"/>
                      <a:pt x="97" y="20"/>
                    </a:cubicBezTo>
                    <a:cubicBezTo>
                      <a:pt x="96" y="19"/>
                      <a:pt x="96" y="19"/>
                      <a:pt x="95" y="18"/>
                    </a:cubicBezTo>
                    <a:cubicBezTo>
                      <a:pt x="90" y="14"/>
                      <a:pt x="90" y="14"/>
                      <a:pt x="90" y="14"/>
                    </a:cubicBezTo>
                    <a:cubicBezTo>
                      <a:pt x="87" y="11"/>
                      <a:pt x="85" y="10"/>
                      <a:pt x="82" y="9"/>
                    </a:cubicBezTo>
                    <a:cubicBezTo>
                      <a:pt x="42" y="0"/>
                      <a:pt x="42" y="0"/>
                      <a:pt x="4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8" name="Freeform 259">
                <a:extLst>
                  <a:ext uri="{FF2B5EF4-FFF2-40B4-BE49-F238E27FC236}">
                    <a16:creationId xmlns:a16="http://schemas.microsoft.com/office/drawing/2014/main" id="{F19D75AD-331D-8040-94AD-6C09000920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6357" y="5973573"/>
                <a:ext cx="983926" cy="884428"/>
              </a:xfrm>
              <a:custGeom>
                <a:avLst/>
                <a:gdLst>
                  <a:gd name="T0" fmla="*/ 27 w 310"/>
                  <a:gd name="T1" fmla="*/ 0 h 278"/>
                  <a:gd name="T2" fmla="*/ 11 w 310"/>
                  <a:gd name="T3" fmla="*/ 2 h 278"/>
                  <a:gd name="T4" fmla="*/ 5 w 310"/>
                  <a:gd name="T5" fmla="*/ 8 h 278"/>
                  <a:gd name="T6" fmla="*/ 5 w 310"/>
                  <a:gd name="T7" fmla="*/ 14 h 278"/>
                  <a:gd name="T8" fmla="*/ 6 w 310"/>
                  <a:gd name="T9" fmla="*/ 19 h 278"/>
                  <a:gd name="T10" fmla="*/ 6 w 310"/>
                  <a:gd name="T11" fmla="*/ 35 h 278"/>
                  <a:gd name="T12" fmla="*/ 3 w 310"/>
                  <a:gd name="T13" fmla="*/ 40 h 278"/>
                  <a:gd name="T14" fmla="*/ 1 w 310"/>
                  <a:gd name="T15" fmla="*/ 47 h 278"/>
                  <a:gd name="T16" fmla="*/ 3 w 310"/>
                  <a:gd name="T17" fmla="*/ 55 h 278"/>
                  <a:gd name="T18" fmla="*/ 7 w 310"/>
                  <a:gd name="T19" fmla="*/ 77 h 278"/>
                  <a:gd name="T20" fmla="*/ 8 w 310"/>
                  <a:gd name="T21" fmla="*/ 116 h 278"/>
                  <a:gd name="T22" fmla="*/ 8 w 310"/>
                  <a:gd name="T23" fmla="*/ 278 h 278"/>
                  <a:gd name="T24" fmla="*/ 280 w 310"/>
                  <a:gd name="T25" fmla="*/ 278 h 278"/>
                  <a:gd name="T26" fmla="*/ 281 w 310"/>
                  <a:gd name="T27" fmla="*/ 275 h 278"/>
                  <a:gd name="T28" fmla="*/ 291 w 310"/>
                  <a:gd name="T29" fmla="*/ 264 h 278"/>
                  <a:gd name="T30" fmla="*/ 301 w 310"/>
                  <a:gd name="T31" fmla="*/ 259 h 278"/>
                  <a:gd name="T32" fmla="*/ 306 w 310"/>
                  <a:gd name="T33" fmla="*/ 256 h 278"/>
                  <a:gd name="T34" fmla="*/ 305 w 310"/>
                  <a:gd name="T35" fmla="*/ 253 h 278"/>
                  <a:gd name="T36" fmla="*/ 303 w 310"/>
                  <a:gd name="T37" fmla="*/ 234 h 278"/>
                  <a:gd name="T38" fmla="*/ 306 w 310"/>
                  <a:gd name="T39" fmla="*/ 235 h 278"/>
                  <a:gd name="T40" fmla="*/ 310 w 310"/>
                  <a:gd name="T41" fmla="*/ 235 h 278"/>
                  <a:gd name="T42" fmla="*/ 303 w 310"/>
                  <a:gd name="T43" fmla="*/ 230 h 278"/>
                  <a:gd name="T44" fmla="*/ 264 w 310"/>
                  <a:gd name="T45" fmla="*/ 161 h 278"/>
                  <a:gd name="T46" fmla="*/ 259 w 310"/>
                  <a:gd name="T47" fmla="*/ 153 h 278"/>
                  <a:gd name="T48" fmla="*/ 252 w 310"/>
                  <a:gd name="T49" fmla="*/ 126 h 278"/>
                  <a:gd name="T50" fmla="*/ 241 w 310"/>
                  <a:gd name="T51" fmla="*/ 109 h 278"/>
                  <a:gd name="T52" fmla="*/ 229 w 310"/>
                  <a:gd name="T53" fmla="*/ 94 h 278"/>
                  <a:gd name="T54" fmla="*/ 213 w 310"/>
                  <a:gd name="T55" fmla="*/ 62 h 278"/>
                  <a:gd name="T56" fmla="*/ 218 w 310"/>
                  <a:gd name="T57" fmla="*/ 52 h 278"/>
                  <a:gd name="T58" fmla="*/ 224 w 310"/>
                  <a:gd name="T59" fmla="*/ 67 h 278"/>
                  <a:gd name="T60" fmla="*/ 230 w 310"/>
                  <a:gd name="T61" fmla="*/ 74 h 278"/>
                  <a:gd name="T62" fmla="*/ 239 w 310"/>
                  <a:gd name="T63" fmla="*/ 94 h 278"/>
                  <a:gd name="T64" fmla="*/ 268 w 310"/>
                  <a:gd name="T65" fmla="*/ 120 h 278"/>
                  <a:gd name="T66" fmla="*/ 286 w 310"/>
                  <a:gd name="T67" fmla="*/ 67 h 278"/>
                  <a:gd name="T68" fmla="*/ 266 w 310"/>
                  <a:gd name="T69" fmla="*/ 9 h 278"/>
                  <a:gd name="T70" fmla="*/ 254 w 310"/>
                  <a:gd name="T71" fmla="*/ 14 h 278"/>
                  <a:gd name="T72" fmla="*/ 234 w 310"/>
                  <a:gd name="T73" fmla="*/ 17 h 278"/>
                  <a:gd name="T74" fmla="*/ 232 w 310"/>
                  <a:gd name="T75" fmla="*/ 17 h 278"/>
                  <a:gd name="T76" fmla="*/ 226 w 310"/>
                  <a:gd name="T77" fmla="*/ 17 h 278"/>
                  <a:gd name="T78" fmla="*/ 210 w 310"/>
                  <a:gd name="T79" fmla="*/ 10 h 278"/>
                  <a:gd name="T80" fmla="*/ 198 w 310"/>
                  <a:gd name="T81" fmla="*/ 10 h 278"/>
                  <a:gd name="T82" fmla="*/ 201 w 310"/>
                  <a:gd name="T83" fmla="*/ 2 h 278"/>
                  <a:gd name="T84" fmla="*/ 192 w 310"/>
                  <a:gd name="T85" fmla="*/ 5 h 278"/>
                  <a:gd name="T86" fmla="*/ 176 w 310"/>
                  <a:gd name="T87" fmla="*/ 0 h 278"/>
                  <a:gd name="T88" fmla="*/ 152 w 310"/>
                  <a:gd name="T89" fmla="*/ 10 h 278"/>
                  <a:gd name="T90" fmla="*/ 153 w 310"/>
                  <a:gd name="T91" fmla="*/ 12 h 278"/>
                  <a:gd name="T92" fmla="*/ 150 w 310"/>
                  <a:gd name="T93" fmla="*/ 10 h 278"/>
                  <a:gd name="T94" fmla="*/ 143 w 310"/>
                  <a:gd name="T95" fmla="*/ 14 h 278"/>
                  <a:gd name="T96" fmla="*/ 120 w 310"/>
                  <a:gd name="T97" fmla="*/ 24 h 278"/>
                  <a:gd name="T98" fmla="*/ 91 w 310"/>
                  <a:gd name="T99" fmla="*/ 16 h 278"/>
                  <a:gd name="T100" fmla="*/ 72 w 310"/>
                  <a:gd name="T101" fmla="*/ 10 h 278"/>
                  <a:gd name="T102" fmla="*/ 31 w 310"/>
                  <a:gd name="T103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10" h="278">
                    <a:moveTo>
                      <a:pt x="31" y="0"/>
                    </a:moveTo>
                    <a:cubicBezTo>
                      <a:pt x="30" y="0"/>
                      <a:pt x="28" y="0"/>
                      <a:pt x="27" y="0"/>
                    </a:cubicBezTo>
                    <a:cubicBezTo>
                      <a:pt x="24" y="1"/>
                      <a:pt x="18" y="3"/>
                      <a:pt x="14" y="3"/>
                    </a:cubicBezTo>
                    <a:cubicBezTo>
                      <a:pt x="13" y="3"/>
                      <a:pt x="12" y="2"/>
                      <a:pt x="11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7" y="5"/>
                      <a:pt x="6" y="7"/>
                      <a:pt x="5" y="8"/>
                    </a:cubicBezTo>
                    <a:cubicBezTo>
                      <a:pt x="5" y="9"/>
                      <a:pt x="4" y="10"/>
                      <a:pt x="4" y="10"/>
                    </a:cubicBezTo>
                    <a:cubicBezTo>
                      <a:pt x="4" y="10"/>
                      <a:pt x="4" y="12"/>
                      <a:pt x="5" y="14"/>
                    </a:cubicBezTo>
                    <a:cubicBezTo>
                      <a:pt x="5" y="15"/>
                      <a:pt x="5" y="17"/>
                      <a:pt x="6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6" y="21"/>
                      <a:pt x="7" y="22"/>
                      <a:pt x="7" y="24"/>
                    </a:cubicBezTo>
                    <a:cubicBezTo>
                      <a:pt x="7" y="27"/>
                      <a:pt x="8" y="31"/>
                      <a:pt x="6" y="35"/>
                    </a:cubicBezTo>
                    <a:cubicBezTo>
                      <a:pt x="5" y="36"/>
                      <a:pt x="5" y="36"/>
                      <a:pt x="5" y="36"/>
                    </a:cubicBezTo>
                    <a:cubicBezTo>
                      <a:pt x="5" y="38"/>
                      <a:pt x="4" y="39"/>
                      <a:pt x="3" y="40"/>
                    </a:cubicBezTo>
                    <a:cubicBezTo>
                      <a:pt x="2" y="42"/>
                      <a:pt x="0" y="44"/>
                      <a:pt x="0" y="45"/>
                    </a:cubicBezTo>
                    <a:cubicBezTo>
                      <a:pt x="1" y="47"/>
                      <a:pt x="1" y="47"/>
                      <a:pt x="1" y="47"/>
                    </a:cubicBezTo>
                    <a:cubicBezTo>
                      <a:pt x="2" y="49"/>
                      <a:pt x="2" y="51"/>
                      <a:pt x="3" y="53"/>
                    </a:cubicBezTo>
                    <a:cubicBezTo>
                      <a:pt x="3" y="54"/>
                      <a:pt x="3" y="54"/>
                      <a:pt x="3" y="55"/>
                    </a:cubicBezTo>
                    <a:cubicBezTo>
                      <a:pt x="3" y="56"/>
                      <a:pt x="3" y="56"/>
                      <a:pt x="3" y="57"/>
                    </a:cubicBezTo>
                    <a:cubicBezTo>
                      <a:pt x="5" y="63"/>
                      <a:pt x="6" y="70"/>
                      <a:pt x="7" y="77"/>
                    </a:cubicBezTo>
                    <a:cubicBezTo>
                      <a:pt x="7" y="82"/>
                      <a:pt x="7" y="86"/>
                      <a:pt x="8" y="90"/>
                    </a:cubicBezTo>
                    <a:cubicBezTo>
                      <a:pt x="8" y="99"/>
                      <a:pt x="8" y="107"/>
                      <a:pt x="8" y="116"/>
                    </a:cubicBezTo>
                    <a:cubicBezTo>
                      <a:pt x="8" y="128"/>
                      <a:pt x="8" y="128"/>
                      <a:pt x="8" y="128"/>
                    </a:cubicBezTo>
                    <a:cubicBezTo>
                      <a:pt x="8" y="278"/>
                      <a:pt x="8" y="278"/>
                      <a:pt x="8" y="278"/>
                    </a:cubicBezTo>
                    <a:cubicBezTo>
                      <a:pt x="280" y="278"/>
                      <a:pt x="280" y="278"/>
                      <a:pt x="280" y="278"/>
                    </a:cubicBezTo>
                    <a:cubicBezTo>
                      <a:pt x="280" y="278"/>
                      <a:pt x="280" y="278"/>
                      <a:pt x="280" y="278"/>
                    </a:cubicBezTo>
                    <a:cubicBezTo>
                      <a:pt x="280" y="278"/>
                      <a:pt x="280" y="277"/>
                      <a:pt x="281" y="276"/>
                    </a:cubicBezTo>
                    <a:cubicBezTo>
                      <a:pt x="281" y="275"/>
                      <a:pt x="281" y="275"/>
                      <a:pt x="281" y="275"/>
                    </a:cubicBezTo>
                    <a:cubicBezTo>
                      <a:pt x="282" y="272"/>
                      <a:pt x="284" y="268"/>
                      <a:pt x="287" y="265"/>
                    </a:cubicBezTo>
                    <a:cubicBezTo>
                      <a:pt x="288" y="265"/>
                      <a:pt x="289" y="264"/>
                      <a:pt x="291" y="264"/>
                    </a:cubicBezTo>
                    <a:cubicBezTo>
                      <a:pt x="292" y="263"/>
                      <a:pt x="294" y="262"/>
                      <a:pt x="296" y="261"/>
                    </a:cubicBezTo>
                    <a:cubicBezTo>
                      <a:pt x="298" y="260"/>
                      <a:pt x="299" y="260"/>
                      <a:pt x="301" y="259"/>
                    </a:cubicBezTo>
                    <a:cubicBezTo>
                      <a:pt x="302" y="258"/>
                      <a:pt x="302" y="258"/>
                      <a:pt x="303" y="257"/>
                    </a:cubicBezTo>
                    <a:cubicBezTo>
                      <a:pt x="304" y="257"/>
                      <a:pt x="305" y="256"/>
                      <a:pt x="306" y="256"/>
                    </a:cubicBezTo>
                    <a:cubicBezTo>
                      <a:pt x="306" y="256"/>
                      <a:pt x="306" y="256"/>
                      <a:pt x="306" y="256"/>
                    </a:cubicBezTo>
                    <a:cubicBezTo>
                      <a:pt x="306" y="255"/>
                      <a:pt x="306" y="254"/>
                      <a:pt x="305" y="253"/>
                    </a:cubicBezTo>
                    <a:cubicBezTo>
                      <a:pt x="305" y="249"/>
                      <a:pt x="304" y="246"/>
                      <a:pt x="304" y="242"/>
                    </a:cubicBezTo>
                    <a:cubicBezTo>
                      <a:pt x="303" y="241"/>
                      <a:pt x="302" y="235"/>
                      <a:pt x="303" y="234"/>
                    </a:cubicBezTo>
                    <a:cubicBezTo>
                      <a:pt x="304" y="234"/>
                      <a:pt x="304" y="234"/>
                      <a:pt x="304" y="234"/>
                    </a:cubicBezTo>
                    <a:cubicBezTo>
                      <a:pt x="305" y="234"/>
                      <a:pt x="305" y="234"/>
                      <a:pt x="306" y="235"/>
                    </a:cubicBezTo>
                    <a:cubicBezTo>
                      <a:pt x="307" y="235"/>
                      <a:pt x="308" y="235"/>
                      <a:pt x="309" y="235"/>
                    </a:cubicBezTo>
                    <a:cubicBezTo>
                      <a:pt x="310" y="235"/>
                      <a:pt x="310" y="235"/>
                      <a:pt x="310" y="235"/>
                    </a:cubicBezTo>
                    <a:cubicBezTo>
                      <a:pt x="309" y="234"/>
                      <a:pt x="305" y="230"/>
                      <a:pt x="303" y="230"/>
                    </a:cubicBezTo>
                    <a:cubicBezTo>
                      <a:pt x="303" y="230"/>
                      <a:pt x="303" y="230"/>
                      <a:pt x="303" y="230"/>
                    </a:cubicBezTo>
                    <a:cubicBezTo>
                      <a:pt x="299" y="224"/>
                      <a:pt x="294" y="219"/>
                      <a:pt x="291" y="213"/>
                    </a:cubicBezTo>
                    <a:cubicBezTo>
                      <a:pt x="282" y="196"/>
                      <a:pt x="273" y="178"/>
                      <a:pt x="264" y="161"/>
                    </a:cubicBezTo>
                    <a:cubicBezTo>
                      <a:pt x="263" y="158"/>
                      <a:pt x="261" y="156"/>
                      <a:pt x="260" y="154"/>
                    </a:cubicBezTo>
                    <a:cubicBezTo>
                      <a:pt x="260" y="153"/>
                      <a:pt x="259" y="154"/>
                      <a:pt x="259" y="153"/>
                    </a:cubicBezTo>
                    <a:cubicBezTo>
                      <a:pt x="259" y="151"/>
                      <a:pt x="260" y="150"/>
                      <a:pt x="260" y="148"/>
                    </a:cubicBezTo>
                    <a:cubicBezTo>
                      <a:pt x="261" y="141"/>
                      <a:pt x="255" y="132"/>
                      <a:pt x="252" y="126"/>
                    </a:cubicBezTo>
                    <a:cubicBezTo>
                      <a:pt x="251" y="123"/>
                      <a:pt x="250" y="118"/>
                      <a:pt x="248" y="116"/>
                    </a:cubicBezTo>
                    <a:cubicBezTo>
                      <a:pt x="246" y="114"/>
                      <a:pt x="243" y="112"/>
                      <a:pt x="241" y="109"/>
                    </a:cubicBezTo>
                    <a:cubicBezTo>
                      <a:pt x="239" y="107"/>
                      <a:pt x="238" y="106"/>
                      <a:pt x="236" y="104"/>
                    </a:cubicBezTo>
                    <a:cubicBezTo>
                      <a:pt x="234" y="101"/>
                      <a:pt x="231" y="97"/>
                      <a:pt x="229" y="94"/>
                    </a:cubicBezTo>
                    <a:cubicBezTo>
                      <a:pt x="226" y="90"/>
                      <a:pt x="224" y="83"/>
                      <a:pt x="223" y="78"/>
                    </a:cubicBezTo>
                    <a:cubicBezTo>
                      <a:pt x="221" y="73"/>
                      <a:pt x="214" y="67"/>
                      <a:pt x="213" y="62"/>
                    </a:cubicBezTo>
                    <a:cubicBezTo>
                      <a:pt x="213" y="60"/>
                      <a:pt x="215" y="59"/>
                      <a:pt x="216" y="57"/>
                    </a:cubicBezTo>
                    <a:cubicBezTo>
                      <a:pt x="217" y="55"/>
                      <a:pt x="216" y="53"/>
                      <a:pt x="218" y="52"/>
                    </a:cubicBezTo>
                    <a:cubicBezTo>
                      <a:pt x="218" y="51"/>
                      <a:pt x="218" y="51"/>
                      <a:pt x="219" y="51"/>
                    </a:cubicBezTo>
                    <a:cubicBezTo>
                      <a:pt x="222" y="51"/>
                      <a:pt x="224" y="65"/>
                      <a:pt x="224" y="67"/>
                    </a:cubicBezTo>
                    <a:cubicBezTo>
                      <a:pt x="224" y="66"/>
                      <a:pt x="224" y="66"/>
                      <a:pt x="224" y="66"/>
                    </a:cubicBezTo>
                    <a:cubicBezTo>
                      <a:pt x="226" y="69"/>
                      <a:pt x="227" y="72"/>
                      <a:pt x="230" y="74"/>
                    </a:cubicBezTo>
                    <a:cubicBezTo>
                      <a:pt x="232" y="76"/>
                      <a:pt x="236" y="79"/>
                      <a:pt x="237" y="81"/>
                    </a:cubicBezTo>
                    <a:cubicBezTo>
                      <a:pt x="239" y="85"/>
                      <a:pt x="238" y="91"/>
                      <a:pt x="239" y="94"/>
                    </a:cubicBezTo>
                    <a:cubicBezTo>
                      <a:pt x="240" y="97"/>
                      <a:pt x="243" y="99"/>
                      <a:pt x="245" y="101"/>
                    </a:cubicBezTo>
                    <a:cubicBezTo>
                      <a:pt x="253" y="109"/>
                      <a:pt x="257" y="116"/>
                      <a:pt x="268" y="120"/>
                    </a:cubicBezTo>
                    <a:cubicBezTo>
                      <a:pt x="268" y="120"/>
                      <a:pt x="268" y="119"/>
                      <a:pt x="268" y="118"/>
                    </a:cubicBezTo>
                    <a:cubicBezTo>
                      <a:pt x="274" y="101"/>
                      <a:pt x="280" y="84"/>
                      <a:pt x="286" y="67"/>
                    </a:cubicBezTo>
                    <a:cubicBezTo>
                      <a:pt x="267" y="10"/>
                      <a:pt x="267" y="10"/>
                      <a:pt x="267" y="10"/>
                    </a:cubicBezTo>
                    <a:cubicBezTo>
                      <a:pt x="267" y="9"/>
                      <a:pt x="267" y="9"/>
                      <a:pt x="266" y="9"/>
                    </a:cubicBezTo>
                    <a:cubicBezTo>
                      <a:pt x="266" y="9"/>
                      <a:pt x="266" y="9"/>
                      <a:pt x="266" y="9"/>
                    </a:cubicBezTo>
                    <a:cubicBezTo>
                      <a:pt x="262" y="11"/>
                      <a:pt x="258" y="12"/>
                      <a:pt x="254" y="14"/>
                    </a:cubicBezTo>
                    <a:cubicBezTo>
                      <a:pt x="252" y="15"/>
                      <a:pt x="251" y="15"/>
                      <a:pt x="249" y="15"/>
                    </a:cubicBezTo>
                    <a:cubicBezTo>
                      <a:pt x="244" y="16"/>
                      <a:pt x="239" y="17"/>
                      <a:pt x="234" y="17"/>
                    </a:cubicBezTo>
                    <a:cubicBezTo>
                      <a:pt x="233" y="17"/>
                      <a:pt x="233" y="17"/>
                      <a:pt x="233" y="17"/>
                    </a:cubicBezTo>
                    <a:cubicBezTo>
                      <a:pt x="232" y="17"/>
                      <a:pt x="232" y="17"/>
                      <a:pt x="232" y="17"/>
                    </a:cubicBezTo>
                    <a:cubicBezTo>
                      <a:pt x="231" y="17"/>
                      <a:pt x="230" y="17"/>
                      <a:pt x="229" y="17"/>
                    </a:cubicBezTo>
                    <a:cubicBezTo>
                      <a:pt x="228" y="17"/>
                      <a:pt x="227" y="17"/>
                      <a:pt x="226" y="17"/>
                    </a:cubicBezTo>
                    <a:cubicBezTo>
                      <a:pt x="223" y="17"/>
                      <a:pt x="221" y="17"/>
                      <a:pt x="220" y="16"/>
                    </a:cubicBezTo>
                    <a:cubicBezTo>
                      <a:pt x="217" y="14"/>
                      <a:pt x="213" y="10"/>
                      <a:pt x="210" y="10"/>
                    </a:cubicBezTo>
                    <a:cubicBezTo>
                      <a:pt x="215" y="12"/>
                      <a:pt x="210" y="16"/>
                      <a:pt x="208" y="16"/>
                    </a:cubicBezTo>
                    <a:cubicBezTo>
                      <a:pt x="206" y="15"/>
                      <a:pt x="198" y="12"/>
                      <a:pt x="198" y="10"/>
                    </a:cubicBezTo>
                    <a:cubicBezTo>
                      <a:pt x="198" y="9"/>
                      <a:pt x="201" y="3"/>
                      <a:pt x="201" y="2"/>
                    </a:cubicBezTo>
                    <a:cubicBezTo>
                      <a:pt x="201" y="2"/>
                      <a:pt x="201" y="2"/>
                      <a:pt x="201" y="2"/>
                    </a:cubicBezTo>
                    <a:cubicBezTo>
                      <a:pt x="198" y="2"/>
                      <a:pt x="195" y="4"/>
                      <a:pt x="193" y="4"/>
                    </a:cubicBezTo>
                    <a:cubicBezTo>
                      <a:pt x="193" y="5"/>
                      <a:pt x="192" y="5"/>
                      <a:pt x="192" y="5"/>
                    </a:cubicBezTo>
                    <a:cubicBezTo>
                      <a:pt x="189" y="5"/>
                      <a:pt x="184" y="2"/>
                      <a:pt x="181" y="1"/>
                    </a:cubicBezTo>
                    <a:cubicBezTo>
                      <a:pt x="179" y="1"/>
                      <a:pt x="178" y="0"/>
                      <a:pt x="176" y="0"/>
                    </a:cubicBezTo>
                    <a:cubicBezTo>
                      <a:pt x="175" y="0"/>
                      <a:pt x="174" y="0"/>
                      <a:pt x="173" y="1"/>
                    </a:cubicBezTo>
                    <a:cubicBezTo>
                      <a:pt x="164" y="3"/>
                      <a:pt x="158" y="4"/>
                      <a:pt x="152" y="10"/>
                    </a:cubicBezTo>
                    <a:cubicBezTo>
                      <a:pt x="153" y="10"/>
                      <a:pt x="154" y="11"/>
                      <a:pt x="155" y="11"/>
                    </a:cubicBezTo>
                    <a:cubicBezTo>
                      <a:pt x="154" y="12"/>
                      <a:pt x="153" y="12"/>
                      <a:pt x="153" y="12"/>
                    </a:cubicBezTo>
                    <a:cubicBezTo>
                      <a:pt x="153" y="12"/>
                      <a:pt x="153" y="12"/>
                      <a:pt x="153" y="12"/>
                    </a:cubicBezTo>
                    <a:cubicBezTo>
                      <a:pt x="152" y="12"/>
                      <a:pt x="151" y="10"/>
                      <a:pt x="150" y="10"/>
                    </a:cubicBezTo>
                    <a:cubicBezTo>
                      <a:pt x="149" y="10"/>
                      <a:pt x="149" y="10"/>
                      <a:pt x="149" y="10"/>
                    </a:cubicBezTo>
                    <a:cubicBezTo>
                      <a:pt x="147" y="11"/>
                      <a:pt x="145" y="13"/>
                      <a:pt x="143" y="14"/>
                    </a:cubicBezTo>
                    <a:cubicBezTo>
                      <a:pt x="137" y="18"/>
                      <a:pt x="129" y="23"/>
                      <a:pt x="121" y="24"/>
                    </a:cubicBezTo>
                    <a:cubicBezTo>
                      <a:pt x="120" y="24"/>
                      <a:pt x="120" y="24"/>
                      <a:pt x="120" y="24"/>
                    </a:cubicBezTo>
                    <a:cubicBezTo>
                      <a:pt x="116" y="24"/>
                      <a:pt x="115" y="21"/>
                      <a:pt x="112" y="20"/>
                    </a:cubicBezTo>
                    <a:cubicBezTo>
                      <a:pt x="106" y="17"/>
                      <a:pt x="98" y="17"/>
                      <a:pt x="91" y="16"/>
                    </a:cubicBezTo>
                    <a:cubicBezTo>
                      <a:pt x="87" y="16"/>
                      <a:pt x="83" y="14"/>
                      <a:pt x="78" y="13"/>
                    </a:cubicBezTo>
                    <a:cubicBezTo>
                      <a:pt x="76" y="12"/>
                      <a:pt x="74" y="11"/>
                      <a:pt x="72" y="10"/>
                    </a:cubicBezTo>
                    <a:cubicBezTo>
                      <a:pt x="66" y="7"/>
                      <a:pt x="57" y="6"/>
                      <a:pt x="50" y="4"/>
                    </a:cubicBezTo>
                    <a:cubicBezTo>
                      <a:pt x="44" y="2"/>
                      <a:pt x="37" y="0"/>
                      <a:pt x="3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9" name="Freeform 260">
                <a:extLst>
                  <a:ext uri="{FF2B5EF4-FFF2-40B4-BE49-F238E27FC236}">
                    <a16:creationId xmlns:a16="http://schemas.microsoft.com/office/drawing/2014/main" id="{1E9222FA-2A84-194F-A212-AA7D9A5A1B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06581" y="6806409"/>
                <a:ext cx="114239" cy="51592"/>
              </a:xfrm>
              <a:custGeom>
                <a:avLst/>
                <a:gdLst>
                  <a:gd name="T0" fmla="*/ 22 w 36"/>
                  <a:gd name="T1" fmla="*/ 0 h 16"/>
                  <a:gd name="T2" fmla="*/ 20 w 36"/>
                  <a:gd name="T3" fmla="*/ 1 h 16"/>
                  <a:gd name="T4" fmla="*/ 20 w 36"/>
                  <a:gd name="T5" fmla="*/ 1 h 16"/>
                  <a:gd name="T6" fmla="*/ 17 w 36"/>
                  <a:gd name="T7" fmla="*/ 3 h 16"/>
                  <a:gd name="T8" fmla="*/ 12 w 36"/>
                  <a:gd name="T9" fmla="*/ 5 h 16"/>
                  <a:gd name="T10" fmla="*/ 12 w 36"/>
                  <a:gd name="T11" fmla="*/ 6 h 16"/>
                  <a:gd name="T12" fmla="*/ 7 w 36"/>
                  <a:gd name="T13" fmla="*/ 8 h 16"/>
                  <a:gd name="T14" fmla="*/ 6 w 36"/>
                  <a:gd name="T15" fmla="*/ 8 h 16"/>
                  <a:gd name="T16" fmla="*/ 4 w 36"/>
                  <a:gd name="T17" fmla="*/ 9 h 16"/>
                  <a:gd name="T18" fmla="*/ 0 w 36"/>
                  <a:gd name="T19" fmla="*/ 16 h 16"/>
                  <a:gd name="T20" fmla="*/ 0 w 36"/>
                  <a:gd name="T21" fmla="*/ 16 h 16"/>
                  <a:gd name="T22" fmla="*/ 36 w 36"/>
                  <a:gd name="T23" fmla="*/ 16 h 16"/>
                  <a:gd name="T24" fmla="*/ 31 w 36"/>
                  <a:gd name="T25" fmla="*/ 12 h 16"/>
                  <a:gd name="T26" fmla="*/ 22 w 36"/>
                  <a:gd name="T2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6" h="16">
                    <a:moveTo>
                      <a:pt x="22" y="0"/>
                    </a:moveTo>
                    <a:cubicBezTo>
                      <a:pt x="21" y="1"/>
                      <a:pt x="21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19" y="2"/>
                      <a:pt x="18" y="2"/>
                      <a:pt x="17" y="3"/>
                    </a:cubicBezTo>
                    <a:cubicBezTo>
                      <a:pt x="15" y="4"/>
                      <a:pt x="14" y="5"/>
                      <a:pt x="12" y="5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0" y="6"/>
                      <a:pt x="8" y="7"/>
                      <a:pt x="7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4" y="9"/>
                      <a:pt x="4" y="9"/>
                    </a:cubicBezTo>
                    <a:cubicBezTo>
                      <a:pt x="3" y="10"/>
                      <a:pt x="1" y="13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6" y="16"/>
                      <a:pt x="36" y="16"/>
                      <a:pt x="36" y="16"/>
                    </a:cubicBezTo>
                    <a:cubicBezTo>
                      <a:pt x="35" y="15"/>
                      <a:pt x="33" y="13"/>
                      <a:pt x="31" y="12"/>
                    </a:cubicBezTo>
                    <a:cubicBezTo>
                      <a:pt x="29" y="10"/>
                      <a:pt x="25" y="5"/>
                      <a:pt x="2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0" name="Freeform 261">
                <a:extLst>
                  <a:ext uri="{FF2B5EF4-FFF2-40B4-BE49-F238E27FC236}">
                    <a16:creationId xmlns:a16="http://schemas.microsoft.com/office/drawing/2014/main" id="{38B40B4B-F1EB-6747-B8A6-27DE16367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3559" y="6633209"/>
                <a:ext cx="468010" cy="224792"/>
              </a:xfrm>
              <a:custGeom>
                <a:avLst/>
                <a:gdLst>
                  <a:gd name="T0" fmla="*/ 44 w 147"/>
                  <a:gd name="T1" fmla="*/ 0 h 71"/>
                  <a:gd name="T2" fmla="*/ 0 w 147"/>
                  <a:gd name="T3" fmla="*/ 0 h 71"/>
                  <a:gd name="T4" fmla="*/ 3 w 147"/>
                  <a:gd name="T5" fmla="*/ 22 h 71"/>
                  <a:gd name="T6" fmla="*/ 3 w 147"/>
                  <a:gd name="T7" fmla="*/ 27 h 71"/>
                  <a:gd name="T8" fmla="*/ 4 w 147"/>
                  <a:gd name="T9" fmla="*/ 36 h 71"/>
                  <a:gd name="T10" fmla="*/ 9 w 147"/>
                  <a:gd name="T11" fmla="*/ 71 h 71"/>
                  <a:gd name="T12" fmla="*/ 147 w 147"/>
                  <a:gd name="T13" fmla="*/ 71 h 71"/>
                  <a:gd name="T14" fmla="*/ 129 w 147"/>
                  <a:gd name="T15" fmla="*/ 58 h 71"/>
                  <a:gd name="T16" fmla="*/ 96 w 147"/>
                  <a:gd name="T17" fmla="*/ 35 h 71"/>
                  <a:gd name="T18" fmla="*/ 89 w 147"/>
                  <a:gd name="T19" fmla="*/ 30 h 71"/>
                  <a:gd name="T20" fmla="*/ 67 w 147"/>
                  <a:gd name="T21" fmla="*/ 15 h 71"/>
                  <a:gd name="T22" fmla="*/ 65 w 147"/>
                  <a:gd name="T23" fmla="*/ 14 h 71"/>
                  <a:gd name="T24" fmla="*/ 58 w 147"/>
                  <a:gd name="T25" fmla="*/ 9 h 71"/>
                  <a:gd name="T26" fmla="*/ 52 w 147"/>
                  <a:gd name="T27" fmla="*/ 5 h 71"/>
                  <a:gd name="T28" fmla="*/ 44 w 147"/>
                  <a:gd name="T29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47" h="71">
                    <a:moveTo>
                      <a:pt x="4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4"/>
                      <a:pt x="3" y="25"/>
                      <a:pt x="3" y="27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6" y="48"/>
                      <a:pt x="7" y="59"/>
                      <a:pt x="9" y="71"/>
                    </a:cubicBezTo>
                    <a:cubicBezTo>
                      <a:pt x="147" y="71"/>
                      <a:pt x="147" y="71"/>
                      <a:pt x="147" y="71"/>
                    </a:cubicBezTo>
                    <a:cubicBezTo>
                      <a:pt x="141" y="67"/>
                      <a:pt x="135" y="62"/>
                      <a:pt x="129" y="58"/>
                    </a:cubicBezTo>
                    <a:cubicBezTo>
                      <a:pt x="118" y="51"/>
                      <a:pt x="107" y="43"/>
                      <a:pt x="96" y="35"/>
                    </a:cubicBezTo>
                    <a:cubicBezTo>
                      <a:pt x="89" y="30"/>
                      <a:pt x="89" y="30"/>
                      <a:pt x="89" y="30"/>
                    </a:cubicBezTo>
                    <a:cubicBezTo>
                      <a:pt x="82" y="25"/>
                      <a:pt x="74" y="20"/>
                      <a:pt x="67" y="15"/>
                    </a:cubicBezTo>
                    <a:cubicBezTo>
                      <a:pt x="65" y="14"/>
                      <a:pt x="65" y="14"/>
                      <a:pt x="65" y="14"/>
                    </a:cubicBezTo>
                    <a:cubicBezTo>
                      <a:pt x="63" y="13"/>
                      <a:pt x="61" y="11"/>
                      <a:pt x="58" y="9"/>
                    </a:cubicBezTo>
                    <a:cubicBezTo>
                      <a:pt x="52" y="5"/>
                      <a:pt x="52" y="5"/>
                      <a:pt x="52" y="5"/>
                    </a:cubicBezTo>
                    <a:cubicBezTo>
                      <a:pt x="49" y="3"/>
                      <a:pt x="47" y="1"/>
                      <a:pt x="4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1" name="Freeform 262">
                <a:extLst>
                  <a:ext uri="{FF2B5EF4-FFF2-40B4-BE49-F238E27FC236}">
                    <a16:creationId xmlns:a16="http://schemas.microsoft.com/office/drawing/2014/main" id="{AD435551-F901-B940-9D4A-5C55DA55C7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6777" y="6028850"/>
                <a:ext cx="0" cy="3685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  <a:gd name="T4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2" name="Freeform 263">
                <a:extLst>
                  <a:ext uri="{FF2B5EF4-FFF2-40B4-BE49-F238E27FC236}">
                    <a16:creationId xmlns:a16="http://schemas.microsoft.com/office/drawing/2014/main" id="{737755DC-4C6E-3F4D-98A7-29A9FA90B2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6777" y="6028850"/>
                <a:ext cx="0" cy="3685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  <a:gd name="T4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" name="Freeform 264">
                <a:extLst>
                  <a:ext uri="{FF2B5EF4-FFF2-40B4-BE49-F238E27FC236}">
                    <a16:creationId xmlns:a16="http://schemas.microsoft.com/office/drawing/2014/main" id="{12FA805C-4642-B649-9831-5EB7025E53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6570" y="5538730"/>
                <a:ext cx="1072369" cy="810725"/>
              </a:xfrm>
              <a:custGeom>
                <a:avLst/>
                <a:gdLst>
                  <a:gd name="T0" fmla="*/ 202 w 337"/>
                  <a:gd name="T1" fmla="*/ 6 h 256"/>
                  <a:gd name="T2" fmla="*/ 163 w 337"/>
                  <a:gd name="T3" fmla="*/ 70 h 256"/>
                  <a:gd name="T4" fmla="*/ 143 w 337"/>
                  <a:gd name="T5" fmla="*/ 79 h 256"/>
                  <a:gd name="T6" fmla="*/ 107 w 337"/>
                  <a:gd name="T7" fmla="*/ 108 h 256"/>
                  <a:gd name="T8" fmla="*/ 93 w 337"/>
                  <a:gd name="T9" fmla="*/ 148 h 256"/>
                  <a:gd name="T10" fmla="*/ 91 w 337"/>
                  <a:gd name="T11" fmla="*/ 168 h 256"/>
                  <a:gd name="T12" fmla="*/ 97 w 337"/>
                  <a:gd name="T13" fmla="*/ 184 h 256"/>
                  <a:gd name="T14" fmla="*/ 37 w 337"/>
                  <a:gd name="T15" fmla="*/ 243 h 256"/>
                  <a:gd name="T16" fmla="*/ 3 w 337"/>
                  <a:gd name="T17" fmla="*/ 252 h 256"/>
                  <a:gd name="T18" fmla="*/ 121 w 337"/>
                  <a:gd name="T19" fmla="*/ 230 h 256"/>
                  <a:gd name="T20" fmla="*/ 131 w 337"/>
                  <a:gd name="T21" fmla="*/ 219 h 256"/>
                  <a:gd name="T22" fmla="*/ 139 w 337"/>
                  <a:gd name="T23" fmla="*/ 214 h 256"/>
                  <a:gd name="T24" fmla="*/ 161 w 337"/>
                  <a:gd name="T25" fmla="*/ 201 h 256"/>
                  <a:gd name="T26" fmla="*/ 176 w 337"/>
                  <a:gd name="T27" fmla="*/ 197 h 256"/>
                  <a:gd name="T28" fmla="*/ 182 w 337"/>
                  <a:gd name="T29" fmla="*/ 198 h 256"/>
                  <a:gd name="T30" fmla="*/ 183 w 337"/>
                  <a:gd name="T31" fmla="*/ 194 h 256"/>
                  <a:gd name="T32" fmla="*/ 189 w 337"/>
                  <a:gd name="T33" fmla="*/ 190 h 256"/>
                  <a:gd name="T34" fmla="*/ 213 w 337"/>
                  <a:gd name="T35" fmla="*/ 187 h 256"/>
                  <a:gd name="T36" fmla="*/ 222 w 337"/>
                  <a:gd name="T37" fmla="*/ 180 h 256"/>
                  <a:gd name="T38" fmla="*/ 231 w 337"/>
                  <a:gd name="T39" fmla="*/ 171 h 256"/>
                  <a:gd name="T40" fmla="*/ 264 w 337"/>
                  <a:gd name="T41" fmla="*/ 156 h 256"/>
                  <a:gd name="T42" fmla="*/ 261 w 337"/>
                  <a:gd name="T43" fmla="*/ 145 h 256"/>
                  <a:gd name="T44" fmla="*/ 259 w 337"/>
                  <a:gd name="T45" fmla="*/ 141 h 256"/>
                  <a:gd name="T46" fmla="*/ 265 w 337"/>
                  <a:gd name="T47" fmla="*/ 131 h 256"/>
                  <a:gd name="T48" fmla="*/ 271 w 337"/>
                  <a:gd name="T49" fmla="*/ 132 h 256"/>
                  <a:gd name="T50" fmla="*/ 282 w 337"/>
                  <a:gd name="T51" fmla="*/ 128 h 256"/>
                  <a:gd name="T52" fmla="*/ 296 w 337"/>
                  <a:gd name="T53" fmla="*/ 118 h 256"/>
                  <a:gd name="T54" fmla="*/ 310 w 337"/>
                  <a:gd name="T55" fmla="*/ 117 h 256"/>
                  <a:gd name="T56" fmla="*/ 326 w 337"/>
                  <a:gd name="T57" fmla="*/ 119 h 256"/>
                  <a:gd name="T58" fmla="*/ 336 w 337"/>
                  <a:gd name="T59" fmla="*/ 111 h 256"/>
                  <a:gd name="T60" fmla="*/ 330 w 337"/>
                  <a:gd name="T61" fmla="*/ 102 h 256"/>
                  <a:gd name="T62" fmla="*/ 320 w 337"/>
                  <a:gd name="T63" fmla="*/ 66 h 256"/>
                  <a:gd name="T64" fmla="*/ 318 w 337"/>
                  <a:gd name="T65" fmla="*/ 49 h 256"/>
                  <a:gd name="T66" fmla="*/ 315 w 337"/>
                  <a:gd name="T67" fmla="*/ 42 h 256"/>
                  <a:gd name="T68" fmla="*/ 315 w 337"/>
                  <a:gd name="T69" fmla="*/ 38 h 256"/>
                  <a:gd name="T70" fmla="*/ 312 w 337"/>
                  <a:gd name="T71" fmla="*/ 35 h 256"/>
                  <a:gd name="T72" fmla="*/ 307 w 337"/>
                  <a:gd name="T73" fmla="*/ 30 h 256"/>
                  <a:gd name="T74" fmla="*/ 304 w 337"/>
                  <a:gd name="T75" fmla="*/ 28 h 256"/>
                  <a:gd name="T76" fmla="*/ 289 w 337"/>
                  <a:gd name="T77" fmla="*/ 22 h 256"/>
                  <a:gd name="T78" fmla="*/ 285 w 337"/>
                  <a:gd name="T79" fmla="*/ 17 h 256"/>
                  <a:gd name="T80" fmla="*/ 244 w 337"/>
                  <a:gd name="T81" fmla="*/ 24 h 256"/>
                  <a:gd name="T82" fmla="*/ 225 w 337"/>
                  <a:gd name="T83" fmla="*/ 12 h 256"/>
                  <a:gd name="T84" fmla="*/ 221 w 337"/>
                  <a:gd name="T85" fmla="*/ 1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37" h="256">
                    <a:moveTo>
                      <a:pt x="218" y="0"/>
                    </a:moveTo>
                    <a:cubicBezTo>
                      <a:pt x="218" y="0"/>
                      <a:pt x="218" y="0"/>
                      <a:pt x="218" y="0"/>
                    </a:cubicBezTo>
                    <a:cubicBezTo>
                      <a:pt x="214" y="2"/>
                      <a:pt x="204" y="2"/>
                      <a:pt x="202" y="6"/>
                    </a:cubicBezTo>
                    <a:cubicBezTo>
                      <a:pt x="200" y="12"/>
                      <a:pt x="198" y="18"/>
                      <a:pt x="196" y="23"/>
                    </a:cubicBezTo>
                    <a:cubicBezTo>
                      <a:pt x="192" y="35"/>
                      <a:pt x="186" y="45"/>
                      <a:pt x="180" y="56"/>
                    </a:cubicBezTo>
                    <a:cubicBezTo>
                      <a:pt x="177" y="62"/>
                      <a:pt x="169" y="67"/>
                      <a:pt x="163" y="70"/>
                    </a:cubicBezTo>
                    <a:cubicBezTo>
                      <a:pt x="162" y="71"/>
                      <a:pt x="162" y="71"/>
                      <a:pt x="161" y="71"/>
                    </a:cubicBezTo>
                    <a:cubicBezTo>
                      <a:pt x="148" y="77"/>
                      <a:pt x="148" y="77"/>
                      <a:pt x="148" y="77"/>
                    </a:cubicBezTo>
                    <a:cubicBezTo>
                      <a:pt x="146" y="78"/>
                      <a:pt x="145" y="78"/>
                      <a:pt x="143" y="79"/>
                    </a:cubicBezTo>
                    <a:cubicBezTo>
                      <a:pt x="138" y="81"/>
                      <a:pt x="132" y="83"/>
                      <a:pt x="128" y="87"/>
                    </a:cubicBezTo>
                    <a:cubicBezTo>
                      <a:pt x="123" y="91"/>
                      <a:pt x="119" y="97"/>
                      <a:pt x="114" y="102"/>
                    </a:cubicBezTo>
                    <a:cubicBezTo>
                      <a:pt x="112" y="104"/>
                      <a:pt x="109" y="106"/>
                      <a:pt x="107" y="108"/>
                    </a:cubicBezTo>
                    <a:cubicBezTo>
                      <a:pt x="106" y="110"/>
                      <a:pt x="106" y="115"/>
                      <a:pt x="106" y="117"/>
                    </a:cubicBezTo>
                    <a:cubicBezTo>
                      <a:pt x="103" y="126"/>
                      <a:pt x="99" y="132"/>
                      <a:pt x="94" y="140"/>
                    </a:cubicBezTo>
                    <a:cubicBezTo>
                      <a:pt x="91" y="144"/>
                      <a:pt x="93" y="144"/>
                      <a:pt x="93" y="148"/>
                    </a:cubicBezTo>
                    <a:cubicBezTo>
                      <a:pt x="92" y="152"/>
                      <a:pt x="92" y="156"/>
                      <a:pt x="92" y="160"/>
                    </a:cubicBezTo>
                    <a:cubicBezTo>
                      <a:pt x="92" y="163"/>
                      <a:pt x="91" y="166"/>
                      <a:pt x="91" y="168"/>
                    </a:cubicBezTo>
                    <a:cubicBezTo>
                      <a:pt x="91" y="168"/>
                      <a:pt x="91" y="168"/>
                      <a:pt x="91" y="168"/>
                    </a:cubicBezTo>
                    <a:cubicBezTo>
                      <a:pt x="92" y="168"/>
                      <a:pt x="92" y="168"/>
                      <a:pt x="92" y="169"/>
                    </a:cubicBezTo>
                    <a:cubicBezTo>
                      <a:pt x="96" y="172"/>
                      <a:pt x="98" y="174"/>
                      <a:pt x="98" y="179"/>
                    </a:cubicBezTo>
                    <a:cubicBezTo>
                      <a:pt x="98" y="180"/>
                      <a:pt x="97" y="182"/>
                      <a:pt x="97" y="184"/>
                    </a:cubicBezTo>
                    <a:cubicBezTo>
                      <a:pt x="93" y="195"/>
                      <a:pt x="83" y="205"/>
                      <a:pt x="76" y="213"/>
                    </a:cubicBezTo>
                    <a:cubicBezTo>
                      <a:pt x="71" y="219"/>
                      <a:pt x="63" y="223"/>
                      <a:pt x="57" y="228"/>
                    </a:cubicBezTo>
                    <a:cubicBezTo>
                      <a:pt x="50" y="232"/>
                      <a:pt x="44" y="238"/>
                      <a:pt x="37" y="243"/>
                    </a:cubicBezTo>
                    <a:cubicBezTo>
                      <a:pt x="35" y="244"/>
                      <a:pt x="32" y="245"/>
                      <a:pt x="29" y="245"/>
                    </a:cubicBezTo>
                    <a:cubicBezTo>
                      <a:pt x="24" y="247"/>
                      <a:pt x="18" y="248"/>
                      <a:pt x="13" y="250"/>
                    </a:cubicBezTo>
                    <a:cubicBezTo>
                      <a:pt x="11" y="250"/>
                      <a:pt x="3" y="251"/>
                      <a:pt x="3" y="252"/>
                    </a:cubicBezTo>
                    <a:cubicBezTo>
                      <a:pt x="2" y="254"/>
                      <a:pt x="1" y="255"/>
                      <a:pt x="0" y="256"/>
                    </a:cubicBezTo>
                    <a:cubicBezTo>
                      <a:pt x="122" y="256"/>
                      <a:pt x="122" y="256"/>
                      <a:pt x="122" y="256"/>
                    </a:cubicBezTo>
                    <a:cubicBezTo>
                      <a:pt x="121" y="230"/>
                      <a:pt x="121" y="230"/>
                      <a:pt x="121" y="230"/>
                    </a:cubicBezTo>
                    <a:cubicBezTo>
                      <a:pt x="121" y="229"/>
                      <a:pt x="122" y="229"/>
                      <a:pt x="122" y="228"/>
                    </a:cubicBezTo>
                    <a:cubicBezTo>
                      <a:pt x="123" y="226"/>
                      <a:pt x="124" y="225"/>
                      <a:pt x="125" y="223"/>
                    </a:cubicBezTo>
                    <a:cubicBezTo>
                      <a:pt x="127" y="222"/>
                      <a:pt x="129" y="221"/>
                      <a:pt x="131" y="219"/>
                    </a:cubicBezTo>
                    <a:cubicBezTo>
                      <a:pt x="134" y="217"/>
                      <a:pt x="134" y="217"/>
                      <a:pt x="134" y="217"/>
                    </a:cubicBezTo>
                    <a:cubicBezTo>
                      <a:pt x="134" y="217"/>
                      <a:pt x="135" y="217"/>
                      <a:pt x="135" y="217"/>
                    </a:cubicBezTo>
                    <a:cubicBezTo>
                      <a:pt x="139" y="214"/>
                      <a:pt x="139" y="214"/>
                      <a:pt x="139" y="214"/>
                    </a:cubicBezTo>
                    <a:cubicBezTo>
                      <a:pt x="143" y="211"/>
                      <a:pt x="146" y="209"/>
                      <a:pt x="149" y="207"/>
                    </a:cubicBezTo>
                    <a:cubicBezTo>
                      <a:pt x="150" y="206"/>
                      <a:pt x="152" y="205"/>
                      <a:pt x="153" y="204"/>
                    </a:cubicBezTo>
                    <a:cubicBezTo>
                      <a:pt x="156" y="203"/>
                      <a:pt x="159" y="202"/>
                      <a:pt x="161" y="201"/>
                    </a:cubicBezTo>
                    <a:cubicBezTo>
                      <a:pt x="163" y="201"/>
                      <a:pt x="164" y="200"/>
                      <a:pt x="166" y="200"/>
                    </a:cubicBezTo>
                    <a:cubicBezTo>
                      <a:pt x="170" y="199"/>
                      <a:pt x="170" y="199"/>
                      <a:pt x="170" y="199"/>
                    </a:cubicBezTo>
                    <a:cubicBezTo>
                      <a:pt x="172" y="198"/>
                      <a:pt x="174" y="198"/>
                      <a:pt x="176" y="197"/>
                    </a:cubicBezTo>
                    <a:cubicBezTo>
                      <a:pt x="177" y="197"/>
                      <a:pt x="177" y="197"/>
                      <a:pt x="178" y="197"/>
                    </a:cubicBezTo>
                    <a:cubicBezTo>
                      <a:pt x="179" y="197"/>
                      <a:pt x="180" y="197"/>
                      <a:pt x="181" y="198"/>
                    </a:cubicBezTo>
                    <a:cubicBezTo>
                      <a:pt x="181" y="198"/>
                      <a:pt x="181" y="198"/>
                      <a:pt x="182" y="198"/>
                    </a:cubicBezTo>
                    <a:cubicBezTo>
                      <a:pt x="182" y="198"/>
                      <a:pt x="182" y="198"/>
                      <a:pt x="182" y="198"/>
                    </a:cubicBezTo>
                    <a:cubicBezTo>
                      <a:pt x="182" y="197"/>
                      <a:pt x="183" y="195"/>
                      <a:pt x="183" y="194"/>
                    </a:cubicBezTo>
                    <a:cubicBezTo>
                      <a:pt x="183" y="194"/>
                      <a:pt x="183" y="194"/>
                      <a:pt x="183" y="194"/>
                    </a:cubicBezTo>
                    <a:cubicBezTo>
                      <a:pt x="184" y="193"/>
                      <a:pt x="184" y="192"/>
                      <a:pt x="184" y="192"/>
                    </a:cubicBezTo>
                    <a:cubicBezTo>
                      <a:pt x="185" y="188"/>
                      <a:pt x="185" y="188"/>
                      <a:pt x="185" y="188"/>
                    </a:cubicBezTo>
                    <a:cubicBezTo>
                      <a:pt x="189" y="190"/>
                      <a:pt x="189" y="190"/>
                      <a:pt x="189" y="190"/>
                    </a:cubicBezTo>
                    <a:cubicBezTo>
                      <a:pt x="189" y="190"/>
                      <a:pt x="190" y="190"/>
                      <a:pt x="190" y="190"/>
                    </a:cubicBezTo>
                    <a:cubicBezTo>
                      <a:pt x="191" y="191"/>
                      <a:pt x="193" y="191"/>
                      <a:pt x="194" y="191"/>
                    </a:cubicBezTo>
                    <a:cubicBezTo>
                      <a:pt x="200" y="191"/>
                      <a:pt x="209" y="189"/>
                      <a:pt x="213" y="187"/>
                    </a:cubicBezTo>
                    <a:cubicBezTo>
                      <a:pt x="215" y="187"/>
                      <a:pt x="216" y="186"/>
                      <a:pt x="217" y="185"/>
                    </a:cubicBezTo>
                    <a:cubicBezTo>
                      <a:pt x="218" y="184"/>
                      <a:pt x="219" y="183"/>
                      <a:pt x="220" y="182"/>
                    </a:cubicBezTo>
                    <a:cubicBezTo>
                      <a:pt x="222" y="180"/>
                      <a:pt x="222" y="180"/>
                      <a:pt x="222" y="180"/>
                    </a:cubicBezTo>
                    <a:cubicBezTo>
                      <a:pt x="223" y="180"/>
                      <a:pt x="223" y="179"/>
                      <a:pt x="223" y="178"/>
                    </a:cubicBezTo>
                    <a:cubicBezTo>
                      <a:pt x="224" y="177"/>
                      <a:pt x="224" y="177"/>
                      <a:pt x="224" y="177"/>
                    </a:cubicBezTo>
                    <a:cubicBezTo>
                      <a:pt x="226" y="175"/>
                      <a:pt x="228" y="173"/>
                      <a:pt x="231" y="171"/>
                    </a:cubicBezTo>
                    <a:cubicBezTo>
                      <a:pt x="261" y="157"/>
                      <a:pt x="261" y="157"/>
                      <a:pt x="261" y="157"/>
                    </a:cubicBezTo>
                    <a:cubicBezTo>
                      <a:pt x="261" y="157"/>
                      <a:pt x="262" y="157"/>
                      <a:pt x="263" y="156"/>
                    </a:cubicBezTo>
                    <a:cubicBezTo>
                      <a:pt x="263" y="156"/>
                      <a:pt x="264" y="156"/>
                      <a:pt x="264" y="156"/>
                    </a:cubicBezTo>
                    <a:cubicBezTo>
                      <a:pt x="262" y="155"/>
                      <a:pt x="262" y="155"/>
                      <a:pt x="262" y="155"/>
                    </a:cubicBezTo>
                    <a:cubicBezTo>
                      <a:pt x="259" y="153"/>
                      <a:pt x="259" y="150"/>
                      <a:pt x="260" y="148"/>
                    </a:cubicBezTo>
                    <a:cubicBezTo>
                      <a:pt x="260" y="147"/>
                      <a:pt x="260" y="146"/>
                      <a:pt x="261" y="145"/>
                    </a:cubicBezTo>
                    <a:cubicBezTo>
                      <a:pt x="260" y="144"/>
                      <a:pt x="260" y="144"/>
                      <a:pt x="260" y="144"/>
                    </a:cubicBezTo>
                    <a:cubicBezTo>
                      <a:pt x="260" y="144"/>
                      <a:pt x="260" y="144"/>
                      <a:pt x="260" y="144"/>
                    </a:cubicBezTo>
                    <a:cubicBezTo>
                      <a:pt x="260" y="144"/>
                      <a:pt x="259" y="142"/>
                      <a:pt x="259" y="141"/>
                    </a:cubicBezTo>
                    <a:cubicBezTo>
                      <a:pt x="258" y="140"/>
                      <a:pt x="258" y="139"/>
                      <a:pt x="258" y="138"/>
                    </a:cubicBezTo>
                    <a:cubicBezTo>
                      <a:pt x="259" y="134"/>
                      <a:pt x="261" y="132"/>
                      <a:pt x="264" y="131"/>
                    </a:cubicBezTo>
                    <a:cubicBezTo>
                      <a:pt x="265" y="131"/>
                      <a:pt x="265" y="131"/>
                      <a:pt x="265" y="131"/>
                    </a:cubicBezTo>
                    <a:cubicBezTo>
                      <a:pt x="266" y="131"/>
                      <a:pt x="267" y="131"/>
                      <a:pt x="268" y="132"/>
                    </a:cubicBezTo>
                    <a:cubicBezTo>
                      <a:pt x="269" y="132"/>
                      <a:pt x="270" y="132"/>
                      <a:pt x="271" y="132"/>
                    </a:cubicBezTo>
                    <a:cubicBezTo>
                      <a:pt x="271" y="132"/>
                      <a:pt x="271" y="132"/>
                      <a:pt x="271" y="132"/>
                    </a:cubicBezTo>
                    <a:cubicBezTo>
                      <a:pt x="271" y="132"/>
                      <a:pt x="271" y="132"/>
                      <a:pt x="271" y="132"/>
                    </a:cubicBezTo>
                    <a:cubicBezTo>
                      <a:pt x="273" y="132"/>
                      <a:pt x="276" y="131"/>
                      <a:pt x="279" y="130"/>
                    </a:cubicBezTo>
                    <a:cubicBezTo>
                      <a:pt x="280" y="129"/>
                      <a:pt x="281" y="129"/>
                      <a:pt x="282" y="128"/>
                    </a:cubicBezTo>
                    <a:cubicBezTo>
                      <a:pt x="283" y="128"/>
                      <a:pt x="284" y="127"/>
                      <a:pt x="285" y="125"/>
                    </a:cubicBezTo>
                    <a:cubicBezTo>
                      <a:pt x="286" y="123"/>
                      <a:pt x="288" y="120"/>
                      <a:pt x="291" y="119"/>
                    </a:cubicBezTo>
                    <a:cubicBezTo>
                      <a:pt x="293" y="119"/>
                      <a:pt x="295" y="118"/>
                      <a:pt x="296" y="118"/>
                    </a:cubicBezTo>
                    <a:cubicBezTo>
                      <a:pt x="297" y="118"/>
                      <a:pt x="298" y="118"/>
                      <a:pt x="299" y="118"/>
                    </a:cubicBezTo>
                    <a:cubicBezTo>
                      <a:pt x="301" y="117"/>
                      <a:pt x="303" y="117"/>
                      <a:pt x="306" y="117"/>
                    </a:cubicBezTo>
                    <a:cubicBezTo>
                      <a:pt x="307" y="117"/>
                      <a:pt x="309" y="117"/>
                      <a:pt x="310" y="117"/>
                    </a:cubicBezTo>
                    <a:cubicBezTo>
                      <a:pt x="311" y="117"/>
                      <a:pt x="311" y="117"/>
                      <a:pt x="311" y="117"/>
                    </a:cubicBezTo>
                    <a:cubicBezTo>
                      <a:pt x="314" y="118"/>
                      <a:pt x="317" y="118"/>
                      <a:pt x="320" y="118"/>
                    </a:cubicBezTo>
                    <a:cubicBezTo>
                      <a:pt x="322" y="118"/>
                      <a:pt x="324" y="118"/>
                      <a:pt x="326" y="119"/>
                    </a:cubicBezTo>
                    <a:cubicBezTo>
                      <a:pt x="328" y="119"/>
                      <a:pt x="330" y="119"/>
                      <a:pt x="332" y="119"/>
                    </a:cubicBezTo>
                    <a:cubicBezTo>
                      <a:pt x="332" y="118"/>
                      <a:pt x="332" y="117"/>
                      <a:pt x="333" y="116"/>
                    </a:cubicBezTo>
                    <a:cubicBezTo>
                      <a:pt x="336" y="111"/>
                      <a:pt x="336" y="111"/>
                      <a:pt x="336" y="111"/>
                    </a:cubicBezTo>
                    <a:cubicBezTo>
                      <a:pt x="337" y="111"/>
                      <a:pt x="337" y="110"/>
                      <a:pt x="337" y="110"/>
                    </a:cubicBezTo>
                    <a:cubicBezTo>
                      <a:pt x="335" y="108"/>
                      <a:pt x="335" y="108"/>
                      <a:pt x="335" y="108"/>
                    </a:cubicBezTo>
                    <a:cubicBezTo>
                      <a:pt x="333" y="106"/>
                      <a:pt x="331" y="105"/>
                      <a:pt x="330" y="102"/>
                    </a:cubicBezTo>
                    <a:cubicBezTo>
                      <a:pt x="320" y="74"/>
                      <a:pt x="320" y="74"/>
                      <a:pt x="320" y="74"/>
                    </a:cubicBezTo>
                    <a:cubicBezTo>
                      <a:pt x="319" y="73"/>
                      <a:pt x="319" y="71"/>
                      <a:pt x="319" y="70"/>
                    </a:cubicBezTo>
                    <a:cubicBezTo>
                      <a:pt x="319" y="68"/>
                      <a:pt x="319" y="67"/>
                      <a:pt x="320" y="66"/>
                    </a:cubicBezTo>
                    <a:cubicBezTo>
                      <a:pt x="320" y="64"/>
                      <a:pt x="321" y="60"/>
                      <a:pt x="320" y="59"/>
                    </a:cubicBezTo>
                    <a:cubicBezTo>
                      <a:pt x="318" y="52"/>
                      <a:pt x="318" y="52"/>
                      <a:pt x="318" y="52"/>
                    </a:cubicBezTo>
                    <a:cubicBezTo>
                      <a:pt x="318" y="51"/>
                      <a:pt x="318" y="50"/>
                      <a:pt x="318" y="49"/>
                    </a:cubicBezTo>
                    <a:cubicBezTo>
                      <a:pt x="319" y="49"/>
                      <a:pt x="319" y="48"/>
                      <a:pt x="319" y="47"/>
                    </a:cubicBezTo>
                    <a:cubicBezTo>
                      <a:pt x="318" y="47"/>
                      <a:pt x="317" y="46"/>
                      <a:pt x="317" y="45"/>
                    </a:cubicBezTo>
                    <a:cubicBezTo>
                      <a:pt x="316" y="44"/>
                      <a:pt x="315" y="43"/>
                      <a:pt x="315" y="42"/>
                    </a:cubicBezTo>
                    <a:cubicBezTo>
                      <a:pt x="315" y="41"/>
                      <a:pt x="316" y="40"/>
                      <a:pt x="316" y="40"/>
                    </a:cubicBezTo>
                    <a:cubicBezTo>
                      <a:pt x="314" y="42"/>
                      <a:pt x="314" y="42"/>
                      <a:pt x="314" y="42"/>
                    </a:cubicBezTo>
                    <a:cubicBezTo>
                      <a:pt x="315" y="38"/>
                      <a:pt x="315" y="38"/>
                      <a:pt x="315" y="38"/>
                    </a:cubicBezTo>
                    <a:cubicBezTo>
                      <a:pt x="315" y="38"/>
                      <a:pt x="315" y="38"/>
                      <a:pt x="315" y="38"/>
                    </a:cubicBezTo>
                    <a:cubicBezTo>
                      <a:pt x="314" y="37"/>
                      <a:pt x="313" y="36"/>
                      <a:pt x="312" y="35"/>
                    </a:cubicBezTo>
                    <a:cubicBezTo>
                      <a:pt x="312" y="35"/>
                      <a:pt x="312" y="35"/>
                      <a:pt x="312" y="35"/>
                    </a:cubicBezTo>
                    <a:cubicBezTo>
                      <a:pt x="311" y="34"/>
                      <a:pt x="310" y="33"/>
                      <a:pt x="309" y="32"/>
                    </a:cubicBezTo>
                    <a:cubicBezTo>
                      <a:pt x="308" y="32"/>
                      <a:pt x="308" y="32"/>
                      <a:pt x="308" y="32"/>
                    </a:cubicBezTo>
                    <a:cubicBezTo>
                      <a:pt x="308" y="31"/>
                      <a:pt x="307" y="31"/>
                      <a:pt x="307" y="30"/>
                    </a:cubicBezTo>
                    <a:cubicBezTo>
                      <a:pt x="306" y="29"/>
                      <a:pt x="306" y="29"/>
                      <a:pt x="306" y="29"/>
                    </a:cubicBezTo>
                    <a:cubicBezTo>
                      <a:pt x="305" y="29"/>
                      <a:pt x="305" y="29"/>
                      <a:pt x="305" y="29"/>
                    </a:cubicBezTo>
                    <a:cubicBezTo>
                      <a:pt x="304" y="28"/>
                      <a:pt x="304" y="28"/>
                      <a:pt x="304" y="28"/>
                    </a:cubicBezTo>
                    <a:cubicBezTo>
                      <a:pt x="306" y="26"/>
                      <a:pt x="306" y="26"/>
                      <a:pt x="306" y="26"/>
                    </a:cubicBezTo>
                    <a:cubicBezTo>
                      <a:pt x="301" y="24"/>
                      <a:pt x="296" y="22"/>
                      <a:pt x="290" y="22"/>
                    </a:cubicBezTo>
                    <a:cubicBezTo>
                      <a:pt x="290" y="22"/>
                      <a:pt x="289" y="22"/>
                      <a:pt x="289" y="22"/>
                    </a:cubicBezTo>
                    <a:cubicBezTo>
                      <a:pt x="290" y="23"/>
                      <a:pt x="290" y="25"/>
                      <a:pt x="290" y="26"/>
                    </a:cubicBezTo>
                    <a:cubicBezTo>
                      <a:pt x="289" y="25"/>
                      <a:pt x="289" y="24"/>
                      <a:pt x="289" y="22"/>
                    </a:cubicBezTo>
                    <a:cubicBezTo>
                      <a:pt x="288" y="18"/>
                      <a:pt x="287" y="17"/>
                      <a:pt x="285" y="17"/>
                    </a:cubicBezTo>
                    <a:cubicBezTo>
                      <a:pt x="284" y="17"/>
                      <a:pt x="284" y="17"/>
                      <a:pt x="282" y="17"/>
                    </a:cubicBezTo>
                    <a:cubicBezTo>
                      <a:pt x="275" y="20"/>
                      <a:pt x="267" y="23"/>
                      <a:pt x="259" y="24"/>
                    </a:cubicBezTo>
                    <a:cubicBezTo>
                      <a:pt x="254" y="24"/>
                      <a:pt x="249" y="24"/>
                      <a:pt x="244" y="24"/>
                    </a:cubicBezTo>
                    <a:cubicBezTo>
                      <a:pt x="244" y="24"/>
                      <a:pt x="244" y="24"/>
                      <a:pt x="243" y="24"/>
                    </a:cubicBezTo>
                    <a:cubicBezTo>
                      <a:pt x="241" y="24"/>
                      <a:pt x="236" y="20"/>
                      <a:pt x="233" y="19"/>
                    </a:cubicBezTo>
                    <a:cubicBezTo>
                      <a:pt x="229" y="17"/>
                      <a:pt x="227" y="16"/>
                      <a:pt x="225" y="12"/>
                    </a:cubicBezTo>
                    <a:cubicBezTo>
                      <a:pt x="223" y="9"/>
                      <a:pt x="221" y="6"/>
                      <a:pt x="219" y="2"/>
                    </a:cubicBezTo>
                    <a:cubicBezTo>
                      <a:pt x="219" y="3"/>
                      <a:pt x="219" y="3"/>
                      <a:pt x="219" y="3"/>
                    </a:cubicBezTo>
                    <a:cubicBezTo>
                      <a:pt x="220" y="2"/>
                      <a:pt x="221" y="1"/>
                      <a:pt x="221" y="1"/>
                    </a:cubicBezTo>
                    <a:cubicBezTo>
                      <a:pt x="220" y="0"/>
                      <a:pt x="219" y="0"/>
                      <a:pt x="21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4" name="Freeform 265">
                <a:extLst>
                  <a:ext uri="{FF2B5EF4-FFF2-40B4-BE49-F238E27FC236}">
                    <a16:creationId xmlns:a16="http://schemas.microsoft.com/office/drawing/2014/main" id="{F24FBF55-0AE8-E24B-975F-9F74CE1E01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4391" y="6371566"/>
                <a:ext cx="689117" cy="486435"/>
              </a:xfrm>
              <a:custGeom>
                <a:avLst/>
                <a:gdLst>
                  <a:gd name="T0" fmla="*/ 217 w 217"/>
                  <a:gd name="T1" fmla="*/ 0 h 153"/>
                  <a:gd name="T2" fmla="*/ 91 w 217"/>
                  <a:gd name="T3" fmla="*/ 0 h 153"/>
                  <a:gd name="T4" fmla="*/ 76 w 217"/>
                  <a:gd name="T5" fmla="*/ 29 h 153"/>
                  <a:gd name="T6" fmla="*/ 59 w 217"/>
                  <a:gd name="T7" fmla="*/ 39 h 153"/>
                  <a:gd name="T8" fmla="*/ 55 w 217"/>
                  <a:gd name="T9" fmla="*/ 43 h 153"/>
                  <a:gd name="T10" fmla="*/ 47 w 217"/>
                  <a:gd name="T11" fmla="*/ 63 h 153"/>
                  <a:gd name="T12" fmla="*/ 41 w 217"/>
                  <a:gd name="T13" fmla="*/ 89 h 153"/>
                  <a:gd name="T14" fmla="*/ 34 w 217"/>
                  <a:gd name="T15" fmla="*/ 95 h 153"/>
                  <a:gd name="T16" fmla="*/ 26 w 217"/>
                  <a:gd name="T17" fmla="*/ 103 h 153"/>
                  <a:gd name="T18" fmla="*/ 15 w 217"/>
                  <a:gd name="T19" fmla="*/ 118 h 153"/>
                  <a:gd name="T20" fmla="*/ 5 w 217"/>
                  <a:gd name="T21" fmla="*/ 138 h 153"/>
                  <a:gd name="T22" fmla="*/ 0 w 217"/>
                  <a:gd name="T23" fmla="*/ 151 h 153"/>
                  <a:gd name="T24" fmla="*/ 0 w 217"/>
                  <a:gd name="T25" fmla="*/ 153 h 153"/>
                  <a:gd name="T26" fmla="*/ 91 w 217"/>
                  <a:gd name="T27" fmla="*/ 153 h 153"/>
                  <a:gd name="T28" fmla="*/ 91 w 217"/>
                  <a:gd name="T29" fmla="*/ 153 h 153"/>
                  <a:gd name="T30" fmla="*/ 91 w 217"/>
                  <a:gd name="T31" fmla="*/ 152 h 153"/>
                  <a:gd name="T32" fmla="*/ 90 w 217"/>
                  <a:gd name="T33" fmla="*/ 151 h 153"/>
                  <a:gd name="T34" fmla="*/ 92 w 217"/>
                  <a:gd name="T35" fmla="*/ 141 h 153"/>
                  <a:gd name="T36" fmla="*/ 102 w 217"/>
                  <a:gd name="T37" fmla="*/ 130 h 153"/>
                  <a:gd name="T38" fmla="*/ 105 w 217"/>
                  <a:gd name="T39" fmla="*/ 128 h 153"/>
                  <a:gd name="T40" fmla="*/ 107 w 217"/>
                  <a:gd name="T41" fmla="*/ 127 h 153"/>
                  <a:gd name="T42" fmla="*/ 111 w 217"/>
                  <a:gd name="T43" fmla="*/ 126 h 153"/>
                  <a:gd name="T44" fmla="*/ 116 w 217"/>
                  <a:gd name="T45" fmla="*/ 124 h 153"/>
                  <a:gd name="T46" fmla="*/ 119 w 217"/>
                  <a:gd name="T47" fmla="*/ 123 h 153"/>
                  <a:gd name="T48" fmla="*/ 119 w 217"/>
                  <a:gd name="T49" fmla="*/ 123 h 153"/>
                  <a:gd name="T50" fmla="*/ 122 w 217"/>
                  <a:gd name="T51" fmla="*/ 122 h 153"/>
                  <a:gd name="T52" fmla="*/ 122 w 217"/>
                  <a:gd name="T53" fmla="*/ 112 h 153"/>
                  <a:gd name="T54" fmla="*/ 122 w 217"/>
                  <a:gd name="T55" fmla="*/ 111 h 153"/>
                  <a:gd name="T56" fmla="*/ 122 w 217"/>
                  <a:gd name="T57" fmla="*/ 108 h 153"/>
                  <a:gd name="T58" fmla="*/ 122 w 217"/>
                  <a:gd name="T59" fmla="*/ 52 h 153"/>
                  <a:gd name="T60" fmla="*/ 125 w 217"/>
                  <a:gd name="T61" fmla="*/ 45 h 153"/>
                  <a:gd name="T62" fmla="*/ 126 w 217"/>
                  <a:gd name="T63" fmla="*/ 45 h 153"/>
                  <a:gd name="T64" fmla="*/ 129 w 217"/>
                  <a:gd name="T65" fmla="*/ 44 h 153"/>
                  <a:gd name="T66" fmla="*/ 130 w 217"/>
                  <a:gd name="T67" fmla="*/ 44 h 153"/>
                  <a:gd name="T68" fmla="*/ 132 w 217"/>
                  <a:gd name="T69" fmla="*/ 44 h 153"/>
                  <a:gd name="T70" fmla="*/ 217 w 217"/>
                  <a:gd name="T71" fmla="*/ 44 h 153"/>
                  <a:gd name="T72" fmla="*/ 217 w 217"/>
                  <a:gd name="T73" fmla="*/ 38 h 153"/>
                  <a:gd name="T74" fmla="*/ 217 w 217"/>
                  <a:gd name="T75" fmla="*/ 38 h 153"/>
                  <a:gd name="T76" fmla="*/ 216 w 217"/>
                  <a:gd name="T77" fmla="*/ 33 h 153"/>
                  <a:gd name="T78" fmla="*/ 216 w 217"/>
                  <a:gd name="T79" fmla="*/ 2 h 153"/>
                  <a:gd name="T80" fmla="*/ 217 w 217"/>
                  <a:gd name="T81" fmla="*/ 2 h 153"/>
                  <a:gd name="T82" fmla="*/ 217 w 217"/>
                  <a:gd name="T83" fmla="*/ 0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17" h="153">
                    <a:moveTo>
                      <a:pt x="217" y="0"/>
                    </a:moveTo>
                    <a:cubicBezTo>
                      <a:pt x="91" y="0"/>
                      <a:pt x="91" y="0"/>
                      <a:pt x="91" y="0"/>
                    </a:cubicBezTo>
                    <a:cubicBezTo>
                      <a:pt x="87" y="10"/>
                      <a:pt x="84" y="24"/>
                      <a:pt x="76" y="29"/>
                    </a:cubicBezTo>
                    <a:cubicBezTo>
                      <a:pt x="71" y="33"/>
                      <a:pt x="65" y="36"/>
                      <a:pt x="59" y="39"/>
                    </a:cubicBezTo>
                    <a:cubicBezTo>
                      <a:pt x="58" y="40"/>
                      <a:pt x="55" y="41"/>
                      <a:pt x="55" y="43"/>
                    </a:cubicBezTo>
                    <a:cubicBezTo>
                      <a:pt x="54" y="51"/>
                      <a:pt x="50" y="57"/>
                      <a:pt x="47" y="63"/>
                    </a:cubicBezTo>
                    <a:cubicBezTo>
                      <a:pt x="43" y="71"/>
                      <a:pt x="45" y="82"/>
                      <a:pt x="41" y="89"/>
                    </a:cubicBezTo>
                    <a:cubicBezTo>
                      <a:pt x="39" y="93"/>
                      <a:pt x="36" y="92"/>
                      <a:pt x="34" y="95"/>
                    </a:cubicBezTo>
                    <a:cubicBezTo>
                      <a:pt x="31" y="98"/>
                      <a:pt x="29" y="101"/>
                      <a:pt x="26" y="103"/>
                    </a:cubicBezTo>
                    <a:cubicBezTo>
                      <a:pt x="22" y="108"/>
                      <a:pt x="18" y="112"/>
                      <a:pt x="15" y="118"/>
                    </a:cubicBezTo>
                    <a:cubicBezTo>
                      <a:pt x="11" y="124"/>
                      <a:pt x="7" y="131"/>
                      <a:pt x="5" y="138"/>
                    </a:cubicBezTo>
                    <a:cubicBezTo>
                      <a:pt x="4" y="142"/>
                      <a:pt x="2" y="146"/>
                      <a:pt x="0" y="151"/>
                    </a:cubicBezTo>
                    <a:cubicBezTo>
                      <a:pt x="0" y="151"/>
                      <a:pt x="0" y="152"/>
                      <a:pt x="0" y="153"/>
                    </a:cubicBezTo>
                    <a:cubicBezTo>
                      <a:pt x="91" y="153"/>
                      <a:pt x="91" y="153"/>
                      <a:pt x="91" y="153"/>
                    </a:cubicBezTo>
                    <a:cubicBezTo>
                      <a:pt x="91" y="153"/>
                      <a:pt x="91" y="153"/>
                      <a:pt x="91" y="153"/>
                    </a:cubicBezTo>
                    <a:cubicBezTo>
                      <a:pt x="91" y="152"/>
                      <a:pt x="91" y="152"/>
                      <a:pt x="91" y="152"/>
                    </a:cubicBezTo>
                    <a:cubicBezTo>
                      <a:pt x="90" y="151"/>
                      <a:pt x="90" y="151"/>
                      <a:pt x="90" y="151"/>
                    </a:cubicBezTo>
                    <a:cubicBezTo>
                      <a:pt x="89" y="146"/>
                      <a:pt x="90" y="143"/>
                      <a:pt x="92" y="141"/>
                    </a:cubicBezTo>
                    <a:cubicBezTo>
                      <a:pt x="95" y="136"/>
                      <a:pt x="98" y="132"/>
                      <a:pt x="102" y="130"/>
                    </a:cubicBezTo>
                    <a:cubicBezTo>
                      <a:pt x="103" y="129"/>
                      <a:pt x="104" y="129"/>
                      <a:pt x="105" y="128"/>
                    </a:cubicBezTo>
                    <a:cubicBezTo>
                      <a:pt x="105" y="128"/>
                      <a:pt x="106" y="128"/>
                      <a:pt x="107" y="127"/>
                    </a:cubicBezTo>
                    <a:cubicBezTo>
                      <a:pt x="108" y="127"/>
                      <a:pt x="109" y="126"/>
                      <a:pt x="111" y="126"/>
                    </a:cubicBezTo>
                    <a:cubicBezTo>
                      <a:pt x="113" y="126"/>
                      <a:pt x="114" y="125"/>
                      <a:pt x="116" y="124"/>
                    </a:cubicBezTo>
                    <a:cubicBezTo>
                      <a:pt x="118" y="124"/>
                      <a:pt x="118" y="124"/>
                      <a:pt x="119" y="123"/>
                    </a:cubicBezTo>
                    <a:cubicBezTo>
                      <a:pt x="119" y="123"/>
                      <a:pt x="119" y="123"/>
                      <a:pt x="119" y="123"/>
                    </a:cubicBezTo>
                    <a:cubicBezTo>
                      <a:pt x="120" y="123"/>
                      <a:pt x="121" y="123"/>
                      <a:pt x="122" y="122"/>
                    </a:cubicBezTo>
                    <a:cubicBezTo>
                      <a:pt x="123" y="120"/>
                      <a:pt x="122" y="115"/>
                      <a:pt x="122" y="112"/>
                    </a:cubicBezTo>
                    <a:cubicBezTo>
                      <a:pt x="122" y="111"/>
                      <a:pt x="122" y="111"/>
                      <a:pt x="122" y="111"/>
                    </a:cubicBezTo>
                    <a:cubicBezTo>
                      <a:pt x="122" y="110"/>
                      <a:pt x="122" y="109"/>
                      <a:pt x="122" y="108"/>
                    </a:cubicBezTo>
                    <a:cubicBezTo>
                      <a:pt x="122" y="52"/>
                      <a:pt x="122" y="52"/>
                      <a:pt x="122" y="52"/>
                    </a:cubicBezTo>
                    <a:cubicBezTo>
                      <a:pt x="122" y="50"/>
                      <a:pt x="122" y="46"/>
                      <a:pt x="125" y="45"/>
                    </a:cubicBezTo>
                    <a:cubicBezTo>
                      <a:pt x="126" y="45"/>
                      <a:pt x="126" y="45"/>
                      <a:pt x="126" y="45"/>
                    </a:cubicBezTo>
                    <a:cubicBezTo>
                      <a:pt x="127" y="44"/>
                      <a:pt x="128" y="44"/>
                      <a:pt x="129" y="44"/>
                    </a:cubicBezTo>
                    <a:cubicBezTo>
                      <a:pt x="130" y="44"/>
                      <a:pt x="130" y="44"/>
                      <a:pt x="130" y="44"/>
                    </a:cubicBezTo>
                    <a:cubicBezTo>
                      <a:pt x="131" y="44"/>
                      <a:pt x="131" y="44"/>
                      <a:pt x="132" y="44"/>
                    </a:cubicBezTo>
                    <a:cubicBezTo>
                      <a:pt x="217" y="44"/>
                      <a:pt x="217" y="44"/>
                      <a:pt x="217" y="44"/>
                    </a:cubicBezTo>
                    <a:cubicBezTo>
                      <a:pt x="217" y="43"/>
                      <a:pt x="217" y="40"/>
                      <a:pt x="217" y="38"/>
                    </a:cubicBezTo>
                    <a:cubicBezTo>
                      <a:pt x="217" y="38"/>
                      <a:pt x="217" y="38"/>
                      <a:pt x="217" y="38"/>
                    </a:cubicBezTo>
                    <a:cubicBezTo>
                      <a:pt x="217" y="36"/>
                      <a:pt x="216" y="35"/>
                      <a:pt x="216" y="33"/>
                    </a:cubicBezTo>
                    <a:cubicBezTo>
                      <a:pt x="216" y="2"/>
                      <a:pt x="216" y="2"/>
                      <a:pt x="216" y="2"/>
                    </a:cubicBezTo>
                    <a:cubicBezTo>
                      <a:pt x="217" y="2"/>
                      <a:pt x="217" y="2"/>
                      <a:pt x="217" y="2"/>
                    </a:cubicBezTo>
                    <a:cubicBezTo>
                      <a:pt x="217" y="0"/>
                      <a:pt x="217" y="0"/>
                      <a:pt x="21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5" name="Freeform 266">
                <a:extLst>
                  <a:ext uri="{FF2B5EF4-FFF2-40B4-BE49-F238E27FC236}">
                    <a16:creationId xmlns:a16="http://schemas.microsoft.com/office/drawing/2014/main" id="{FAB74A8E-E09B-8143-9312-900484FFF3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3940" y="6419472"/>
                <a:ext cx="696487" cy="438529"/>
              </a:xfrm>
              <a:custGeom>
                <a:avLst/>
                <a:gdLst>
                  <a:gd name="T0" fmla="*/ 126 w 219"/>
                  <a:gd name="T1" fmla="*/ 0 h 138"/>
                  <a:gd name="T2" fmla="*/ 126 w 219"/>
                  <a:gd name="T3" fmla="*/ 12 h 138"/>
                  <a:gd name="T4" fmla="*/ 126 w 219"/>
                  <a:gd name="T5" fmla="*/ 18 h 138"/>
                  <a:gd name="T6" fmla="*/ 127 w 219"/>
                  <a:gd name="T7" fmla="*/ 21 h 138"/>
                  <a:gd name="T8" fmla="*/ 127 w 219"/>
                  <a:gd name="T9" fmla="*/ 22 h 138"/>
                  <a:gd name="T10" fmla="*/ 126 w 219"/>
                  <a:gd name="T11" fmla="*/ 32 h 138"/>
                  <a:gd name="T12" fmla="*/ 123 w 219"/>
                  <a:gd name="T13" fmla="*/ 36 h 138"/>
                  <a:gd name="T14" fmla="*/ 35 w 219"/>
                  <a:gd name="T15" fmla="*/ 36 h 138"/>
                  <a:gd name="T16" fmla="*/ 32 w 219"/>
                  <a:gd name="T17" fmla="*/ 36 h 138"/>
                  <a:gd name="T18" fmla="*/ 32 w 219"/>
                  <a:gd name="T19" fmla="*/ 36 h 138"/>
                  <a:gd name="T20" fmla="*/ 32 w 219"/>
                  <a:gd name="T21" fmla="*/ 37 h 138"/>
                  <a:gd name="T22" fmla="*/ 32 w 219"/>
                  <a:gd name="T23" fmla="*/ 93 h 138"/>
                  <a:gd name="T24" fmla="*/ 32 w 219"/>
                  <a:gd name="T25" fmla="*/ 96 h 138"/>
                  <a:gd name="T26" fmla="*/ 32 w 219"/>
                  <a:gd name="T27" fmla="*/ 96 h 138"/>
                  <a:gd name="T28" fmla="*/ 32 w 219"/>
                  <a:gd name="T29" fmla="*/ 110 h 138"/>
                  <a:gd name="T30" fmla="*/ 30 w 219"/>
                  <a:gd name="T31" fmla="*/ 113 h 138"/>
                  <a:gd name="T32" fmla="*/ 24 w 219"/>
                  <a:gd name="T33" fmla="*/ 115 h 138"/>
                  <a:gd name="T34" fmla="*/ 22 w 219"/>
                  <a:gd name="T35" fmla="*/ 116 h 138"/>
                  <a:gd name="T36" fmla="*/ 15 w 219"/>
                  <a:gd name="T37" fmla="*/ 118 h 138"/>
                  <a:gd name="T38" fmla="*/ 12 w 219"/>
                  <a:gd name="T39" fmla="*/ 119 h 138"/>
                  <a:gd name="T40" fmla="*/ 11 w 219"/>
                  <a:gd name="T41" fmla="*/ 119 h 138"/>
                  <a:gd name="T42" fmla="*/ 11 w 219"/>
                  <a:gd name="T43" fmla="*/ 119 h 138"/>
                  <a:gd name="T44" fmla="*/ 9 w 219"/>
                  <a:gd name="T45" fmla="*/ 121 h 138"/>
                  <a:gd name="T46" fmla="*/ 1 w 219"/>
                  <a:gd name="T47" fmla="*/ 129 h 138"/>
                  <a:gd name="T48" fmla="*/ 0 w 219"/>
                  <a:gd name="T49" fmla="*/ 134 h 138"/>
                  <a:gd name="T50" fmla="*/ 1 w 219"/>
                  <a:gd name="T51" fmla="*/ 137 h 138"/>
                  <a:gd name="T52" fmla="*/ 1 w 219"/>
                  <a:gd name="T53" fmla="*/ 138 h 138"/>
                  <a:gd name="T54" fmla="*/ 188 w 219"/>
                  <a:gd name="T55" fmla="*/ 138 h 138"/>
                  <a:gd name="T56" fmla="*/ 184 w 219"/>
                  <a:gd name="T57" fmla="*/ 104 h 138"/>
                  <a:gd name="T58" fmla="*/ 180 w 219"/>
                  <a:gd name="T59" fmla="*/ 78 h 138"/>
                  <a:gd name="T60" fmla="*/ 179 w 219"/>
                  <a:gd name="T61" fmla="*/ 64 h 138"/>
                  <a:gd name="T62" fmla="*/ 178 w 219"/>
                  <a:gd name="T63" fmla="*/ 60 h 138"/>
                  <a:gd name="T64" fmla="*/ 219 w 219"/>
                  <a:gd name="T65" fmla="*/ 60 h 138"/>
                  <a:gd name="T66" fmla="*/ 202 w 219"/>
                  <a:gd name="T67" fmla="*/ 48 h 138"/>
                  <a:gd name="T68" fmla="*/ 198 w 219"/>
                  <a:gd name="T69" fmla="*/ 46 h 138"/>
                  <a:gd name="T70" fmla="*/ 177 w 219"/>
                  <a:gd name="T71" fmla="*/ 32 h 138"/>
                  <a:gd name="T72" fmla="*/ 175 w 219"/>
                  <a:gd name="T73" fmla="*/ 31 h 138"/>
                  <a:gd name="T74" fmla="*/ 151 w 219"/>
                  <a:gd name="T75" fmla="*/ 16 h 138"/>
                  <a:gd name="T76" fmla="*/ 151 w 219"/>
                  <a:gd name="T77" fmla="*/ 15 h 138"/>
                  <a:gd name="T78" fmla="*/ 126 w 219"/>
                  <a:gd name="T7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19" h="138">
                    <a:moveTo>
                      <a:pt x="126" y="0"/>
                    </a:moveTo>
                    <a:cubicBezTo>
                      <a:pt x="126" y="4"/>
                      <a:pt x="126" y="8"/>
                      <a:pt x="126" y="12"/>
                    </a:cubicBezTo>
                    <a:cubicBezTo>
                      <a:pt x="126" y="18"/>
                      <a:pt x="126" y="18"/>
                      <a:pt x="126" y="18"/>
                    </a:cubicBezTo>
                    <a:cubicBezTo>
                      <a:pt x="126" y="19"/>
                      <a:pt x="126" y="20"/>
                      <a:pt x="127" y="21"/>
                    </a:cubicBezTo>
                    <a:cubicBezTo>
                      <a:pt x="127" y="22"/>
                      <a:pt x="127" y="22"/>
                      <a:pt x="127" y="22"/>
                    </a:cubicBezTo>
                    <a:cubicBezTo>
                      <a:pt x="127" y="25"/>
                      <a:pt x="127" y="29"/>
                      <a:pt x="126" y="32"/>
                    </a:cubicBezTo>
                    <a:cubicBezTo>
                      <a:pt x="126" y="33"/>
                      <a:pt x="126" y="36"/>
                      <a:pt x="123" y="36"/>
                    </a:cubicBezTo>
                    <a:cubicBezTo>
                      <a:pt x="35" y="36"/>
                      <a:pt x="35" y="36"/>
                      <a:pt x="35" y="36"/>
                    </a:cubicBezTo>
                    <a:cubicBezTo>
                      <a:pt x="34" y="36"/>
                      <a:pt x="33" y="36"/>
                      <a:pt x="32" y="36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32" y="37"/>
                      <a:pt x="32" y="37"/>
                      <a:pt x="32" y="37"/>
                    </a:cubicBezTo>
                    <a:cubicBezTo>
                      <a:pt x="32" y="93"/>
                      <a:pt x="32" y="93"/>
                      <a:pt x="32" y="93"/>
                    </a:cubicBezTo>
                    <a:cubicBezTo>
                      <a:pt x="32" y="94"/>
                      <a:pt x="32" y="95"/>
                      <a:pt x="32" y="96"/>
                    </a:cubicBezTo>
                    <a:cubicBezTo>
                      <a:pt x="32" y="96"/>
                      <a:pt x="32" y="96"/>
                      <a:pt x="32" y="96"/>
                    </a:cubicBezTo>
                    <a:cubicBezTo>
                      <a:pt x="32" y="102"/>
                      <a:pt x="33" y="107"/>
                      <a:pt x="32" y="110"/>
                    </a:cubicBezTo>
                    <a:cubicBezTo>
                      <a:pt x="31" y="111"/>
                      <a:pt x="31" y="112"/>
                      <a:pt x="30" y="113"/>
                    </a:cubicBezTo>
                    <a:cubicBezTo>
                      <a:pt x="29" y="114"/>
                      <a:pt x="27" y="114"/>
                      <a:pt x="24" y="115"/>
                    </a:cubicBezTo>
                    <a:cubicBezTo>
                      <a:pt x="23" y="115"/>
                      <a:pt x="23" y="115"/>
                      <a:pt x="22" y="116"/>
                    </a:cubicBezTo>
                    <a:cubicBezTo>
                      <a:pt x="20" y="117"/>
                      <a:pt x="18" y="117"/>
                      <a:pt x="15" y="118"/>
                    </a:cubicBezTo>
                    <a:cubicBezTo>
                      <a:pt x="14" y="118"/>
                      <a:pt x="14" y="118"/>
                      <a:pt x="12" y="119"/>
                    </a:cubicBezTo>
                    <a:cubicBezTo>
                      <a:pt x="11" y="119"/>
                      <a:pt x="11" y="119"/>
                      <a:pt x="11" y="119"/>
                    </a:cubicBezTo>
                    <a:cubicBezTo>
                      <a:pt x="11" y="119"/>
                      <a:pt x="11" y="119"/>
                      <a:pt x="11" y="119"/>
                    </a:cubicBezTo>
                    <a:cubicBezTo>
                      <a:pt x="10" y="120"/>
                      <a:pt x="10" y="120"/>
                      <a:pt x="9" y="121"/>
                    </a:cubicBezTo>
                    <a:cubicBezTo>
                      <a:pt x="6" y="122"/>
                      <a:pt x="3" y="125"/>
                      <a:pt x="1" y="129"/>
                    </a:cubicBezTo>
                    <a:cubicBezTo>
                      <a:pt x="0" y="131"/>
                      <a:pt x="0" y="132"/>
                      <a:pt x="0" y="134"/>
                    </a:cubicBezTo>
                    <a:cubicBezTo>
                      <a:pt x="0" y="135"/>
                      <a:pt x="1" y="136"/>
                      <a:pt x="1" y="137"/>
                    </a:cubicBezTo>
                    <a:cubicBezTo>
                      <a:pt x="1" y="137"/>
                      <a:pt x="1" y="138"/>
                      <a:pt x="1" y="138"/>
                    </a:cubicBezTo>
                    <a:cubicBezTo>
                      <a:pt x="188" y="138"/>
                      <a:pt x="188" y="138"/>
                      <a:pt x="188" y="138"/>
                    </a:cubicBezTo>
                    <a:cubicBezTo>
                      <a:pt x="186" y="127"/>
                      <a:pt x="185" y="115"/>
                      <a:pt x="184" y="104"/>
                    </a:cubicBezTo>
                    <a:cubicBezTo>
                      <a:pt x="180" y="78"/>
                      <a:pt x="180" y="78"/>
                      <a:pt x="180" y="78"/>
                    </a:cubicBezTo>
                    <a:cubicBezTo>
                      <a:pt x="180" y="73"/>
                      <a:pt x="179" y="69"/>
                      <a:pt x="179" y="64"/>
                    </a:cubicBezTo>
                    <a:cubicBezTo>
                      <a:pt x="178" y="60"/>
                      <a:pt x="178" y="60"/>
                      <a:pt x="178" y="60"/>
                    </a:cubicBezTo>
                    <a:cubicBezTo>
                      <a:pt x="219" y="60"/>
                      <a:pt x="219" y="60"/>
                      <a:pt x="219" y="60"/>
                    </a:cubicBezTo>
                    <a:cubicBezTo>
                      <a:pt x="214" y="56"/>
                      <a:pt x="208" y="52"/>
                      <a:pt x="202" y="48"/>
                    </a:cubicBezTo>
                    <a:cubicBezTo>
                      <a:pt x="201" y="47"/>
                      <a:pt x="199" y="47"/>
                      <a:pt x="198" y="46"/>
                    </a:cubicBezTo>
                    <a:cubicBezTo>
                      <a:pt x="191" y="41"/>
                      <a:pt x="184" y="37"/>
                      <a:pt x="177" y="32"/>
                    </a:cubicBezTo>
                    <a:cubicBezTo>
                      <a:pt x="176" y="32"/>
                      <a:pt x="175" y="31"/>
                      <a:pt x="175" y="31"/>
                    </a:cubicBezTo>
                    <a:cubicBezTo>
                      <a:pt x="167" y="26"/>
                      <a:pt x="159" y="21"/>
                      <a:pt x="151" y="16"/>
                    </a:cubicBezTo>
                    <a:cubicBezTo>
                      <a:pt x="151" y="15"/>
                      <a:pt x="151" y="15"/>
                      <a:pt x="151" y="15"/>
                    </a:cubicBezTo>
                    <a:cubicBezTo>
                      <a:pt x="143" y="10"/>
                      <a:pt x="135" y="5"/>
                      <a:pt x="12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6" name="Freeform 267">
                <a:extLst>
                  <a:ext uri="{FF2B5EF4-FFF2-40B4-BE49-F238E27FC236}">
                    <a16:creationId xmlns:a16="http://schemas.microsoft.com/office/drawing/2014/main" id="{C4123B8A-2718-764C-B322-CE50F428E1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5601" y="4702208"/>
                <a:ext cx="1142386" cy="825466"/>
              </a:xfrm>
              <a:custGeom>
                <a:avLst/>
                <a:gdLst>
                  <a:gd name="T0" fmla="*/ 31 w 359"/>
                  <a:gd name="T1" fmla="*/ 10 h 260"/>
                  <a:gd name="T2" fmla="*/ 19 w 359"/>
                  <a:gd name="T3" fmla="*/ 16 h 260"/>
                  <a:gd name="T4" fmla="*/ 6 w 359"/>
                  <a:gd name="T5" fmla="*/ 21 h 260"/>
                  <a:gd name="T6" fmla="*/ 1 w 359"/>
                  <a:gd name="T7" fmla="*/ 28 h 260"/>
                  <a:gd name="T8" fmla="*/ 12 w 359"/>
                  <a:gd name="T9" fmla="*/ 45 h 260"/>
                  <a:gd name="T10" fmla="*/ 17 w 359"/>
                  <a:gd name="T11" fmla="*/ 46 h 260"/>
                  <a:gd name="T12" fmla="*/ 12 w 359"/>
                  <a:gd name="T13" fmla="*/ 57 h 260"/>
                  <a:gd name="T14" fmla="*/ 31 w 359"/>
                  <a:gd name="T15" fmla="*/ 53 h 260"/>
                  <a:gd name="T16" fmla="*/ 40 w 359"/>
                  <a:gd name="T17" fmla="*/ 60 h 260"/>
                  <a:gd name="T18" fmla="*/ 54 w 359"/>
                  <a:gd name="T19" fmla="*/ 62 h 260"/>
                  <a:gd name="T20" fmla="*/ 67 w 359"/>
                  <a:gd name="T21" fmla="*/ 59 h 260"/>
                  <a:gd name="T22" fmla="*/ 72 w 359"/>
                  <a:gd name="T23" fmla="*/ 59 h 260"/>
                  <a:gd name="T24" fmla="*/ 82 w 359"/>
                  <a:gd name="T25" fmla="*/ 66 h 260"/>
                  <a:gd name="T26" fmla="*/ 86 w 359"/>
                  <a:gd name="T27" fmla="*/ 70 h 260"/>
                  <a:gd name="T28" fmla="*/ 78 w 359"/>
                  <a:gd name="T29" fmla="*/ 90 h 260"/>
                  <a:gd name="T30" fmla="*/ 72 w 359"/>
                  <a:gd name="T31" fmla="*/ 98 h 260"/>
                  <a:gd name="T32" fmla="*/ 73 w 359"/>
                  <a:gd name="T33" fmla="*/ 120 h 260"/>
                  <a:gd name="T34" fmla="*/ 58 w 359"/>
                  <a:gd name="T35" fmla="*/ 147 h 260"/>
                  <a:gd name="T36" fmla="*/ 64 w 359"/>
                  <a:gd name="T37" fmla="*/ 154 h 260"/>
                  <a:gd name="T38" fmla="*/ 64 w 359"/>
                  <a:gd name="T39" fmla="*/ 170 h 260"/>
                  <a:gd name="T40" fmla="*/ 60 w 359"/>
                  <a:gd name="T41" fmla="*/ 179 h 260"/>
                  <a:gd name="T42" fmla="*/ 71 w 359"/>
                  <a:gd name="T43" fmla="*/ 184 h 260"/>
                  <a:gd name="T44" fmla="*/ 60 w 359"/>
                  <a:gd name="T45" fmla="*/ 198 h 260"/>
                  <a:gd name="T46" fmla="*/ 63 w 359"/>
                  <a:gd name="T47" fmla="*/ 221 h 260"/>
                  <a:gd name="T48" fmla="*/ 75 w 359"/>
                  <a:gd name="T49" fmla="*/ 228 h 260"/>
                  <a:gd name="T50" fmla="*/ 87 w 359"/>
                  <a:gd name="T51" fmla="*/ 231 h 260"/>
                  <a:gd name="T52" fmla="*/ 105 w 359"/>
                  <a:gd name="T53" fmla="*/ 260 h 260"/>
                  <a:gd name="T54" fmla="*/ 118 w 359"/>
                  <a:gd name="T55" fmla="*/ 249 h 260"/>
                  <a:gd name="T56" fmla="*/ 154 w 359"/>
                  <a:gd name="T57" fmla="*/ 237 h 260"/>
                  <a:gd name="T58" fmla="*/ 186 w 359"/>
                  <a:gd name="T59" fmla="*/ 238 h 260"/>
                  <a:gd name="T60" fmla="*/ 209 w 359"/>
                  <a:gd name="T61" fmla="*/ 229 h 260"/>
                  <a:gd name="T62" fmla="*/ 237 w 359"/>
                  <a:gd name="T63" fmla="*/ 209 h 260"/>
                  <a:gd name="T64" fmla="*/ 244 w 359"/>
                  <a:gd name="T65" fmla="*/ 196 h 260"/>
                  <a:gd name="T66" fmla="*/ 285 w 359"/>
                  <a:gd name="T67" fmla="*/ 102 h 260"/>
                  <a:gd name="T68" fmla="*/ 319 w 359"/>
                  <a:gd name="T69" fmla="*/ 82 h 260"/>
                  <a:gd name="T70" fmla="*/ 353 w 359"/>
                  <a:gd name="T71" fmla="*/ 56 h 260"/>
                  <a:gd name="T72" fmla="*/ 353 w 359"/>
                  <a:gd name="T73" fmla="*/ 50 h 260"/>
                  <a:gd name="T74" fmla="*/ 333 w 359"/>
                  <a:gd name="T75" fmla="*/ 53 h 260"/>
                  <a:gd name="T76" fmla="*/ 311 w 359"/>
                  <a:gd name="T77" fmla="*/ 44 h 260"/>
                  <a:gd name="T78" fmla="*/ 287 w 359"/>
                  <a:gd name="T79" fmla="*/ 36 h 260"/>
                  <a:gd name="T80" fmla="*/ 270 w 359"/>
                  <a:gd name="T81" fmla="*/ 41 h 260"/>
                  <a:gd name="T82" fmla="*/ 257 w 359"/>
                  <a:gd name="T83" fmla="*/ 38 h 260"/>
                  <a:gd name="T84" fmla="*/ 244 w 359"/>
                  <a:gd name="T85" fmla="*/ 34 h 260"/>
                  <a:gd name="T86" fmla="*/ 230 w 359"/>
                  <a:gd name="T87" fmla="*/ 30 h 260"/>
                  <a:gd name="T88" fmla="*/ 221 w 359"/>
                  <a:gd name="T89" fmla="*/ 20 h 260"/>
                  <a:gd name="T90" fmla="*/ 211 w 359"/>
                  <a:gd name="T91" fmla="*/ 17 h 260"/>
                  <a:gd name="T92" fmla="*/ 197 w 359"/>
                  <a:gd name="T93" fmla="*/ 16 h 260"/>
                  <a:gd name="T94" fmla="*/ 168 w 359"/>
                  <a:gd name="T95" fmla="*/ 11 h 260"/>
                  <a:gd name="T96" fmla="*/ 136 w 359"/>
                  <a:gd name="T97" fmla="*/ 13 h 260"/>
                  <a:gd name="T98" fmla="*/ 92 w 359"/>
                  <a:gd name="T99" fmla="*/ 5 h 260"/>
                  <a:gd name="T100" fmla="*/ 48 w 359"/>
                  <a:gd name="T101" fmla="*/ 1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59" h="260">
                    <a:moveTo>
                      <a:pt x="41" y="0"/>
                    </a:moveTo>
                    <a:cubicBezTo>
                      <a:pt x="37" y="2"/>
                      <a:pt x="35" y="3"/>
                      <a:pt x="32" y="6"/>
                    </a:cubicBezTo>
                    <a:cubicBezTo>
                      <a:pt x="31" y="6"/>
                      <a:pt x="30" y="7"/>
                      <a:pt x="29" y="7"/>
                    </a:cubicBezTo>
                    <a:cubicBezTo>
                      <a:pt x="29" y="7"/>
                      <a:pt x="28" y="7"/>
                      <a:pt x="28" y="7"/>
                    </a:cubicBezTo>
                    <a:cubicBezTo>
                      <a:pt x="29" y="9"/>
                      <a:pt x="30" y="10"/>
                      <a:pt x="31" y="10"/>
                    </a:cubicBezTo>
                    <a:cubicBezTo>
                      <a:pt x="31" y="10"/>
                      <a:pt x="32" y="10"/>
                      <a:pt x="32" y="9"/>
                    </a:cubicBezTo>
                    <a:cubicBezTo>
                      <a:pt x="32" y="11"/>
                      <a:pt x="31" y="11"/>
                      <a:pt x="32" y="12"/>
                    </a:cubicBezTo>
                    <a:cubicBezTo>
                      <a:pt x="30" y="13"/>
                      <a:pt x="27" y="12"/>
                      <a:pt x="26" y="14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23" y="14"/>
                      <a:pt x="22" y="16"/>
                      <a:pt x="19" y="16"/>
                    </a:cubicBezTo>
                    <a:cubicBezTo>
                      <a:pt x="19" y="16"/>
                      <a:pt x="18" y="16"/>
                      <a:pt x="18" y="16"/>
                    </a:cubicBezTo>
                    <a:cubicBezTo>
                      <a:pt x="16" y="16"/>
                      <a:pt x="15" y="15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0" y="15"/>
                      <a:pt x="9" y="19"/>
                      <a:pt x="6" y="20"/>
                    </a:cubicBezTo>
                    <a:cubicBezTo>
                      <a:pt x="6" y="20"/>
                      <a:pt x="6" y="21"/>
                      <a:pt x="6" y="21"/>
                    </a:cubicBezTo>
                    <a:cubicBezTo>
                      <a:pt x="6" y="21"/>
                      <a:pt x="5" y="20"/>
                      <a:pt x="5" y="20"/>
                    </a:cubicBezTo>
                    <a:cubicBezTo>
                      <a:pt x="5" y="20"/>
                      <a:pt x="5" y="20"/>
                      <a:pt x="4" y="20"/>
                    </a:cubicBezTo>
                    <a:cubicBezTo>
                      <a:pt x="4" y="20"/>
                      <a:pt x="4" y="20"/>
                      <a:pt x="3" y="21"/>
                    </a:cubicBezTo>
                    <a:cubicBezTo>
                      <a:pt x="2" y="22"/>
                      <a:pt x="2" y="25"/>
                      <a:pt x="0" y="25"/>
                    </a:cubicBezTo>
                    <a:cubicBezTo>
                      <a:pt x="1" y="26"/>
                      <a:pt x="0" y="28"/>
                      <a:pt x="1" y="28"/>
                    </a:cubicBezTo>
                    <a:cubicBezTo>
                      <a:pt x="1" y="31"/>
                      <a:pt x="2" y="32"/>
                      <a:pt x="5" y="34"/>
                    </a:cubicBezTo>
                    <a:cubicBezTo>
                      <a:pt x="8" y="37"/>
                      <a:pt x="8" y="38"/>
                      <a:pt x="6" y="41"/>
                    </a:cubicBezTo>
                    <a:cubicBezTo>
                      <a:pt x="6" y="41"/>
                      <a:pt x="7" y="41"/>
                      <a:pt x="7" y="41"/>
                    </a:cubicBezTo>
                    <a:cubicBezTo>
                      <a:pt x="10" y="41"/>
                      <a:pt x="13" y="39"/>
                      <a:pt x="16" y="37"/>
                    </a:cubicBezTo>
                    <a:cubicBezTo>
                      <a:pt x="15" y="40"/>
                      <a:pt x="14" y="43"/>
                      <a:pt x="12" y="45"/>
                    </a:cubicBezTo>
                    <a:cubicBezTo>
                      <a:pt x="12" y="44"/>
                      <a:pt x="12" y="44"/>
                      <a:pt x="12" y="44"/>
                    </a:cubicBezTo>
                    <a:cubicBezTo>
                      <a:pt x="11" y="44"/>
                      <a:pt x="11" y="44"/>
                      <a:pt x="10" y="45"/>
                    </a:cubicBezTo>
                    <a:cubicBezTo>
                      <a:pt x="12" y="46"/>
                      <a:pt x="13" y="47"/>
                      <a:pt x="14" y="47"/>
                    </a:cubicBezTo>
                    <a:cubicBezTo>
                      <a:pt x="14" y="47"/>
                      <a:pt x="15" y="47"/>
                      <a:pt x="15" y="47"/>
                    </a:cubicBezTo>
                    <a:cubicBezTo>
                      <a:pt x="16" y="47"/>
                      <a:pt x="17" y="46"/>
                      <a:pt x="17" y="46"/>
                    </a:cubicBezTo>
                    <a:cubicBezTo>
                      <a:pt x="18" y="46"/>
                      <a:pt x="18" y="46"/>
                      <a:pt x="18" y="46"/>
                    </a:cubicBezTo>
                    <a:cubicBezTo>
                      <a:pt x="16" y="48"/>
                      <a:pt x="14" y="49"/>
                      <a:pt x="13" y="50"/>
                    </a:cubicBezTo>
                    <a:cubicBezTo>
                      <a:pt x="12" y="52"/>
                      <a:pt x="13" y="52"/>
                      <a:pt x="14" y="52"/>
                    </a:cubicBezTo>
                    <a:cubicBezTo>
                      <a:pt x="15" y="52"/>
                      <a:pt x="17" y="51"/>
                      <a:pt x="18" y="51"/>
                    </a:cubicBezTo>
                    <a:cubicBezTo>
                      <a:pt x="16" y="53"/>
                      <a:pt x="13" y="54"/>
                      <a:pt x="12" y="57"/>
                    </a:cubicBezTo>
                    <a:cubicBezTo>
                      <a:pt x="12" y="58"/>
                      <a:pt x="12" y="60"/>
                      <a:pt x="12" y="61"/>
                    </a:cubicBezTo>
                    <a:cubicBezTo>
                      <a:pt x="15" y="59"/>
                      <a:pt x="20" y="56"/>
                      <a:pt x="23" y="55"/>
                    </a:cubicBezTo>
                    <a:cubicBezTo>
                      <a:pt x="24" y="55"/>
                      <a:pt x="25" y="55"/>
                      <a:pt x="27" y="55"/>
                    </a:cubicBezTo>
                    <a:cubicBezTo>
                      <a:pt x="28" y="54"/>
                      <a:pt x="28" y="54"/>
                      <a:pt x="28" y="54"/>
                    </a:cubicBezTo>
                    <a:cubicBezTo>
                      <a:pt x="29" y="54"/>
                      <a:pt x="30" y="53"/>
                      <a:pt x="31" y="53"/>
                    </a:cubicBezTo>
                    <a:cubicBezTo>
                      <a:pt x="33" y="53"/>
                      <a:pt x="33" y="53"/>
                      <a:pt x="33" y="53"/>
                    </a:cubicBezTo>
                    <a:cubicBezTo>
                      <a:pt x="35" y="54"/>
                      <a:pt x="35" y="54"/>
                      <a:pt x="35" y="54"/>
                    </a:cubicBezTo>
                    <a:cubicBezTo>
                      <a:pt x="36" y="56"/>
                      <a:pt x="38" y="58"/>
                      <a:pt x="37" y="61"/>
                    </a:cubicBezTo>
                    <a:cubicBezTo>
                      <a:pt x="37" y="61"/>
                      <a:pt x="37" y="61"/>
                      <a:pt x="37" y="61"/>
                    </a:cubicBezTo>
                    <a:cubicBezTo>
                      <a:pt x="38" y="60"/>
                      <a:pt x="39" y="60"/>
                      <a:pt x="40" y="60"/>
                    </a:cubicBezTo>
                    <a:cubicBezTo>
                      <a:pt x="42" y="60"/>
                      <a:pt x="44" y="61"/>
                      <a:pt x="45" y="62"/>
                    </a:cubicBezTo>
                    <a:cubicBezTo>
                      <a:pt x="47" y="62"/>
                      <a:pt x="47" y="62"/>
                      <a:pt x="47" y="62"/>
                    </a:cubicBezTo>
                    <a:cubicBezTo>
                      <a:pt x="48" y="63"/>
                      <a:pt x="48" y="63"/>
                      <a:pt x="48" y="63"/>
                    </a:cubicBezTo>
                    <a:cubicBezTo>
                      <a:pt x="48" y="63"/>
                      <a:pt x="49" y="63"/>
                      <a:pt x="49" y="63"/>
                    </a:cubicBezTo>
                    <a:cubicBezTo>
                      <a:pt x="50" y="63"/>
                      <a:pt x="52" y="63"/>
                      <a:pt x="54" y="62"/>
                    </a:cubicBezTo>
                    <a:cubicBezTo>
                      <a:pt x="55" y="62"/>
                      <a:pt x="56" y="62"/>
                      <a:pt x="57" y="62"/>
                    </a:cubicBezTo>
                    <a:cubicBezTo>
                      <a:pt x="58" y="62"/>
                      <a:pt x="58" y="62"/>
                      <a:pt x="58" y="62"/>
                    </a:cubicBezTo>
                    <a:cubicBezTo>
                      <a:pt x="59" y="61"/>
                      <a:pt x="60" y="61"/>
                      <a:pt x="62" y="60"/>
                    </a:cubicBezTo>
                    <a:cubicBezTo>
                      <a:pt x="63" y="59"/>
                      <a:pt x="64" y="59"/>
                      <a:pt x="65" y="59"/>
                    </a:cubicBezTo>
                    <a:cubicBezTo>
                      <a:pt x="66" y="59"/>
                      <a:pt x="66" y="59"/>
                      <a:pt x="67" y="59"/>
                    </a:cubicBezTo>
                    <a:cubicBezTo>
                      <a:pt x="67" y="59"/>
                      <a:pt x="67" y="59"/>
                      <a:pt x="67" y="59"/>
                    </a:cubicBezTo>
                    <a:cubicBezTo>
                      <a:pt x="68" y="59"/>
                      <a:pt x="68" y="59"/>
                      <a:pt x="68" y="59"/>
                    </a:cubicBezTo>
                    <a:cubicBezTo>
                      <a:pt x="69" y="59"/>
                      <a:pt x="69" y="59"/>
                      <a:pt x="69" y="59"/>
                    </a:cubicBezTo>
                    <a:cubicBezTo>
                      <a:pt x="70" y="59"/>
                      <a:pt x="71" y="59"/>
                      <a:pt x="71" y="59"/>
                    </a:cubicBezTo>
                    <a:cubicBezTo>
                      <a:pt x="72" y="59"/>
                      <a:pt x="72" y="59"/>
                      <a:pt x="72" y="59"/>
                    </a:cubicBezTo>
                    <a:cubicBezTo>
                      <a:pt x="73" y="59"/>
                      <a:pt x="74" y="59"/>
                      <a:pt x="74" y="59"/>
                    </a:cubicBezTo>
                    <a:cubicBezTo>
                      <a:pt x="75" y="59"/>
                      <a:pt x="75" y="59"/>
                      <a:pt x="75" y="59"/>
                    </a:cubicBezTo>
                    <a:cubicBezTo>
                      <a:pt x="75" y="59"/>
                      <a:pt x="76" y="59"/>
                      <a:pt x="76" y="59"/>
                    </a:cubicBezTo>
                    <a:cubicBezTo>
                      <a:pt x="78" y="59"/>
                      <a:pt x="79" y="59"/>
                      <a:pt x="80" y="60"/>
                    </a:cubicBezTo>
                    <a:cubicBezTo>
                      <a:pt x="82" y="61"/>
                      <a:pt x="82" y="64"/>
                      <a:pt x="82" y="66"/>
                    </a:cubicBezTo>
                    <a:cubicBezTo>
                      <a:pt x="82" y="66"/>
                      <a:pt x="82" y="67"/>
                      <a:pt x="82" y="67"/>
                    </a:cubicBezTo>
                    <a:cubicBezTo>
                      <a:pt x="82" y="68"/>
                      <a:pt x="82" y="68"/>
                      <a:pt x="82" y="68"/>
                    </a:cubicBezTo>
                    <a:cubicBezTo>
                      <a:pt x="83" y="69"/>
                      <a:pt x="83" y="69"/>
                      <a:pt x="83" y="69"/>
                    </a:cubicBezTo>
                    <a:cubicBezTo>
                      <a:pt x="83" y="69"/>
                      <a:pt x="84" y="69"/>
                      <a:pt x="84" y="69"/>
                    </a:cubicBezTo>
                    <a:cubicBezTo>
                      <a:pt x="86" y="70"/>
                      <a:pt x="86" y="70"/>
                      <a:pt x="86" y="70"/>
                    </a:cubicBezTo>
                    <a:cubicBezTo>
                      <a:pt x="88" y="71"/>
                      <a:pt x="90" y="72"/>
                      <a:pt x="91" y="74"/>
                    </a:cubicBezTo>
                    <a:cubicBezTo>
                      <a:pt x="91" y="76"/>
                      <a:pt x="90" y="78"/>
                      <a:pt x="90" y="80"/>
                    </a:cubicBezTo>
                    <a:cubicBezTo>
                      <a:pt x="88" y="83"/>
                      <a:pt x="86" y="84"/>
                      <a:pt x="84" y="86"/>
                    </a:cubicBezTo>
                    <a:cubicBezTo>
                      <a:pt x="83" y="87"/>
                      <a:pt x="83" y="87"/>
                      <a:pt x="83" y="87"/>
                    </a:cubicBezTo>
                    <a:cubicBezTo>
                      <a:pt x="81" y="89"/>
                      <a:pt x="79" y="90"/>
                      <a:pt x="78" y="90"/>
                    </a:cubicBezTo>
                    <a:cubicBezTo>
                      <a:pt x="76" y="91"/>
                      <a:pt x="75" y="92"/>
                      <a:pt x="74" y="93"/>
                    </a:cubicBezTo>
                    <a:cubicBezTo>
                      <a:pt x="73" y="93"/>
                      <a:pt x="73" y="93"/>
                      <a:pt x="73" y="93"/>
                    </a:cubicBezTo>
                    <a:cubicBezTo>
                      <a:pt x="77" y="99"/>
                      <a:pt x="77" y="99"/>
                      <a:pt x="77" y="99"/>
                    </a:cubicBezTo>
                    <a:cubicBezTo>
                      <a:pt x="72" y="95"/>
                      <a:pt x="72" y="95"/>
                      <a:pt x="72" y="95"/>
                    </a:cubicBezTo>
                    <a:cubicBezTo>
                      <a:pt x="71" y="95"/>
                      <a:pt x="72" y="96"/>
                      <a:pt x="72" y="98"/>
                    </a:cubicBezTo>
                    <a:cubicBezTo>
                      <a:pt x="73" y="99"/>
                      <a:pt x="73" y="100"/>
                      <a:pt x="74" y="101"/>
                    </a:cubicBezTo>
                    <a:cubicBezTo>
                      <a:pt x="75" y="104"/>
                      <a:pt x="74" y="108"/>
                      <a:pt x="74" y="111"/>
                    </a:cubicBezTo>
                    <a:cubicBezTo>
                      <a:pt x="74" y="113"/>
                      <a:pt x="74" y="113"/>
                      <a:pt x="74" y="113"/>
                    </a:cubicBezTo>
                    <a:cubicBezTo>
                      <a:pt x="74" y="115"/>
                      <a:pt x="73" y="116"/>
                      <a:pt x="73" y="118"/>
                    </a:cubicBezTo>
                    <a:cubicBezTo>
                      <a:pt x="73" y="120"/>
                      <a:pt x="73" y="120"/>
                      <a:pt x="73" y="120"/>
                    </a:cubicBezTo>
                    <a:cubicBezTo>
                      <a:pt x="73" y="121"/>
                      <a:pt x="72" y="122"/>
                      <a:pt x="71" y="123"/>
                    </a:cubicBezTo>
                    <a:cubicBezTo>
                      <a:pt x="71" y="126"/>
                      <a:pt x="71" y="139"/>
                      <a:pt x="66" y="143"/>
                    </a:cubicBezTo>
                    <a:cubicBezTo>
                      <a:pt x="64" y="144"/>
                      <a:pt x="63" y="144"/>
                      <a:pt x="60" y="144"/>
                    </a:cubicBezTo>
                    <a:cubicBezTo>
                      <a:pt x="59" y="144"/>
                      <a:pt x="58" y="144"/>
                      <a:pt x="57" y="144"/>
                    </a:cubicBezTo>
                    <a:cubicBezTo>
                      <a:pt x="58" y="147"/>
                      <a:pt x="58" y="147"/>
                      <a:pt x="58" y="147"/>
                    </a:cubicBezTo>
                    <a:cubicBezTo>
                      <a:pt x="59" y="148"/>
                      <a:pt x="59" y="148"/>
                      <a:pt x="60" y="149"/>
                    </a:cubicBezTo>
                    <a:cubicBezTo>
                      <a:pt x="61" y="150"/>
                      <a:pt x="61" y="152"/>
                      <a:pt x="62" y="153"/>
                    </a:cubicBezTo>
                    <a:cubicBezTo>
                      <a:pt x="62" y="153"/>
                      <a:pt x="62" y="153"/>
                      <a:pt x="62" y="153"/>
                    </a:cubicBezTo>
                    <a:cubicBezTo>
                      <a:pt x="62" y="154"/>
                      <a:pt x="62" y="154"/>
                      <a:pt x="62" y="154"/>
                    </a:cubicBezTo>
                    <a:cubicBezTo>
                      <a:pt x="62" y="154"/>
                      <a:pt x="63" y="154"/>
                      <a:pt x="64" y="154"/>
                    </a:cubicBezTo>
                    <a:cubicBezTo>
                      <a:pt x="66" y="155"/>
                      <a:pt x="68" y="156"/>
                      <a:pt x="69" y="159"/>
                    </a:cubicBezTo>
                    <a:cubicBezTo>
                      <a:pt x="70" y="160"/>
                      <a:pt x="70" y="161"/>
                      <a:pt x="70" y="162"/>
                    </a:cubicBezTo>
                    <a:cubicBezTo>
                      <a:pt x="69" y="164"/>
                      <a:pt x="69" y="165"/>
                      <a:pt x="68" y="165"/>
                    </a:cubicBezTo>
                    <a:cubicBezTo>
                      <a:pt x="67" y="167"/>
                      <a:pt x="66" y="168"/>
                      <a:pt x="65" y="169"/>
                    </a:cubicBezTo>
                    <a:cubicBezTo>
                      <a:pt x="64" y="170"/>
                      <a:pt x="64" y="170"/>
                      <a:pt x="64" y="170"/>
                    </a:cubicBezTo>
                    <a:cubicBezTo>
                      <a:pt x="64" y="170"/>
                      <a:pt x="64" y="170"/>
                      <a:pt x="64" y="170"/>
                    </a:cubicBezTo>
                    <a:cubicBezTo>
                      <a:pt x="63" y="171"/>
                      <a:pt x="63" y="171"/>
                      <a:pt x="63" y="171"/>
                    </a:cubicBezTo>
                    <a:cubicBezTo>
                      <a:pt x="63" y="171"/>
                      <a:pt x="63" y="171"/>
                      <a:pt x="63" y="171"/>
                    </a:cubicBezTo>
                    <a:cubicBezTo>
                      <a:pt x="62" y="173"/>
                      <a:pt x="61" y="175"/>
                      <a:pt x="61" y="177"/>
                    </a:cubicBezTo>
                    <a:cubicBezTo>
                      <a:pt x="60" y="177"/>
                      <a:pt x="60" y="178"/>
                      <a:pt x="60" y="179"/>
                    </a:cubicBezTo>
                    <a:cubicBezTo>
                      <a:pt x="60" y="179"/>
                      <a:pt x="61" y="180"/>
                      <a:pt x="62" y="182"/>
                    </a:cubicBezTo>
                    <a:cubicBezTo>
                      <a:pt x="63" y="183"/>
                      <a:pt x="63" y="184"/>
                      <a:pt x="64" y="184"/>
                    </a:cubicBezTo>
                    <a:cubicBezTo>
                      <a:pt x="64" y="185"/>
                      <a:pt x="64" y="185"/>
                      <a:pt x="64" y="185"/>
                    </a:cubicBezTo>
                    <a:cubicBezTo>
                      <a:pt x="65" y="185"/>
                      <a:pt x="65" y="185"/>
                      <a:pt x="65" y="185"/>
                    </a:cubicBezTo>
                    <a:cubicBezTo>
                      <a:pt x="71" y="184"/>
                      <a:pt x="71" y="184"/>
                      <a:pt x="71" y="184"/>
                    </a:cubicBezTo>
                    <a:cubicBezTo>
                      <a:pt x="71" y="188"/>
                      <a:pt x="71" y="188"/>
                      <a:pt x="71" y="188"/>
                    </a:cubicBezTo>
                    <a:cubicBezTo>
                      <a:pt x="71" y="190"/>
                      <a:pt x="70" y="191"/>
                      <a:pt x="69" y="193"/>
                    </a:cubicBezTo>
                    <a:cubicBezTo>
                      <a:pt x="69" y="193"/>
                      <a:pt x="69" y="193"/>
                      <a:pt x="69" y="193"/>
                    </a:cubicBezTo>
                    <a:cubicBezTo>
                      <a:pt x="67" y="195"/>
                      <a:pt x="64" y="196"/>
                      <a:pt x="62" y="197"/>
                    </a:cubicBezTo>
                    <a:cubicBezTo>
                      <a:pt x="62" y="198"/>
                      <a:pt x="61" y="198"/>
                      <a:pt x="60" y="198"/>
                    </a:cubicBezTo>
                    <a:cubicBezTo>
                      <a:pt x="60" y="199"/>
                      <a:pt x="58" y="202"/>
                      <a:pt x="57" y="204"/>
                    </a:cubicBezTo>
                    <a:cubicBezTo>
                      <a:pt x="55" y="208"/>
                      <a:pt x="54" y="210"/>
                      <a:pt x="55" y="212"/>
                    </a:cubicBezTo>
                    <a:cubicBezTo>
                      <a:pt x="56" y="213"/>
                      <a:pt x="57" y="218"/>
                      <a:pt x="57" y="218"/>
                    </a:cubicBezTo>
                    <a:cubicBezTo>
                      <a:pt x="57" y="220"/>
                      <a:pt x="57" y="220"/>
                      <a:pt x="57" y="220"/>
                    </a:cubicBezTo>
                    <a:cubicBezTo>
                      <a:pt x="59" y="220"/>
                      <a:pt x="61" y="220"/>
                      <a:pt x="63" y="221"/>
                    </a:cubicBezTo>
                    <a:cubicBezTo>
                      <a:pt x="64" y="221"/>
                      <a:pt x="64" y="221"/>
                      <a:pt x="65" y="221"/>
                    </a:cubicBezTo>
                    <a:cubicBezTo>
                      <a:pt x="66" y="221"/>
                      <a:pt x="67" y="220"/>
                      <a:pt x="66" y="219"/>
                    </a:cubicBezTo>
                    <a:cubicBezTo>
                      <a:pt x="66" y="219"/>
                      <a:pt x="66" y="219"/>
                      <a:pt x="66" y="219"/>
                    </a:cubicBezTo>
                    <a:cubicBezTo>
                      <a:pt x="67" y="219"/>
                      <a:pt x="68" y="219"/>
                      <a:pt x="68" y="219"/>
                    </a:cubicBezTo>
                    <a:cubicBezTo>
                      <a:pt x="66" y="223"/>
                      <a:pt x="73" y="226"/>
                      <a:pt x="75" y="228"/>
                    </a:cubicBezTo>
                    <a:cubicBezTo>
                      <a:pt x="77" y="230"/>
                      <a:pt x="79" y="232"/>
                      <a:pt x="82" y="233"/>
                    </a:cubicBezTo>
                    <a:cubicBezTo>
                      <a:pt x="82" y="233"/>
                      <a:pt x="82" y="233"/>
                      <a:pt x="82" y="233"/>
                    </a:cubicBezTo>
                    <a:cubicBezTo>
                      <a:pt x="83" y="233"/>
                      <a:pt x="83" y="233"/>
                      <a:pt x="84" y="232"/>
                    </a:cubicBezTo>
                    <a:cubicBezTo>
                      <a:pt x="84" y="232"/>
                      <a:pt x="85" y="231"/>
                      <a:pt x="86" y="231"/>
                    </a:cubicBezTo>
                    <a:cubicBezTo>
                      <a:pt x="86" y="231"/>
                      <a:pt x="86" y="231"/>
                      <a:pt x="87" y="231"/>
                    </a:cubicBezTo>
                    <a:cubicBezTo>
                      <a:pt x="85" y="232"/>
                      <a:pt x="83" y="234"/>
                      <a:pt x="83" y="236"/>
                    </a:cubicBezTo>
                    <a:cubicBezTo>
                      <a:pt x="82" y="236"/>
                      <a:pt x="81" y="236"/>
                      <a:pt x="81" y="237"/>
                    </a:cubicBezTo>
                    <a:cubicBezTo>
                      <a:pt x="81" y="238"/>
                      <a:pt x="84" y="242"/>
                      <a:pt x="85" y="243"/>
                    </a:cubicBezTo>
                    <a:cubicBezTo>
                      <a:pt x="90" y="250"/>
                      <a:pt x="95" y="259"/>
                      <a:pt x="104" y="260"/>
                    </a:cubicBezTo>
                    <a:cubicBezTo>
                      <a:pt x="104" y="260"/>
                      <a:pt x="104" y="260"/>
                      <a:pt x="105" y="260"/>
                    </a:cubicBezTo>
                    <a:cubicBezTo>
                      <a:pt x="106" y="260"/>
                      <a:pt x="110" y="258"/>
                      <a:pt x="112" y="256"/>
                    </a:cubicBezTo>
                    <a:cubicBezTo>
                      <a:pt x="112" y="256"/>
                      <a:pt x="112" y="256"/>
                      <a:pt x="113" y="257"/>
                    </a:cubicBezTo>
                    <a:cubicBezTo>
                      <a:pt x="112" y="256"/>
                      <a:pt x="112" y="256"/>
                      <a:pt x="112" y="256"/>
                    </a:cubicBezTo>
                    <a:cubicBezTo>
                      <a:pt x="113" y="256"/>
                      <a:pt x="113" y="256"/>
                      <a:pt x="113" y="256"/>
                    </a:cubicBezTo>
                    <a:cubicBezTo>
                      <a:pt x="115" y="253"/>
                      <a:pt x="114" y="251"/>
                      <a:pt x="118" y="249"/>
                    </a:cubicBezTo>
                    <a:cubicBezTo>
                      <a:pt x="122" y="247"/>
                      <a:pt x="126" y="245"/>
                      <a:pt x="131" y="243"/>
                    </a:cubicBezTo>
                    <a:cubicBezTo>
                      <a:pt x="133" y="241"/>
                      <a:pt x="136" y="239"/>
                      <a:pt x="138" y="238"/>
                    </a:cubicBezTo>
                    <a:cubicBezTo>
                      <a:pt x="141" y="237"/>
                      <a:pt x="143" y="236"/>
                      <a:pt x="146" y="236"/>
                    </a:cubicBezTo>
                    <a:cubicBezTo>
                      <a:pt x="148" y="236"/>
                      <a:pt x="149" y="236"/>
                      <a:pt x="151" y="236"/>
                    </a:cubicBezTo>
                    <a:cubicBezTo>
                      <a:pt x="152" y="236"/>
                      <a:pt x="153" y="237"/>
                      <a:pt x="154" y="237"/>
                    </a:cubicBezTo>
                    <a:cubicBezTo>
                      <a:pt x="155" y="237"/>
                      <a:pt x="155" y="237"/>
                      <a:pt x="155" y="237"/>
                    </a:cubicBezTo>
                    <a:cubicBezTo>
                      <a:pt x="160" y="236"/>
                      <a:pt x="165" y="236"/>
                      <a:pt x="170" y="236"/>
                    </a:cubicBezTo>
                    <a:cubicBezTo>
                      <a:pt x="173" y="236"/>
                      <a:pt x="175" y="236"/>
                      <a:pt x="178" y="236"/>
                    </a:cubicBezTo>
                    <a:cubicBezTo>
                      <a:pt x="181" y="237"/>
                      <a:pt x="183" y="238"/>
                      <a:pt x="185" y="238"/>
                    </a:cubicBezTo>
                    <a:cubicBezTo>
                      <a:pt x="185" y="238"/>
                      <a:pt x="186" y="238"/>
                      <a:pt x="186" y="238"/>
                    </a:cubicBezTo>
                    <a:cubicBezTo>
                      <a:pt x="190" y="238"/>
                      <a:pt x="192" y="236"/>
                      <a:pt x="196" y="235"/>
                    </a:cubicBezTo>
                    <a:cubicBezTo>
                      <a:pt x="197" y="234"/>
                      <a:pt x="198" y="234"/>
                      <a:pt x="199" y="234"/>
                    </a:cubicBezTo>
                    <a:cubicBezTo>
                      <a:pt x="200" y="234"/>
                      <a:pt x="199" y="235"/>
                      <a:pt x="201" y="236"/>
                    </a:cubicBezTo>
                    <a:cubicBezTo>
                      <a:pt x="202" y="236"/>
                      <a:pt x="202" y="236"/>
                      <a:pt x="202" y="236"/>
                    </a:cubicBezTo>
                    <a:cubicBezTo>
                      <a:pt x="205" y="236"/>
                      <a:pt x="208" y="231"/>
                      <a:pt x="209" y="229"/>
                    </a:cubicBezTo>
                    <a:cubicBezTo>
                      <a:pt x="212" y="224"/>
                      <a:pt x="215" y="220"/>
                      <a:pt x="218" y="216"/>
                    </a:cubicBezTo>
                    <a:cubicBezTo>
                      <a:pt x="219" y="214"/>
                      <a:pt x="227" y="212"/>
                      <a:pt x="229" y="212"/>
                    </a:cubicBezTo>
                    <a:cubicBezTo>
                      <a:pt x="231" y="211"/>
                      <a:pt x="234" y="209"/>
                      <a:pt x="236" y="209"/>
                    </a:cubicBezTo>
                    <a:cubicBezTo>
                      <a:pt x="236" y="209"/>
                      <a:pt x="236" y="209"/>
                      <a:pt x="236" y="209"/>
                    </a:cubicBezTo>
                    <a:cubicBezTo>
                      <a:pt x="236" y="209"/>
                      <a:pt x="237" y="209"/>
                      <a:pt x="237" y="209"/>
                    </a:cubicBezTo>
                    <a:cubicBezTo>
                      <a:pt x="237" y="210"/>
                      <a:pt x="237" y="210"/>
                      <a:pt x="237" y="210"/>
                    </a:cubicBezTo>
                    <a:cubicBezTo>
                      <a:pt x="238" y="210"/>
                      <a:pt x="238" y="210"/>
                      <a:pt x="238" y="210"/>
                    </a:cubicBezTo>
                    <a:cubicBezTo>
                      <a:pt x="239" y="210"/>
                      <a:pt x="241" y="209"/>
                      <a:pt x="243" y="208"/>
                    </a:cubicBezTo>
                    <a:cubicBezTo>
                      <a:pt x="243" y="208"/>
                      <a:pt x="240" y="205"/>
                      <a:pt x="240" y="204"/>
                    </a:cubicBezTo>
                    <a:cubicBezTo>
                      <a:pt x="241" y="202"/>
                      <a:pt x="243" y="199"/>
                      <a:pt x="244" y="196"/>
                    </a:cubicBezTo>
                    <a:cubicBezTo>
                      <a:pt x="245" y="194"/>
                      <a:pt x="246" y="192"/>
                      <a:pt x="247" y="190"/>
                    </a:cubicBezTo>
                    <a:cubicBezTo>
                      <a:pt x="252" y="181"/>
                      <a:pt x="263" y="176"/>
                      <a:pt x="271" y="171"/>
                    </a:cubicBezTo>
                    <a:cubicBezTo>
                      <a:pt x="262" y="165"/>
                      <a:pt x="257" y="160"/>
                      <a:pt x="255" y="150"/>
                    </a:cubicBezTo>
                    <a:cubicBezTo>
                      <a:pt x="254" y="142"/>
                      <a:pt x="262" y="134"/>
                      <a:pt x="266" y="128"/>
                    </a:cubicBezTo>
                    <a:cubicBezTo>
                      <a:pt x="272" y="120"/>
                      <a:pt x="281" y="111"/>
                      <a:pt x="285" y="102"/>
                    </a:cubicBezTo>
                    <a:cubicBezTo>
                      <a:pt x="285" y="102"/>
                      <a:pt x="285" y="102"/>
                      <a:pt x="285" y="102"/>
                    </a:cubicBezTo>
                    <a:cubicBezTo>
                      <a:pt x="286" y="100"/>
                      <a:pt x="288" y="96"/>
                      <a:pt x="291" y="95"/>
                    </a:cubicBezTo>
                    <a:cubicBezTo>
                      <a:pt x="296" y="91"/>
                      <a:pt x="305" y="90"/>
                      <a:pt x="311" y="88"/>
                    </a:cubicBezTo>
                    <a:cubicBezTo>
                      <a:pt x="313" y="88"/>
                      <a:pt x="316" y="86"/>
                      <a:pt x="319" y="85"/>
                    </a:cubicBezTo>
                    <a:cubicBezTo>
                      <a:pt x="319" y="84"/>
                      <a:pt x="319" y="83"/>
                      <a:pt x="319" y="82"/>
                    </a:cubicBezTo>
                    <a:cubicBezTo>
                      <a:pt x="319" y="78"/>
                      <a:pt x="322" y="74"/>
                      <a:pt x="326" y="74"/>
                    </a:cubicBezTo>
                    <a:cubicBezTo>
                      <a:pt x="329" y="74"/>
                      <a:pt x="331" y="76"/>
                      <a:pt x="333" y="78"/>
                    </a:cubicBezTo>
                    <a:cubicBezTo>
                      <a:pt x="333" y="78"/>
                      <a:pt x="334" y="77"/>
                      <a:pt x="335" y="77"/>
                    </a:cubicBezTo>
                    <a:cubicBezTo>
                      <a:pt x="340" y="74"/>
                      <a:pt x="351" y="71"/>
                      <a:pt x="354" y="66"/>
                    </a:cubicBezTo>
                    <a:cubicBezTo>
                      <a:pt x="356" y="62"/>
                      <a:pt x="353" y="59"/>
                      <a:pt x="353" y="56"/>
                    </a:cubicBezTo>
                    <a:cubicBezTo>
                      <a:pt x="353" y="53"/>
                      <a:pt x="355" y="52"/>
                      <a:pt x="359" y="50"/>
                    </a:cubicBezTo>
                    <a:cubicBezTo>
                      <a:pt x="358" y="50"/>
                      <a:pt x="357" y="49"/>
                      <a:pt x="357" y="48"/>
                    </a:cubicBezTo>
                    <a:cubicBezTo>
                      <a:pt x="357" y="49"/>
                      <a:pt x="357" y="49"/>
                      <a:pt x="357" y="49"/>
                    </a:cubicBezTo>
                    <a:cubicBezTo>
                      <a:pt x="353" y="50"/>
                      <a:pt x="353" y="50"/>
                      <a:pt x="353" y="50"/>
                    </a:cubicBezTo>
                    <a:cubicBezTo>
                      <a:pt x="353" y="50"/>
                      <a:pt x="353" y="50"/>
                      <a:pt x="353" y="50"/>
                    </a:cubicBezTo>
                    <a:cubicBezTo>
                      <a:pt x="342" y="52"/>
                      <a:pt x="342" y="52"/>
                      <a:pt x="342" y="52"/>
                    </a:cubicBezTo>
                    <a:cubicBezTo>
                      <a:pt x="341" y="52"/>
                      <a:pt x="341" y="53"/>
                      <a:pt x="340" y="53"/>
                    </a:cubicBezTo>
                    <a:cubicBezTo>
                      <a:pt x="339" y="53"/>
                      <a:pt x="339" y="53"/>
                      <a:pt x="339" y="53"/>
                    </a:cubicBezTo>
                    <a:cubicBezTo>
                      <a:pt x="338" y="53"/>
                      <a:pt x="337" y="53"/>
                      <a:pt x="337" y="53"/>
                    </a:cubicBezTo>
                    <a:cubicBezTo>
                      <a:pt x="335" y="53"/>
                      <a:pt x="334" y="53"/>
                      <a:pt x="333" y="53"/>
                    </a:cubicBezTo>
                    <a:cubicBezTo>
                      <a:pt x="328" y="52"/>
                      <a:pt x="323" y="51"/>
                      <a:pt x="319" y="50"/>
                    </a:cubicBezTo>
                    <a:cubicBezTo>
                      <a:pt x="319" y="50"/>
                      <a:pt x="318" y="50"/>
                      <a:pt x="318" y="50"/>
                    </a:cubicBezTo>
                    <a:cubicBezTo>
                      <a:pt x="317" y="49"/>
                      <a:pt x="317" y="49"/>
                      <a:pt x="317" y="49"/>
                    </a:cubicBezTo>
                    <a:cubicBezTo>
                      <a:pt x="314" y="48"/>
                      <a:pt x="312" y="47"/>
                      <a:pt x="311" y="45"/>
                    </a:cubicBezTo>
                    <a:cubicBezTo>
                      <a:pt x="311" y="44"/>
                      <a:pt x="311" y="44"/>
                      <a:pt x="311" y="44"/>
                    </a:cubicBezTo>
                    <a:cubicBezTo>
                      <a:pt x="305" y="43"/>
                      <a:pt x="300" y="42"/>
                      <a:pt x="295" y="39"/>
                    </a:cubicBezTo>
                    <a:cubicBezTo>
                      <a:pt x="294" y="39"/>
                      <a:pt x="293" y="39"/>
                      <a:pt x="292" y="38"/>
                    </a:cubicBezTo>
                    <a:cubicBezTo>
                      <a:pt x="289" y="37"/>
                      <a:pt x="289" y="37"/>
                      <a:pt x="289" y="37"/>
                    </a:cubicBezTo>
                    <a:cubicBezTo>
                      <a:pt x="289" y="37"/>
                      <a:pt x="288" y="36"/>
                      <a:pt x="287" y="36"/>
                    </a:cubicBezTo>
                    <a:cubicBezTo>
                      <a:pt x="287" y="36"/>
                      <a:pt x="287" y="36"/>
                      <a:pt x="287" y="36"/>
                    </a:cubicBezTo>
                    <a:cubicBezTo>
                      <a:pt x="287" y="37"/>
                      <a:pt x="287" y="37"/>
                      <a:pt x="287" y="37"/>
                    </a:cubicBezTo>
                    <a:cubicBezTo>
                      <a:pt x="287" y="41"/>
                      <a:pt x="287" y="41"/>
                      <a:pt x="287" y="41"/>
                    </a:cubicBezTo>
                    <a:cubicBezTo>
                      <a:pt x="283" y="41"/>
                      <a:pt x="283" y="41"/>
                      <a:pt x="283" y="41"/>
                    </a:cubicBezTo>
                    <a:cubicBezTo>
                      <a:pt x="281" y="41"/>
                      <a:pt x="279" y="41"/>
                      <a:pt x="277" y="41"/>
                    </a:cubicBezTo>
                    <a:cubicBezTo>
                      <a:pt x="275" y="41"/>
                      <a:pt x="273" y="41"/>
                      <a:pt x="270" y="41"/>
                    </a:cubicBezTo>
                    <a:cubicBezTo>
                      <a:pt x="265" y="41"/>
                      <a:pt x="265" y="41"/>
                      <a:pt x="265" y="41"/>
                    </a:cubicBezTo>
                    <a:cubicBezTo>
                      <a:pt x="265" y="41"/>
                      <a:pt x="265" y="41"/>
                      <a:pt x="264" y="41"/>
                    </a:cubicBezTo>
                    <a:cubicBezTo>
                      <a:pt x="264" y="41"/>
                      <a:pt x="264" y="41"/>
                      <a:pt x="263" y="41"/>
                    </a:cubicBezTo>
                    <a:cubicBezTo>
                      <a:pt x="262" y="40"/>
                      <a:pt x="261" y="40"/>
                      <a:pt x="260" y="40"/>
                    </a:cubicBezTo>
                    <a:cubicBezTo>
                      <a:pt x="259" y="39"/>
                      <a:pt x="258" y="38"/>
                      <a:pt x="257" y="38"/>
                    </a:cubicBezTo>
                    <a:cubicBezTo>
                      <a:pt x="256" y="37"/>
                      <a:pt x="256" y="37"/>
                      <a:pt x="255" y="36"/>
                    </a:cubicBezTo>
                    <a:cubicBezTo>
                      <a:pt x="255" y="36"/>
                      <a:pt x="255" y="36"/>
                      <a:pt x="255" y="36"/>
                    </a:cubicBezTo>
                    <a:cubicBezTo>
                      <a:pt x="255" y="36"/>
                      <a:pt x="254" y="36"/>
                      <a:pt x="254" y="36"/>
                    </a:cubicBezTo>
                    <a:cubicBezTo>
                      <a:pt x="252" y="37"/>
                      <a:pt x="251" y="37"/>
                      <a:pt x="250" y="37"/>
                    </a:cubicBezTo>
                    <a:cubicBezTo>
                      <a:pt x="247" y="37"/>
                      <a:pt x="246" y="36"/>
                      <a:pt x="244" y="34"/>
                    </a:cubicBezTo>
                    <a:cubicBezTo>
                      <a:pt x="244" y="34"/>
                      <a:pt x="243" y="33"/>
                      <a:pt x="242" y="33"/>
                    </a:cubicBezTo>
                    <a:cubicBezTo>
                      <a:pt x="241" y="32"/>
                      <a:pt x="241" y="32"/>
                      <a:pt x="241" y="32"/>
                    </a:cubicBezTo>
                    <a:cubicBezTo>
                      <a:pt x="241" y="32"/>
                      <a:pt x="241" y="32"/>
                      <a:pt x="240" y="32"/>
                    </a:cubicBezTo>
                    <a:cubicBezTo>
                      <a:pt x="238" y="31"/>
                      <a:pt x="236" y="31"/>
                      <a:pt x="234" y="31"/>
                    </a:cubicBezTo>
                    <a:cubicBezTo>
                      <a:pt x="233" y="30"/>
                      <a:pt x="231" y="30"/>
                      <a:pt x="230" y="30"/>
                    </a:cubicBezTo>
                    <a:cubicBezTo>
                      <a:pt x="230" y="30"/>
                      <a:pt x="229" y="30"/>
                      <a:pt x="229" y="30"/>
                    </a:cubicBezTo>
                    <a:cubicBezTo>
                      <a:pt x="228" y="30"/>
                      <a:pt x="228" y="30"/>
                      <a:pt x="228" y="30"/>
                    </a:cubicBezTo>
                    <a:cubicBezTo>
                      <a:pt x="226" y="30"/>
                      <a:pt x="224" y="29"/>
                      <a:pt x="223" y="28"/>
                    </a:cubicBezTo>
                    <a:cubicBezTo>
                      <a:pt x="219" y="25"/>
                      <a:pt x="221" y="21"/>
                      <a:pt x="221" y="20"/>
                    </a:cubicBezTo>
                    <a:cubicBezTo>
                      <a:pt x="221" y="20"/>
                      <a:pt x="221" y="20"/>
                      <a:pt x="221" y="20"/>
                    </a:cubicBezTo>
                    <a:cubicBezTo>
                      <a:pt x="221" y="20"/>
                      <a:pt x="221" y="20"/>
                      <a:pt x="221" y="20"/>
                    </a:cubicBezTo>
                    <a:cubicBezTo>
                      <a:pt x="221" y="20"/>
                      <a:pt x="220" y="20"/>
                      <a:pt x="220" y="20"/>
                    </a:cubicBezTo>
                    <a:cubicBezTo>
                      <a:pt x="219" y="21"/>
                      <a:pt x="219" y="21"/>
                      <a:pt x="219" y="21"/>
                    </a:cubicBezTo>
                    <a:cubicBezTo>
                      <a:pt x="218" y="21"/>
                      <a:pt x="218" y="21"/>
                      <a:pt x="218" y="21"/>
                    </a:cubicBezTo>
                    <a:cubicBezTo>
                      <a:pt x="215" y="20"/>
                      <a:pt x="213" y="18"/>
                      <a:pt x="211" y="17"/>
                    </a:cubicBezTo>
                    <a:cubicBezTo>
                      <a:pt x="210" y="16"/>
                      <a:pt x="210" y="16"/>
                      <a:pt x="210" y="16"/>
                    </a:cubicBezTo>
                    <a:cubicBezTo>
                      <a:pt x="212" y="14"/>
                      <a:pt x="212" y="14"/>
                      <a:pt x="212" y="14"/>
                    </a:cubicBezTo>
                    <a:cubicBezTo>
                      <a:pt x="211" y="14"/>
                      <a:pt x="210" y="14"/>
                      <a:pt x="210" y="14"/>
                    </a:cubicBezTo>
                    <a:cubicBezTo>
                      <a:pt x="208" y="14"/>
                      <a:pt x="205" y="15"/>
                      <a:pt x="203" y="15"/>
                    </a:cubicBezTo>
                    <a:cubicBezTo>
                      <a:pt x="201" y="15"/>
                      <a:pt x="199" y="16"/>
                      <a:pt x="197" y="16"/>
                    </a:cubicBezTo>
                    <a:cubicBezTo>
                      <a:pt x="196" y="16"/>
                      <a:pt x="196" y="16"/>
                      <a:pt x="196" y="16"/>
                    </a:cubicBezTo>
                    <a:cubicBezTo>
                      <a:pt x="190" y="15"/>
                      <a:pt x="188" y="12"/>
                      <a:pt x="184" y="12"/>
                    </a:cubicBezTo>
                    <a:cubicBezTo>
                      <a:pt x="183" y="12"/>
                      <a:pt x="182" y="12"/>
                      <a:pt x="181" y="13"/>
                    </a:cubicBezTo>
                    <a:cubicBezTo>
                      <a:pt x="178" y="13"/>
                      <a:pt x="177" y="14"/>
                      <a:pt x="175" y="14"/>
                    </a:cubicBezTo>
                    <a:cubicBezTo>
                      <a:pt x="173" y="14"/>
                      <a:pt x="172" y="13"/>
                      <a:pt x="168" y="11"/>
                    </a:cubicBezTo>
                    <a:cubicBezTo>
                      <a:pt x="167" y="11"/>
                      <a:pt x="165" y="10"/>
                      <a:pt x="164" y="10"/>
                    </a:cubicBezTo>
                    <a:cubicBezTo>
                      <a:pt x="163" y="10"/>
                      <a:pt x="162" y="10"/>
                      <a:pt x="161" y="10"/>
                    </a:cubicBezTo>
                    <a:cubicBezTo>
                      <a:pt x="157" y="10"/>
                      <a:pt x="152" y="11"/>
                      <a:pt x="148" y="11"/>
                    </a:cubicBezTo>
                    <a:cubicBezTo>
                      <a:pt x="145" y="12"/>
                      <a:pt x="141" y="13"/>
                      <a:pt x="137" y="13"/>
                    </a:cubicBezTo>
                    <a:cubicBezTo>
                      <a:pt x="137" y="13"/>
                      <a:pt x="136" y="13"/>
                      <a:pt x="136" y="13"/>
                    </a:cubicBezTo>
                    <a:cubicBezTo>
                      <a:pt x="131" y="12"/>
                      <a:pt x="126" y="11"/>
                      <a:pt x="121" y="10"/>
                    </a:cubicBezTo>
                    <a:cubicBezTo>
                      <a:pt x="116" y="9"/>
                      <a:pt x="111" y="8"/>
                      <a:pt x="105" y="7"/>
                    </a:cubicBezTo>
                    <a:cubicBezTo>
                      <a:pt x="101" y="7"/>
                      <a:pt x="101" y="5"/>
                      <a:pt x="99" y="5"/>
                    </a:cubicBezTo>
                    <a:cubicBezTo>
                      <a:pt x="98" y="4"/>
                      <a:pt x="98" y="4"/>
                      <a:pt x="97" y="4"/>
                    </a:cubicBezTo>
                    <a:cubicBezTo>
                      <a:pt x="96" y="4"/>
                      <a:pt x="94" y="5"/>
                      <a:pt x="92" y="5"/>
                    </a:cubicBezTo>
                    <a:cubicBezTo>
                      <a:pt x="87" y="6"/>
                      <a:pt x="81" y="7"/>
                      <a:pt x="75" y="8"/>
                    </a:cubicBezTo>
                    <a:cubicBezTo>
                      <a:pt x="73" y="8"/>
                      <a:pt x="68" y="10"/>
                      <a:pt x="65" y="10"/>
                    </a:cubicBezTo>
                    <a:cubicBezTo>
                      <a:pt x="65" y="10"/>
                      <a:pt x="64" y="10"/>
                      <a:pt x="64" y="10"/>
                    </a:cubicBezTo>
                    <a:cubicBezTo>
                      <a:pt x="60" y="9"/>
                      <a:pt x="56" y="5"/>
                      <a:pt x="52" y="3"/>
                    </a:cubicBezTo>
                    <a:cubicBezTo>
                      <a:pt x="51" y="2"/>
                      <a:pt x="50" y="1"/>
                      <a:pt x="48" y="1"/>
                    </a:cubicBezTo>
                    <a:cubicBezTo>
                      <a:pt x="46" y="1"/>
                      <a:pt x="44" y="2"/>
                      <a:pt x="42" y="3"/>
                    </a:cubicBezTo>
                    <a:cubicBezTo>
                      <a:pt x="41" y="3"/>
                      <a:pt x="41" y="3"/>
                      <a:pt x="41" y="3"/>
                    </a:cubicBezTo>
                    <a:cubicBezTo>
                      <a:pt x="40" y="3"/>
                      <a:pt x="40" y="2"/>
                      <a:pt x="4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7" name="Freeform 268">
                <a:extLst>
                  <a:ext uri="{FF2B5EF4-FFF2-40B4-BE49-F238E27FC236}">
                    <a16:creationId xmlns:a16="http://schemas.microsoft.com/office/drawing/2014/main" id="{3ADB4D2F-BF6A-DD4F-8D16-8BF90B41D2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4649" y="3865687"/>
                <a:ext cx="1153441" cy="983926"/>
              </a:xfrm>
              <a:custGeom>
                <a:avLst/>
                <a:gdLst>
                  <a:gd name="T0" fmla="*/ 149 w 364"/>
                  <a:gd name="T1" fmla="*/ 47 h 309"/>
                  <a:gd name="T2" fmla="*/ 150 w 364"/>
                  <a:gd name="T3" fmla="*/ 59 h 309"/>
                  <a:gd name="T4" fmla="*/ 99 w 364"/>
                  <a:gd name="T5" fmla="*/ 56 h 309"/>
                  <a:gd name="T6" fmla="*/ 81 w 364"/>
                  <a:gd name="T7" fmla="*/ 50 h 309"/>
                  <a:gd name="T8" fmla="*/ 98 w 364"/>
                  <a:gd name="T9" fmla="*/ 89 h 309"/>
                  <a:gd name="T10" fmla="*/ 67 w 364"/>
                  <a:gd name="T11" fmla="*/ 93 h 309"/>
                  <a:gd name="T12" fmla="*/ 1 w 364"/>
                  <a:gd name="T13" fmla="*/ 95 h 309"/>
                  <a:gd name="T14" fmla="*/ 15 w 364"/>
                  <a:gd name="T15" fmla="*/ 100 h 309"/>
                  <a:gd name="T16" fmla="*/ 12 w 364"/>
                  <a:gd name="T17" fmla="*/ 109 h 309"/>
                  <a:gd name="T18" fmla="*/ 20 w 364"/>
                  <a:gd name="T19" fmla="*/ 117 h 309"/>
                  <a:gd name="T20" fmla="*/ 71 w 364"/>
                  <a:gd name="T21" fmla="*/ 140 h 309"/>
                  <a:gd name="T22" fmla="*/ 78 w 364"/>
                  <a:gd name="T23" fmla="*/ 139 h 309"/>
                  <a:gd name="T24" fmla="*/ 105 w 364"/>
                  <a:gd name="T25" fmla="*/ 174 h 309"/>
                  <a:gd name="T26" fmla="*/ 104 w 364"/>
                  <a:gd name="T27" fmla="*/ 202 h 309"/>
                  <a:gd name="T28" fmla="*/ 91 w 364"/>
                  <a:gd name="T29" fmla="*/ 273 h 309"/>
                  <a:gd name="T30" fmla="*/ 100 w 364"/>
                  <a:gd name="T31" fmla="*/ 286 h 309"/>
                  <a:gd name="T32" fmla="*/ 117 w 364"/>
                  <a:gd name="T33" fmla="*/ 289 h 309"/>
                  <a:gd name="T34" fmla="*/ 128 w 364"/>
                  <a:gd name="T35" fmla="*/ 292 h 309"/>
                  <a:gd name="T36" fmla="*/ 142 w 364"/>
                  <a:gd name="T37" fmla="*/ 297 h 309"/>
                  <a:gd name="T38" fmla="*/ 164 w 364"/>
                  <a:gd name="T39" fmla="*/ 294 h 309"/>
                  <a:gd name="T40" fmla="*/ 191 w 364"/>
                  <a:gd name="T41" fmla="*/ 306 h 309"/>
                  <a:gd name="T42" fmla="*/ 211 w 364"/>
                  <a:gd name="T43" fmla="*/ 309 h 309"/>
                  <a:gd name="T44" fmla="*/ 246 w 364"/>
                  <a:gd name="T45" fmla="*/ 274 h 309"/>
                  <a:gd name="T46" fmla="*/ 267 w 364"/>
                  <a:gd name="T47" fmla="*/ 273 h 309"/>
                  <a:gd name="T48" fmla="*/ 279 w 364"/>
                  <a:gd name="T49" fmla="*/ 275 h 309"/>
                  <a:gd name="T50" fmla="*/ 296 w 364"/>
                  <a:gd name="T51" fmla="*/ 283 h 309"/>
                  <a:gd name="T52" fmla="*/ 309 w 364"/>
                  <a:gd name="T53" fmla="*/ 286 h 309"/>
                  <a:gd name="T54" fmla="*/ 348 w 364"/>
                  <a:gd name="T55" fmla="*/ 263 h 309"/>
                  <a:gd name="T56" fmla="*/ 333 w 364"/>
                  <a:gd name="T57" fmla="*/ 247 h 309"/>
                  <a:gd name="T58" fmla="*/ 335 w 364"/>
                  <a:gd name="T59" fmla="*/ 209 h 309"/>
                  <a:gd name="T60" fmla="*/ 331 w 364"/>
                  <a:gd name="T61" fmla="*/ 187 h 309"/>
                  <a:gd name="T62" fmla="*/ 327 w 364"/>
                  <a:gd name="T63" fmla="*/ 172 h 309"/>
                  <a:gd name="T64" fmla="*/ 318 w 364"/>
                  <a:gd name="T65" fmla="*/ 174 h 309"/>
                  <a:gd name="T66" fmla="*/ 307 w 364"/>
                  <a:gd name="T67" fmla="*/ 183 h 309"/>
                  <a:gd name="T68" fmla="*/ 307 w 364"/>
                  <a:gd name="T69" fmla="*/ 172 h 309"/>
                  <a:gd name="T70" fmla="*/ 319 w 364"/>
                  <a:gd name="T71" fmla="*/ 147 h 309"/>
                  <a:gd name="T72" fmla="*/ 336 w 364"/>
                  <a:gd name="T73" fmla="*/ 128 h 309"/>
                  <a:gd name="T74" fmla="*/ 344 w 364"/>
                  <a:gd name="T75" fmla="*/ 130 h 309"/>
                  <a:gd name="T76" fmla="*/ 347 w 364"/>
                  <a:gd name="T77" fmla="*/ 123 h 309"/>
                  <a:gd name="T78" fmla="*/ 347 w 364"/>
                  <a:gd name="T79" fmla="*/ 112 h 309"/>
                  <a:gd name="T80" fmla="*/ 364 w 364"/>
                  <a:gd name="T81" fmla="*/ 80 h 309"/>
                  <a:gd name="T82" fmla="*/ 355 w 364"/>
                  <a:gd name="T83" fmla="*/ 79 h 309"/>
                  <a:gd name="T84" fmla="*/ 345 w 364"/>
                  <a:gd name="T85" fmla="*/ 74 h 309"/>
                  <a:gd name="T86" fmla="*/ 334 w 364"/>
                  <a:gd name="T87" fmla="*/ 74 h 309"/>
                  <a:gd name="T88" fmla="*/ 320 w 364"/>
                  <a:gd name="T89" fmla="*/ 66 h 309"/>
                  <a:gd name="T90" fmla="*/ 303 w 364"/>
                  <a:gd name="T91" fmla="*/ 61 h 309"/>
                  <a:gd name="T92" fmla="*/ 295 w 364"/>
                  <a:gd name="T93" fmla="*/ 61 h 309"/>
                  <a:gd name="T94" fmla="*/ 278 w 364"/>
                  <a:gd name="T95" fmla="*/ 51 h 309"/>
                  <a:gd name="T96" fmla="*/ 259 w 364"/>
                  <a:gd name="T97" fmla="*/ 45 h 309"/>
                  <a:gd name="T98" fmla="*/ 252 w 364"/>
                  <a:gd name="T99" fmla="*/ 34 h 309"/>
                  <a:gd name="T100" fmla="*/ 240 w 364"/>
                  <a:gd name="T101" fmla="*/ 34 h 309"/>
                  <a:gd name="T102" fmla="*/ 235 w 364"/>
                  <a:gd name="T103" fmla="*/ 25 h 309"/>
                  <a:gd name="T104" fmla="*/ 225 w 364"/>
                  <a:gd name="T105" fmla="*/ 15 h 309"/>
                  <a:gd name="T106" fmla="*/ 215 w 364"/>
                  <a:gd name="T107" fmla="*/ 16 h 309"/>
                  <a:gd name="T108" fmla="*/ 205 w 364"/>
                  <a:gd name="T109" fmla="*/ 0 h 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64" h="309">
                    <a:moveTo>
                      <a:pt x="205" y="0"/>
                    </a:moveTo>
                    <a:cubicBezTo>
                      <a:pt x="198" y="2"/>
                      <a:pt x="191" y="4"/>
                      <a:pt x="184" y="6"/>
                    </a:cubicBezTo>
                    <a:cubicBezTo>
                      <a:pt x="179" y="8"/>
                      <a:pt x="181" y="21"/>
                      <a:pt x="182" y="27"/>
                    </a:cubicBezTo>
                    <a:cubicBezTo>
                      <a:pt x="182" y="32"/>
                      <a:pt x="185" y="32"/>
                      <a:pt x="180" y="35"/>
                    </a:cubicBezTo>
                    <a:cubicBezTo>
                      <a:pt x="174" y="38"/>
                      <a:pt x="169" y="41"/>
                      <a:pt x="163" y="43"/>
                    </a:cubicBezTo>
                    <a:cubicBezTo>
                      <a:pt x="158" y="45"/>
                      <a:pt x="153" y="45"/>
                      <a:pt x="149" y="47"/>
                    </a:cubicBezTo>
                    <a:cubicBezTo>
                      <a:pt x="147" y="48"/>
                      <a:pt x="143" y="49"/>
                      <a:pt x="141" y="51"/>
                    </a:cubicBezTo>
                    <a:cubicBezTo>
                      <a:pt x="141" y="52"/>
                      <a:pt x="139" y="56"/>
                      <a:pt x="139" y="57"/>
                    </a:cubicBezTo>
                    <a:cubicBezTo>
                      <a:pt x="139" y="59"/>
                      <a:pt x="141" y="59"/>
                      <a:pt x="144" y="59"/>
                    </a:cubicBezTo>
                    <a:cubicBezTo>
                      <a:pt x="145" y="59"/>
                      <a:pt x="147" y="59"/>
                      <a:pt x="148" y="59"/>
                    </a:cubicBezTo>
                    <a:cubicBezTo>
                      <a:pt x="149" y="59"/>
                      <a:pt x="149" y="59"/>
                      <a:pt x="150" y="59"/>
                    </a:cubicBezTo>
                    <a:cubicBezTo>
                      <a:pt x="150" y="59"/>
                      <a:pt x="150" y="59"/>
                      <a:pt x="150" y="59"/>
                    </a:cubicBezTo>
                    <a:cubicBezTo>
                      <a:pt x="144" y="61"/>
                      <a:pt x="137" y="65"/>
                      <a:pt x="130" y="66"/>
                    </a:cubicBezTo>
                    <a:cubicBezTo>
                      <a:pt x="130" y="66"/>
                      <a:pt x="129" y="66"/>
                      <a:pt x="128" y="66"/>
                    </a:cubicBezTo>
                    <a:cubicBezTo>
                      <a:pt x="125" y="66"/>
                      <a:pt x="122" y="66"/>
                      <a:pt x="120" y="66"/>
                    </a:cubicBezTo>
                    <a:cubicBezTo>
                      <a:pt x="116" y="65"/>
                      <a:pt x="111" y="65"/>
                      <a:pt x="107" y="64"/>
                    </a:cubicBezTo>
                    <a:cubicBezTo>
                      <a:pt x="104" y="64"/>
                      <a:pt x="105" y="64"/>
                      <a:pt x="103" y="61"/>
                    </a:cubicBezTo>
                    <a:cubicBezTo>
                      <a:pt x="101" y="60"/>
                      <a:pt x="99" y="58"/>
                      <a:pt x="99" y="56"/>
                    </a:cubicBezTo>
                    <a:cubicBezTo>
                      <a:pt x="99" y="52"/>
                      <a:pt x="102" y="52"/>
                      <a:pt x="99" y="51"/>
                    </a:cubicBezTo>
                    <a:cubicBezTo>
                      <a:pt x="98" y="51"/>
                      <a:pt x="98" y="51"/>
                      <a:pt x="97" y="51"/>
                    </a:cubicBezTo>
                    <a:cubicBezTo>
                      <a:pt x="96" y="51"/>
                      <a:pt x="95" y="51"/>
                      <a:pt x="95" y="51"/>
                    </a:cubicBezTo>
                    <a:cubicBezTo>
                      <a:pt x="93" y="51"/>
                      <a:pt x="92" y="53"/>
                      <a:pt x="91" y="53"/>
                    </a:cubicBezTo>
                    <a:cubicBezTo>
                      <a:pt x="90" y="53"/>
                      <a:pt x="89" y="52"/>
                      <a:pt x="88" y="52"/>
                    </a:cubicBezTo>
                    <a:cubicBezTo>
                      <a:pt x="85" y="51"/>
                      <a:pt x="84" y="50"/>
                      <a:pt x="81" y="50"/>
                    </a:cubicBezTo>
                    <a:cubicBezTo>
                      <a:pt x="83" y="55"/>
                      <a:pt x="85" y="60"/>
                      <a:pt x="88" y="64"/>
                    </a:cubicBezTo>
                    <a:cubicBezTo>
                      <a:pt x="88" y="64"/>
                      <a:pt x="88" y="64"/>
                      <a:pt x="88" y="64"/>
                    </a:cubicBezTo>
                    <a:cubicBezTo>
                      <a:pt x="89" y="65"/>
                      <a:pt x="89" y="67"/>
                      <a:pt x="90" y="69"/>
                    </a:cubicBezTo>
                    <a:cubicBezTo>
                      <a:pt x="90" y="68"/>
                      <a:pt x="90" y="68"/>
                      <a:pt x="91" y="68"/>
                    </a:cubicBezTo>
                    <a:cubicBezTo>
                      <a:pt x="93" y="68"/>
                      <a:pt x="93" y="81"/>
                      <a:pt x="94" y="83"/>
                    </a:cubicBezTo>
                    <a:cubicBezTo>
                      <a:pt x="94" y="88"/>
                      <a:pt x="94" y="88"/>
                      <a:pt x="98" y="89"/>
                    </a:cubicBezTo>
                    <a:cubicBezTo>
                      <a:pt x="97" y="90"/>
                      <a:pt x="96" y="90"/>
                      <a:pt x="95" y="90"/>
                    </a:cubicBezTo>
                    <a:cubicBezTo>
                      <a:pt x="91" y="90"/>
                      <a:pt x="89" y="88"/>
                      <a:pt x="85" y="88"/>
                    </a:cubicBezTo>
                    <a:cubicBezTo>
                      <a:pt x="85" y="88"/>
                      <a:pt x="85" y="88"/>
                      <a:pt x="85" y="88"/>
                    </a:cubicBezTo>
                    <a:cubicBezTo>
                      <a:pt x="82" y="88"/>
                      <a:pt x="78" y="90"/>
                      <a:pt x="80" y="93"/>
                    </a:cubicBezTo>
                    <a:cubicBezTo>
                      <a:pt x="79" y="92"/>
                      <a:pt x="77" y="91"/>
                      <a:pt x="75" y="91"/>
                    </a:cubicBezTo>
                    <a:cubicBezTo>
                      <a:pt x="72" y="91"/>
                      <a:pt x="69" y="92"/>
                      <a:pt x="67" y="93"/>
                    </a:cubicBezTo>
                    <a:cubicBezTo>
                      <a:pt x="65" y="93"/>
                      <a:pt x="61" y="93"/>
                      <a:pt x="60" y="95"/>
                    </a:cubicBezTo>
                    <a:cubicBezTo>
                      <a:pt x="57" y="92"/>
                      <a:pt x="53" y="85"/>
                      <a:pt x="50" y="84"/>
                    </a:cubicBezTo>
                    <a:cubicBezTo>
                      <a:pt x="52" y="83"/>
                      <a:pt x="48" y="84"/>
                      <a:pt x="49" y="81"/>
                    </a:cubicBezTo>
                    <a:cubicBezTo>
                      <a:pt x="43" y="83"/>
                      <a:pt x="38" y="86"/>
                      <a:pt x="33" y="88"/>
                    </a:cubicBezTo>
                    <a:cubicBezTo>
                      <a:pt x="29" y="90"/>
                      <a:pt x="23" y="90"/>
                      <a:pt x="19" y="91"/>
                    </a:cubicBezTo>
                    <a:cubicBezTo>
                      <a:pt x="13" y="92"/>
                      <a:pt x="7" y="93"/>
                      <a:pt x="1" y="95"/>
                    </a:cubicBezTo>
                    <a:cubicBezTo>
                      <a:pt x="1" y="95"/>
                      <a:pt x="1" y="95"/>
                      <a:pt x="1" y="95"/>
                    </a:cubicBezTo>
                    <a:cubicBezTo>
                      <a:pt x="1" y="95"/>
                      <a:pt x="0" y="100"/>
                      <a:pt x="0" y="100"/>
                    </a:cubicBezTo>
                    <a:cubicBezTo>
                      <a:pt x="1" y="101"/>
                      <a:pt x="1" y="101"/>
                      <a:pt x="2" y="101"/>
                    </a:cubicBezTo>
                    <a:cubicBezTo>
                      <a:pt x="5" y="101"/>
                      <a:pt x="11" y="99"/>
                      <a:pt x="13" y="98"/>
                    </a:cubicBezTo>
                    <a:cubicBezTo>
                      <a:pt x="12" y="99"/>
                      <a:pt x="10" y="99"/>
                      <a:pt x="10" y="101"/>
                    </a:cubicBezTo>
                    <a:cubicBezTo>
                      <a:pt x="11" y="101"/>
                      <a:pt x="13" y="100"/>
                      <a:pt x="15" y="100"/>
                    </a:cubicBezTo>
                    <a:cubicBezTo>
                      <a:pt x="14" y="102"/>
                      <a:pt x="12" y="103"/>
                      <a:pt x="10" y="103"/>
                    </a:cubicBezTo>
                    <a:cubicBezTo>
                      <a:pt x="8" y="103"/>
                      <a:pt x="7" y="102"/>
                      <a:pt x="6" y="102"/>
                    </a:cubicBezTo>
                    <a:cubicBezTo>
                      <a:pt x="5" y="104"/>
                      <a:pt x="6" y="103"/>
                      <a:pt x="7" y="107"/>
                    </a:cubicBezTo>
                    <a:cubicBezTo>
                      <a:pt x="8" y="106"/>
                      <a:pt x="9" y="105"/>
                      <a:pt x="11" y="105"/>
                    </a:cubicBezTo>
                    <a:cubicBezTo>
                      <a:pt x="11" y="105"/>
                      <a:pt x="11" y="105"/>
                      <a:pt x="12" y="105"/>
                    </a:cubicBezTo>
                    <a:cubicBezTo>
                      <a:pt x="14" y="106"/>
                      <a:pt x="14" y="108"/>
                      <a:pt x="12" y="109"/>
                    </a:cubicBezTo>
                    <a:cubicBezTo>
                      <a:pt x="12" y="110"/>
                      <a:pt x="9" y="110"/>
                      <a:pt x="8" y="110"/>
                    </a:cubicBezTo>
                    <a:cubicBezTo>
                      <a:pt x="6" y="110"/>
                      <a:pt x="3" y="110"/>
                      <a:pt x="2" y="112"/>
                    </a:cubicBezTo>
                    <a:cubicBezTo>
                      <a:pt x="6" y="114"/>
                      <a:pt x="9" y="116"/>
                      <a:pt x="13" y="119"/>
                    </a:cubicBezTo>
                    <a:cubicBezTo>
                      <a:pt x="12" y="119"/>
                      <a:pt x="12" y="120"/>
                      <a:pt x="12" y="120"/>
                    </a:cubicBezTo>
                    <a:cubicBezTo>
                      <a:pt x="15" y="119"/>
                      <a:pt x="18" y="117"/>
                      <a:pt x="20" y="117"/>
                    </a:cubicBezTo>
                    <a:cubicBezTo>
                      <a:pt x="20" y="117"/>
                      <a:pt x="20" y="117"/>
                      <a:pt x="20" y="117"/>
                    </a:cubicBezTo>
                    <a:cubicBezTo>
                      <a:pt x="24" y="117"/>
                      <a:pt x="33" y="119"/>
                      <a:pt x="36" y="121"/>
                    </a:cubicBezTo>
                    <a:cubicBezTo>
                      <a:pt x="40" y="124"/>
                      <a:pt x="47" y="127"/>
                      <a:pt x="47" y="132"/>
                    </a:cubicBezTo>
                    <a:cubicBezTo>
                      <a:pt x="48" y="127"/>
                      <a:pt x="47" y="130"/>
                      <a:pt x="50" y="128"/>
                    </a:cubicBezTo>
                    <a:cubicBezTo>
                      <a:pt x="51" y="127"/>
                      <a:pt x="53" y="128"/>
                      <a:pt x="52" y="126"/>
                    </a:cubicBezTo>
                    <a:cubicBezTo>
                      <a:pt x="57" y="128"/>
                      <a:pt x="61" y="130"/>
                      <a:pt x="66" y="133"/>
                    </a:cubicBezTo>
                    <a:cubicBezTo>
                      <a:pt x="62" y="137"/>
                      <a:pt x="67" y="140"/>
                      <a:pt x="71" y="140"/>
                    </a:cubicBezTo>
                    <a:cubicBezTo>
                      <a:pt x="72" y="140"/>
                      <a:pt x="73" y="140"/>
                      <a:pt x="73" y="139"/>
                    </a:cubicBezTo>
                    <a:cubicBezTo>
                      <a:pt x="75" y="139"/>
                      <a:pt x="75" y="138"/>
                      <a:pt x="77" y="138"/>
                    </a:cubicBezTo>
                    <a:cubicBezTo>
                      <a:pt x="78" y="138"/>
                      <a:pt x="78" y="138"/>
                      <a:pt x="78" y="138"/>
                    </a:cubicBezTo>
                    <a:cubicBezTo>
                      <a:pt x="81" y="138"/>
                      <a:pt x="83" y="139"/>
                      <a:pt x="85" y="141"/>
                    </a:cubicBezTo>
                    <a:cubicBezTo>
                      <a:pt x="82" y="141"/>
                      <a:pt x="82" y="139"/>
                      <a:pt x="79" y="139"/>
                    </a:cubicBezTo>
                    <a:cubicBezTo>
                      <a:pt x="79" y="139"/>
                      <a:pt x="79" y="139"/>
                      <a:pt x="78" y="139"/>
                    </a:cubicBezTo>
                    <a:cubicBezTo>
                      <a:pt x="75" y="139"/>
                      <a:pt x="75" y="142"/>
                      <a:pt x="73" y="144"/>
                    </a:cubicBezTo>
                    <a:cubicBezTo>
                      <a:pt x="75" y="146"/>
                      <a:pt x="77" y="147"/>
                      <a:pt x="80" y="148"/>
                    </a:cubicBezTo>
                    <a:cubicBezTo>
                      <a:pt x="77" y="155"/>
                      <a:pt x="73" y="153"/>
                      <a:pt x="80" y="160"/>
                    </a:cubicBezTo>
                    <a:cubicBezTo>
                      <a:pt x="82" y="162"/>
                      <a:pt x="83" y="164"/>
                      <a:pt x="84" y="165"/>
                    </a:cubicBezTo>
                    <a:cubicBezTo>
                      <a:pt x="85" y="166"/>
                      <a:pt x="85" y="167"/>
                      <a:pt x="85" y="167"/>
                    </a:cubicBezTo>
                    <a:cubicBezTo>
                      <a:pt x="88" y="171"/>
                      <a:pt x="100" y="172"/>
                      <a:pt x="105" y="174"/>
                    </a:cubicBezTo>
                    <a:cubicBezTo>
                      <a:pt x="101" y="179"/>
                      <a:pt x="102" y="180"/>
                      <a:pt x="104" y="187"/>
                    </a:cubicBezTo>
                    <a:cubicBezTo>
                      <a:pt x="105" y="190"/>
                      <a:pt x="103" y="190"/>
                      <a:pt x="104" y="193"/>
                    </a:cubicBezTo>
                    <a:cubicBezTo>
                      <a:pt x="104" y="192"/>
                      <a:pt x="103" y="192"/>
                      <a:pt x="103" y="192"/>
                    </a:cubicBezTo>
                    <a:cubicBezTo>
                      <a:pt x="102" y="192"/>
                      <a:pt x="102" y="192"/>
                      <a:pt x="101" y="193"/>
                    </a:cubicBezTo>
                    <a:cubicBezTo>
                      <a:pt x="100" y="195"/>
                      <a:pt x="103" y="198"/>
                      <a:pt x="106" y="200"/>
                    </a:cubicBezTo>
                    <a:cubicBezTo>
                      <a:pt x="105" y="200"/>
                      <a:pt x="105" y="201"/>
                      <a:pt x="104" y="202"/>
                    </a:cubicBezTo>
                    <a:cubicBezTo>
                      <a:pt x="103" y="205"/>
                      <a:pt x="104" y="213"/>
                      <a:pt x="104" y="216"/>
                    </a:cubicBezTo>
                    <a:cubicBezTo>
                      <a:pt x="104" y="220"/>
                      <a:pt x="104" y="224"/>
                      <a:pt x="105" y="228"/>
                    </a:cubicBezTo>
                    <a:cubicBezTo>
                      <a:pt x="105" y="230"/>
                      <a:pt x="107" y="230"/>
                      <a:pt x="107" y="231"/>
                    </a:cubicBezTo>
                    <a:cubicBezTo>
                      <a:pt x="106" y="234"/>
                      <a:pt x="102" y="236"/>
                      <a:pt x="101" y="239"/>
                    </a:cubicBezTo>
                    <a:cubicBezTo>
                      <a:pt x="99" y="241"/>
                      <a:pt x="99" y="245"/>
                      <a:pt x="98" y="248"/>
                    </a:cubicBezTo>
                    <a:cubicBezTo>
                      <a:pt x="97" y="256"/>
                      <a:pt x="97" y="268"/>
                      <a:pt x="91" y="273"/>
                    </a:cubicBezTo>
                    <a:cubicBezTo>
                      <a:pt x="90" y="274"/>
                      <a:pt x="89" y="275"/>
                      <a:pt x="88" y="275"/>
                    </a:cubicBezTo>
                    <a:cubicBezTo>
                      <a:pt x="89" y="276"/>
                      <a:pt x="90" y="276"/>
                      <a:pt x="91" y="277"/>
                    </a:cubicBezTo>
                    <a:cubicBezTo>
                      <a:pt x="91" y="276"/>
                      <a:pt x="92" y="276"/>
                      <a:pt x="93" y="276"/>
                    </a:cubicBezTo>
                    <a:cubicBezTo>
                      <a:pt x="96" y="276"/>
                      <a:pt x="99" y="278"/>
                      <a:pt x="100" y="280"/>
                    </a:cubicBezTo>
                    <a:cubicBezTo>
                      <a:pt x="101" y="282"/>
                      <a:pt x="100" y="284"/>
                      <a:pt x="100" y="286"/>
                    </a:cubicBezTo>
                    <a:cubicBezTo>
                      <a:pt x="100" y="286"/>
                      <a:pt x="100" y="286"/>
                      <a:pt x="100" y="286"/>
                    </a:cubicBezTo>
                    <a:cubicBezTo>
                      <a:pt x="102" y="286"/>
                      <a:pt x="103" y="286"/>
                      <a:pt x="103" y="286"/>
                    </a:cubicBezTo>
                    <a:cubicBezTo>
                      <a:pt x="104" y="286"/>
                      <a:pt x="106" y="286"/>
                      <a:pt x="107" y="287"/>
                    </a:cubicBezTo>
                    <a:cubicBezTo>
                      <a:pt x="107" y="287"/>
                      <a:pt x="107" y="287"/>
                      <a:pt x="107" y="287"/>
                    </a:cubicBezTo>
                    <a:cubicBezTo>
                      <a:pt x="109" y="287"/>
                      <a:pt x="112" y="287"/>
                      <a:pt x="114" y="288"/>
                    </a:cubicBezTo>
                    <a:cubicBezTo>
                      <a:pt x="115" y="288"/>
                      <a:pt x="116" y="289"/>
                      <a:pt x="116" y="289"/>
                    </a:cubicBezTo>
                    <a:cubicBezTo>
                      <a:pt x="117" y="289"/>
                      <a:pt x="117" y="289"/>
                      <a:pt x="117" y="289"/>
                    </a:cubicBezTo>
                    <a:cubicBezTo>
                      <a:pt x="119" y="290"/>
                      <a:pt x="120" y="292"/>
                      <a:pt x="121" y="292"/>
                    </a:cubicBezTo>
                    <a:cubicBezTo>
                      <a:pt x="122" y="293"/>
                      <a:pt x="122" y="293"/>
                      <a:pt x="122" y="293"/>
                    </a:cubicBezTo>
                    <a:cubicBezTo>
                      <a:pt x="122" y="293"/>
                      <a:pt x="122" y="293"/>
                      <a:pt x="122" y="293"/>
                    </a:cubicBezTo>
                    <a:cubicBezTo>
                      <a:pt x="122" y="293"/>
                      <a:pt x="123" y="293"/>
                      <a:pt x="123" y="293"/>
                    </a:cubicBezTo>
                    <a:cubicBezTo>
                      <a:pt x="125" y="292"/>
                      <a:pt x="126" y="292"/>
                      <a:pt x="127" y="292"/>
                    </a:cubicBezTo>
                    <a:cubicBezTo>
                      <a:pt x="127" y="292"/>
                      <a:pt x="128" y="292"/>
                      <a:pt x="128" y="292"/>
                    </a:cubicBezTo>
                    <a:cubicBezTo>
                      <a:pt x="129" y="292"/>
                      <a:pt x="129" y="292"/>
                      <a:pt x="129" y="292"/>
                    </a:cubicBezTo>
                    <a:cubicBezTo>
                      <a:pt x="129" y="292"/>
                      <a:pt x="130" y="293"/>
                      <a:pt x="131" y="293"/>
                    </a:cubicBezTo>
                    <a:cubicBezTo>
                      <a:pt x="131" y="294"/>
                      <a:pt x="132" y="294"/>
                      <a:pt x="133" y="295"/>
                    </a:cubicBezTo>
                    <a:cubicBezTo>
                      <a:pt x="134" y="295"/>
                      <a:pt x="135" y="296"/>
                      <a:pt x="136" y="297"/>
                    </a:cubicBezTo>
                    <a:cubicBezTo>
                      <a:pt x="137" y="297"/>
                      <a:pt x="137" y="297"/>
                      <a:pt x="137" y="297"/>
                    </a:cubicBezTo>
                    <a:cubicBezTo>
                      <a:pt x="142" y="297"/>
                      <a:pt x="142" y="297"/>
                      <a:pt x="142" y="297"/>
                    </a:cubicBezTo>
                    <a:cubicBezTo>
                      <a:pt x="144" y="297"/>
                      <a:pt x="147" y="297"/>
                      <a:pt x="149" y="297"/>
                    </a:cubicBezTo>
                    <a:cubicBezTo>
                      <a:pt x="150" y="297"/>
                      <a:pt x="151" y="297"/>
                      <a:pt x="152" y="297"/>
                    </a:cubicBezTo>
                    <a:cubicBezTo>
                      <a:pt x="152" y="295"/>
                      <a:pt x="152" y="294"/>
                      <a:pt x="154" y="292"/>
                    </a:cubicBezTo>
                    <a:cubicBezTo>
                      <a:pt x="154" y="292"/>
                      <a:pt x="155" y="291"/>
                      <a:pt x="157" y="291"/>
                    </a:cubicBezTo>
                    <a:cubicBezTo>
                      <a:pt x="157" y="291"/>
                      <a:pt x="158" y="291"/>
                      <a:pt x="159" y="292"/>
                    </a:cubicBezTo>
                    <a:cubicBezTo>
                      <a:pt x="160" y="292"/>
                      <a:pt x="162" y="293"/>
                      <a:pt x="164" y="294"/>
                    </a:cubicBezTo>
                    <a:cubicBezTo>
                      <a:pt x="167" y="295"/>
                      <a:pt x="167" y="295"/>
                      <a:pt x="167" y="295"/>
                    </a:cubicBezTo>
                    <a:cubicBezTo>
                      <a:pt x="168" y="295"/>
                      <a:pt x="169" y="296"/>
                      <a:pt x="169" y="296"/>
                    </a:cubicBezTo>
                    <a:cubicBezTo>
                      <a:pt x="175" y="299"/>
                      <a:pt x="180" y="300"/>
                      <a:pt x="187" y="301"/>
                    </a:cubicBezTo>
                    <a:cubicBezTo>
                      <a:pt x="192" y="302"/>
                      <a:pt x="192" y="302"/>
                      <a:pt x="192" y="302"/>
                    </a:cubicBezTo>
                    <a:cubicBezTo>
                      <a:pt x="190" y="305"/>
                      <a:pt x="190" y="305"/>
                      <a:pt x="190" y="305"/>
                    </a:cubicBezTo>
                    <a:cubicBezTo>
                      <a:pt x="191" y="306"/>
                      <a:pt x="191" y="306"/>
                      <a:pt x="191" y="306"/>
                    </a:cubicBezTo>
                    <a:cubicBezTo>
                      <a:pt x="192" y="306"/>
                      <a:pt x="192" y="306"/>
                      <a:pt x="192" y="306"/>
                    </a:cubicBezTo>
                    <a:cubicBezTo>
                      <a:pt x="192" y="306"/>
                      <a:pt x="193" y="306"/>
                      <a:pt x="193" y="306"/>
                    </a:cubicBezTo>
                    <a:cubicBezTo>
                      <a:pt x="195" y="307"/>
                      <a:pt x="199" y="308"/>
                      <a:pt x="206" y="309"/>
                    </a:cubicBezTo>
                    <a:cubicBezTo>
                      <a:pt x="207" y="309"/>
                      <a:pt x="208" y="309"/>
                      <a:pt x="208" y="309"/>
                    </a:cubicBezTo>
                    <a:cubicBezTo>
                      <a:pt x="209" y="309"/>
                      <a:pt x="210" y="309"/>
                      <a:pt x="211" y="309"/>
                    </a:cubicBezTo>
                    <a:cubicBezTo>
                      <a:pt x="211" y="309"/>
                      <a:pt x="211" y="309"/>
                      <a:pt x="211" y="309"/>
                    </a:cubicBezTo>
                    <a:cubicBezTo>
                      <a:pt x="212" y="309"/>
                      <a:pt x="212" y="308"/>
                      <a:pt x="213" y="308"/>
                    </a:cubicBezTo>
                    <a:cubicBezTo>
                      <a:pt x="226" y="306"/>
                      <a:pt x="226" y="306"/>
                      <a:pt x="226" y="306"/>
                    </a:cubicBezTo>
                    <a:cubicBezTo>
                      <a:pt x="225" y="302"/>
                      <a:pt x="224" y="299"/>
                      <a:pt x="223" y="296"/>
                    </a:cubicBezTo>
                    <a:cubicBezTo>
                      <a:pt x="222" y="295"/>
                      <a:pt x="221" y="295"/>
                      <a:pt x="221" y="294"/>
                    </a:cubicBezTo>
                    <a:cubicBezTo>
                      <a:pt x="223" y="292"/>
                      <a:pt x="224" y="289"/>
                      <a:pt x="225" y="287"/>
                    </a:cubicBezTo>
                    <a:cubicBezTo>
                      <a:pt x="230" y="280"/>
                      <a:pt x="238" y="277"/>
                      <a:pt x="246" y="274"/>
                    </a:cubicBezTo>
                    <a:cubicBezTo>
                      <a:pt x="248" y="272"/>
                      <a:pt x="250" y="271"/>
                      <a:pt x="252" y="271"/>
                    </a:cubicBezTo>
                    <a:cubicBezTo>
                      <a:pt x="253" y="271"/>
                      <a:pt x="254" y="271"/>
                      <a:pt x="254" y="272"/>
                    </a:cubicBezTo>
                    <a:cubicBezTo>
                      <a:pt x="257" y="273"/>
                      <a:pt x="259" y="273"/>
                      <a:pt x="262" y="273"/>
                    </a:cubicBezTo>
                    <a:cubicBezTo>
                      <a:pt x="263" y="273"/>
                      <a:pt x="263" y="273"/>
                      <a:pt x="264" y="273"/>
                    </a:cubicBezTo>
                    <a:cubicBezTo>
                      <a:pt x="265" y="273"/>
                      <a:pt x="265" y="273"/>
                      <a:pt x="266" y="273"/>
                    </a:cubicBezTo>
                    <a:cubicBezTo>
                      <a:pt x="266" y="273"/>
                      <a:pt x="266" y="273"/>
                      <a:pt x="267" y="273"/>
                    </a:cubicBezTo>
                    <a:cubicBezTo>
                      <a:pt x="267" y="273"/>
                      <a:pt x="267" y="273"/>
                      <a:pt x="267" y="273"/>
                    </a:cubicBezTo>
                    <a:cubicBezTo>
                      <a:pt x="268" y="273"/>
                      <a:pt x="269" y="273"/>
                      <a:pt x="270" y="273"/>
                    </a:cubicBezTo>
                    <a:cubicBezTo>
                      <a:pt x="270" y="273"/>
                      <a:pt x="270" y="273"/>
                      <a:pt x="270" y="273"/>
                    </a:cubicBezTo>
                    <a:cubicBezTo>
                      <a:pt x="271" y="273"/>
                      <a:pt x="270" y="275"/>
                      <a:pt x="271" y="275"/>
                    </a:cubicBezTo>
                    <a:cubicBezTo>
                      <a:pt x="272" y="275"/>
                      <a:pt x="273" y="275"/>
                      <a:pt x="274" y="275"/>
                    </a:cubicBezTo>
                    <a:cubicBezTo>
                      <a:pt x="276" y="275"/>
                      <a:pt x="278" y="275"/>
                      <a:pt x="279" y="275"/>
                    </a:cubicBezTo>
                    <a:cubicBezTo>
                      <a:pt x="278" y="277"/>
                      <a:pt x="279" y="277"/>
                      <a:pt x="281" y="277"/>
                    </a:cubicBezTo>
                    <a:cubicBezTo>
                      <a:pt x="282" y="277"/>
                      <a:pt x="283" y="277"/>
                      <a:pt x="283" y="277"/>
                    </a:cubicBezTo>
                    <a:cubicBezTo>
                      <a:pt x="284" y="277"/>
                      <a:pt x="285" y="277"/>
                      <a:pt x="286" y="277"/>
                    </a:cubicBezTo>
                    <a:cubicBezTo>
                      <a:pt x="286" y="277"/>
                      <a:pt x="287" y="277"/>
                      <a:pt x="287" y="278"/>
                    </a:cubicBezTo>
                    <a:cubicBezTo>
                      <a:pt x="288" y="278"/>
                      <a:pt x="288" y="282"/>
                      <a:pt x="289" y="282"/>
                    </a:cubicBezTo>
                    <a:cubicBezTo>
                      <a:pt x="291" y="282"/>
                      <a:pt x="293" y="283"/>
                      <a:pt x="296" y="283"/>
                    </a:cubicBezTo>
                    <a:cubicBezTo>
                      <a:pt x="298" y="283"/>
                      <a:pt x="299" y="284"/>
                      <a:pt x="300" y="285"/>
                    </a:cubicBezTo>
                    <a:cubicBezTo>
                      <a:pt x="301" y="285"/>
                      <a:pt x="301" y="286"/>
                      <a:pt x="301" y="286"/>
                    </a:cubicBezTo>
                    <a:cubicBezTo>
                      <a:pt x="301" y="286"/>
                      <a:pt x="301" y="286"/>
                      <a:pt x="301" y="286"/>
                    </a:cubicBezTo>
                    <a:cubicBezTo>
                      <a:pt x="302" y="287"/>
                      <a:pt x="302" y="287"/>
                      <a:pt x="303" y="287"/>
                    </a:cubicBezTo>
                    <a:cubicBezTo>
                      <a:pt x="304" y="287"/>
                      <a:pt x="305" y="287"/>
                      <a:pt x="307" y="287"/>
                    </a:cubicBezTo>
                    <a:cubicBezTo>
                      <a:pt x="307" y="287"/>
                      <a:pt x="308" y="286"/>
                      <a:pt x="309" y="286"/>
                    </a:cubicBezTo>
                    <a:cubicBezTo>
                      <a:pt x="310" y="286"/>
                      <a:pt x="311" y="287"/>
                      <a:pt x="310" y="288"/>
                    </a:cubicBezTo>
                    <a:cubicBezTo>
                      <a:pt x="310" y="288"/>
                      <a:pt x="310" y="288"/>
                      <a:pt x="310" y="288"/>
                    </a:cubicBezTo>
                    <a:cubicBezTo>
                      <a:pt x="319" y="288"/>
                      <a:pt x="325" y="279"/>
                      <a:pt x="331" y="274"/>
                    </a:cubicBezTo>
                    <a:cubicBezTo>
                      <a:pt x="334" y="271"/>
                      <a:pt x="335" y="271"/>
                      <a:pt x="338" y="270"/>
                    </a:cubicBezTo>
                    <a:cubicBezTo>
                      <a:pt x="341" y="270"/>
                      <a:pt x="344" y="267"/>
                      <a:pt x="346" y="265"/>
                    </a:cubicBezTo>
                    <a:cubicBezTo>
                      <a:pt x="347" y="264"/>
                      <a:pt x="348" y="264"/>
                      <a:pt x="348" y="263"/>
                    </a:cubicBezTo>
                    <a:cubicBezTo>
                      <a:pt x="347" y="263"/>
                      <a:pt x="347" y="263"/>
                      <a:pt x="347" y="263"/>
                    </a:cubicBezTo>
                    <a:cubicBezTo>
                      <a:pt x="347" y="261"/>
                      <a:pt x="347" y="261"/>
                      <a:pt x="347" y="261"/>
                    </a:cubicBezTo>
                    <a:cubicBezTo>
                      <a:pt x="348" y="260"/>
                      <a:pt x="349" y="258"/>
                      <a:pt x="349" y="257"/>
                    </a:cubicBezTo>
                    <a:cubicBezTo>
                      <a:pt x="350" y="256"/>
                      <a:pt x="350" y="256"/>
                      <a:pt x="350" y="256"/>
                    </a:cubicBezTo>
                    <a:cubicBezTo>
                      <a:pt x="350" y="255"/>
                      <a:pt x="350" y="255"/>
                      <a:pt x="351" y="254"/>
                    </a:cubicBezTo>
                    <a:cubicBezTo>
                      <a:pt x="333" y="247"/>
                      <a:pt x="333" y="247"/>
                      <a:pt x="333" y="247"/>
                    </a:cubicBezTo>
                    <a:cubicBezTo>
                      <a:pt x="331" y="246"/>
                      <a:pt x="329" y="243"/>
                      <a:pt x="329" y="240"/>
                    </a:cubicBezTo>
                    <a:cubicBezTo>
                      <a:pt x="328" y="237"/>
                      <a:pt x="330" y="233"/>
                      <a:pt x="332" y="230"/>
                    </a:cubicBezTo>
                    <a:cubicBezTo>
                      <a:pt x="319" y="214"/>
                      <a:pt x="319" y="214"/>
                      <a:pt x="319" y="214"/>
                    </a:cubicBezTo>
                    <a:cubicBezTo>
                      <a:pt x="324" y="213"/>
                      <a:pt x="324" y="213"/>
                      <a:pt x="324" y="213"/>
                    </a:cubicBezTo>
                    <a:cubicBezTo>
                      <a:pt x="325" y="212"/>
                      <a:pt x="326" y="212"/>
                      <a:pt x="328" y="211"/>
                    </a:cubicBezTo>
                    <a:cubicBezTo>
                      <a:pt x="330" y="211"/>
                      <a:pt x="333" y="210"/>
                      <a:pt x="335" y="209"/>
                    </a:cubicBezTo>
                    <a:cubicBezTo>
                      <a:pt x="335" y="209"/>
                      <a:pt x="335" y="208"/>
                      <a:pt x="335" y="207"/>
                    </a:cubicBezTo>
                    <a:cubicBezTo>
                      <a:pt x="335" y="207"/>
                      <a:pt x="336" y="207"/>
                      <a:pt x="336" y="206"/>
                    </a:cubicBezTo>
                    <a:cubicBezTo>
                      <a:pt x="335" y="206"/>
                      <a:pt x="335" y="205"/>
                      <a:pt x="334" y="205"/>
                    </a:cubicBezTo>
                    <a:cubicBezTo>
                      <a:pt x="328" y="197"/>
                      <a:pt x="328" y="197"/>
                      <a:pt x="328" y="197"/>
                    </a:cubicBezTo>
                    <a:cubicBezTo>
                      <a:pt x="327" y="195"/>
                      <a:pt x="326" y="193"/>
                      <a:pt x="327" y="192"/>
                    </a:cubicBezTo>
                    <a:cubicBezTo>
                      <a:pt x="327" y="189"/>
                      <a:pt x="330" y="188"/>
                      <a:pt x="331" y="187"/>
                    </a:cubicBezTo>
                    <a:cubicBezTo>
                      <a:pt x="332" y="186"/>
                      <a:pt x="332" y="186"/>
                      <a:pt x="332" y="186"/>
                    </a:cubicBezTo>
                    <a:cubicBezTo>
                      <a:pt x="331" y="186"/>
                      <a:pt x="331" y="186"/>
                      <a:pt x="331" y="185"/>
                    </a:cubicBezTo>
                    <a:cubicBezTo>
                      <a:pt x="330" y="185"/>
                      <a:pt x="330" y="185"/>
                      <a:pt x="330" y="185"/>
                    </a:cubicBezTo>
                    <a:cubicBezTo>
                      <a:pt x="327" y="181"/>
                      <a:pt x="327" y="180"/>
                      <a:pt x="327" y="179"/>
                    </a:cubicBezTo>
                    <a:cubicBezTo>
                      <a:pt x="327" y="179"/>
                      <a:pt x="327" y="178"/>
                      <a:pt x="327" y="177"/>
                    </a:cubicBezTo>
                    <a:cubicBezTo>
                      <a:pt x="327" y="174"/>
                      <a:pt x="327" y="173"/>
                      <a:pt x="327" y="172"/>
                    </a:cubicBezTo>
                    <a:cubicBezTo>
                      <a:pt x="327" y="172"/>
                      <a:pt x="326" y="172"/>
                      <a:pt x="325" y="172"/>
                    </a:cubicBezTo>
                    <a:cubicBezTo>
                      <a:pt x="325" y="172"/>
                      <a:pt x="325" y="172"/>
                      <a:pt x="324" y="172"/>
                    </a:cubicBezTo>
                    <a:cubicBezTo>
                      <a:pt x="324" y="172"/>
                      <a:pt x="324" y="172"/>
                      <a:pt x="324" y="172"/>
                    </a:cubicBezTo>
                    <a:cubicBezTo>
                      <a:pt x="323" y="172"/>
                      <a:pt x="322" y="172"/>
                      <a:pt x="321" y="173"/>
                    </a:cubicBezTo>
                    <a:cubicBezTo>
                      <a:pt x="321" y="173"/>
                      <a:pt x="321" y="173"/>
                      <a:pt x="321" y="173"/>
                    </a:cubicBezTo>
                    <a:cubicBezTo>
                      <a:pt x="320" y="173"/>
                      <a:pt x="319" y="174"/>
                      <a:pt x="318" y="174"/>
                    </a:cubicBezTo>
                    <a:cubicBezTo>
                      <a:pt x="317" y="173"/>
                      <a:pt x="317" y="173"/>
                      <a:pt x="317" y="173"/>
                    </a:cubicBezTo>
                    <a:cubicBezTo>
                      <a:pt x="318" y="174"/>
                      <a:pt x="318" y="174"/>
                      <a:pt x="318" y="174"/>
                    </a:cubicBezTo>
                    <a:cubicBezTo>
                      <a:pt x="316" y="176"/>
                      <a:pt x="314" y="178"/>
                      <a:pt x="312" y="179"/>
                    </a:cubicBezTo>
                    <a:cubicBezTo>
                      <a:pt x="310" y="181"/>
                      <a:pt x="310" y="181"/>
                      <a:pt x="310" y="181"/>
                    </a:cubicBezTo>
                    <a:cubicBezTo>
                      <a:pt x="310" y="181"/>
                      <a:pt x="309" y="182"/>
                      <a:pt x="308" y="183"/>
                    </a:cubicBezTo>
                    <a:cubicBezTo>
                      <a:pt x="307" y="183"/>
                      <a:pt x="307" y="183"/>
                      <a:pt x="307" y="183"/>
                    </a:cubicBezTo>
                    <a:cubicBezTo>
                      <a:pt x="303" y="179"/>
                      <a:pt x="303" y="179"/>
                      <a:pt x="303" y="179"/>
                    </a:cubicBezTo>
                    <a:cubicBezTo>
                      <a:pt x="303" y="178"/>
                      <a:pt x="303" y="178"/>
                      <a:pt x="303" y="178"/>
                    </a:cubicBezTo>
                    <a:cubicBezTo>
                      <a:pt x="303" y="177"/>
                      <a:pt x="304" y="177"/>
                      <a:pt x="304" y="176"/>
                    </a:cubicBezTo>
                    <a:cubicBezTo>
                      <a:pt x="305" y="176"/>
                      <a:pt x="305" y="176"/>
                      <a:pt x="305" y="176"/>
                    </a:cubicBezTo>
                    <a:cubicBezTo>
                      <a:pt x="306" y="174"/>
                      <a:pt x="307" y="173"/>
                      <a:pt x="307" y="173"/>
                    </a:cubicBezTo>
                    <a:cubicBezTo>
                      <a:pt x="307" y="172"/>
                      <a:pt x="307" y="172"/>
                      <a:pt x="307" y="172"/>
                    </a:cubicBezTo>
                    <a:cubicBezTo>
                      <a:pt x="305" y="170"/>
                      <a:pt x="306" y="168"/>
                      <a:pt x="307" y="166"/>
                    </a:cubicBezTo>
                    <a:cubicBezTo>
                      <a:pt x="309" y="162"/>
                      <a:pt x="312" y="159"/>
                      <a:pt x="315" y="156"/>
                    </a:cubicBezTo>
                    <a:cubicBezTo>
                      <a:pt x="316" y="154"/>
                      <a:pt x="316" y="154"/>
                      <a:pt x="316" y="154"/>
                    </a:cubicBezTo>
                    <a:cubicBezTo>
                      <a:pt x="317" y="154"/>
                      <a:pt x="317" y="152"/>
                      <a:pt x="317" y="151"/>
                    </a:cubicBezTo>
                    <a:cubicBezTo>
                      <a:pt x="317" y="150"/>
                      <a:pt x="317" y="150"/>
                      <a:pt x="317" y="150"/>
                    </a:cubicBezTo>
                    <a:cubicBezTo>
                      <a:pt x="318" y="149"/>
                      <a:pt x="318" y="148"/>
                      <a:pt x="319" y="147"/>
                    </a:cubicBezTo>
                    <a:cubicBezTo>
                      <a:pt x="320" y="146"/>
                      <a:pt x="322" y="145"/>
                      <a:pt x="323" y="144"/>
                    </a:cubicBezTo>
                    <a:cubicBezTo>
                      <a:pt x="324" y="144"/>
                      <a:pt x="325" y="144"/>
                      <a:pt x="325" y="143"/>
                    </a:cubicBezTo>
                    <a:cubicBezTo>
                      <a:pt x="327" y="142"/>
                      <a:pt x="329" y="141"/>
                      <a:pt x="330" y="139"/>
                    </a:cubicBezTo>
                    <a:cubicBezTo>
                      <a:pt x="326" y="138"/>
                      <a:pt x="326" y="138"/>
                      <a:pt x="326" y="138"/>
                    </a:cubicBezTo>
                    <a:cubicBezTo>
                      <a:pt x="330" y="133"/>
                      <a:pt x="330" y="133"/>
                      <a:pt x="330" y="133"/>
                    </a:cubicBezTo>
                    <a:cubicBezTo>
                      <a:pt x="332" y="131"/>
                      <a:pt x="333" y="129"/>
                      <a:pt x="336" y="128"/>
                    </a:cubicBezTo>
                    <a:cubicBezTo>
                      <a:pt x="337" y="128"/>
                      <a:pt x="337" y="128"/>
                      <a:pt x="337" y="128"/>
                    </a:cubicBezTo>
                    <a:cubicBezTo>
                      <a:pt x="339" y="128"/>
                      <a:pt x="341" y="129"/>
                      <a:pt x="342" y="130"/>
                    </a:cubicBezTo>
                    <a:cubicBezTo>
                      <a:pt x="343" y="130"/>
                      <a:pt x="343" y="130"/>
                      <a:pt x="343" y="130"/>
                    </a:cubicBezTo>
                    <a:cubicBezTo>
                      <a:pt x="344" y="131"/>
                      <a:pt x="344" y="131"/>
                      <a:pt x="344" y="131"/>
                    </a:cubicBezTo>
                    <a:cubicBezTo>
                      <a:pt x="344" y="130"/>
                      <a:pt x="344" y="130"/>
                      <a:pt x="344" y="130"/>
                    </a:cubicBezTo>
                    <a:cubicBezTo>
                      <a:pt x="344" y="130"/>
                      <a:pt x="344" y="130"/>
                      <a:pt x="344" y="130"/>
                    </a:cubicBezTo>
                    <a:cubicBezTo>
                      <a:pt x="345" y="130"/>
                      <a:pt x="345" y="130"/>
                      <a:pt x="346" y="130"/>
                    </a:cubicBezTo>
                    <a:cubicBezTo>
                      <a:pt x="346" y="130"/>
                      <a:pt x="346" y="130"/>
                      <a:pt x="346" y="130"/>
                    </a:cubicBezTo>
                    <a:cubicBezTo>
                      <a:pt x="347" y="129"/>
                      <a:pt x="347" y="128"/>
                      <a:pt x="347" y="127"/>
                    </a:cubicBezTo>
                    <a:cubicBezTo>
                      <a:pt x="347" y="126"/>
                      <a:pt x="347" y="126"/>
                      <a:pt x="347" y="126"/>
                    </a:cubicBezTo>
                    <a:cubicBezTo>
                      <a:pt x="348" y="126"/>
                      <a:pt x="348" y="126"/>
                      <a:pt x="348" y="126"/>
                    </a:cubicBezTo>
                    <a:cubicBezTo>
                      <a:pt x="348" y="125"/>
                      <a:pt x="347" y="124"/>
                      <a:pt x="347" y="123"/>
                    </a:cubicBezTo>
                    <a:cubicBezTo>
                      <a:pt x="347" y="122"/>
                      <a:pt x="347" y="120"/>
                      <a:pt x="347" y="119"/>
                    </a:cubicBezTo>
                    <a:cubicBezTo>
                      <a:pt x="347" y="118"/>
                      <a:pt x="347" y="117"/>
                      <a:pt x="347" y="116"/>
                    </a:cubicBezTo>
                    <a:cubicBezTo>
                      <a:pt x="347" y="114"/>
                      <a:pt x="347" y="114"/>
                      <a:pt x="347" y="114"/>
                    </a:cubicBezTo>
                    <a:cubicBezTo>
                      <a:pt x="347" y="114"/>
                      <a:pt x="347" y="114"/>
                      <a:pt x="347" y="114"/>
                    </a:cubicBezTo>
                    <a:cubicBezTo>
                      <a:pt x="347" y="113"/>
                      <a:pt x="347" y="113"/>
                      <a:pt x="347" y="112"/>
                    </a:cubicBezTo>
                    <a:cubicBezTo>
                      <a:pt x="347" y="112"/>
                      <a:pt x="347" y="112"/>
                      <a:pt x="347" y="112"/>
                    </a:cubicBezTo>
                    <a:cubicBezTo>
                      <a:pt x="348" y="111"/>
                      <a:pt x="348" y="110"/>
                      <a:pt x="348" y="109"/>
                    </a:cubicBezTo>
                    <a:cubicBezTo>
                      <a:pt x="348" y="108"/>
                      <a:pt x="348" y="107"/>
                      <a:pt x="349" y="107"/>
                    </a:cubicBezTo>
                    <a:cubicBezTo>
                      <a:pt x="350" y="105"/>
                      <a:pt x="351" y="103"/>
                      <a:pt x="353" y="100"/>
                    </a:cubicBezTo>
                    <a:cubicBezTo>
                      <a:pt x="353" y="99"/>
                      <a:pt x="353" y="99"/>
                      <a:pt x="353" y="99"/>
                    </a:cubicBezTo>
                    <a:cubicBezTo>
                      <a:pt x="353" y="99"/>
                      <a:pt x="353" y="99"/>
                      <a:pt x="353" y="99"/>
                    </a:cubicBezTo>
                    <a:cubicBezTo>
                      <a:pt x="357" y="91"/>
                      <a:pt x="359" y="86"/>
                      <a:pt x="364" y="80"/>
                    </a:cubicBezTo>
                    <a:cubicBezTo>
                      <a:pt x="363" y="79"/>
                      <a:pt x="363" y="79"/>
                      <a:pt x="363" y="79"/>
                    </a:cubicBezTo>
                    <a:cubicBezTo>
                      <a:pt x="362" y="79"/>
                      <a:pt x="361" y="79"/>
                      <a:pt x="360" y="79"/>
                    </a:cubicBezTo>
                    <a:cubicBezTo>
                      <a:pt x="360" y="79"/>
                      <a:pt x="359" y="78"/>
                      <a:pt x="359" y="78"/>
                    </a:cubicBezTo>
                    <a:cubicBezTo>
                      <a:pt x="358" y="78"/>
                      <a:pt x="358" y="79"/>
                      <a:pt x="357" y="79"/>
                    </a:cubicBezTo>
                    <a:cubicBezTo>
                      <a:pt x="356" y="79"/>
                      <a:pt x="356" y="79"/>
                      <a:pt x="356" y="79"/>
                    </a:cubicBezTo>
                    <a:cubicBezTo>
                      <a:pt x="355" y="79"/>
                      <a:pt x="355" y="79"/>
                      <a:pt x="355" y="79"/>
                    </a:cubicBezTo>
                    <a:cubicBezTo>
                      <a:pt x="355" y="79"/>
                      <a:pt x="355" y="79"/>
                      <a:pt x="355" y="79"/>
                    </a:cubicBezTo>
                    <a:cubicBezTo>
                      <a:pt x="354" y="79"/>
                      <a:pt x="354" y="78"/>
                      <a:pt x="353" y="78"/>
                    </a:cubicBezTo>
                    <a:cubicBezTo>
                      <a:pt x="353" y="78"/>
                      <a:pt x="353" y="78"/>
                      <a:pt x="353" y="78"/>
                    </a:cubicBezTo>
                    <a:cubicBezTo>
                      <a:pt x="352" y="78"/>
                      <a:pt x="352" y="78"/>
                      <a:pt x="351" y="78"/>
                    </a:cubicBezTo>
                    <a:cubicBezTo>
                      <a:pt x="350" y="77"/>
                      <a:pt x="350" y="77"/>
                      <a:pt x="349" y="76"/>
                    </a:cubicBezTo>
                    <a:cubicBezTo>
                      <a:pt x="348" y="75"/>
                      <a:pt x="346" y="74"/>
                      <a:pt x="345" y="74"/>
                    </a:cubicBezTo>
                    <a:cubicBezTo>
                      <a:pt x="345" y="74"/>
                      <a:pt x="345" y="74"/>
                      <a:pt x="345" y="74"/>
                    </a:cubicBezTo>
                    <a:cubicBezTo>
                      <a:pt x="342" y="74"/>
                      <a:pt x="342" y="74"/>
                      <a:pt x="342" y="74"/>
                    </a:cubicBezTo>
                    <a:cubicBezTo>
                      <a:pt x="341" y="74"/>
                      <a:pt x="341" y="74"/>
                      <a:pt x="340" y="75"/>
                    </a:cubicBezTo>
                    <a:cubicBezTo>
                      <a:pt x="339" y="75"/>
                      <a:pt x="339" y="75"/>
                      <a:pt x="339" y="75"/>
                    </a:cubicBezTo>
                    <a:cubicBezTo>
                      <a:pt x="339" y="75"/>
                      <a:pt x="339" y="75"/>
                      <a:pt x="338" y="75"/>
                    </a:cubicBezTo>
                    <a:cubicBezTo>
                      <a:pt x="337" y="75"/>
                      <a:pt x="335" y="74"/>
                      <a:pt x="334" y="74"/>
                    </a:cubicBezTo>
                    <a:cubicBezTo>
                      <a:pt x="333" y="74"/>
                      <a:pt x="333" y="74"/>
                      <a:pt x="332" y="74"/>
                    </a:cubicBezTo>
                    <a:cubicBezTo>
                      <a:pt x="332" y="73"/>
                      <a:pt x="332" y="73"/>
                      <a:pt x="332" y="73"/>
                    </a:cubicBezTo>
                    <a:cubicBezTo>
                      <a:pt x="329" y="73"/>
                      <a:pt x="326" y="72"/>
                      <a:pt x="323" y="69"/>
                    </a:cubicBezTo>
                    <a:cubicBezTo>
                      <a:pt x="323" y="68"/>
                      <a:pt x="323" y="68"/>
                      <a:pt x="323" y="68"/>
                    </a:cubicBezTo>
                    <a:cubicBezTo>
                      <a:pt x="322" y="68"/>
                      <a:pt x="322" y="67"/>
                      <a:pt x="321" y="66"/>
                    </a:cubicBezTo>
                    <a:cubicBezTo>
                      <a:pt x="320" y="66"/>
                      <a:pt x="320" y="66"/>
                      <a:pt x="320" y="66"/>
                    </a:cubicBezTo>
                    <a:cubicBezTo>
                      <a:pt x="320" y="66"/>
                      <a:pt x="320" y="66"/>
                      <a:pt x="320" y="66"/>
                    </a:cubicBezTo>
                    <a:cubicBezTo>
                      <a:pt x="314" y="62"/>
                      <a:pt x="314" y="62"/>
                      <a:pt x="314" y="62"/>
                    </a:cubicBezTo>
                    <a:cubicBezTo>
                      <a:pt x="313" y="62"/>
                      <a:pt x="313" y="62"/>
                      <a:pt x="312" y="62"/>
                    </a:cubicBezTo>
                    <a:cubicBezTo>
                      <a:pt x="312" y="62"/>
                      <a:pt x="311" y="62"/>
                      <a:pt x="311" y="62"/>
                    </a:cubicBezTo>
                    <a:cubicBezTo>
                      <a:pt x="309" y="62"/>
                      <a:pt x="309" y="62"/>
                      <a:pt x="309" y="62"/>
                    </a:cubicBezTo>
                    <a:cubicBezTo>
                      <a:pt x="307" y="61"/>
                      <a:pt x="305" y="61"/>
                      <a:pt x="303" y="61"/>
                    </a:cubicBezTo>
                    <a:cubicBezTo>
                      <a:pt x="301" y="60"/>
                      <a:pt x="301" y="60"/>
                      <a:pt x="301" y="60"/>
                    </a:cubicBezTo>
                    <a:cubicBezTo>
                      <a:pt x="301" y="60"/>
                      <a:pt x="301" y="60"/>
                      <a:pt x="301" y="60"/>
                    </a:cubicBezTo>
                    <a:cubicBezTo>
                      <a:pt x="301" y="60"/>
                      <a:pt x="301" y="60"/>
                      <a:pt x="301" y="60"/>
                    </a:cubicBezTo>
                    <a:cubicBezTo>
                      <a:pt x="300" y="60"/>
                      <a:pt x="300" y="60"/>
                      <a:pt x="300" y="60"/>
                    </a:cubicBezTo>
                    <a:cubicBezTo>
                      <a:pt x="299" y="60"/>
                      <a:pt x="297" y="60"/>
                      <a:pt x="296" y="61"/>
                    </a:cubicBezTo>
                    <a:cubicBezTo>
                      <a:pt x="295" y="61"/>
                      <a:pt x="295" y="61"/>
                      <a:pt x="295" y="61"/>
                    </a:cubicBezTo>
                    <a:cubicBezTo>
                      <a:pt x="294" y="61"/>
                      <a:pt x="294" y="61"/>
                      <a:pt x="293" y="61"/>
                    </a:cubicBezTo>
                    <a:cubicBezTo>
                      <a:pt x="293" y="61"/>
                      <a:pt x="293" y="61"/>
                      <a:pt x="293" y="61"/>
                    </a:cubicBezTo>
                    <a:cubicBezTo>
                      <a:pt x="292" y="61"/>
                      <a:pt x="292" y="61"/>
                      <a:pt x="292" y="61"/>
                    </a:cubicBezTo>
                    <a:cubicBezTo>
                      <a:pt x="289" y="60"/>
                      <a:pt x="289" y="59"/>
                      <a:pt x="288" y="58"/>
                    </a:cubicBezTo>
                    <a:cubicBezTo>
                      <a:pt x="288" y="57"/>
                      <a:pt x="288" y="57"/>
                      <a:pt x="287" y="56"/>
                    </a:cubicBezTo>
                    <a:cubicBezTo>
                      <a:pt x="286" y="55"/>
                      <a:pt x="281" y="52"/>
                      <a:pt x="278" y="51"/>
                    </a:cubicBezTo>
                    <a:cubicBezTo>
                      <a:pt x="277" y="51"/>
                      <a:pt x="277" y="51"/>
                      <a:pt x="277" y="51"/>
                    </a:cubicBezTo>
                    <a:cubicBezTo>
                      <a:pt x="276" y="51"/>
                      <a:pt x="276" y="51"/>
                      <a:pt x="276" y="51"/>
                    </a:cubicBezTo>
                    <a:cubicBezTo>
                      <a:pt x="276" y="51"/>
                      <a:pt x="276" y="51"/>
                      <a:pt x="276" y="51"/>
                    </a:cubicBezTo>
                    <a:cubicBezTo>
                      <a:pt x="275" y="51"/>
                      <a:pt x="274" y="51"/>
                      <a:pt x="273" y="50"/>
                    </a:cubicBezTo>
                    <a:cubicBezTo>
                      <a:pt x="271" y="48"/>
                      <a:pt x="270" y="45"/>
                      <a:pt x="270" y="41"/>
                    </a:cubicBezTo>
                    <a:cubicBezTo>
                      <a:pt x="267" y="43"/>
                      <a:pt x="263" y="45"/>
                      <a:pt x="259" y="45"/>
                    </a:cubicBezTo>
                    <a:cubicBezTo>
                      <a:pt x="257" y="45"/>
                      <a:pt x="255" y="45"/>
                      <a:pt x="253" y="44"/>
                    </a:cubicBezTo>
                    <a:cubicBezTo>
                      <a:pt x="249" y="42"/>
                      <a:pt x="249" y="42"/>
                      <a:pt x="249" y="42"/>
                    </a:cubicBezTo>
                    <a:cubicBezTo>
                      <a:pt x="251" y="39"/>
                      <a:pt x="251" y="39"/>
                      <a:pt x="251" y="39"/>
                    </a:cubicBezTo>
                    <a:cubicBezTo>
                      <a:pt x="251" y="38"/>
                      <a:pt x="252" y="38"/>
                      <a:pt x="252" y="37"/>
                    </a:cubicBezTo>
                    <a:cubicBezTo>
                      <a:pt x="252" y="36"/>
                      <a:pt x="252" y="36"/>
                      <a:pt x="252" y="36"/>
                    </a:cubicBezTo>
                    <a:cubicBezTo>
                      <a:pt x="252" y="36"/>
                      <a:pt x="252" y="35"/>
                      <a:pt x="252" y="34"/>
                    </a:cubicBezTo>
                    <a:cubicBezTo>
                      <a:pt x="252" y="32"/>
                      <a:pt x="252" y="32"/>
                      <a:pt x="252" y="32"/>
                    </a:cubicBezTo>
                    <a:cubicBezTo>
                      <a:pt x="252" y="32"/>
                      <a:pt x="252" y="32"/>
                      <a:pt x="252" y="32"/>
                    </a:cubicBezTo>
                    <a:cubicBezTo>
                      <a:pt x="250" y="31"/>
                      <a:pt x="249" y="30"/>
                      <a:pt x="247" y="30"/>
                    </a:cubicBezTo>
                    <a:cubicBezTo>
                      <a:pt x="246" y="30"/>
                      <a:pt x="246" y="30"/>
                      <a:pt x="246" y="30"/>
                    </a:cubicBezTo>
                    <a:cubicBezTo>
                      <a:pt x="245" y="30"/>
                      <a:pt x="245" y="31"/>
                      <a:pt x="244" y="31"/>
                    </a:cubicBezTo>
                    <a:cubicBezTo>
                      <a:pt x="240" y="34"/>
                      <a:pt x="240" y="34"/>
                      <a:pt x="240" y="34"/>
                    </a:cubicBezTo>
                    <a:cubicBezTo>
                      <a:pt x="239" y="30"/>
                      <a:pt x="239" y="30"/>
                      <a:pt x="239" y="30"/>
                    </a:cubicBezTo>
                    <a:cubicBezTo>
                      <a:pt x="238" y="29"/>
                      <a:pt x="238" y="28"/>
                      <a:pt x="238" y="27"/>
                    </a:cubicBezTo>
                    <a:cubicBezTo>
                      <a:pt x="238" y="26"/>
                      <a:pt x="238" y="25"/>
                      <a:pt x="237" y="25"/>
                    </a:cubicBezTo>
                    <a:cubicBezTo>
                      <a:pt x="236" y="25"/>
                      <a:pt x="236" y="25"/>
                      <a:pt x="236" y="25"/>
                    </a:cubicBezTo>
                    <a:cubicBezTo>
                      <a:pt x="236" y="25"/>
                      <a:pt x="236" y="25"/>
                      <a:pt x="235" y="25"/>
                    </a:cubicBezTo>
                    <a:cubicBezTo>
                      <a:pt x="235" y="25"/>
                      <a:pt x="235" y="25"/>
                      <a:pt x="235" y="25"/>
                    </a:cubicBezTo>
                    <a:cubicBezTo>
                      <a:pt x="233" y="25"/>
                      <a:pt x="232" y="25"/>
                      <a:pt x="232" y="24"/>
                    </a:cubicBezTo>
                    <a:cubicBezTo>
                      <a:pt x="231" y="24"/>
                      <a:pt x="230" y="24"/>
                      <a:pt x="230" y="24"/>
                    </a:cubicBezTo>
                    <a:cubicBezTo>
                      <a:pt x="229" y="23"/>
                      <a:pt x="229" y="23"/>
                      <a:pt x="229" y="23"/>
                    </a:cubicBezTo>
                    <a:cubicBezTo>
                      <a:pt x="227" y="22"/>
                      <a:pt x="226" y="19"/>
                      <a:pt x="226" y="17"/>
                    </a:cubicBezTo>
                    <a:cubicBezTo>
                      <a:pt x="225" y="16"/>
                      <a:pt x="225" y="16"/>
                      <a:pt x="225" y="16"/>
                    </a:cubicBezTo>
                    <a:cubicBezTo>
                      <a:pt x="225" y="15"/>
                      <a:pt x="225" y="15"/>
                      <a:pt x="225" y="15"/>
                    </a:cubicBezTo>
                    <a:cubicBezTo>
                      <a:pt x="225" y="14"/>
                      <a:pt x="225" y="14"/>
                      <a:pt x="225" y="14"/>
                    </a:cubicBezTo>
                    <a:cubicBezTo>
                      <a:pt x="224" y="14"/>
                      <a:pt x="224" y="14"/>
                      <a:pt x="224" y="14"/>
                    </a:cubicBezTo>
                    <a:cubicBezTo>
                      <a:pt x="223" y="15"/>
                      <a:pt x="222" y="15"/>
                      <a:pt x="221" y="16"/>
                    </a:cubicBezTo>
                    <a:cubicBezTo>
                      <a:pt x="220" y="16"/>
                      <a:pt x="220" y="16"/>
                      <a:pt x="220" y="16"/>
                    </a:cubicBezTo>
                    <a:cubicBezTo>
                      <a:pt x="219" y="16"/>
                      <a:pt x="219" y="17"/>
                      <a:pt x="218" y="17"/>
                    </a:cubicBezTo>
                    <a:cubicBezTo>
                      <a:pt x="217" y="17"/>
                      <a:pt x="216" y="16"/>
                      <a:pt x="215" y="16"/>
                    </a:cubicBezTo>
                    <a:cubicBezTo>
                      <a:pt x="215" y="15"/>
                      <a:pt x="215" y="15"/>
                      <a:pt x="215" y="15"/>
                    </a:cubicBezTo>
                    <a:cubicBezTo>
                      <a:pt x="214" y="15"/>
                      <a:pt x="213" y="13"/>
                      <a:pt x="212" y="12"/>
                    </a:cubicBezTo>
                    <a:cubicBezTo>
                      <a:pt x="211" y="12"/>
                      <a:pt x="211" y="12"/>
                      <a:pt x="211" y="12"/>
                    </a:cubicBezTo>
                    <a:cubicBezTo>
                      <a:pt x="211" y="11"/>
                      <a:pt x="211" y="11"/>
                      <a:pt x="211" y="11"/>
                    </a:cubicBezTo>
                    <a:cubicBezTo>
                      <a:pt x="210" y="10"/>
                      <a:pt x="208" y="8"/>
                      <a:pt x="206" y="5"/>
                    </a:cubicBezTo>
                    <a:cubicBezTo>
                      <a:pt x="206" y="3"/>
                      <a:pt x="205" y="1"/>
                      <a:pt x="20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8" name="Freeform 269">
                <a:extLst>
                  <a:ext uri="{FF2B5EF4-FFF2-40B4-BE49-F238E27FC236}">
                    <a16:creationId xmlns:a16="http://schemas.microsoft.com/office/drawing/2014/main" id="{424D8527-1221-1246-8055-ED111FE495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5340" y="3828836"/>
                <a:ext cx="324290" cy="210052"/>
              </a:xfrm>
              <a:custGeom>
                <a:avLst/>
                <a:gdLst>
                  <a:gd name="T0" fmla="*/ 60 w 102"/>
                  <a:gd name="T1" fmla="*/ 0 h 66"/>
                  <a:gd name="T2" fmla="*/ 55 w 102"/>
                  <a:gd name="T3" fmla="*/ 1 h 66"/>
                  <a:gd name="T4" fmla="*/ 53 w 102"/>
                  <a:gd name="T5" fmla="*/ 0 h 66"/>
                  <a:gd name="T6" fmla="*/ 48 w 102"/>
                  <a:gd name="T7" fmla="*/ 4 h 66"/>
                  <a:gd name="T8" fmla="*/ 47 w 102"/>
                  <a:gd name="T9" fmla="*/ 4 h 66"/>
                  <a:gd name="T10" fmla="*/ 46 w 102"/>
                  <a:gd name="T11" fmla="*/ 3 h 66"/>
                  <a:gd name="T12" fmla="*/ 46 w 102"/>
                  <a:gd name="T13" fmla="*/ 4 h 66"/>
                  <a:gd name="T14" fmla="*/ 45 w 102"/>
                  <a:gd name="T15" fmla="*/ 4 h 66"/>
                  <a:gd name="T16" fmla="*/ 44 w 102"/>
                  <a:gd name="T17" fmla="*/ 4 h 66"/>
                  <a:gd name="T18" fmla="*/ 43 w 102"/>
                  <a:gd name="T19" fmla="*/ 2 h 66"/>
                  <a:gd name="T20" fmla="*/ 20 w 102"/>
                  <a:gd name="T21" fmla="*/ 0 h 66"/>
                  <a:gd name="T22" fmla="*/ 20 w 102"/>
                  <a:gd name="T23" fmla="*/ 0 h 66"/>
                  <a:gd name="T24" fmla="*/ 0 w 102"/>
                  <a:gd name="T25" fmla="*/ 13 h 66"/>
                  <a:gd name="T26" fmla="*/ 4 w 102"/>
                  <a:gd name="T27" fmla="*/ 18 h 66"/>
                  <a:gd name="T28" fmla="*/ 6 w 102"/>
                  <a:gd name="T29" fmla="*/ 21 h 66"/>
                  <a:gd name="T30" fmla="*/ 11 w 102"/>
                  <a:gd name="T31" fmla="*/ 19 h 66"/>
                  <a:gd name="T32" fmla="*/ 19 w 102"/>
                  <a:gd name="T33" fmla="*/ 23 h 66"/>
                  <a:gd name="T34" fmla="*/ 20 w 102"/>
                  <a:gd name="T35" fmla="*/ 27 h 66"/>
                  <a:gd name="T36" fmla="*/ 21 w 102"/>
                  <a:gd name="T37" fmla="*/ 30 h 66"/>
                  <a:gd name="T38" fmla="*/ 25 w 102"/>
                  <a:gd name="T39" fmla="*/ 30 h 66"/>
                  <a:gd name="T40" fmla="*/ 26 w 102"/>
                  <a:gd name="T41" fmla="*/ 30 h 66"/>
                  <a:gd name="T42" fmla="*/ 32 w 102"/>
                  <a:gd name="T43" fmla="*/ 35 h 66"/>
                  <a:gd name="T44" fmla="*/ 35 w 102"/>
                  <a:gd name="T45" fmla="*/ 35 h 66"/>
                  <a:gd name="T46" fmla="*/ 50 w 102"/>
                  <a:gd name="T47" fmla="*/ 43 h 66"/>
                  <a:gd name="T48" fmla="*/ 47 w 102"/>
                  <a:gd name="T49" fmla="*/ 49 h 66"/>
                  <a:gd name="T50" fmla="*/ 47 w 102"/>
                  <a:gd name="T51" fmla="*/ 50 h 66"/>
                  <a:gd name="T52" fmla="*/ 56 w 102"/>
                  <a:gd name="T53" fmla="*/ 45 h 66"/>
                  <a:gd name="T54" fmla="*/ 63 w 102"/>
                  <a:gd name="T55" fmla="*/ 40 h 66"/>
                  <a:gd name="T56" fmla="*/ 64 w 102"/>
                  <a:gd name="T57" fmla="*/ 48 h 66"/>
                  <a:gd name="T58" fmla="*/ 65 w 102"/>
                  <a:gd name="T59" fmla="*/ 56 h 66"/>
                  <a:gd name="T60" fmla="*/ 69 w 102"/>
                  <a:gd name="T61" fmla="*/ 57 h 66"/>
                  <a:gd name="T62" fmla="*/ 82 w 102"/>
                  <a:gd name="T63" fmla="*/ 66 h 66"/>
                  <a:gd name="T64" fmla="*/ 87 w 102"/>
                  <a:gd name="T65" fmla="*/ 65 h 66"/>
                  <a:gd name="T66" fmla="*/ 88 w 102"/>
                  <a:gd name="T67" fmla="*/ 64 h 66"/>
                  <a:gd name="T68" fmla="*/ 85 w 102"/>
                  <a:gd name="T69" fmla="*/ 55 h 66"/>
                  <a:gd name="T70" fmla="*/ 89 w 102"/>
                  <a:gd name="T71" fmla="*/ 46 h 66"/>
                  <a:gd name="T72" fmla="*/ 88 w 102"/>
                  <a:gd name="T73" fmla="*/ 40 h 66"/>
                  <a:gd name="T74" fmla="*/ 95 w 102"/>
                  <a:gd name="T75" fmla="*/ 41 h 66"/>
                  <a:gd name="T76" fmla="*/ 98 w 102"/>
                  <a:gd name="T77" fmla="*/ 42 h 66"/>
                  <a:gd name="T78" fmla="*/ 99 w 102"/>
                  <a:gd name="T79" fmla="*/ 42 h 66"/>
                  <a:gd name="T80" fmla="*/ 100 w 102"/>
                  <a:gd name="T81" fmla="*/ 41 h 66"/>
                  <a:gd name="T82" fmla="*/ 102 w 102"/>
                  <a:gd name="T83" fmla="*/ 39 h 66"/>
                  <a:gd name="T84" fmla="*/ 96 w 102"/>
                  <a:gd name="T85" fmla="*/ 30 h 66"/>
                  <a:gd name="T86" fmla="*/ 95 w 102"/>
                  <a:gd name="T87" fmla="*/ 29 h 66"/>
                  <a:gd name="T88" fmla="*/ 94 w 102"/>
                  <a:gd name="T89" fmla="*/ 28 h 66"/>
                  <a:gd name="T90" fmla="*/ 92 w 102"/>
                  <a:gd name="T91" fmla="*/ 27 h 66"/>
                  <a:gd name="T92" fmla="*/ 89 w 102"/>
                  <a:gd name="T93" fmla="*/ 27 h 66"/>
                  <a:gd name="T94" fmla="*/ 82 w 102"/>
                  <a:gd name="T95" fmla="*/ 28 h 66"/>
                  <a:gd name="T96" fmla="*/ 86 w 102"/>
                  <a:gd name="T97" fmla="*/ 11 h 66"/>
                  <a:gd name="T98" fmla="*/ 85 w 102"/>
                  <a:gd name="T99" fmla="*/ 11 h 66"/>
                  <a:gd name="T100" fmla="*/ 80 w 102"/>
                  <a:gd name="T101" fmla="*/ 8 h 66"/>
                  <a:gd name="T102" fmla="*/ 77 w 102"/>
                  <a:gd name="T103" fmla="*/ 8 h 66"/>
                  <a:gd name="T104" fmla="*/ 76 w 102"/>
                  <a:gd name="T105" fmla="*/ 8 h 66"/>
                  <a:gd name="T106" fmla="*/ 74 w 102"/>
                  <a:gd name="T107" fmla="*/ 8 h 66"/>
                  <a:gd name="T108" fmla="*/ 67 w 102"/>
                  <a:gd name="T109" fmla="*/ 3 h 66"/>
                  <a:gd name="T110" fmla="*/ 62 w 102"/>
                  <a:gd name="T1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02" h="66">
                    <a:moveTo>
                      <a:pt x="61" y="0"/>
                    </a:moveTo>
                    <a:cubicBezTo>
                      <a:pt x="60" y="0"/>
                      <a:pt x="60" y="0"/>
                      <a:pt x="60" y="0"/>
                    </a:cubicBezTo>
                    <a:cubicBezTo>
                      <a:pt x="59" y="1"/>
                      <a:pt x="58" y="2"/>
                      <a:pt x="57" y="2"/>
                    </a:cubicBezTo>
                    <a:cubicBezTo>
                      <a:pt x="56" y="2"/>
                      <a:pt x="55" y="1"/>
                      <a:pt x="55" y="1"/>
                    </a:cubicBezTo>
                    <a:cubicBezTo>
                      <a:pt x="54" y="1"/>
                      <a:pt x="54" y="1"/>
                      <a:pt x="54" y="1"/>
                    </a:cubicBezTo>
                    <a:cubicBezTo>
                      <a:pt x="54" y="0"/>
                      <a:pt x="53" y="0"/>
                      <a:pt x="53" y="0"/>
                    </a:cubicBezTo>
                    <a:cubicBezTo>
                      <a:pt x="52" y="1"/>
                      <a:pt x="52" y="1"/>
                      <a:pt x="52" y="1"/>
                    </a:cubicBezTo>
                    <a:cubicBezTo>
                      <a:pt x="51" y="2"/>
                      <a:pt x="50" y="3"/>
                      <a:pt x="48" y="4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47" y="4"/>
                      <a:pt x="46" y="4"/>
                      <a:pt x="46" y="4"/>
                    </a:cubicBezTo>
                    <a:cubicBezTo>
                      <a:pt x="46" y="3"/>
                      <a:pt x="46" y="3"/>
                      <a:pt x="46" y="3"/>
                    </a:cubicBezTo>
                    <a:cubicBezTo>
                      <a:pt x="45" y="3"/>
                      <a:pt x="45" y="3"/>
                      <a:pt x="45" y="3"/>
                    </a:cubicBezTo>
                    <a:cubicBezTo>
                      <a:pt x="46" y="3"/>
                      <a:pt x="46" y="4"/>
                      <a:pt x="46" y="4"/>
                    </a:cubicBezTo>
                    <a:cubicBezTo>
                      <a:pt x="46" y="4"/>
                      <a:pt x="46" y="4"/>
                      <a:pt x="46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44" y="4"/>
                      <a:pt x="44" y="4"/>
                      <a:pt x="44" y="4"/>
                    </a:cubicBezTo>
                    <a:cubicBezTo>
                      <a:pt x="44" y="4"/>
                      <a:pt x="44" y="4"/>
                      <a:pt x="44" y="4"/>
                    </a:cubicBezTo>
                    <a:cubicBezTo>
                      <a:pt x="43" y="3"/>
                      <a:pt x="43" y="3"/>
                      <a:pt x="43" y="3"/>
                    </a:cubicBezTo>
                    <a:cubicBezTo>
                      <a:pt x="43" y="2"/>
                      <a:pt x="43" y="2"/>
                      <a:pt x="43" y="2"/>
                    </a:cubicBezTo>
                    <a:cubicBezTo>
                      <a:pt x="43" y="1"/>
                      <a:pt x="43" y="1"/>
                      <a:pt x="43" y="1"/>
                    </a:cubicBezTo>
                    <a:cubicBezTo>
                      <a:pt x="36" y="1"/>
                      <a:pt x="28" y="0"/>
                      <a:pt x="20" y="0"/>
                    </a:cubicBezTo>
                    <a:cubicBezTo>
                      <a:pt x="20" y="1"/>
                      <a:pt x="20" y="1"/>
                      <a:pt x="20" y="2"/>
                    </a:cubicBezTo>
                    <a:cubicBezTo>
                      <a:pt x="20" y="1"/>
                      <a:pt x="20" y="1"/>
                      <a:pt x="20" y="0"/>
                    </a:cubicBezTo>
                    <a:cubicBezTo>
                      <a:pt x="13" y="2"/>
                      <a:pt x="6" y="6"/>
                      <a:pt x="0" y="9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1" y="14"/>
                      <a:pt x="1" y="14"/>
                    </a:cubicBezTo>
                    <a:cubicBezTo>
                      <a:pt x="2" y="16"/>
                      <a:pt x="4" y="18"/>
                      <a:pt x="4" y="18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20"/>
                      <a:pt x="6" y="21"/>
                      <a:pt x="6" y="21"/>
                    </a:cubicBezTo>
                    <a:cubicBezTo>
                      <a:pt x="7" y="21"/>
                      <a:pt x="9" y="20"/>
                      <a:pt x="10" y="20"/>
                    </a:cubicBezTo>
                    <a:cubicBezTo>
                      <a:pt x="10" y="20"/>
                      <a:pt x="11" y="19"/>
                      <a:pt x="11" y="19"/>
                    </a:cubicBezTo>
                    <a:cubicBezTo>
                      <a:pt x="12" y="19"/>
                      <a:pt x="12" y="19"/>
                      <a:pt x="13" y="19"/>
                    </a:cubicBezTo>
                    <a:cubicBezTo>
                      <a:pt x="15" y="19"/>
                      <a:pt x="17" y="20"/>
                      <a:pt x="19" y="23"/>
                    </a:cubicBezTo>
                    <a:cubicBezTo>
                      <a:pt x="19" y="23"/>
                      <a:pt x="20" y="24"/>
                      <a:pt x="20" y="26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21" y="28"/>
                      <a:pt x="21" y="29"/>
                      <a:pt x="21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2" y="30"/>
                      <a:pt x="22" y="30"/>
                      <a:pt x="23" y="30"/>
                    </a:cubicBezTo>
                    <a:cubicBezTo>
                      <a:pt x="24" y="30"/>
                      <a:pt x="24" y="30"/>
                      <a:pt x="25" y="30"/>
                    </a:cubicBezTo>
                    <a:cubicBezTo>
                      <a:pt x="25" y="30"/>
                      <a:pt x="25" y="30"/>
                      <a:pt x="26" y="30"/>
                    </a:cubicBezTo>
                    <a:cubicBezTo>
                      <a:pt x="26" y="30"/>
                      <a:pt x="26" y="30"/>
                      <a:pt x="26" y="30"/>
                    </a:cubicBezTo>
                    <a:cubicBezTo>
                      <a:pt x="27" y="30"/>
                      <a:pt x="27" y="30"/>
                      <a:pt x="27" y="30"/>
                    </a:cubicBezTo>
                    <a:cubicBezTo>
                      <a:pt x="30" y="30"/>
                      <a:pt x="32" y="33"/>
                      <a:pt x="32" y="35"/>
                    </a:cubicBezTo>
                    <a:cubicBezTo>
                      <a:pt x="33" y="35"/>
                      <a:pt x="33" y="35"/>
                      <a:pt x="33" y="35"/>
                    </a:cubicBezTo>
                    <a:cubicBezTo>
                      <a:pt x="34" y="35"/>
                      <a:pt x="35" y="35"/>
                      <a:pt x="35" y="35"/>
                    </a:cubicBezTo>
                    <a:cubicBezTo>
                      <a:pt x="39" y="35"/>
                      <a:pt x="44" y="37"/>
                      <a:pt x="47" y="40"/>
                    </a:cubicBezTo>
                    <a:cubicBezTo>
                      <a:pt x="50" y="43"/>
                      <a:pt x="50" y="43"/>
                      <a:pt x="50" y="43"/>
                    </a:cubicBezTo>
                    <a:cubicBezTo>
                      <a:pt x="47" y="45"/>
                      <a:pt x="47" y="45"/>
                      <a:pt x="47" y="45"/>
                    </a:cubicBezTo>
                    <a:cubicBezTo>
                      <a:pt x="47" y="47"/>
                      <a:pt x="47" y="48"/>
                      <a:pt x="47" y="49"/>
                    </a:cubicBezTo>
                    <a:cubicBezTo>
                      <a:pt x="47" y="50"/>
                      <a:pt x="47" y="50"/>
                      <a:pt x="47" y="50"/>
                    </a:cubicBezTo>
                    <a:cubicBezTo>
                      <a:pt x="47" y="50"/>
                      <a:pt x="47" y="50"/>
                      <a:pt x="47" y="50"/>
                    </a:cubicBezTo>
                    <a:cubicBezTo>
                      <a:pt x="50" y="50"/>
                      <a:pt x="52" y="49"/>
                      <a:pt x="56" y="46"/>
                    </a:cubicBezTo>
                    <a:cubicBezTo>
                      <a:pt x="56" y="45"/>
                      <a:pt x="56" y="45"/>
                      <a:pt x="56" y="45"/>
                    </a:cubicBezTo>
                    <a:cubicBezTo>
                      <a:pt x="57" y="45"/>
                      <a:pt x="58" y="44"/>
                      <a:pt x="59" y="43"/>
                    </a:cubicBezTo>
                    <a:cubicBezTo>
                      <a:pt x="63" y="40"/>
                      <a:pt x="63" y="40"/>
                      <a:pt x="63" y="40"/>
                    </a:cubicBezTo>
                    <a:cubicBezTo>
                      <a:pt x="64" y="46"/>
                      <a:pt x="64" y="46"/>
                      <a:pt x="64" y="46"/>
                    </a:cubicBezTo>
                    <a:cubicBezTo>
                      <a:pt x="64" y="46"/>
                      <a:pt x="64" y="47"/>
                      <a:pt x="64" y="48"/>
                    </a:cubicBezTo>
                    <a:cubicBezTo>
                      <a:pt x="65" y="52"/>
                      <a:pt x="65" y="55"/>
                      <a:pt x="65" y="56"/>
                    </a:cubicBezTo>
                    <a:cubicBezTo>
                      <a:pt x="65" y="56"/>
                      <a:pt x="65" y="56"/>
                      <a:pt x="65" y="56"/>
                    </a:cubicBezTo>
                    <a:cubicBezTo>
                      <a:pt x="66" y="56"/>
                      <a:pt x="67" y="56"/>
                      <a:pt x="68" y="56"/>
                    </a:cubicBezTo>
                    <a:cubicBezTo>
                      <a:pt x="69" y="57"/>
                      <a:pt x="69" y="57"/>
                      <a:pt x="69" y="57"/>
                    </a:cubicBezTo>
                    <a:cubicBezTo>
                      <a:pt x="72" y="58"/>
                      <a:pt x="78" y="61"/>
                      <a:pt x="80" y="63"/>
                    </a:cubicBezTo>
                    <a:cubicBezTo>
                      <a:pt x="81" y="64"/>
                      <a:pt x="82" y="65"/>
                      <a:pt x="82" y="66"/>
                    </a:cubicBezTo>
                    <a:cubicBezTo>
                      <a:pt x="82" y="66"/>
                      <a:pt x="82" y="66"/>
                      <a:pt x="82" y="66"/>
                    </a:cubicBezTo>
                    <a:cubicBezTo>
                      <a:pt x="84" y="66"/>
                      <a:pt x="86" y="65"/>
                      <a:pt x="87" y="65"/>
                    </a:cubicBezTo>
                    <a:cubicBezTo>
                      <a:pt x="88" y="65"/>
                      <a:pt x="88" y="65"/>
                      <a:pt x="88" y="65"/>
                    </a:cubicBezTo>
                    <a:cubicBezTo>
                      <a:pt x="88" y="64"/>
                      <a:pt x="88" y="64"/>
                      <a:pt x="88" y="64"/>
                    </a:cubicBezTo>
                    <a:cubicBezTo>
                      <a:pt x="87" y="64"/>
                      <a:pt x="87" y="62"/>
                      <a:pt x="86" y="62"/>
                    </a:cubicBezTo>
                    <a:cubicBezTo>
                      <a:pt x="85" y="60"/>
                      <a:pt x="83" y="57"/>
                      <a:pt x="85" y="55"/>
                    </a:cubicBezTo>
                    <a:cubicBezTo>
                      <a:pt x="86" y="53"/>
                      <a:pt x="86" y="51"/>
                      <a:pt x="88" y="49"/>
                    </a:cubicBezTo>
                    <a:cubicBezTo>
                      <a:pt x="88" y="48"/>
                      <a:pt x="89" y="47"/>
                      <a:pt x="89" y="46"/>
                    </a:cubicBezTo>
                    <a:cubicBezTo>
                      <a:pt x="90" y="45"/>
                      <a:pt x="91" y="45"/>
                      <a:pt x="91" y="44"/>
                    </a:cubicBezTo>
                    <a:cubicBezTo>
                      <a:pt x="88" y="40"/>
                      <a:pt x="88" y="40"/>
                      <a:pt x="88" y="40"/>
                    </a:cubicBezTo>
                    <a:cubicBezTo>
                      <a:pt x="94" y="41"/>
                      <a:pt x="94" y="41"/>
                      <a:pt x="94" y="41"/>
                    </a:cubicBezTo>
                    <a:cubicBezTo>
                      <a:pt x="95" y="41"/>
                      <a:pt x="95" y="41"/>
                      <a:pt x="95" y="41"/>
                    </a:cubicBezTo>
                    <a:cubicBezTo>
                      <a:pt x="97" y="42"/>
                      <a:pt x="97" y="42"/>
                      <a:pt x="97" y="42"/>
                    </a:cubicBezTo>
                    <a:cubicBezTo>
                      <a:pt x="98" y="42"/>
                      <a:pt x="98" y="42"/>
                      <a:pt x="98" y="42"/>
                    </a:cubicBezTo>
                    <a:cubicBezTo>
                      <a:pt x="98" y="42"/>
                      <a:pt x="98" y="42"/>
                      <a:pt x="98" y="42"/>
                    </a:cubicBezTo>
                    <a:cubicBezTo>
                      <a:pt x="99" y="42"/>
                      <a:pt x="99" y="42"/>
                      <a:pt x="99" y="42"/>
                    </a:cubicBezTo>
                    <a:cubicBezTo>
                      <a:pt x="99" y="42"/>
                      <a:pt x="99" y="42"/>
                      <a:pt x="99" y="42"/>
                    </a:cubicBezTo>
                    <a:cubicBezTo>
                      <a:pt x="100" y="41"/>
                      <a:pt x="100" y="41"/>
                      <a:pt x="100" y="41"/>
                    </a:cubicBezTo>
                    <a:cubicBezTo>
                      <a:pt x="100" y="40"/>
                      <a:pt x="101" y="40"/>
                      <a:pt x="101" y="39"/>
                    </a:cubicBezTo>
                    <a:cubicBezTo>
                      <a:pt x="102" y="39"/>
                      <a:pt x="102" y="39"/>
                      <a:pt x="102" y="39"/>
                    </a:cubicBezTo>
                    <a:cubicBezTo>
                      <a:pt x="102" y="39"/>
                      <a:pt x="102" y="39"/>
                      <a:pt x="102" y="39"/>
                    </a:cubicBezTo>
                    <a:cubicBezTo>
                      <a:pt x="100" y="35"/>
                      <a:pt x="98" y="33"/>
                      <a:pt x="96" y="30"/>
                    </a:cubicBezTo>
                    <a:cubicBezTo>
                      <a:pt x="95" y="30"/>
                      <a:pt x="95" y="30"/>
                      <a:pt x="95" y="30"/>
                    </a:cubicBezTo>
                    <a:cubicBezTo>
                      <a:pt x="95" y="29"/>
                      <a:pt x="95" y="29"/>
                      <a:pt x="95" y="29"/>
                    </a:cubicBezTo>
                    <a:cubicBezTo>
                      <a:pt x="95" y="29"/>
                      <a:pt x="95" y="29"/>
                      <a:pt x="94" y="28"/>
                    </a:cubicBezTo>
                    <a:cubicBezTo>
                      <a:pt x="94" y="28"/>
                      <a:pt x="94" y="28"/>
                      <a:pt x="94" y="28"/>
                    </a:cubicBezTo>
                    <a:cubicBezTo>
                      <a:pt x="94" y="28"/>
                      <a:pt x="94" y="28"/>
                      <a:pt x="94" y="28"/>
                    </a:cubicBezTo>
                    <a:cubicBezTo>
                      <a:pt x="93" y="28"/>
                      <a:pt x="93" y="27"/>
                      <a:pt x="92" y="27"/>
                    </a:cubicBezTo>
                    <a:cubicBezTo>
                      <a:pt x="92" y="27"/>
                      <a:pt x="91" y="27"/>
                      <a:pt x="91" y="27"/>
                    </a:cubicBezTo>
                    <a:cubicBezTo>
                      <a:pt x="90" y="27"/>
                      <a:pt x="89" y="27"/>
                      <a:pt x="89" y="27"/>
                    </a:cubicBezTo>
                    <a:cubicBezTo>
                      <a:pt x="88" y="27"/>
                      <a:pt x="87" y="27"/>
                      <a:pt x="87" y="27"/>
                    </a:cubicBezTo>
                    <a:cubicBezTo>
                      <a:pt x="82" y="28"/>
                      <a:pt x="82" y="28"/>
                      <a:pt x="82" y="28"/>
                    </a:cubicBezTo>
                    <a:cubicBezTo>
                      <a:pt x="83" y="23"/>
                      <a:pt x="83" y="23"/>
                      <a:pt x="83" y="23"/>
                    </a:cubicBezTo>
                    <a:cubicBezTo>
                      <a:pt x="83" y="21"/>
                      <a:pt x="83" y="15"/>
                      <a:pt x="86" y="11"/>
                    </a:cubicBezTo>
                    <a:cubicBezTo>
                      <a:pt x="86" y="11"/>
                      <a:pt x="86" y="11"/>
                      <a:pt x="86" y="11"/>
                    </a:cubicBezTo>
                    <a:cubicBezTo>
                      <a:pt x="85" y="11"/>
                      <a:pt x="85" y="11"/>
                      <a:pt x="85" y="11"/>
                    </a:cubicBezTo>
                    <a:cubicBezTo>
                      <a:pt x="84" y="11"/>
                      <a:pt x="84" y="11"/>
                      <a:pt x="84" y="10"/>
                    </a:cubicBezTo>
                    <a:cubicBezTo>
                      <a:pt x="82" y="10"/>
                      <a:pt x="81" y="8"/>
                      <a:pt x="80" y="8"/>
                    </a:cubicBezTo>
                    <a:cubicBezTo>
                      <a:pt x="80" y="7"/>
                      <a:pt x="80" y="7"/>
                      <a:pt x="80" y="7"/>
                    </a:cubicBezTo>
                    <a:cubicBezTo>
                      <a:pt x="79" y="8"/>
                      <a:pt x="78" y="8"/>
                      <a:pt x="77" y="8"/>
                    </a:cubicBezTo>
                    <a:cubicBezTo>
                      <a:pt x="77" y="8"/>
                      <a:pt x="76" y="8"/>
                      <a:pt x="76" y="8"/>
                    </a:cubicBezTo>
                    <a:cubicBezTo>
                      <a:pt x="76" y="8"/>
                      <a:pt x="76" y="8"/>
                      <a:pt x="76" y="8"/>
                    </a:cubicBezTo>
                    <a:cubicBezTo>
                      <a:pt x="75" y="8"/>
                      <a:pt x="75" y="8"/>
                      <a:pt x="75" y="8"/>
                    </a:cubicBezTo>
                    <a:cubicBezTo>
                      <a:pt x="75" y="8"/>
                      <a:pt x="74" y="8"/>
                      <a:pt x="74" y="8"/>
                    </a:cubicBezTo>
                    <a:cubicBezTo>
                      <a:pt x="73" y="8"/>
                      <a:pt x="71" y="8"/>
                      <a:pt x="70" y="6"/>
                    </a:cubicBezTo>
                    <a:cubicBezTo>
                      <a:pt x="69" y="5"/>
                      <a:pt x="67" y="4"/>
                      <a:pt x="67" y="3"/>
                    </a:cubicBezTo>
                    <a:cubicBezTo>
                      <a:pt x="66" y="2"/>
                      <a:pt x="66" y="1"/>
                      <a:pt x="66" y="1"/>
                    </a:cubicBezTo>
                    <a:cubicBezTo>
                      <a:pt x="65" y="1"/>
                      <a:pt x="64" y="0"/>
                      <a:pt x="62" y="0"/>
                    </a:cubicBezTo>
                    <a:cubicBezTo>
                      <a:pt x="62" y="0"/>
                      <a:pt x="61" y="0"/>
                      <a:pt x="6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9" name="Freeform 270">
                <a:extLst>
                  <a:ext uri="{FF2B5EF4-FFF2-40B4-BE49-F238E27FC236}">
                    <a16:creationId xmlns:a16="http://schemas.microsoft.com/office/drawing/2014/main" id="{D3DA50CF-2121-A143-AC8A-05259D2041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5945" y="4274735"/>
                <a:ext cx="372197" cy="176886"/>
              </a:xfrm>
              <a:custGeom>
                <a:avLst/>
                <a:gdLst>
                  <a:gd name="T0" fmla="*/ 70 w 117"/>
                  <a:gd name="T1" fmla="*/ 2 h 56"/>
                  <a:gd name="T2" fmla="*/ 66 w 117"/>
                  <a:gd name="T3" fmla="*/ 3 h 56"/>
                  <a:gd name="T4" fmla="*/ 62 w 117"/>
                  <a:gd name="T5" fmla="*/ 3 h 56"/>
                  <a:gd name="T6" fmla="*/ 60 w 117"/>
                  <a:gd name="T7" fmla="*/ 4 h 56"/>
                  <a:gd name="T8" fmla="*/ 57 w 117"/>
                  <a:gd name="T9" fmla="*/ 4 h 56"/>
                  <a:gd name="T10" fmla="*/ 55 w 117"/>
                  <a:gd name="T11" fmla="*/ 4 h 56"/>
                  <a:gd name="T12" fmla="*/ 50 w 117"/>
                  <a:gd name="T13" fmla="*/ 4 h 56"/>
                  <a:gd name="T14" fmla="*/ 47 w 117"/>
                  <a:gd name="T15" fmla="*/ 4 h 56"/>
                  <a:gd name="T16" fmla="*/ 46 w 117"/>
                  <a:gd name="T17" fmla="*/ 4 h 56"/>
                  <a:gd name="T18" fmla="*/ 42 w 117"/>
                  <a:gd name="T19" fmla="*/ 5 h 56"/>
                  <a:gd name="T20" fmla="*/ 39 w 117"/>
                  <a:gd name="T21" fmla="*/ 6 h 56"/>
                  <a:gd name="T22" fmla="*/ 30 w 117"/>
                  <a:gd name="T23" fmla="*/ 10 h 56"/>
                  <a:gd name="T24" fmla="*/ 25 w 117"/>
                  <a:gd name="T25" fmla="*/ 13 h 56"/>
                  <a:gd name="T26" fmla="*/ 14 w 117"/>
                  <a:gd name="T27" fmla="*/ 22 h 56"/>
                  <a:gd name="T28" fmla="*/ 11 w 117"/>
                  <a:gd name="T29" fmla="*/ 24 h 56"/>
                  <a:gd name="T30" fmla="*/ 8 w 117"/>
                  <a:gd name="T31" fmla="*/ 31 h 56"/>
                  <a:gd name="T32" fmla="*/ 0 w 117"/>
                  <a:gd name="T33" fmla="*/ 41 h 56"/>
                  <a:gd name="T34" fmla="*/ 12 w 117"/>
                  <a:gd name="T35" fmla="*/ 37 h 56"/>
                  <a:gd name="T36" fmla="*/ 20 w 117"/>
                  <a:gd name="T37" fmla="*/ 40 h 56"/>
                  <a:gd name="T38" fmla="*/ 21 w 117"/>
                  <a:gd name="T39" fmla="*/ 49 h 56"/>
                  <a:gd name="T40" fmla="*/ 22 w 117"/>
                  <a:gd name="T41" fmla="*/ 51 h 56"/>
                  <a:gd name="T42" fmla="*/ 24 w 117"/>
                  <a:gd name="T43" fmla="*/ 54 h 56"/>
                  <a:gd name="T44" fmla="*/ 26 w 117"/>
                  <a:gd name="T45" fmla="*/ 56 h 56"/>
                  <a:gd name="T46" fmla="*/ 38 w 117"/>
                  <a:gd name="T47" fmla="*/ 55 h 56"/>
                  <a:gd name="T48" fmla="*/ 45 w 117"/>
                  <a:gd name="T49" fmla="*/ 56 h 56"/>
                  <a:gd name="T50" fmla="*/ 46 w 117"/>
                  <a:gd name="T51" fmla="*/ 54 h 56"/>
                  <a:gd name="T52" fmla="*/ 61 w 117"/>
                  <a:gd name="T53" fmla="*/ 38 h 56"/>
                  <a:gd name="T54" fmla="*/ 64 w 117"/>
                  <a:gd name="T55" fmla="*/ 37 h 56"/>
                  <a:gd name="T56" fmla="*/ 67 w 117"/>
                  <a:gd name="T57" fmla="*/ 43 h 56"/>
                  <a:gd name="T58" fmla="*/ 70 w 117"/>
                  <a:gd name="T59" fmla="*/ 48 h 56"/>
                  <a:gd name="T60" fmla="*/ 73 w 117"/>
                  <a:gd name="T61" fmla="*/ 50 h 56"/>
                  <a:gd name="T62" fmla="*/ 80 w 117"/>
                  <a:gd name="T63" fmla="*/ 50 h 56"/>
                  <a:gd name="T64" fmla="*/ 83 w 117"/>
                  <a:gd name="T65" fmla="*/ 41 h 56"/>
                  <a:gd name="T66" fmla="*/ 84 w 117"/>
                  <a:gd name="T67" fmla="*/ 39 h 56"/>
                  <a:gd name="T68" fmla="*/ 90 w 117"/>
                  <a:gd name="T69" fmla="*/ 36 h 56"/>
                  <a:gd name="T70" fmla="*/ 107 w 117"/>
                  <a:gd name="T71" fmla="*/ 44 h 56"/>
                  <a:gd name="T72" fmla="*/ 106 w 117"/>
                  <a:gd name="T73" fmla="*/ 41 h 56"/>
                  <a:gd name="T74" fmla="*/ 105 w 117"/>
                  <a:gd name="T75" fmla="*/ 37 h 56"/>
                  <a:gd name="T76" fmla="*/ 107 w 117"/>
                  <a:gd name="T77" fmla="*/ 33 h 56"/>
                  <a:gd name="T78" fmla="*/ 117 w 117"/>
                  <a:gd name="T79" fmla="*/ 33 h 56"/>
                  <a:gd name="T80" fmla="*/ 117 w 117"/>
                  <a:gd name="T81" fmla="*/ 26 h 56"/>
                  <a:gd name="T82" fmla="*/ 108 w 117"/>
                  <a:gd name="T83" fmla="*/ 29 h 56"/>
                  <a:gd name="T84" fmla="*/ 96 w 117"/>
                  <a:gd name="T85" fmla="*/ 23 h 56"/>
                  <a:gd name="T86" fmla="*/ 93 w 117"/>
                  <a:gd name="T87" fmla="*/ 18 h 56"/>
                  <a:gd name="T88" fmla="*/ 93 w 117"/>
                  <a:gd name="T89" fmla="*/ 17 h 56"/>
                  <a:gd name="T90" fmla="*/ 92 w 117"/>
                  <a:gd name="T91" fmla="*/ 15 h 56"/>
                  <a:gd name="T92" fmla="*/ 94 w 117"/>
                  <a:gd name="T93" fmla="*/ 6 h 56"/>
                  <a:gd name="T94" fmla="*/ 93 w 117"/>
                  <a:gd name="T95" fmla="*/ 5 h 56"/>
                  <a:gd name="T96" fmla="*/ 82 w 117"/>
                  <a:gd name="T97" fmla="*/ 1 h 56"/>
                  <a:gd name="T98" fmla="*/ 79 w 117"/>
                  <a:gd name="T99" fmla="*/ 1 h 56"/>
                  <a:gd name="T100" fmla="*/ 76 w 117"/>
                  <a:gd name="T101" fmla="*/ 1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7" h="56">
                    <a:moveTo>
                      <a:pt x="71" y="0"/>
                    </a:moveTo>
                    <a:cubicBezTo>
                      <a:pt x="71" y="0"/>
                      <a:pt x="70" y="1"/>
                      <a:pt x="70" y="2"/>
                    </a:cubicBezTo>
                    <a:cubicBezTo>
                      <a:pt x="68" y="4"/>
                      <a:pt x="68" y="4"/>
                      <a:pt x="68" y="4"/>
                    </a:cubicBezTo>
                    <a:cubicBezTo>
                      <a:pt x="66" y="3"/>
                      <a:pt x="66" y="3"/>
                      <a:pt x="66" y="3"/>
                    </a:cubicBezTo>
                    <a:cubicBezTo>
                      <a:pt x="65" y="3"/>
                      <a:pt x="64" y="3"/>
                      <a:pt x="63" y="3"/>
                    </a:cubicBezTo>
                    <a:cubicBezTo>
                      <a:pt x="62" y="3"/>
                      <a:pt x="62" y="3"/>
                      <a:pt x="62" y="3"/>
                    </a:cubicBezTo>
                    <a:cubicBezTo>
                      <a:pt x="62" y="4"/>
                      <a:pt x="61" y="4"/>
                      <a:pt x="61" y="4"/>
                    </a:cubicBezTo>
                    <a:cubicBezTo>
                      <a:pt x="60" y="4"/>
                      <a:pt x="60" y="4"/>
                      <a:pt x="60" y="4"/>
                    </a:cubicBezTo>
                    <a:cubicBezTo>
                      <a:pt x="59" y="4"/>
                      <a:pt x="59" y="4"/>
                      <a:pt x="58" y="4"/>
                    </a:cubicBezTo>
                    <a:cubicBezTo>
                      <a:pt x="58" y="4"/>
                      <a:pt x="58" y="4"/>
                      <a:pt x="57" y="4"/>
                    </a:cubicBezTo>
                    <a:cubicBezTo>
                      <a:pt x="57" y="4"/>
                      <a:pt x="56" y="4"/>
                      <a:pt x="56" y="4"/>
                    </a:cubicBezTo>
                    <a:cubicBezTo>
                      <a:pt x="56" y="4"/>
                      <a:pt x="55" y="4"/>
                      <a:pt x="55" y="4"/>
                    </a:cubicBezTo>
                    <a:cubicBezTo>
                      <a:pt x="54" y="4"/>
                      <a:pt x="53" y="4"/>
                      <a:pt x="52" y="4"/>
                    </a:cubicBezTo>
                    <a:cubicBezTo>
                      <a:pt x="51" y="4"/>
                      <a:pt x="51" y="4"/>
                      <a:pt x="50" y="4"/>
                    </a:cubicBezTo>
                    <a:cubicBezTo>
                      <a:pt x="50" y="4"/>
                      <a:pt x="50" y="4"/>
                      <a:pt x="50" y="4"/>
                    </a:cubicBezTo>
                    <a:cubicBezTo>
                      <a:pt x="49" y="4"/>
                      <a:pt x="48" y="4"/>
                      <a:pt x="47" y="4"/>
                    </a:cubicBezTo>
                    <a:cubicBezTo>
                      <a:pt x="46" y="4"/>
                      <a:pt x="46" y="4"/>
                      <a:pt x="46" y="4"/>
                    </a:cubicBezTo>
                    <a:cubicBezTo>
                      <a:pt x="46" y="4"/>
                      <a:pt x="46" y="4"/>
                      <a:pt x="46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45" y="4"/>
                      <a:pt x="43" y="5"/>
                      <a:pt x="42" y="5"/>
                    </a:cubicBezTo>
                    <a:cubicBezTo>
                      <a:pt x="41" y="5"/>
                      <a:pt x="40" y="5"/>
                      <a:pt x="40" y="5"/>
                    </a:cubicBezTo>
                    <a:cubicBezTo>
                      <a:pt x="39" y="5"/>
                      <a:pt x="39" y="5"/>
                      <a:pt x="39" y="6"/>
                    </a:cubicBezTo>
                    <a:cubicBezTo>
                      <a:pt x="38" y="7"/>
                      <a:pt x="37" y="8"/>
                      <a:pt x="35" y="8"/>
                    </a:cubicBezTo>
                    <a:cubicBezTo>
                      <a:pt x="34" y="9"/>
                      <a:pt x="32" y="10"/>
                      <a:pt x="30" y="10"/>
                    </a:cubicBezTo>
                    <a:cubicBezTo>
                      <a:pt x="30" y="10"/>
                      <a:pt x="29" y="10"/>
                      <a:pt x="28" y="9"/>
                    </a:cubicBezTo>
                    <a:cubicBezTo>
                      <a:pt x="25" y="13"/>
                      <a:pt x="25" y="13"/>
                      <a:pt x="25" y="13"/>
                    </a:cubicBezTo>
                    <a:cubicBezTo>
                      <a:pt x="22" y="16"/>
                      <a:pt x="19" y="19"/>
                      <a:pt x="16" y="21"/>
                    </a:cubicBezTo>
                    <a:cubicBezTo>
                      <a:pt x="15" y="21"/>
                      <a:pt x="15" y="22"/>
                      <a:pt x="14" y="22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2" y="23"/>
                      <a:pt x="12" y="24"/>
                      <a:pt x="11" y="24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1" y="26"/>
                      <a:pt x="10" y="29"/>
                      <a:pt x="8" y="31"/>
                    </a:cubicBezTo>
                    <a:cubicBezTo>
                      <a:pt x="7" y="32"/>
                      <a:pt x="7" y="32"/>
                      <a:pt x="7" y="32"/>
                    </a:cubicBezTo>
                    <a:cubicBezTo>
                      <a:pt x="4" y="35"/>
                      <a:pt x="2" y="38"/>
                      <a:pt x="0" y="41"/>
                    </a:cubicBezTo>
                    <a:cubicBezTo>
                      <a:pt x="3" y="39"/>
                      <a:pt x="7" y="37"/>
                      <a:pt x="11" y="37"/>
                    </a:cubicBezTo>
                    <a:cubicBezTo>
                      <a:pt x="11" y="37"/>
                      <a:pt x="12" y="37"/>
                      <a:pt x="12" y="37"/>
                    </a:cubicBezTo>
                    <a:cubicBezTo>
                      <a:pt x="13" y="37"/>
                      <a:pt x="13" y="37"/>
                      <a:pt x="13" y="37"/>
                    </a:cubicBezTo>
                    <a:cubicBezTo>
                      <a:pt x="17" y="37"/>
                      <a:pt x="19" y="39"/>
                      <a:pt x="20" y="40"/>
                    </a:cubicBezTo>
                    <a:cubicBezTo>
                      <a:pt x="21" y="42"/>
                      <a:pt x="21" y="45"/>
                      <a:pt x="21" y="49"/>
                    </a:cubicBezTo>
                    <a:cubicBezTo>
                      <a:pt x="21" y="49"/>
                      <a:pt x="21" y="49"/>
                      <a:pt x="21" y="49"/>
                    </a:cubicBezTo>
                    <a:cubicBezTo>
                      <a:pt x="21" y="50"/>
                      <a:pt x="21" y="50"/>
                      <a:pt x="21" y="50"/>
                    </a:cubicBezTo>
                    <a:cubicBezTo>
                      <a:pt x="22" y="51"/>
                      <a:pt x="22" y="51"/>
                      <a:pt x="22" y="51"/>
                    </a:cubicBezTo>
                    <a:cubicBezTo>
                      <a:pt x="22" y="51"/>
                      <a:pt x="22" y="52"/>
                      <a:pt x="23" y="53"/>
                    </a:cubicBezTo>
                    <a:cubicBezTo>
                      <a:pt x="23" y="53"/>
                      <a:pt x="24" y="53"/>
                      <a:pt x="24" y="54"/>
                    </a:cubicBezTo>
                    <a:cubicBezTo>
                      <a:pt x="24" y="54"/>
                      <a:pt x="25" y="55"/>
                      <a:pt x="25" y="55"/>
                    </a:cubicBezTo>
                    <a:cubicBezTo>
                      <a:pt x="26" y="55"/>
                      <a:pt x="26" y="56"/>
                      <a:pt x="26" y="56"/>
                    </a:cubicBezTo>
                    <a:cubicBezTo>
                      <a:pt x="30" y="56"/>
                      <a:pt x="33" y="55"/>
                      <a:pt x="35" y="55"/>
                    </a:cubicBezTo>
                    <a:cubicBezTo>
                      <a:pt x="37" y="55"/>
                      <a:pt x="37" y="55"/>
                      <a:pt x="38" y="55"/>
                    </a:cubicBezTo>
                    <a:cubicBezTo>
                      <a:pt x="40" y="55"/>
                      <a:pt x="42" y="55"/>
                      <a:pt x="44" y="55"/>
                    </a:cubicBezTo>
                    <a:cubicBezTo>
                      <a:pt x="45" y="56"/>
                      <a:pt x="45" y="56"/>
                      <a:pt x="45" y="56"/>
                    </a:cubicBezTo>
                    <a:cubicBezTo>
                      <a:pt x="45" y="56"/>
                      <a:pt x="45" y="56"/>
                      <a:pt x="45" y="56"/>
                    </a:cubicBezTo>
                    <a:cubicBezTo>
                      <a:pt x="46" y="54"/>
                      <a:pt x="46" y="54"/>
                      <a:pt x="46" y="54"/>
                    </a:cubicBezTo>
                    <a:cubicBezTo>
                      <a:pt x="48" y="53"/>
                      <a:pt x="49" y="51"/>
                      <a:pt x="50" y="50"/>
                    </a:cubicBezTo>
                    <a:cubicBezTo>
                      <a:pt x="51" y="47"/>
                      <a:pt x="55" y="39"/>
                      <a:pt x="61" y="38"/>
                    </a:cubicBezTo>
                    <a:cubicBezTo>
                      <a:pt x="61" y="37"/>
                      <a:pt x="62" y="37"/>
                      <a:pt x="63" y="37"/>
                    </a:cubicBezTo>
                    <a:cubicBezTo>
                      <a:pt x="64" y="37"/>
                      <a:pt x="64" y="37"/>
                      <a:pt x="64" y="37"/>
                    </a:cubicBezTo>
                    <a:cubicBezTo>
                      <a:pt x="67" y="38"/>
                      <a:pt x="67" y="38"/>
                      <a:pt x="67" y="38"/>
                    </a:cubicBezTo>
                    <a:cubicBezTo>
                      <a:pt x="67" y="43"/>
                      <a:pt x="67" y="43"/>
                      <a:pt x="67" y="43"/>
                    </a:cubicBezTo>
                    <a:cubicBezTo>
                      <a:pt x="67" y="45"/>
                      <a:pt x="67" y="46"/>
                      <a:pt x="67" y="47"/>
                    </a:cubicBezTo>
                    <a:cubicBezTo>
                      <a:pt x="67" y="47"/>
                      <a:pt x="68" y="48"/>
                      <a:pt x="70" y="48"/>
                    </a:cubicBezTo>
                    <a:cubicBezTo>
                      <a:pt x="71" y="49"/>
                      <a:pt x="72" y="49"/>
                      <a:pt x="72" y="50"/>
                    </a:cubicBezTo>
                    <a:cubicBezTo>
                      <a:pt x="73" y="50"/>
                      <a:pt x="73" y="50"/>
                      <a:pt x="73" y="50"/>
                    </a:cubicBezTo>
                    <a:cubicBezTo>
                      <a:pt x="74" y="50"/>
                      <a:pt x="77" y="51"/>
                      <a:pt x="78" y="53"/>
                    </a:cubicBezTo>
                    <a:cubicBezTo>
                      <a:pt x="78" y="52"/>
                      <a:pt x="79" y="51"/>
                      <a:pt x="80" y="50"/>
                    </a:cubicBezTo>
                    <a:cubicBezTo>
                      <a:pt x="81" y="48"/>
                      <a:pt x="81" y="48"/>
                      <a:pt x="81" y="48"/>
                    </a:cubicBezTo>
                    <a:cubicBezTo>
                      <a:pt x="83" y="46"/>
                      <a:pt x="83" y="44"/>
                      <a:pt x="83" y="41"/>
                    </a:cubicBezTo>
                    <a:cubicBezTo>
                      <a:pt x="83" y="41"/>
                      <a:pt x="83" y="41"/>
                      <a:pt x="83" y="41"/>
                    </a:cubicBezTo>
                    <a:cubicBezTo>
                      <a:pt x="84" y="40"/>
                      <a:pt x="84" y="39"/>
                      <a:pt x="84" y="39"/>
                    </a:cubicBezTo>
                    <a:cubicBezTo>
                      <a:pt x="84" y="33"/>
                      <a:pt x="84" y="33"/>
                      <a:pt x="84" y="33"/>
                    </a:cubicBezTo>
                    <a:cubicBezTo>
                      <a:pt x="90" y="36"/>
                      <a:pt x="90" y="36"/>
                      <a:pt x="90" y="36"/>
                    </a:cubicBezTo>
                    <a:cubicBezTo>
                      <a:pt x="94" y="39"/>
                      <a:pt x="102" y="43"/>
                      <a:pt x="107" y="44"/>
                    </a:cubicBezTo>
                    <a:cubicBezTo>
                      <a:pt x="107" y="44"/>
                      <a:pt x="107" y="44"/>
                      <a:pt x="107" y="44"/>
                    </a:cubicBezTo>
                    <a:cubicBezTo>
                      <a:pt x="107" y="44"/>
                      <a:pt x="107" y="44"/>
                      <a:pt x="107" y="44"/>
                    </a:cubicBezTo>
                    <a:cubicBezTo>
                      <a:pt x="106" y="42"/>
                      <a:pt x="106" y="42"/>
                      <a:pt x="106" y="41"/>
                    </a:cubicBezTo>
                    <a:cubicBezTo>
                      <a:pt x="105" y="39"/>
                      <a:pt x="105" y="39"/>
                      <a:pt x="105" y="38"/>
                    </a:cubicBezTo>
                    <a:cubicBezTo>
                      <a:pt x="105" y="38"/>
                      <a:pt x="105" y="37"/>
                      <a:pt x="105" y="37"/>
                    </a:cubicBezTo>
                    <a:cubicBezTo>
                      <a:pt x="106" y="35"/>
                      <a:pt x="106" y="35"/>
                      <a:pt x="106" y="35"/>
                    </a:cubicBezTo>
                    <a:cubicBezTo>
                      <a:pt x="106" y="35"/>
                      <a:pt x="107" y="34"/>
                      <a:pt x="107" y="33"/>
                    </a:cubicBezTo>
                    <a:cubicBezTo>
                      <a:pt x="109" y="32"/>
                      <a:pt x="110" y="32"/>
                      <a:pt x="112" y="32"/>
                    </a:cubicBezTo>
                    <a:cubicBezTo>
                      <a:pt x="114" y="32"/>
                      <a:pt x="116" y="32"/>
                      <a:pt x="117" y="33"/>
                    </a:cubicBezTo>
                    <a:cubicBezTo>
                      <a:pt x="117" y="31"/>
                      <a:pt x="117" y="29"/>
                      <a:pt x="117" y="27"/>
                    </a:cubicBezTo>
                    <a:cubicBezTo>
                      <a:pt x="117" y="26"/>
                      <a:pt x="117" y="26"/>
                      <a:pt x="117" y="26"/>
                    </a:cubicBezTo>
                    <a:cubicBezTo>
                      <a:pt x="116" y="28"/>
                      <a:pt x="114" y="30"/>
                      <a:pt x="111" y="30"/>
                    </a:cubicBezTo>
                    <a:cubicBezTo>
                      <a:pt x="110" y="30"/>
                      <a:pt x="109" y="30"/>
                      <a:pt x="108" y="29"/>
                    </a:cubicBezTo>
                    <a:cubicBezTo>
                      <a:pt x="97" y="23"/>
                      <a:pt x="97" y="23"/>
                      <a:pt x="97" y="23"/>
                    </a:cubicBezTo>
                    <a:cubicBezTo>
                      <a:pt x="96" y="23"/>
                      <a:pt x="96" y="23"/>
                      <a:pt x="96" y="23"/>
                    </a:cubicBezTo>
                    <a:cubicBezTo>
                      <a:pt x="95" y="22"/>
                      <a:pt x="95" y="22"/>
                      <a:pt x="95" y="22"/>
                    </a:cubicBezTo>
                    <a:cubicBezTo>
                      <a:pt x="94" y="22"/>
                      <a:pt x="92" y="21"/>
                      <a:pt x="93" y="18"/>
                    </a:cubicBezTo>
                    <a:cubicBezTo>
                      <a:pt x="93" y="17"/>
                      <a:pt x="93" y="17"/>
                      <a:pt x="93" y="17"/>
                    </a:cubicBezTo>
                    <a:cubicBezTo>
                      <a:pt x="93" y="17"/>
                      <a:pt x="93" y="17"/>
                      <a:pt x="93" y="17"/>
                    </a:cubicBezTo>
                    <a:cubicBezTo>
                      <a:pt x="93" y="16"/>
                      <a:pt x="93" y="16"/>
                      <a:pt x="93" y="16"/>
                    </a:cubicBezTo>
                    <a:cubicBezTo>
                      <a:pt x="93" y="16"/>
                      <a:pt x="92" y="15"/>
                      <a:pt x="92" y="15"/>
                    </a:cubicBezTo>
                    <a:cubicBezTo>
                      <a:pt x="91" y="11"/>
                      <a:pt x="91" y="9"/>
                      <a:pt x="94" y="6"/>
                    </a:cubicBezTo>
                    <a:cubicBezTo>
                      <a:pt x="94" y="6"/>
                      <a:pt x="94" y="6"/>
                      <a:pt x="94" y="6"/>
                    </a:cubicBezTo>
                    <a:cubicBezTo>
                      <a:pt x="94" y="6"/>
                      <a:pt x="94" y="6"/>
                      <a:pt x="94" y="6"/>
                    </a:cubicBezTo>
                    <a:cubicBezTo>
                      <a:pt x="94" y="6"/>
                      <a:pt x="94" y="5"/>
                      <a:pt x="93" y="5"/>
                    </a:cubicBezTo>
                    <a:cubicBezTo>
                      <a:pt x="92" y="4"/>
                      <a:pt x="92" y="4"/>
                      <a:pt x="92" y="4"/>
                    </a:cubicBezTo>
                    <a:cubicBezTo>
                      <a:pt x="90" y="3"/>
                      <a:pt x="85" y="1"/>
                      <a:pt x="82" y="1"/>
                    </a:cubicBezTo>
                    <a:cubicBezTo>
                      <a:pt x="82" y="1"/>
                      <a:pt x="81" y="0"/>
                      <a:pt x="81" y="0"/>
                    </a:cubicBezTo>
                    <a:cubicBezTo>
                      <a:pt x="80" y="0"/>
                      <a:pt x="80" y="1"/>
                      <a:pt x="79" y="1"/>
                    </a:cubicBezTo>
                    <a:cubicBezTo>
                      <a:pt x="78" y="1"/>
                      <a:pt x="78" y="1"/>
                      <a:pt x="78" y="1"/>
                    </a:cubicBezTo>
                    <a:cubicBezTo>
                      <a:pt x="78" y="1"/>
                      <a:pt x="77" y="1"/>
                      <a:pt x="76" y="1"/>
                    </a:cubicBezTo>
                    <a:cubicBezTo>
                      <a:pt x="75" y="1"/>
                      <a:pt x="73" y="0"/>
                      <a:pt x="7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" name="Freeform 271">
                <a:extLst>
                  <a:ext uri="{FF2B5EF4-FFF2-40B4-BE49-F238E27FC236}">
                    <a16:creationId xmlns:a16="http://schemas.microsoft.com/office/drawing/2014/main" id="{6E3B5FF2-14B5-BD47-A16D-6136416E74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4906" y="4344752"/>
                <a:ext cx="1053943" cy="987611"/>
              </a:xfrm>
              <a:custGeom>
                <a:avLst/>
                <a:gdLst>
                  <a:gd name="T0" fmla="*/ 136 w 332"/>
                  <a:gd name="T1" fmla="*/ 2 h 311"/>
                  <a:gd name="T2" fmla="*/ 122 w 332"/>
                  <a:gd name="T3" fmla="*/ 8 h 311"/>
                  <a:gd name="T4" fmla="*/ 107 w 332"/>
                  <a:gd name="T5" fmla="*/ 8 h 311"/>
                  <a:gd name="T6" fmla="*/ 106 w 332"/>
                  <a:gd name="T7" fmla="*/ 16 h 311"/>
                  <a:gd name="T8" fmla="*/ 99 w 332"/>
                  <a:gd name="T9" fmla="*/ 18 h 311"/>
                  <a:gd name="T10" fmla="*/ 97 w 332"/>
                  <a:gd name="T11" fmla="*/ 28 h 311"/>
                  <a:gd name="T12" fmla="*/ 94 w 332"/>
                  <a:gd name="T13" fmla="*/ 30 h 311"/>
                  <a:gd name="T14" fmla="*/ 69 w 332"/>
                  <a:gd name="T15" fmla="*/ 30 h 311"/>
                  <a:gd name="T16" fmla="*/ 65 w 332"/>
                  <a:gd name="T17" fmla="*/ 37 h 311"/>
                  <a:gd name="T18" fmla="*/ 55 w 332"/>
                  <a:gd name="T19" fmla="*/ 39 h 311"/>
                  <a:gd name="T20" fmla="*/ 51 w 332"/>
                  <a:gd name="T21" fmla="*/ 34 h 311"/>
                  <a:gd name="T22" fmla="*/ 38 w 332"/>
                  <a:gd name="T23" fmla="*/ 30 h 311"/>
                  <a:gd name="T24" fmla="*/ 26 w 332"/>
                  <a:gd name="T25" fmla="*/ 41 h 311"/>
                  <a:gd name="T26" fmla="*/ 9 w 332"/>
                  <a:gd name="T27" fmla="*/ 41 h 311"/>
                  <a:gd name="T28" fmla="*/ 3 w 332"/>
                  <a:gd name="T29" fmla="*/ 43 h 311"/>
                  <a:gd name="T30" fmla="*/ 11 w 332"/>
                  <a:gd name="T31" fmla="*/ 59 h 311"/>
                  <a:gd name="T32" fmla="*/ 11 w 332"/>
                  <a:gd name="T33" fmla="*/ 81 h 311"/>
                  <a:gd name="T34" fmla="*/ 29 w 332"/>
                  <a:gd name="T35" fmla="*/ 100 h 311"/>
                  <a:gd name="T36" fmla="*/ 36 w 332"/>
                  <a:gd name="T37" fmla="*/ 107 h 311"/>
                  <a:gd name="T38" fmla="*/ 86 w 332"/>
                  <a:gd name="T39" fmla="*/ 102 h 311"/>
                  <a:gd name="T40" fmla="*/ 103 w 332"/>
                  <a:gd name="T41" fmla="*/ 141 h 311"/>
                  <a:gd name="T42" fmla="*/ 110 w 332"/>
                  <a:gd name="T43" fmla="*/ 142 h 311"/>
                  <a:gd name="T44" fmla="*/ 120 w 332"/>
                  <a:gd name="T45" fmla="*/ 160 h 311"/>
                  <a:gd name="T46" fmla="*/ 127 w 332"/>
                  <a:gd name="T47" fmla="*/ 161 h 311"/>
                  <a:gd name="T48" fmla="*/ 168 w 332"/>
                  <a:gd name="T49" fmla="*/ 193 h 311"/>
                  <a:gd name="T50" fmla="*/ 186 w 332"/>
                  <a:gd name="T51" fmla="*/ 200 h 311"/>
                  <a:gd name="T52" fmla="*/ 216 w 332"/>
                  <a:gd name="T53" fmla="*/ 216 h 311"/>
                  <a:gd name="T54" fmla="*/ 225 w 332"/>
                  <a:gd name="T55" fmla="*/ 219 h 311"/>
                  <a:gd name="T56" fmla="*/ 242 w 332"/>
                  <a:gd name="T57" fmla="*/ 241 h 311"/>
                  <a:gd name="T58" fmla="*/ 256 w 332"/>
                  <a:gd name="T59" fmla="*/ 254 h 311"/>
                  <a:gd name="T60" fmla="*/ 257 w 332"/>
                  <a:gd name="T61" fmla="*/ 286 h 311"/>
                  <a:gd name="T62" fmla="*/ 254 w 332"/>
                  <a:gd name="T63" fmla="*/ 311 h 311"/>
                  <a:gd name="T64" fmla="*/ 276 w 332"/>
                  <a:gd name="T65" fmla="*/ 293 h 311"/>
                  <a:gd name="T66" fmla="*/ 291 w 332"/>
                  <a:gd name="T67" fmla="*/ 278 h 311"/>
                  <a:gd name="T68" fmla="*/ 281 w 332"/>
                  <a:gd name="T69" fmla="*/ 254 h 311"/>
                  <a:gd name="T70" fmla="*/ 277 w 332"/>
                  <a:gd name="T71" fmla="*/ 254 h 311"/>
                  <a:gd name="T72" fmla="*/ 294 w 332"/>
                  <a:gd name="T73" fmla="*/ 228 h 311"/>
                  <a:gd name="T74" fmla="*/ 331 w 332"/>
                  <a:gd name="T75" fmla="*/ 240 h 311"/>
                  <a:gd name="T76" fmla="*/ 258 w 332"/>
                  <a:gd name="T77" fmla="*/ 186 h 311"/>
                  <a:gd name="T78" fmla="*/ 225 w 332"/>
                  <a:gd name="T79" fmla="*/ 171 h 311"/>
                  <a:gd name="T80" fmla="*/ 171 w 332"/>
                  <a:gd name="T81" fmla="*/ 108 h 311"/>
                  <a:gd name="T82" fmla="*/ 161 w 332"/>
                  <a:gd name="T83" fmla="*/ 73 h 311"/>
                  <a:gd name="T84" fmla="*/ 159 w 332"/>
                  <a:gd name="T85" fmla="*/ 51 h 311"/>
                  <a:gd name="T86" fmla="*/ 180 w 332"/>
                  <a:gd name="T87" fmla="*/ 43 h 311"/>
                  <a:gd name="T88" fmla="*/ 189 w 332"/>
                  <a:gd name="T89" fmla="*/ 44 h 311"/>
                  <a:gd name="T90" fmla="*/ 189 w 332"/>
                  <a:gd name="T91" fmla="*/ 38 h 311"/>
                  <a:gd name="T92" fmla="*/ 187 w 332"/>
                  <a:gd name="T93" fmla="*/ 30 h 311"/>
                  <a:gd name="T94" fmla="*/ 184 w 332"/>
                  <a:gd name="T95" fmla="*/ 21 h 311"/>
                  <a:gd name="T96" fmla="*/ 189 w 332"/>
                  <a:gd name="T97" fmla="*/ 18 h 311"/>
                  <a:gd name="T98" fmla="*/ 161 w 332"/>
                  <a:gd name="T99" fmla="*/ 1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32" h="311">
                    <a:moveTo>
                      <a:pt x="148" y="0"/>
                    </a:moveTo>
                    <a:cubicBezTo>
                      <a:pt x="146" y="0"/>
                      <a:pt x="146" y="0"/>
                      <a:pt x="146" y="0"/>
                    </a:cubicBezTo>
                    <a:cubicBezTo>
                      <a:pt x="143" y="1"/>
                      <a:pt x="140" y="1"/>
                      <a:pt x="137" y="2"/>
                    </a:cubicBezTo>
                    <a:cubicBezTo>
                      <a:pt x="136" y="2"/>
                      <a:pt x="136" y="2"/>
                      <a:pt x="136" y="2"/>
                    </a:cubicBezTo>
                    <a:cubicBezTo>
                      <a:pt x="126" y="4"/>
                      <a:pt x="126" y="4"/>
                      <a:pt x="126" y="4"/>
                    </a:cubicBezTo>
                    <a:cubicBezTo>
                      <a:pt x="125" y="4"/>
                      <a:pt x="125" y="4"/>
                      <a:pt x="124" y="5"/>
                    </a:cubicBezTo>
                    <a:cubicBezTo>
                      <a:pt x="124" y="6"/>
                      <a:pt x="123" y="7"/>
                      <a:pt x="122" y="8"/>
                    </a:cubicBezTo>
                    <a:cubicBezTo>
                      <a:pt x="122" y="8"/>
                      <a:pt x="122" y="8"/>
                      <a:pt x="122" y="8"/>
                    </a:cubicBezTo>
                    <a:cubicBezTo>
                      <a:pt x="121" y="10"/>
                      <a:pt x="121" y="10"/>
                      <a:pt x="120" y="10"/>
                    </a:cubicBezTo>
                    <a:cubicBezTo>
                      <a:pt x="119" y="11"/>
                      <a:pt x="118" y="11"/>
                      <a:pt x="118" y="11"/>
                    </a:cubicBezTo>
                    <a:cubicBezTo>
                      <a:pt x="117" y="11"/>
                      <a:pt x="116" y="10"/>
                      <a:pt x="114" y="10"/>
                    </a:cubicBezTo>
                    <a:cubicBezTo>
                      <a:pt x="112" y="10"/>
                      <a:pt x="109" y="9"/>
                      <a:pt x="107" y="8"/>
                    </a:cubicBezTo>
                    <a:cubicBezTo>
                      <a:pt x="106" y="8"/>
                      <a:pt x="106" y="8"/>
                      <a:pt x="106" y="8"/>
                    </a:cubicBezTo>
                    <a:cubicBezTo>
                      <a:pt x="106" y="10"/>
                      <a:pt x="106" y="12"/>
                      <a:pt x="106" y="13"/>
                    </a:cubicBezTo>
                    <a:cubicBezTo>
                      <a:pt x="106" y="14"/>
                      <a:pt x="106" y="14"/>
                      <a:pt x="106" y="14"/>
                    </a:cubicBezTo>
                    <a:cubicBezTo>
                      <a:pt x="106" y="14"/>
                      <a:pt x="106" y="15"/>
                      <a:pt x="106" y="16"/>
                    </a:cubicBezTo>
                    <a:cubicBezTo>
                      <a:pt x="106" y="20"/>
                      <a:pt x="106" y="20"/>
                      <a:pt x="106" y="20"/>
                    </a:cubicBezTo>
                    <a:cubicBezTo>
                      <a:pt x="102" y="19"/>
                      <a:pt x="102" y="19"/>
                      <a:pt x="102" y="19"/>
                    </a:cubicBezTo>
                    <a:cubicBezTo>
                      <a:pt x="101" y="19"/>
                      <a:pt x="101" y="19"/>
                      <a:pt x="101" y="19"/>
                    </a:cubicBezTo>
                    <a:cubicBezTo>
                      <a:pt x="99" y="18"/>
                      <a:pt x="99" y="18"/>
                      <a:pt x="99" y="18"/>
                    </a:cubicBezTo>
                    <a:cubicBezTo>
                      <a:pt x="99" y="18"/>
                      <a:pt x="97" y="18"/>
                      <a:pt x="96" y="17"/>
                    </a:cubicBezTo>
                    <a:cubicBezTo>
                      <a:pt x="97" y="18"/>
                      <a:pt x="97" y="18"/>
                      <a:pt x="97" y="19"/>
                    </a:cubicBezTo>
                    <a:cubicBezTo>
                      <a:pt x="98" y="20"/>
                      <a:pt x="98" y="21"/>
                      <a:pt x="97" y="23"/>
                    </a:cubicBezTo>
                    <a:cubicBezTo>
                      <a:pt x="98" y="24"/>
                      <a:pt x="98" y="26"/>
                      <a:pt x="97" y="28"/>
                    </a:cubicBezTo>
                    <a:cubicBezTo>
                      <a:pt x="96" y="29"/>
                      <a:pt x="96" y="29"/>
                      <a:pt x="96" y="29"/>
                    </a:cubicBezTo>
                    <a:cubicBezTo>
                      <a:pt x="95" y="29"/>
                      <a:pt x="95" y="29"/>
                      <a:pt x="95" y="29"/>
                    </a:cubicBezTo>
                    <a:cubicBezTo>
                      <a:pt x="95" y="29"/>
                      <a:pt x="95" y="30"/>
                      <a:pt x="94" y="30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3" y="30"/>
                      <a:pt x="93" y="30"/>
                      <a:pt x="93" y="30"/>
                    </a:cubicBezTo>
                    <a:cubicBezTo>
                      <a:pt x="93" y="30"/>
                      <a:pt x="93" y="30"/>
                      <a:pt x="93" y="30"/>
                    </a:cubicBezTo>
                    <a:cubicBezTo>
                      <a:pt x="88" y="30"/>
                      <a:pt x="79" y="26"/>
                      <a:pt x="72" y="23"/>
                    </a:cubicBezTo>
                    <a:cubicBezTo>
                      <a:pt x="72" y="25"/>
                      <a:pt x="71" y="28"/>
                      <a:pt x="69" y="30"/>
                    </a:cubicBezTo>
                    <a:cubicBezTo>
                      <a:pt x="68" y="31"/>
                      <a:pt x="68" y="31"/>
                      <a:pt x="68" y="31"/>
                    </a:cubicBezTo>
                    <a:cubicBezTo>
                      <a:pt x="68" y="31"/>
                      <a:pt x="68" y="32"/>
                      <a:pt x="67" y="32"/>
                    </a:cubicBezTo>
                    <a:cubicBezTo>
                      <a:pt x="66" y="33"/>
                      <a:pt x="66" y="33"/>
                      <a:pt x="66" y="35"/>
                    </a:cubicBezTo>
                    <a:cubicBezTo>
                      <a:pt x="65" y="37"/>
                      <a:pt x="65" y="37"/>
                      <a:pt x="65" y="37"/>
                    </a:cubicBezTo>
                    <a:cubicBezTo>
                      <a:pt x="65" y="39"/>
                      <a:pt x="63" y="41"/>
                      <a:pt x="62" y="42"/>
                    </a:cubicBezTo>
                    <a:cubicBezTo>
                      <a:pt x="53" y="53"/>
                      <a:pt x="53" y="53"/>
                      <a:pt x="53" y="53"/>
                    </a:cubicBezTo>
                    <a:cubicBezTo>
                      <a:pt x="55" y="40"/>
                      <a:pt x="55" y="40"/>
                      <a:pt x="55" y="40"/>
                    </a:cubicBezTo>
                    <a:cubicBezTo>
                      <a:pt x="55" y="39"/>
                      <a:pt x="55" y="39"/>
                      <a:pt x="55" y="39"/>
                    </a:cubicBezTo>
                    <a:cubicBezTo>
                      <a:pt x="55" y="38"/>
                      <a:pt x="55" y="37"/>
                      <a:pt x="54" y="36"/>
                    </a:cubicBezTo>
                    <a:cubicBezTo>
                      <a:pt x="54" y="35"/>
                      <a:pt x="54" y="35"/>
                      <a:pt x="54" y="35"/>
                    </a:cubicBezTo>
                    <a:cubicBezTo>
                      <a:pt x="53" y="35"/>
                      <a:pt x="53" y="35"/>
                      <a:pt x="53" y="35"/>
                    </a:cubicBezTo>
                    <a:cubicBezTo>
                      <a:pt x="53" y="34"/>
                      <a:pt x="52" y="34"/>
                      <a:pt x="51" y="34"/>
                    </a:cubicBezTo>
                    <a:cubicBezTo>
                      <a:pt x="50" y="33"/>
                      <a:pt x="50" y="33"/>
                      <a:pt x="49" y="33"/>
                    </a:cubicBezTo>
                    <a:cubicBezTo>
                      <a:pt x="46" y="31"/>
                      <a:pt x="43" y="30"/>
                      <a:pt x="42" y="28"/>
                    </a:cubicBezTo>
                    <a:cubicBezTo>
                      <a:pt x="42" y="27"/>
                      <a:pt x="42" y="26"/>
                      <a:pt x="42" y="25"/>
                    </a:cubicBezTo>
                    <a:cubicBezTo>
                      <a:pt x="40" y="26"/>
                      <a:pt x="39" y="29"/>
                      <a:pt x="38" y="30"/>
                    </a:cubicBezTo>
                    <a:cubicBezTo>
                      <a:pt x="37" y="33"/>
                      <a:pt x="35" y="35"/>
                      <a:pt x="34" y="37"/>
                    </a:cubicBezTo>
                    <a:cubicBezTo>
                      <a:pt x="32" y="39"/>
                      <a:pt x="32" y="39"/>
                      <a:pt x="32" y="39"/>
                    </a:cubicBezTo>
                    <a:cubicBezTo>
                      <a:pt x="32" y="39"/>
                      <a:pt x="30" y="41"/>
                      <a:pt x="28" y="41"/>
                    </a:cubicBezTo>
                    <a:cubicBezTo>
                      <a:pt x="26" y="41"/>
                      <a:pt x="26" y="41"/>
                      <a:pt x="26" y="41"/>
                    </a:cubicBezTo>
                    <a:cubicBezTo>
                      <a:pt x="26" y="41"/>
                      <a:pt x="25" y="40"/>
                      <a:pt x="25" y="40"/>
                    </a:cubicBezTo>
                    <a:cubicBezTo>
                      <a:pt x="23" y="40"/>
                      <a:pt x="21" y="39"/>
                      <a:pt x="20" y="39"/>
                    </a:cubicBezTo>
                    <a:cubicBezTo>
                      <a:pt x="19" y="39"/>
                      <a:pt x="19" y="40"/>
                      <a:pt x="18" y="40"/>
                    </a:cubicBezTo>
                    <a:cubicBezTo>
                      <a:pt x="16" y="40"/>
                      <a:pt x="12" y="40"/>
                      <a:pt x="9" y="41"/>
                    </a:cubicBezTo>
                    <a:cubicBezTo>
                      <a:pt x="8" y="41"/>
                      <a:pt x="8" y="41"/>
                      <a:pt x="8" y="41"/>
                    </a:cubicBezTo>
                    <a:cubicBezTo>
                      <a:pt x="7" y="41"/>
                      <a:pt x="7" y="41"/>
                      <a:pt x="6" y="41"/>
                    </a:cubicBezTo>
                    <a:cubicBezTo>
                      <a:pt x="5" y="42"/>
                      <a:pt x="5" y="42"/>
                      <a:pt x="4" y="43"/>
                    </a:cubicBezTo>
                    <a:cubicBezTo>
                      <a:pt x="3" y="43"/>
                      <a:pt x="3" y="43"/>
                      <a:pt x="3" y="43"/>
                    </a:cubicBezTo>
                    <a:cubicBezTo>
                      <a:pt x="9" y="51"/>
                      <a:pt x="9" y="51"/>
                      <a:pt x="9" y="51"/>
                    </a:cubicBezTo>
                    <a:cubicBezTo>
                      <a:pt x="9" y="51"/>
                      <a:pt x="9" y="51"/>
                      <a:pt x="9" y="51"/>
                    </a:cubicBezTo>
                    <a:cubicBezTo>
                      <a:pt x="11" y="52"/>
                      <a:pt x="12" y="53"/>
                      <a:pt x="13" y="55"/>
                    </a:cubicBezTo>
                    <a:cubicBezTo>
                      <a:pt x="13" y="57"/>
                      <a:pt x="12" y="58"/>
                      <a:pt x="11" y="59"/>
                    </a:cubicBezTo>
                    <a:cubicBezTo>
                      <a:pt x="11" y="60"/>
                      <a:pt x="11" y="60"/>
                      <a:pt x="11" y="60"/>
                    </a:cubicBezTo>
                    <a:cubicBezTo>
                      <a:pt x="12" y="61"/>
                      <a:pt x="11" y="62"/>
                      <a:pt x="11" y="63"/>
                    </a:cubicBezTo>
                    <a:cubicBezTo>
                      <a:pt x="9" y="66"/>
                      <a:pt x="5" y="67"/>
                      <a:pt x="0" y="68"/>
                    </a:cubicBezTo>
                    <a:cubicBezTo>
                      <a:pt x="11" y="81"/>
                      <a:pt x="11" y="81"/>
                      <a:pt x="11" y="81"/>
                    </a:cubicBezTo>
                    <a:cubicBezTo>
                      <a:pt x="8" y="83"/>
                      <a:pt x="8" y="83"/>
                      <a:pt x="8" y="83"/>
                    </a:cubicBezTo>
                    <a:cubicBezTo>
                      <a:pt x="6" y="84"/>
                      <a:pt x="4" y="88"/>
                      <a:pt x="5" y="90"/>
                    </a:cubicBezTo>
                    <a:cubicBezTo>
                      <a:pt x="5" y="90"/>
                      <a:pt x="5" y="90"/>
                      <a:pt x="5" y="90"/>
                    </a:cubicBezTo>
                    <a:cubicBezTo>
                      <a:pt x="29" y="100"/>
                      <a:pt x="29" y="100"/>
                      <a:pt x="29" y="100"/>
                    </a:cubicBezTo>
                    <a:cubicBezTo>
                      <a:pt x="28" y="103"/>
                      <a:pt x="28" y="103"/>
                      <a:pt x="28" y="103"/>
                    </a:cubicBezTo>
                    <a:cubicBezTo>
                      <a:pt x="27" y="105"/>
                      <a:pt x="26" y="107"/>
                      <a:pt x="25" y="109"/>
                    </a:cubicBezTo>
                    <a:cubicBezTo>
                      <a:pt x="25" y="110"/>
                      <a:pt x="24" y="111"/>
                      <a:pt x="24" y="112"/>
                    </a:cubicBezTo>
                    <a:cubicBezTo>
                      <a:pt x="29" y="111"/>
                      <a:pt x="34" y="109"/>
                      <a:pt x="36" y="107"/>
                    </a:cubicBezTo>
                    <a:cubicBezTo>
                      <a:pt x="41" y="102"/>
                      <a:pt x="46" y="97"/>
                      <a:pt x="50" y="92"/>
                    </a:cubicBezTo>
                    <a:cubicBezTo>
                      <a:pt x="50" y="92"/>
                      <a:pt x="51" y="92"/>
                      <a:pt x="52" y="92"/>
                    </a:cubicBezTo>
                    <a:cubicBezTo>
                      <a:pt x="56" y="92"/>
                      <a:pt x="66" y="94"/>
                      <a:pt x="67" y="95"/>
                    </a:cubicBezTo>
                    <a:cubicBezTo>
                      <a:pt x="73" y="97"/>
                      <a:pt x="79" y="99"/>
                      <a:pt x="86" y="102"/>
                    </a:cubicBezTo>
                    <a:cubicBezTo>
                      <a:pt x="90" y="104"/>
                      <a:pt x="96" y="107"/>
                      <a:pt x="97" y="113"/>
                    </a:cubicBezTo>
                    <a:cubicBezTo>
                      <a:pt x="98" y="120"/>
                      <a:pt x="100" y="126"/>
                      <a:pt x="103" y="133"/>
                    </a:cubicBezTo>
                    <a:cubicBezTo>
                      <a:pt x="103" y="135"/>
                      <a:pt x="104" y="138"/>
                      <a:pt x="104" y="140"/>
                    </a:cubicBezTo>
                    <a:cubicBezTo>
                      <a:pt x="104" y="140"/>
                      <a:pt x="103" y="140"/>
                      <a:pt x="103" y="141"/>
                    </a:cubicBezTo>
                    <a:cubicBezTo>
                      <a:pt x="104" y="142"/>
                      <a:pt x="105" y="142"/>
                      <a:pt x="107" y="142"/>
                    </a:cubicBezTo>
                    <a:cubicBezTo>
                      <a:pt x="107" y="142"/>
                      <a:pt x="108" y="142"/>
                      <a:pt x="108" y="142"/>
                    </a:cubicBezTo>
                    <a:cubicBezTo>
                      <a:pt x="109" y="142"/>
                      <a:pt x="109" y="142"/>
                      <a:pt x="109" y="142"/>
                    </a:cubicBezTo>
                    <a:cubicBezTo>
                      <a:pt x="110" y="142"/>
                      <a:pt x="110" y="142"/>
                      <a:pt x="110" y="142"/>
                    </a:cubicBezTo>
                    <a:cubicBezTo>
                      <a:pt x="112" y="142"/>
                      <a:pt x="116" y="150"/>
                      <a:pt x="118" y="152"/>
                    </a:cubicBezTo>
                    <a:cubicBezTo>
                      <a:pt x="119" y="154"/>
                      <a:pt x="122" y="157"/>
                      <a:pt x="122" y="159"/>
                    </a:cubicBezTo>
                    <a:cubicBezTo>
                      <a:pt x="121" y="159"/>
                      <a:pt x="121" y="159"/>
                      <a:pt x="121" y="159"/>
                    </a:cubicBezTo>
                    <a:cubicBezTo>
                      <a:pt x="121" y="159"/>
                      <a:pt x="120" y="159"/>
                      <a:pt x="120" y="160"/>
                    </a:cubicBezTo>
                    <a:cubicBezTo>
                      <a:pt x="121" y="161"/>
                      <a:pt x="123" y="161"/>
                      <a:pt x="125" y="161"/>
                    </a:cubicBezTo>
                    <a:cubicBezTo>
                      <a:pt x="125" y="161"/>
                      <a:pt x="126" y="161"/>
                      <a:pt x="126" y="161"/>
                    </a:cubicBezTo>
                    <a:cubicBezTo>
                      <a:pt x="126" y="161"/>
                      <a:pt x="126" y="161"/>
                      <a:pt x="126" y="161"/>
                    </a:cubicBezTo>
                    <a:cubicBezTo>
                      <a:pt x="127" y="161"/>
                      <a:pt x="127" y="161"/>
                      <a:pt x="127" y="161"/>
                    </a:cubicBezTo>
                    <a:cubicBezTo>
                      <a:pt x="134" y="161"/>
                      <a:pt x="139" y="169"/>
                      <a:pt x="144" y="173"/>
                    </a:cubicBezTo>
                    <a:cubicBezTo>
                      <a:pt x="147" y="176"/>
                      <a:pt x="150" y="178"/>
                      <a:pt x="153" y="181"/>
                    </a:cubicBezTo>
                    <a:cubicBezTo>
                      <a:pt x="158" y="185"/>
                      <a:pt x="158" y="185"/>
                      <a:pt x="158" y="185"/>
                    </a:cubicBezTo>
                    <a:cubicBezTo>
                      <a:pt x="161" y="187"/>
                      <a:pt x="164" y="190"/>
                      <a:pt x="168" y="193"/>
                    </a:cubicBezTo>
                    <a:cubicBezTo>
                      <a:pt x="170" y="195"/>
                      <a:pt x="172" y="197"/>
                      <a:pt x="175" y="198"/>
                    </a:cubicBezTo>
                    <a:cubicBezTo>
                      <a:pt x="175" y="199"/>
                      <a:pt x="176" y="200"/>
                      <a:pt x="176" y="200"/>
                    </a:cubicBezTo>
                    <a:cubicBezTo>
                      <a:pt x="177" y="201"/>
                      <a:pt x="178" y="201"/>
                      <a:pt x="180" y="201"/>
                    </a:cubicBezTo>
                    <a:cubicBezTo>
                      <a:pt x="182" y="201"/>
                      <a:pt x="184" y="201"/>
                      <a:pt x="186" y="200"/>
                    </a:cubicBezTo>
                    <a:cubicBezTo>
                      <a:pt x="187" y="200"/>
                      <a:pt x="189" y="200"/>
                      <a:pt x="191" y="200"/>
                    </a:cubicBezTo>
                    <a:cubicBezTo>
                      <a:pt x="194" y="200"/>
                      <a:pt x="196" y="200"/>
                      <a:pt x="197" y="202"/>
                    </a:cubicBezTo>
                    <a:cubicBezTo>
                      <a:pt x="200" y="206"/>
                      <a:pt x="202" y="210"/>
                      <a:pt x="206" y="212"/>
                    </a:cubicBezTo>
                    <a:cubicBezTo>
                      <a:pt x="209" y="213"/>
                      <a:pt x="212" y="215"/>
                      <a:pt x="216" y="216"/>
                    </a:cubicBezTo>
                    <a:cubicBezTo>
                      <a:pt x="215" y="218"/>
                      <a:pt x="213" y="220"/>
                      <a:pt x="212" y="222"/>
                    </a:cubicBezTo>
                    <a:cubicBezTo>
                      <a:pt x="216" y="221"/>
                      <a:pt x="219" y="220"/>
                      <a:pt x="222" y="220"/>
                    </a:cubicBezTo>
                    <a:cubicBezTo>
                      <a:pt x="223" y="220"/>
                      <a:pt x="224" y="219"/>
                      <a:pt x="224" y="219"/>
                    </a:cubicBezTo>
                    <a:cubicBezTo>
                      <a:pt x="225" y="219"/>
                      <a:pt x="225" y="219"/>
                      <a:pt x="225" y="219"/>
                    </a:cubicBezTo>
                    <a:cubicBezTo>
                      <a:pt x="227" y="220"/>
                      <a:pt x="231" y="228"/>
                      <a:pt x="231" y="230"/>
                    </a:cubicBezTo>
                    <a:cubicBezTo>
                      <a:pt x="231" y="230"/>
                      <a:pt x="230" y="231"/>
                      <a:pt x="230" y="232"/>
                    </a:cubicBezTo>
                    <a:cubicBezTo>
                      <a:pt x="229" y="234"/>
                      <a:pt x="229" y="233"/>
                      <a:pt x="232" y="236"/>
                    </a:cubicBezTo>
                    <a:cubicBezTo>
                      <a:pt x="235" y="238"/>
                      <a:pt x="239" y="241"/>
                      <a:pt x="242" y="241"/>
                    </a:cubicBezTo>
                    <a:cubicBezTo>
                      <a:pt x="243" y="241"/>
                      <a:pt x="243" y="241"/>
                      <a:pt x="243" y="241"/>
                    </a:cubicBezTo>
                    <a:cubicBezTo>
                      <a:pt x="245" y="241"/>
                      <a:pt x="247" y="241"/>
                      <a:pt x="248" y="241"/>
                    </a:cubicBezTo>
                    <a:cubicBezTo>
                      <a:pt x="250" y="241"/>
                      <a:pt x="252" y="241"/>
                      <a:pt x="253" y="244"/>
                    </a:cubicBezTo>
                    <a:cubicBezTo>
                      <a:pt x="254" y="247"/>
                      <a:pt x="255" y="251"/>
                      <a:pt x="256" y="254"/>
                    </a:cubicBezTo>
                    <a:cubicBezTo>
                      <a:pt x="259" y="261"/>
                      <a:pt x="260" y="270"/>
                      <a:pt x="264" y="276"/>
                    </a:cubicBezTo>
                    <a:cubicBezTo>
                      <a:pt x="265" y="278"/>
                      <a:pt x="266" y="277"/>
                      <a:pt x="266" y="279"/>
                    </a:cubicBezTo>
                    <a:cubicBezTo>
                      <a:pt x="266" y="283"/>
                      <a:pt x="263" y="283"/>
                      <a:pt x="260" y="284"/>
                    </a:cubicBezTo>
                    <a:cubicBezTo>
                      <a:pt x="259" y="284"/>
                      <a:pt x="257" y="285"/>
                      <a:pt x="257" y="286"/>
                    </a:cubicBezTo>
                    <a:cubicBezTo>
                      <a:pt x="256" y="287"/>
                      <a:pt x="256" y="286"/>
                      <a:pt x="256" y="287"/>
                    </a:cubicBezTo>
                    <a:cubicBezTo>
                      <a:pt x="255" y="288"/>
                      <a:pt x="258" y="290"/>
                      <a:pt x="258" y="291"/>
                    </a:cubicBezTo>
                    <a:cubicBezTo>
                      <a:pt x="258" y="292"/>
                      <a:pt x="255" y="295"/>
                      <a:pt x="254" y="296"/>
                    </a:cubicBezTo>
                    <a:cubicBezTo>
                      <a:pt x="251" y="300"/>
                      <a:pt x="245" y="309"/>
                      <a:pt x="254" y="311"/>
                    </a:cubicBezTo>
                    <a:cubicBezTo>
                      <a:pt x="254" y="311"/>
                      <a:pt x="256" y="311"/>
                      <a:pt x="257" y="311"/>
                    </a:cubicBezTo>
                    <a:cubicBezTo>
                      <a:pt x="259" y="311"/>
                      <a:pt x="261" y="311"/>
                      <a:pt x="261" y="311"/>
                    </a:cubicBezTo>
                    <a:cubicBezTo>
                      <a:pt x="263" y="310"/>
                      <a:pt x="266" y="305"/>
                      <a:pt x="268" y="303"/>
                    </a:cubicBezTo>
                    <a:cubicBezTo>
                      <a:pt x="270" y="301"/>
                      <a:pt x="275" y="296"/>
                      <a:pt x="276" y="293"/>
                    </a:cubicBezTo>
                    <a:cubicBezTo>
                      <a:pt x="277" y="291"/>
                      <a:pt x="275" y="286"/>
                      <a:pt x="275" y="285"/>
                    </a:cubicBezTo>
                    <a:cubicBezTo>
                      <a:pt x="276" y="282"/>
                      <a:pt x="282" y="277"/>
                      <a:pt x="286" y="277"/>
                    </a:cubicBezTo>
                    <a:cubicBezTo>
                      <a:pt x="286" y="277"/>
                      <a:pt x="286" y="277"/>
                      <a:pt x="287" y="277"/>
                    </a:cubicBezTo>
                    <a:cubicBezTo>
                      <a:pt x="288" y="277"/>
                      <a:pt x="290" y="278"/>
                      <a:pt x="291" y="278"/>
                    </a:cubicBezTo>
                    <a:cubicBezTo>
                      <a:pt x="292" y="278"/>
                      <a:pt x="292" y="278"/>
                      <a:pt x="292" y="278"/>
                    </a:cubicBezTo>
                    <a:cubicBezTo>
                      <a:pt x="295" y="275"/>
                      <a:pt x="293" y="269"/>
                      <a:pt x="293" y="266"/>
                    </a:cubicBezTo>
                    <a:cubicBezTo>
                      <a:pt x="292" y="261"/>
                      <a:pt x="288" y="259"/>
                      <a:pt x="283" y="256"/>
                    </a:cubicBezTo>
                    <a:cubicBezTo>
                      <a:pt x="282" y="255"/>
                      <a:pt x="282" y="255"/>
                      <a:pt x="281" y="254"/>
                    </a:cubicBezTo>
                    <a:cubicBezTo>
                      <a:pt x="280" y="254"/>
                      <a:pt x="280" y="254"/>
                      <a:pt x="280" y="254"/>
                    </a:cubicBezTo>
                    <a:cubicBezTo>
                      <a:pt x="279" y="254"/>
                      <a:pt x="279" y="254"/>
                      <a:pt x="279" y="254"/>
                    </a:cubicBezTo>
                    <a:cubicBezTo>
                      <a:pt x="279" y="254"/>
                      <a:pt x="278" y="254"/>
                      <a:pt x="278" y="254"/>
                    </a:cubicBezTo>
                    <a:cubicBezTo>
                      <a:pt x="278" y="254"/>
                      <a:pt x="277" y="254"/>
                      <a:pt x="277" y="254"/>
                    </a:cubicBezTo>
                    <a:cubicBezTo>
                      <a:pt x="274" y="252"/>
                      <a:pt x="276" y="249"/>
                      <a:pt x="276" y="246"/>
                    </a:cubicBezTo>
                    <a:cubicBezTo>
                      <a:pt x="278" y="238"/>
                      <a:pt x="281" y="232"/>
                      <a:pt x="288" y="225"/>
                    </a:cubicBezTo>
                    <a:cubicBezTo>
                      <a:pt x="289" y="225"/>
                      <a:pt x="290" y="224"/>
                      <a:pt x="292" y="224"/>
                    </a:cubicBezTo>
                    <a:cubicBezTo>
                      <a:pt x="295" y="224"/>
                      <a:pt x="298" y="226"/>
                      <a:pt x="294" y="228"/>
                    </a:cubicBezTo>
                    <a:cubicBezTo>
                      <a:pt x="298" y="229"/>
                      <a:pt x="302" y="230"/>
                      <a:pt x="306" y="231"/>
                    </a:cubicBezTo>
                    <a:cubicBezTo>
                      <a:pt x="311" y="232"/>
                      <a:pt x="311" y="234"/>
                      <a:pt x="314" y="238"/>
                    </a:cubicBezTo>
                    <a:cubicBezTo>
                      <a:pt x="318" y="244"/>
                      <a:pt x="321" y="245"/>
                      <a:pt x="327" y="248"/>
                    </a:cubicBezTo>
                    <a:cubicBezTo>
                      <a:pt x="328" y="244"/>
                      <a:pt x="330" y="243"/>
                      <a:pt x="331" y="240"/>
                    </a:cubicBezTo>
                    <a:cubicBezTo>
                      <a:pt x="332" y="234"/>
                      <a:pt x="323" y="228"/>
                      <a:pt x="319" y="224"/>
                    </a:cubicBezTo>
                    <a:cubicBezTo>
                      <a:pt x="315" y="220"/>
                      <a:pt x="308" y="217"/>
                      <a:pt x="303" y="214"/>
                    </a:cubicBezTo>
                    <a:cubicBezTo>
                      <a:pt x="299" y="211"/>
                      <a:pt x="294" y="209"/>
                      <a:pt x="290" y="207"/>
                    </a:cubicBezTo>
                    <a:cubicBezTo>
                      <a:pt x="278" y="201"/>
                      <a:pt x="266" y="198"/>
                      <a:pt x="258" y="186"/>
                    </a:cubicBezTo>
                    <a:cubicBezTo>
                      <a:pt x="261" y="185"/>
                      <a:pt x="266" y="183"/>
                      <a:pt x="265" y="180"/>
                    </a:cubicBezTo>
                    <a:cubicBezTo>
                      <a:pt x="265" y="179"/>
                      <a:pt x="265" y="177"/>
                      <a:pt x="264" y="177"/>
                    </a:cubicBezTo>
                    <a:cubicBezTo>
                      <a:pt x="254" y="177"/>
                      <a:pt x="245" y="177"/>
                      <a:pt x="236" y="176"/>
                    </a:cubicBezTo>
                    <a:cubicBezTo>
                      <a:pt x="233" y="176"/>
                      <a:pt x="227" y="173"/>
                      <a:pt x="225" y="171"/>
                    </a:cubicBezTo>
                    <a:cubicBezTo>
                      <a:pt x="221" y="169"/>
                      <a:pt x="218" y="166"/>
                      <a:pt x="215" y="163"/>
                    </a:cubicBezTo>
                    <a:cubicBezTo>
                      <a:pt x="208" y="157"/>
                      <a:pt x="205" y="152"/>
                      <a:pt x="201" y="144"/>
                    </a:cubicBezTo>
                    <a:cubicBezTo>
                      <a:pt x="198" y="139"/>
                      <a:pt x="198" y="128"/>
                      <a:pt x="193" y="124"/>
                    </a:cubicBezTo>
                    <a:cubicBezTo>
                      <a:pt x="186" y="119"/>
                      <a:pt x="179" y="113"/>
                      <a:pt x="171" y="108"/>
                    </a:cubicBezTo>
                    <a:cubicBezTo>
                      <a:pt x="164" y="104"/>
                      <a:pt x="158" y="100"/>
                      <a:pt x="156" y="92"/>
                    </a:cubicBezTo>
                    <a:cubicBezTo>
                      <a:pt x="155" y="87"/>
                      <a:pt x="153" y="81"/>
                      <a:pt x="154" y="77"/>
                    </a:cubicBezTo>
                    <a:cubicBezTo>
                      <a:pt x="155" y="77"/>
                      <a:pt x="156" y="77"/>
                      <a:pt x="156" y="77"/>
                    </a:cubicBezTo>
                    <a:cubicBezTo>
                      <a:pt x="159" y="77"/>
                      <a:pt x="160" y="76"/>
                      <a:pt x="161" y="73"/>
                    </a:cubicBezTo>
                    <a:cubicBezTo>
                      <a:pt x="161" y="71"/>
                      <a:pt x="160" y="70"/>
                      <a:pt x="158" y="67"/>
                    </a:cubicBezTo>
                    <a:cubicBezTo>
                      <a:pt x="157" y="66"/>
                      <a:pt x="151" y="61"/>
                      <a:pt x="151" y="59"/>
                    </a:cubicBezTo>
                    <a:cubicBezTo>
                      <a:pt x="151" y="58"/>
                      <a:pt x="153" y="55"/>
                      <a:pt x="154" y="54"/>
                    </a:cubicBezTo>
                    <a:cubicBezTo>
                      <a:pt x="155" y="53"/>
                      <a:pt x="158" y="51"/>
                      <a:pt x="159" y="51"/>
                    </a:cubicBezTo>
                    <a:cubicBezTo>
                      <a:pt x="159" y="52"/>
                      <a:pt x="159" y="54"/>
                      <a:pt x="158" y="55"/>
                    </a:cubicBezTo>
                    <a:cubicBezTo>
                      <a:pt x="161" y="54"/>
                      <a:pt x="164" y="53"/>
                      <a:pt x="167" y="51"/>
                    </a:cubicBezTo>
                    <a:cubicBezTo>
                      <a:pt x="169" y="50"/>
                      <a:pt x="176" y="49"/>
                      <a:pt x="177" y="47"/>
                    </a:cubicBezTo>
                    <a:cubicBezTo>
                      <a:pt x="179" y="44"/>
                      <a:pt x="176" y="44"/>
                      <a:pt x="180" y="43"/>
                    </a:cubicBezTo>
                    <a:cubicBezTo>
                      <a:pt x="180" y="43"/>
                      <a:pt x="180" y="43"/>
                      <a:pt x="181" y="43"/>
                    </a:cubicBezTo>
                    <a:cubicBezTo>
                      <a:pt x="182" y="43"/>
                      <a:pt x="183" y="43"/>
                      <a:pt x="184" y="44"/>
                    </a:cubicBezTo>
                    <a:cubicBezTo>
                      <a:pt x="185" y="44"/>
                      <a:pt x="185" y="44"/>
                      <a:pt x="186" y="44"/>
                    </a:cubicBezTo>
                    <a:cubicBezTo>
                      <a:pt x="187" y="44"/>
                      <a:pt x="188" y="44"/>
                      <a:pt x="189" y="44"/>
                    </a:cubicBezTo>
                    <a:cubicBezTo>
                      <a:pt x="189" y="43"/>
                      <a:pt x="189" y="44"/>
                      <a:pt x="189" y="43"/>
                    </a:cubicBezTo>
                    <a:cubicBezTo>
                      <a:pt x="189" y="43"/>
                      <a:pt x="189" y="43"/>
                      <a:pt x="189" y="43"/>
                    </a:cubicBezTo>
                    <a:cubicBezTo>
                      <a:pt x="189" y="42"/>
                      <a:pt x="189" y="42"/>
                      <a:pt x="189" y="42"/>
                    </a:cubicBezTo>
                    <a:cubicBezTo>
                      <a:pt x="188" y="41"/>
                      <a:pt x="188" y="40"/>
                      <a:pt x="189" y="38"/>
                    </a:cubicBezTo>
                    <a:cubicBezTo>
                      <a:pt x="189" y="37"/>
                      <a:pt x="189" y="37"/>
                      <a:pt x="189" y="37"/>
                    </a:cubicBezTo>
                    <a:cubicBezTo>
                      <a:pt x="189" y="37"/>
                      <a:pt x="187" y="36"/>
                      <a:pt x="187" y="36"/>
                    </a:cubicBezTo>
                    <a:cubicBezTo>
                      <a:pt x="182" y="32"/>
                      <a:pt x="182" y="32"/>
                      <a:pt x="182" y="32"/>
                    </a:cubicBezTo>
                    <a:cubicBezTo>
                      <a:pt x="187" y="30"/>
                      <a:pt x="187" y="30"/>
                      <a:pt x="187" y="30"/>
                    </a:cubicBezTo>
                    <a:cubicBezTo>
                      <a:pt x="188" y="29"/>
                      <a:pt x="188" y="29"/>
                      <a:pt x="188" y="29"/>
                    </a:cubicBezTo>
                    <a:cubicBezTo>
                      <a:pt x="188" y="29"/>
                      <a:pt x="188" y="29"/>
                      <a:pt x="188" y="29"/>
                    </a:cubicBezTo>
                    <a:cubicBezTo>
                      <a:pt x="180" y="24"/>
                      <a:pt x="180" y="24"/>
                      <a:pt x="180" y="24"/>
                    </a:cubicBezTo>
                    <a:cubicBezTo>
                      <a:pt x="184" y="21"/>
                      <a:pt x="184" y="21"/>
                      <a:pt x="184" y="21"/>
                    </a:cubicBezTo>
                    <a:cubicBezTo>
                      <a:pt x="185" y="21"/>
                      <a:pt x="185" y="21"/>
                      <a:pt x="186" y="20"/>
                    </a:cubicBezTo>
                    <a:cubicBezTo>
                      <a:pt x="187" y="20"/>
                      <a:pt x="187" y="20"/>
                      <a:pt x="187" y="20"/>
                    </a:cubicBezTo>
                    <a:cubicBezTo>
                      <a:pt x="187" y="19"/>
                      <a:pt x="188" y="19"/>
                      <a:pt x="189" y="18"/>
                    </a:cubicBezTo>
                    <a:cubicBezTo>
                      <a:pt x="189" y="18"/>
                      <a:pt x="189" y="18"/>
                      <a:pt x="189" y="18"/>
                    </a:cubicBezTo>
                    <a:cubicBezTo>
                      <a:pt x="187" y="18"/>
                      <a:pt x="186" y="18"/>
                      <a:pt x="184" y="18"/>
                    </a:cubicBezTo>
                    <a:cubicBezTo>
                      <a:pt x="178" y="17"/>
                      <a:pt x="172" y="17"/>
                      <a:pt x="165" y="15"/>
                    </a:cubicBezTo>
                    <a:cubicBezTo>
                      <a:pt x="164" y="15"/>
                      <a:pt x="164" y="15"/>
                      <a:pt x="164" y="15"/>
                    </a:cubicBezTo>
                    <a:cubicBezTo>
                      <a:pt x="161" y="14"/>
                      <a:pt x="161" y="14"/>
                      <a:pt x="161" y="14"/>
                    </a:cubicBezTo>
                    <a:cubicBezTo>
                      <a:pt x="156" y="14"/>
                      <a:pt x="151" y="9"/>
                      <a:pt x="149" y="5"/>
                    </a:cubicBezTo>
                    <a:cubicBezTo>
                      <a:pt x="149" y="4"/>
                      <a:pt x="149" y="4"/>
                      <a:pt x="149" y="4"/>
                    </a:cubicBezTo>
                    <a:cubicBezTo>
                      <a:pt x="148" y="3"/>
                      <a:pt x="148" y="2"/>
                      <a:pt x="14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" name="Freeform 272">
                <a:extLst>
                  <a:ext uri="{FF2B5EF4-FFF2-40B4-BE49-F238E27FC236}">
                    <a16:creationId xmlns:a16="http://schemas.microsoft.com/office/drawing/2014/main" id="{106DBEB1-6EF3-C04B-8569-0E6DC5A53D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82779" y="3884113"/>
                <a:ext cx="7370" cy="7370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0 h 2"/>
                  <a:gd name="T4" fmla="*/ 0 w 2"/>
                  <a:gd name="T5" fmla="*/ 2 h 2"/>
                  <a:gd name="T6" fmla="*/ 2 w 2"/>
                  <a:gd name="T7" fmla="*/ 2 h 2"/>
                  <a:gd name="T8" fmla="*/ 2 w 2"/>
                  <a:gd name="T9" fmla="*/ 1 h 2"/>
                  <a:gd name="T10" fmla="*/ 2 w 2"/>
                  <a:gd name="T11" fmla="*/ 1 h 2"/>
                  <a:gd name="T12" fmla="*/ 1 w 2"/>
                  <a:gd name="T13" fmla="*/ 0 h 2"/>
                  <a:gd name="T14" fmla="*/ 0 w 2"/>
                  <a:gd name="T1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1" y="2"/>
                      <a:pt x="1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2" name="Freeform 273">
                <a:extLst>
                  <a:ext uri="{FF2B5EF4-FFF2-40B4-BE49-F238E27FC236}">
                    <a16:creationId xmlns:a16="http://schemas.microsoft.com/office/drawing/2014/main" id="{8DB1587A-750D-4D42-A590-9B08BF546D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16948" y="3581933"/>
                <a:ext cx="280069" cy="272699"/>
              </a:xfrm>
              <a:custGeom>
                <a:avLst/>
                <a:gdLst>
                  <a:gd name="T0" fmla="*/ 30 w 88"/>
                  <a:gd name="T1" fmla="*/ 19 h 86"/>
                  <a:gd name="T2" fmla="*/ 38 w 88"/>
                  <a:gd name="T3" fmla="*/ 16 h 86"/>
                  <a:gd name="T4" fmla="*/ 44 w 88"/>
                  <a:gd name="T5" fmla="*/ 22 h 86"/>
                  <a:gd name="T6" fmla="*/ 46 w 88"/>
                  <a:gd name="T7" fmla="*/ 22 h 86"/>
                  <a:gd name="T8" fmla="*/ 45 w 88"/>
                  <a:gd name="T9" fmla="*/ 27 h 86"/>
                  <a:gd name="T10" fmla="*/ 53 w 88"/>
                  <a:gd name="T11" fmla="*/ 35 h 86"/>
                  <a:gd name="T12" fmla="*/ 33 w 88"/>
                  <a:gd name="T13" fmla="*/ 40 h 86"/>
                  <a:gd name="T14" fmla="*/ 39 w 88"/>
                  <a:gd name="T15" fmla="*/ 43 h 86"/>
                  <a:gd name="T16" fmla="*/ 53 w 88"/>
                  <a:gd name="T17" fmla="*/ 37 h 86"/>
                  <a:gd name="T18" fmla="*/ 45 w 88"/>
                  <a:gd name="T19" fmla="*/ 43 h 86"/>
                  <a:gd name="T20" fmla="*/ 29 w 88"/>
                  <a:gd name="T21" fmla="*/ 41 h 86"/>
                  <a:gd name="T22" fmla="*/ 29 w 88"/>
                  <a:gd name="T23" fmla="*/ 31 h 86"/>
                  <a:gd name="T24" fmla="*/ 35 w 88"/>
                  <a:gd name="T25" fmla="*/ 26 h 86"/>
                  <a:gd name="T26" fmla="*/ 41 w 88"/>
                  <a:gd name="T27" fmla="*/ 8 h 86"/>
                  <a:gd name="T28" fmla="*/ 28 w 88"/>
                  <a:gd name="T29" fmla="*/ 19 h 86"/>
                  <a:gd name="T30" fmla="*/ 18 w 88"/>
                  <a:gd name="T31" fmla="*/ 29 h 86"/>
                  <a:gd name="T32" fmla="*/ 2 w 88"/>
                  <a:gd name="T33" fmla="*/ 60 h 86"/>
                  <a:gd name="T34" fmla="*/ 15 w 88"/>
                  <a:gd name="T35" fmla="*/ 65 h 86"/>
                  <a:gd name="T36" fmla="*/ 23 w 88"/>
                  <a:gd name="T37" fmla="*/ 66 h 86"/>
                  <a:gd name="T38" fmla="*/ 11 w 88"/>
                  <a:gd name="T39" fmla="*/ 67 h 86"/>
                  <a:gd name="T40" fmla="*/ 2 w 88"/>
                  <a:gd name="T41" fmla="*/ 70 h 86"/>
                  <a:gd name="T42" fmla="*/ 7 w 88"/>
                  <a:gd name="T43" fmla="*/ 73 h 86"/>
                  <a:gd name="T44" fmla="*/ 8 w 88"/>
                  <a:gd name="T45" fmla="*/ 75 h 86"/>
                  <a:gd name="T46" fmla="*/ 9 w 88"/>
                  <a:gd name="T47" fmla="*/ 74 h 86"/>
                  <a:gd name="T48" fmla="*/ 14 w 88"/>
                  <a:gd name="T49" fmla="*/ 71 h 86"/>
                  <a:gd name="T50" fmla="*/ 19 w 88"/>
                  <a:gd name="T51" fmla="*/ 71 h 86"/>
                  <a:gd name="T52" fmla="*/ 22 w 88"/>
                  <a:gd name="T53" fmla="*/ 70 h 86"/>
                  <a:gd name="T54" fmla="*/ 28 w 88"/>
                  <a:gd name="T55" fmla="*/ 72 h 86"/>
                  <a:gd name="T56" fmla="*/ 31 w 88"/>
                  <a:gd name="T57" fmla="*/ 72 h 86"/>
                  <a:gd name="T58" fmla="*/ 35 w 88"/>
                  <a:gd name="T59" fmla="*/ 76 h 86"/>
                  <a:gd name="T60" fmla="*/ 35 w 88"/>
                  <a:gd name="T61" fmla="*/ 77 h 86"/>
                  <a:gd name="T62" fmla="*/ 37 w 88"/>
                  <a:gd name="T63" fmla="*/ 79 h 86"/>
                  <a:gd name="T64" fmla="*/ 38 w 88"/>
                  <a:gd name="T65" fmla="*/ 79 h 86"/>
                  <a:gd name="T66" fmla="*/ 39 w 88"/>
                  <a:gd name="T67" fmla="*/ 79 h 86"/>
                  <a:gd name="T68" fmla="*/ 46 w 88"/>
                  <a:gd name="T69" fmla="*/ 80 h 86"/>
                  <a:gd name="T70" fmla="*/ 48 w 88"/>
                  <a:gd name="T71" fmla="*/ 82 h 86"/>
                  <a:gd name="T72" fmla="*/ 54 w 88"/>
                  <a:gd name="T73" fmla="*/ 85 h 86"/>
                  <a:gd name="T74" fmla="*/ 55 w 88"/>
                  <a:gd name="T75" fmla="*/ 86 h 86"/>
                  <a:gd name="T76" fmla="*/ 55 w 88"/>
                  <a:gd name="T77" fmla="*/ 84 h 86"/>
                  <a:gd name="T78" fmla="*/ 56 w 88"/>
                  <a:gd name="T79" fmla="*/ 82 h 86"/>
                  <a:gd name="T80" fmla="*/ 58 w 88"/>
                  <a:gd name="T81" fmla="*/ 80 h 86"/>
                  <a:gd name="T82" fmla="*/ 60 w 88"/>
                  <a:gd name="T83" fmla="*/ 75 h 86"/>
                  <a:gd name="T84" fmla="*/ 52 w 88"/>
                  <a:gd name="T85" fmla="*/ 65 h 86"/>
                  <a:gd name="T86" fmla="*/ 57 w 88"/>
                  <a:gd name="T87" fmla="*/ 56 h 86"/>
                  <a:gd name="T88" fmla="*/ 58 w 88"/>
                  <a:gd name="T89" fmla="*/ 56 h 86"/>
                  <a:gd name="T90" fmla="*/ 62 w 88"/>
                  <a:gd name="T91" fmla="*/ 55 h 86"/>
                  <a:gd name="T92" fmla="*/ 67 w 88"/>
                  <a:gd name="T93" fmla="*/ 49 h 86"/>
                  <a:gd name="T94" fmla="*/ 66 w 88"/>
                  <a:gd name="T95" fmla="*/ 56 h 86"/>
                  <a:gd name="T96" fmla="*/ 70 w 88"/>
                  <a:gd name="T97" fmla="*/ 57 h 86"/>
                  <a:gd name="T98" fmla="*/ 71 w 88"/>
                  <a:gd name="T99" fmla="*/ 56 h 86"/>
                  <a:gd name="T100" fmla="*/ 72 w 88"/>
                  <a:gd name="T101" fmla="*/ 54 h 86"/>
                  <a:gd name="T102" fmla="*/ 79 w 88"/>
                  <a:gd name="T103" fmla="*/ 47 h 86"/>
                  <a:gd name="T104" fmla="*/ 83 w 88"/>
                  <a:gd name="T105" fmla="*/ 44 h 86"/>
                  <a:gd name="T106" fmla="*/ 81 w 88"/>
                  <a:gd name="T107" fmla="*/ 41 h 86"/>
                  <a:gd name="T108" fmla="*/ 76 w 88"/>
                  <a:gd name="T109" fmla="*/ 39 h 86"/>
                  <a:gd name="T110" fmla="*/ 74 w 88"/>
                  <a:gd name="T111" fmla="*/ 34 h 86"/>
                  <a:gd name="T112" fmla="*/ 71 w 88"/>
                  <a:gd name="T113" fmla="*/ 29 h 86"/>
                  <a:gd name="T114" fmla="*/ 80 w 88"/>
                  <a:gd name="T115" fmla="*/ 27 h 86"/>
                  <a:gd name="T116" fmla="*/ 84 w 88"/>
                  <a:gd name="T117" fmla="*/ 25 h 86"/>
                  <a:gd name="T118" fmla="*/ 86 w 88"/>
                  <a:gd name="T119" fmla="*/ 18 h 86"/>
                  <a:gd name="T120" fmla="*/ 87 w 88"/>
                  <a:gd name="T121" fmla="*/ 12 h 86"/>
                  <a:gd name="T122" fmla="*/ 87 w 88"/>
                  <a:gd name="T123" fmla="*/ 6 h 86"/>
                  <a:gd name="T124" fmla="*/ 84 w 88"/>
                  <a:gd name="T125" fmla="*/ 3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88" h="86">
                    <a:moveTo>
                      <a:pt x="35" y="26"/>
                    </a:moveTo>
                    <a:cubicBezTo>
                      <a:pt x="31" y="26"/>
                      <a:pt x="31" y="22"/>
                      <a:pt x="30" y="19"/>
                    </a:cubicBezTo>
                    <a:cubicBezTo>
                      <a:pt x="31" y="18"/>
                      <a:pt x="32" y="18"/>
                      <a:pt x="34" y="17"/>
                    </a:cubicBezTo>
                    <a:cubicBezTo>
                      <a:pt x="36" y="17"/>
                      <a:pt x="37" y="16"/>
                      <a:pt x="38" y="16"/>
                    </a:cubicBezTo>
                    <a:cubicBezTo>
                      <a:pt x="40" y="16"/>
                      <a:pt x="40" y="17"/>
                      <a:pt x="41" y="21"/>
                    </a:cubicBezTo>
                    <a:cubicBezTo>
                      <a:pt x="41" y="22"/>
                      <a:pt x="42" y="22"/>
                      <a:pt x="44" y="22"/>
                    </a:cubicBezTo>
                    <a:cubicBezTo>
                      <a:pt x="44" y="22"/>
                      <a:pt x="45" y="22"/>
                      <a:pt x="45" y="22"/>
                    </a:cubicBezTo>
                    <a:cubicBezTo>
                      <a:pt x="45" y="22"/>
                      <a:pt x="46" y="22"/>
                      <a:pt x="46" y="22"/>
                    </a:cubicBezTo>
                    <a:cubicBezTo>
                      <a:pt x="47" y="22"/>
                      <a:pt x="48" y="22"/>
                      <a:pt x="49" y="23"/>
                    </a:cubicBezTo>
                    <a:cubicBezTo>
                      <a:pt x="47" y="24"/>
                      <a:pt x="45" y="25"/>
                      <a:pt x="45" y="27"/>
                    </a:cubicBezTo>
                    <a:cubicBezTo>
                      <a:pt x="45" y="30"/>
                      <a:pt x="47" y="30"/>
                      <a:pt x="50" y="31"/>
                    </a:cubicBezTo>
                    <a:cubicBezTo>
                      <a:pt x="52" y="31"/>
                      <a:pt x="53" y="33"/>
                      <a:pt x="53" y="35"/>
                    </a:cubicBezTo>
                    <a:cubicBezTo>
                      <a:pt x="52" y="33"/>
                      <a:pt x="46" y="32"/>
                      <a:pt x="45" y="32"/>
                    </a:cubicBezTo>
                    <a:cubicBezTo>
                      <a:pt x="43" y="34"/>
                      <a:pt x="34" y="37"/>
                      <a:pt x="33" y="40"/>
                    </a:cubicBezTo>
                    <a:cubicBezTo>
                      <a:pt x="32" y="42"/>
                      <a:pt x="35" y="42"/>
                      <a:pt x="37" y="43"/>
                    </a:cubicBezTo>
                    <a:cubicBezTo>
                      <a:pt x="38" y="43"/>
                      <a:pt x="38" y="43"/>
                      <a:pt x="39" y="43"/>
                    </a:cubicBezTo>
                    <a:cubicBezTo>
                      <a:pt x="42" y="43"/>
                      <a:pt x="48" y="39"/>
                      <a:pt x="51" y="38"/>
                    </a:cubicBezTo>
                    <a:cubicBezTo>
                      <a:pt x="52" y="37"/>
                      <a:pt x="52" y="37"/>
                      <a:pt x="53" y="37"/>
                    </a:cubicBezTo>
                    <a:cubicBezTo>
                      <a:pt x="52" y="37"/>
                      <a:pt x="52" y="38"/>
                      <a:pt x="52" y="38"/>
                    </a:cubicBezTo>
                    <a:cubicBezTo>
                      <a:pt x="50" y="40"/>
                      <a:pt x="46" y="40"/>
                      <a:pt x="45" y="43"/>
                    </a:cubicBezTo>
                    <a:cubicBezTo>
                      <a:pt x="44" y="44"/>
                      <a:pt x="42" y="45"/>
                      <a:pt x="41" y="45"/>
                    </a:cubicBezTo>
                    <a:cubicBezTo>
                      <a:pt x="37" y="45"/>
                      <a:pt x="31" y="42"/>
                      <a:pt x="29" y="41"/>
                    </a:cubicBezTo>
                    <a:cubicBezTo>
                      <a:pt x="31" y="40"/>
                      <a:pt x="31" y="38"/>
                      <a:pt x="31" y="35"/>
                    </a:cubicBezTo>
                    <a:cubicBezTo>
                      <a:pt x="30" y="34"/>
                      <a:pt x="29" y="32"/>
                      <a:pt x="29" y="31"/>
                    </a:cubicBezTo>
                    <a:cubicBezTo>
                      <a:pt x="30" y="28"/>
                      <a:pt x="37" y="31"/>
                      <a:pt x="36" y="26"/>
                    </a:cubicBezTo>
                    <a:cubicBezTo>
                      <a:pt x="36" y="26"/>
                      <a:pt x="35" y="26"/>
                      <a:pt x="35" y="26"/>
                    </a:cubicBezTo>
                    <a:moveTo>
                      <a:pt x="72" y="0"/>
                    </a:moveTo>
                    <a:cubicBezTo>
                      <a:pt x="62" y="0"/>
                      <a:pt x="49" y="0"/>
                      <a:pt x="41" y="8"/>
                    </a:cubicBezTo>
                    <a:cubicBezTo>
                      <a:pt x="39" y="10"/>
                      <a:pt x="38" y="13"/>
                      <a:pt x="35" y="15"/>
                    </a:cubicBezTo>
                    <a:cubicBezTo>
                      <a:pt x="33" y="17"/>
                      <a:pt x="31" y="18"/>
                      <a:pt x="28" y="19"/>
                    </a:cubicBezTo>
                    <a:cubicBezTo>
                      <a:pt x="26" y="20"/>
                      <a:pt x="21" y="20"/>
                      <a:pt x="20" y="21"/>
                    </a:cubicBezTo>
                    <a:cubicBezTo>
                      <a:pt x="19" y="22"/>
                      <a:pt x="18" y="27"/>
                      <a:pt x="18" y="29"/>
                    </a:cubicBezTo>
                    <a:cubicBezTo>
                      <a:pt x="16" y="39"/>
                      <a:pt x="12" y="46"/>
                      <a:pt x="5" y="54"/>
                    </a:cubicBezTo>
                    <a:cubicBezTo>
                      <a:pt x="2" y="56"/>
                      <a:pt x="1" y="57"/>
                      <a:pt x="2" y="60"/>
                    </a:cubicBezTo>
                    <a:cubicBezTo>
                      <a:pt x="2" y="61"/>
                      <a:pt x="7" y="63"/>
                      <a:pt x="8" y="64"/>
                    </a:cubicBezTo>
                    <a:cubicBezTo>
                      <a:pt x="11" y="65"/>
                      <a:pt x="13" y="65"/>
                      <a:pt x="15" y="65"/>
                    </a:cubicBezTo>
                    <a:cubicBezTo>
                      <a:pt x="17" y="65"/>
                      <a:pt x="19" y="64"/>
                      <a:pt x="22" y="62"/>
                    </a:cubicBezTo>
                    <a:cubicBezTo>
                      <a:pt x="21" y="64"/>
                      <a:pt x="22" y="65"/>
                      <a:pt x="23" y="66"/>
                    </a:cubicBezTo>
                    <a:cubicBezTo>
                      <a:pt x="23" y="65"/>
                      <a:pt x="21" y="65"/>
                      <a:pt x="20" y="65"/>
                    </a:cubicBezTo>
                    <a:cubicBezTo>
                      <a:pt x="17" y="65"/>
                      <a:pt x="13" y="66"/>
                      <a:pt x="11" y="67"/>
                    </a:cubicBezTo>
                    <a:cubicBezTo>
                      <a:pt x="9" y="67"/>
                      <a:pt x="5" y="68"/>
                      <a:pt x="6" y="70"/>
                    </a:cubicBezTo>
                    <a:cubicBezTo>
                      <a:pt x="5" y="70"/>
                      <a:pt x="3" y="70"/>
                      <a:pt x="2" y="70"/>
                    </a:cubicBezTo>
                    <a:cubicBezTo>
                      <a:pt x="1" y="70"/>
                      <a:pt x="1" y="70"/>
                      <a:pt x="0" y="70"/>
                    </a:cubicBezTo>
                    <a:cubicBezTo>
                      <a:pt x="2" y="71"/>
                      <a:pt x="5" y="72"/>
                      <a:pt x="7" y="73"/>
                    </a:cubicBezTo>
                    <a:cubicBezTo>
                      <a:pt x="8" y="74"/>
                      <a:pt x="8" y="75"/>
                      <a:pt x="8" y="75"/>
                    </a:cubicBezTo>
                    <a:cubicBezTo>
                      <a:pt x="8" y="75"/>
                      <a:pt x="8" y="75"/>
                      <a:pt x="8" y="75"/>
                    </a:cubicBezTo>
                    <a:cubicBezTo>
                      <a:pt x="8" y="75"/>
                      <a:pt x="8" y="75"/>
                      <a:pt x="8" y="75"/>
                    </a:cubicBezTo>
                    <a:cubicBezTo>
                      <a:pt x="9" y="74"/>
                      <a:pt x="9" y="74"/>
                      <a:pt x="9" y="74"/>
                    </a:cubicBezTo>
                    <a:cubicBezTo>
                      <a:pt x="9" y="73"/>
                      <a:pt x="10" y="72"/>
                      <a:pt x="12" y="71"/>
                    </a:cubicBezTo>
                    <a:cubicBezTo>
                      <a:pt x="13" y="71"/>
                      <a:pt x="14" y="71"/>
                      <a:pt x="14" y="71"/>
                    </a:cubicBezTo>
                    <a:cubicBezTo>
                      <a:pt x="16" y="71"/>
                      <a:pt x="17" y="71"/>
                      <a:pt x="18" y="72"/>
                    </a:cubicBezTo>
                    <a:cubicBezTo>
                      <a:pt x="19" y="71"/>
                      <a:pt x="19" y="71"/>
                      <a:pt x="19" y="71"/>
                    </a:cubicBezTo>
                    <a:cubicBezTo>
                      <a:pt x="20" y="71"/>
                      <a:pt x="20" y="71"/>
                      <a:pt x="20" y="71"/>
                    </a:cubicBezTo>
                    <a:cubicBezTo>
                      <a:pt x="20" y="71"/>
                      <a:pt x="21" y="70"/>
                      <a:pt x="22" y="70"/>
                    </a:cubicBezTo>
                    <a:cubicBezTo>
                      <a:pt x="23" y="70"/>
                      <a:pt x="24" y="71"/>
                      <a:pt x="26" y="71"/>
                    </a:cubicBezTo>
                    <a:cubicBezTo>
                      <a:pt x="26" y="71"/>
                      <a:pt x="27" y="71"/>
                      <a:pt x="28" y="72"/>
                    </a:cubicBezTo>
                    <a:cubicBezTo>
                      <a:pt x="29" y="71"/>
                      <a:pt x="29" y="71"/>
                      <a:pt x="29" y="71"/>
                    </a:cubicBezTo>
                    <a:cubicBezTo>
                      <a:pt x="31" y="72"/>
                      <a:pt x="31" y="72"/>
                      <a:pt x="31" y="72"/>
                    </a:cubicBezTo>
                    <a:cubicBezTo>
                      <a:pt x="32" y="72"/>
                      <a:pt x="33" y="73"/>
                      <a:pt x="34" y="75"/>
                    </a:cubicBezTo>
                    <a:cubicBezTo>
                      <a:pt x="35" y="76"/>
                      <a:pt x="35" y="76"/>
                      <a:pt x="35" y="76"/>
                    </a:cubicBezTo>
                    <a:cubicBezTo>
                      <a:pt x="35" y="77"/>
                      <a:pt x="35" y="77"/>
                      <a:pt x="35" y="77"/>
                    </a:cubicBezTo>
                    <a:cubicBezTo>
                      <a:pt x="35" y="77"/>
                      <a:pt x="35" y="77"/>
                      <a:pt x="35" y="77"/>
                    </a:cubicBezTo>
                    <a:cubicBezTo>
                      <a:pt x="35" y="78"/>
                      <a:pt x="36" y="78"/>
                      <a:pt x="36" y="79"/>
                    </a:cubicBezTo>
                    <a:cubicBezTo>
                      <a:pt x="37" y="79"/>
                      <a:pt x="37" y="79"/>
                      <a:pt x="37" y="79"/>
                    </a:cubicBezTo>
                    <a:cubicBezTo>
                      <a:pt x="37" y="79"/>
                      <a:pt x="38" y="79"/>
                      <a:pt x="38" y="79"/>
                    </a:cubicBezTo>
                    <a:cubicBezTo>
                      <a:pt x="38" y="79"/>
                      <a:pt x="38" y="79"/>
                      <a:pt x="38" y="79"/>
                    </a:cubicBezTo>
                    <a:cubicBezTo>
                      <a:pt x="39" y="79"/>
                      <a:pt x="39" y="79"/>
                      <a:pt x="39" y="79"/>
                    </a:cubicBezTo>
                    <a:cubicBezTo>
                      <a:pt x="39" y="79"/>
                      <a:pt x="39" y="79"/>
                      <a:pt x="39" y="79"/>
                    </a:cubicBezTo>
                    <a:cubicBezTo>
                      <a:pt x="40" y="79"/>
                      <a:pt x="41" y="78"/>
                      <a:pt x="42" y="78"/>
                    </a:cubicBezTo>
                    <a:cubicBezTo>
                      <a:pt x="43" y="78"/>
                      <a:pt x="45" y="79"/>
                      <a:pt x="46" y="80"/>
                    </a:cubicBezTo>
                    <a:cubicBezTo>
                      <a:pt x="47" y="81"/>
                      <a:pt x="47" y="81"/>
                      <a:pt x="47" y="81"/>
                    </a:cubicBezTo>
                    <a:cubicBezTo>
                      <a:pt x="47" y="81"/>
                      <a:pt x="48" y="82"/>
                      <a:pt x="48" y="82"/>
                    </a:cubicBezTo>
                    <a:cubicBezTo>
                      <a:pt x="49" y="82"/>
                      <a:pt x="50" y="82"/>
                      <a:pt x="52" y="83"/>
                    </a:cubicBezTo>
                    <a:cubicBezTo>
                      <a:pt x="53" y="83"/>
                      <a:pt x="54" y="84"/>
                      <a:pt x="54" y="85"/>
                    </a:cubicBezTo>
                    <a:cubicBezTo>
                      <a:pt x="55" y="85"/>
                      <a:pt x="55" y="85"/>
                      <a:pt x="55" y="85"/>
                    </a:cubicBezTo>
                    <a:cubicBezTo>
                      <a:pt x="55" y="86"/>
                      <a:pt x="55" y="86"/>
                      <a:pt x="55" y="86"/>
                    </a:cubicBezTo>
                    <a:cubicBezTo>
                      <a:pt x="56" y="86"/>
                      <a:pt x="56" y="86"/>
                      <a:pt x="56" y="86"/>
                    </a:cubicBezTo>
                    <a:cubicBezTo>
                      <a:pt x="55" y="85"/>
                      <a:pt x="55" y="85"/>
                      <a:pt x="55" y="84"/>
                    </a:cubicBezTo>
                    <a:cubicBezTo>
                      <a:pt x="56" y="83"/>
                      <a:pt x="56" y="83"/>
                      <a:pt x="56" y="83"/>
                    </a:cubicBezTo>
                    <a:cubicBezTo>
                      <a:pt x="56" y="82"/>
                      <a:pt x="56" y="82"/>
                      <a:pt x="56" y="82"/>
                    </a:cubicBezTo>
                    <a:cubicBezTo>
                      <a:pt x="57" y="81"/>
                      <a:pt x="57" y="80"/>
                      <a:pt x="57" y="80"/>
                    </a:cubicBezTo>
                    <a:cubicBezTo>
                      <a:pt x="58" y="80"/>
                      <a:pt x="58" y="80"/>
                      <a:pt x="58" y="80"/>
                    </a:cubicBezTo>
                    <a:cubicBezTo>
                      <a:pt x="58" y="79"/>
                      <a:pt x="58" y="79"/>
                      <a:pt x="58" y="79"/>
                    </a:cubicBezTo>
                    <a:cubicBezTo>
                      <a:pt x="60" y="76"/>
                      <a:pt x="60" y="75"/>
                      <a:pt x="60" y="75"/>
                    </a:cubicBezTo>
                    <a:cubicBezTo>
                      <a:pt x="57" y="72"/>
                      <a:pt x="55" y="70"/>
                      <a:pt x="53" y="67"/>
                    </a:cubicBezTo>
                    <a:cubicBezTo>
                      <a:pt x="53" y="66"/>
                      <a:pt x="52" y="66"/>
                      <a:pt x="52" y="65"/>
                    </a:cubicBezTo>
                    <a:cubicBezTo>
                      <a:pt x="52" y="65"/>
                      <a:pt x="52" y="65"/>
                      <a:pt x="52" y="65"/>
                    </a:cubicBezTo>
                    <a:cubicBezTo>
                      <a:pt x="51" y="61"/>
                      <a:pt x="54" y="58"/>
                      <a:pt x="57" y="56"/>
                    </a:cubicBezTo>
                    <a:cubicBezTo>
                      <a:pt x="58" y="56"/>
                      <a:pt x="58" y="56"/>
                      <a:pt x="58" y="56"/>
                    </a:cubicBezTo>
                    <a:cubicBezTo>
                      <a:pt x="58" y="56"/>
                      <a:pt x="58" y="56"/>
                      <a:pt x="58" y="56"/>
                    </a:cubicBezTo>
                    <a:cubicBezTo>
                      <a:pt x="59" y="55"/>
                      <a:pt x="60" y="55"/>
                      <a:pt x="61" y="55"/>
                    </a:cubicBezTo>
                    <a:cubicBezTo>
                      <a:pt x="61" y="55"/>
                      <a:pt x="61" y="55"/>
                      <a:pt x="62" y="55"/>
                    </a:cubicBezTo>
                    <a:cubicBezTo>
                      <a:pt x="63" y="55"/>
                      <a:pt x="63" y="55"/>
                      <a:pt x="64" y="55"/>
                    </a:cubicBezTo>
                    <a:cubicBezTo>
                      <a:pt x="67" y="49"/>
                      <a:pt x="67" y="49"/>
                      <a:pt x="67" y="49"/>
                    </a:cubicBezTo>
                    <a:cubicBezTo>
                      <a:pt x="66" y="56"/>
                      <a:pt x="66" y="56"/>
                      <a:pt x="66" y="56"/>
                    </a:cubicBezTo>
                    <a:cubicBezTo>
                      <a:pt x="66" y="56"/>
                      <a:pt x="66" y="56"/>
                      <a:pt x="66" y="56"/>
                    </a:cubicBezTo>
                    <a:cubicBezTo>
                      <a:pt x="67" y="56"/>
                      <a:pt x="68" y="57"/>
                      <a:pt x="69" y="57"/>
                    </a:cubicBezTo>
                    <a:cubicBezTo>
                      <a:pt x="70" y="57"/>
                      <a:pt x="70" y="57"/>
                      <a:pt x="70" y="57"/>
                    </a:cubicBezTo>
                    <a:cubicBezTo>
                      <a:pt x="71" y="57"/>
                      <a:pt x="71" y="57"/>
                      <a:pt x="71" y="57"/>
                    </a:cubicBezTo>
                    <a:cubicBezTo>
                      <a:pt x="71" y="56"/>
                      <a:pt x="71" y="56"/>
                      <a:pt x="71" y="56"/>
                    </a:cubicBezTo>
                    <a:cubicBezTo>
                      <a:pt x="72" y="56"/>
                      <a:pt x="73" y="56"/>
                      <a:pt x="74" y="56"/>
                    </a:cubicBezTo>
                    <a:cubicBezTo>
                      <a:pt x="72" y="54"/>
                      <a:pt x="72" y="54"/>
                      <a:pt x="72" y="54"/>
                    </a:cubicBezTo>
                    <a:cubicBezTo>
                      <a:pt x="73" y="52"/>
                      <a:pt x="73" y="52"/>
                      <a:pt x="73" y="52"/>
                    </a:cubicBezTo>
                    <a:cubicBezTo>
                      <a:pt x="74" y="49"/>
                      <a:pt x="77" y="48"/>
                      <a:pt x="79" y="47"/>
                    </a:cubicBezTo>
                    <a:cubicBezTo>
                      <a:pt x="80" y="46"/>
                      <a:pt x="80" y="46"/>
                      <a:pt x="80" y="46"/>
                    </a:cubicBezTo>
                    <a:cubicBezTo>
                      <a:pt x="81" y="45"/>
                      <a:pt x="83" y="44"/>
                      <a:pt x="83" y="44"/>
                    </a:cubicBezTo>
                    <a:cubicBezTo>
                      <a:pt x="83" y="42"/>
                      <a:pt x="83" y="42"/>
                      <a:pt x="81" y="41"/>
                    </a:cubicBezTo>
                    <a:cubicBezTo>
                      <a:pt x="81" y="41"/>
                      <a:pt x="81" y="41"/>
                      <a:pt x="81" y="41"/>
                    </a:cubicBezTo>
                    <a:cubicBezTo>
                      <a:pt x="80" y="41"/>
                      <a:pt x="80" y="41"/>
                      <a:pt x="80" y="41"/>
                    </a:cubicBezTo>
                    <a:cubicBezTo>
                      <a:pt x="78" y="40"/>
                      <a:pt x="77" y="40"/>
                      <a:pt x="76" y="39"/>
                    </a:cubicBezTo>
                    <a:cubicBezTo>
                      <a:pt x="71" y="38"/>
                      <a:pt x="71" y="38"/>
                      <a:pt x="71" y="38"/>
                    </a:cubicBezTo>
                    <a:cubicBezTo>
                      <a:pt x="74" y="34"/>
                      <a:pt x="74" y="34"/>
                      <a:pt x="74" y="34"/>
                    </a:cubicBezTo>
                    <a:cubicBezTo>
                      <a:pt x="75" y="33"/>
                      <a:pt x="75" y="33"/>
                      <a:pt x="75" y="33"/>
                    </a:cubicBezTo>
                    <a:cubicBezTo>
                      <a:pt x="71" y="29"/>
                      <a:pt x="71" y="29"/>
                      <a:pt x="71" y="29"/>
                    </a:cubicBezTo>
                    <a:cubicBezTo>
                      <a:pt x="76" y="27"/>
                      <a:pt x="76" y="27"/>
                      <a:pt x="76" y="27"/>
                    </a:cubicBezTo>
                    <a:cubicBezTo>
                      <a:pt x="78" y="27"/>
                      <a:pt x="79" y="27"/>
                      <a:pt x="80" y="27"/>
                    </a:cubicBezTo>
                    <a:cubicBezTo>
                      <a:pt x="81" y="27"/>
                      <a:pt x="83" y="27"/>
                      <a:pt x="83" y="27"/>
                    </a:cubicBezTo>
                    <a:cubicBezTo>
                      <a:pt x="84" y="25"/>
                      <a:pt x="84" y="25"/>
                      <a:pt x="84" y="25"/>
                    </a:cubicBezTo>
                    <a:cubicBezTo>
                      <a:pt x="84" y="25"/>
                      <a:pt x="84" y="25"/>
                      <a:pt x="84" y="25"/>
                    </a:cubicBezTo>
                    <a:cubicBezTo>
                      <a:pt x="84" y="22"/>
                      <a:pt x="85" y="20"/>
                      <a:pt x="86" y="18"/>
                    </a:cubicBezTo>
                    <a:cubicBezTo>
                      <a:pt x="86" y="17"/>
                      <a:pt x="87" y="16"/>
                      <a:pt x="87" y="15"/>
                    </a:cubicBezTo>
                    <a:cubicBezTo>
                      <a:pt x="87" y="14"/>
                      <a:pt x="87" y="13"/>
                      <a:pt x="87" y="12"/>
                    </a:cubicBezTo>
                    <a:cubicBezTo>
                      <a:pt x="88" y="10"/>
                      <a:pt x="88" y="8"/>
                      <a:pt x="87" y="7"/>
                    </a:cubicBezTo>
                    <a:cubicBezTo>
                      <a:pt x="87" y="6"/>
                      <a:pt x="87" y="6"/>
                      <a:pt x="87" y="6"/>
                    </a:cubicBezTo>
                    <a:cubicBezTo>
                      <a:pt x="87" y="6"/>
                      <a:pt x="87" y="6"/>
                      <a:pt x="87" y="6"/>
                    </a:cubicBezTo>
                    <a:cubicBezTo>
                      <a:pt x="86" y="5"/>
                      <a:pt x="85" y="4"/>
                      <a:pt x="84" y="3"/>
                    </a:cubicBezTo>
                    <a:cubicBezTo>
                      <a:pt x="81" y="0"/>
                      <a:pt x="77" y="0"/>
                      <a:pt x="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3" name="Freeform 274">
                <a:extLst>
                  <a:ext uri="{FF2B5EF4-FFF2-40B4-BE49-F238E27FC236}">
                    <a16:creationId xmlns:a16="http://schemas.microsoft.com/office/drawing/2014/main" id="{D7E3A546-F258-1B48-A0B3-2E9EC01368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1672" y="3803040"/>
                <a:ext cx="73702" cy="22111"/>
              </a:xfrm>
              <a:custGeom>
                <a:avLst/>
                <a:gdLst>
                  <a:gd name="T0" fmla="*/ 11 w 24"/>
                  <a:gd name="T1" fmla="*/ 0 h 7"/>
                  <a:gd name="T2" fmla="*/ 4 w 24"/>
                  <a:gd name="T3" fmla="*/ 1 h 7"/>
                  <a:gd name="T4" fmla="*/ 8 w 24"/>
                  <a:gd name="T5" fmla="*/ 6 h 7"/>
                  <a:gd name="T6" fmla="*/ 11 w 24"/>
                  <a:gd name="T7" fmla="*/ 6 h 7"/>
                  <a:gd name="T8" fmla="*/ 17 w 24"/>
                  <a:gd name="T9" fmla="*/ 5 h 7"/>
                  <a:gd name="T10" fmla="*/ 17 w 24"/>
                  <a:gd name="T11" fmla="*/ 5 h 7"/>
                  <a:gd name="T12" fmla="*/ 23 w 24"/>
                  <a:gd name="T13" fmla="*/ 7 h 7"/>
                  <a:gd name="T14" fmla="*/ 22 w 24"/>
                  <a:gd name="T15" fmla="*/ 5 h 7"/>
                  <a:gd name="T16" fmla="*/ 24 w 24"/>
                  <a:gd name="T17" fmla="*/ 5 h 7"/>
                  <a:gd name="T18" fmla="*/ 21 w 24"/>
                  <a:gd name="T19" fmla="*/ 4 h 7"/>
                  <a:gd name="T20" fmla="*/ 13 w 24"/>
                  <a:gd name="T21" fmla="*/ 0 h 7"/>
                  <a:gd name="T22" fmla="*/ 11 w 24"/>
                  <a:gd name="T2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" h="7">
                    <a:moveTo>
                      <a:pt x="11" y="0"/>
                    </a:moveTo>
                    <a:cubicBezTo>
                      <a:pt x="8" y="0"/>
                      <a:pt x="5" y="0"/>
                      <a:pt x="4" y="1"/>
                    </a:cubicBezTo>
                    <a:cubicBezTo>
                      <a:pt x="0" y="3"/>
                      <a:pt x="6" y="5"/>
                      <a:pt x="8" y="6"/>
                    </a:cubicBezTo>
                    <a:cubicBezTo>
                      <a:pt x="9" y="6"/>
                      <a:pt x="10" y="6"/>
                      <a:pt x="11" y="6"/>
                    </a:cubicBezTo>
                    <a:cubicBezTo>
                      <a:pt x="13" y="6"/>
                      <a:pt x="15" y="5"/>
                      <a:pt x="17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9" y="5"/>
                      <a:pt x="21" y="7"/>
                      <a:pt x="23" y="7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23" y="5"/>
                      <a:pt x="21" y="4"/>
                      <a:pt x="21" y="4"/>
                    </a:cubicBezTo>
                    <a:cubicBezTo>
                      <a:pt x="18" y="2"/>
                      <a:pt x="15" y="2"/>
                      <a:pt x="13" y="0"/>
                    </a:cubicBezTo>
                    <a:cubicBezTo>
                      <a:pt x="12" y="0"/>
                      <a:pt x="11" y="0"/>
                      <a:pt x="1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4" name="Freeform 275">
                <a:extLst>
                  <a:ext uri="{FF2B5EF4-FFF2-40B4-BE49-F238E27FC236}">
                    <a16:creationId xmlns:a16="http://schemas.microsoft.com/office/drawing/2014/main" id="{A4B8A927-EB50-184C-A4B4-DE67D53FE0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76082" y="3884113"/>
                <a:ext cx="563823" cy="261643"/>
              </a:xfrm>
              <a:custGeom>
                <a:avLst/>
                <a:gdLst>
                  <a:gd name="T0" fmla="*/ 55 w 178"/>
                  <a:gd name="T1" fmla="*/ 5 h 83"/>
                  <a:gd name="T2" fmla="*/ 50 w 178"/>
                  <a:gd name="T3" fmla="*/ 7 h 83"/>
                  <a:gd name="T4" fmla="*/ 45 w 178"/>
                  <a:gd name="T5" fmla="*/ 9 h 83"/>
                  <a:gd name="T6" fmla="*/ 29 w 178"/>
                  <a:gd name="T7" fmla="*/ 15 h 83"/>
                  <a:gd name="T8" fmla="*/ 10 w 178"/>
                  <a:gd name="T9" fmla="*/ 23 h 83"/>
                  <a:gd name="T10" fmla="*/ 7 w 178"/>
                  <a:gd name="T11" fmla="*/ 23 h 83"/>
                  <a:gd name="T12" fmla="*/ 1 w 178"/>
                  <a:gd name="T13" fmla="*/ 28 h 83"/>
                  <a:gd name="T14" fmla="*/ 0 w 178"/>
                  <a:gd name="T15" fmla="*/ 31 h 83"/>
                  <a:gd name="T16" fmla="*/ 6 w 178"/>
                  <a:gd name="T17" fmla="*/ 37 h 83"/>
                  <a:gd name="T18" fmla="*/ 8 w 178"/>
                  <a:gd name="T19" fmla="*/ 50 h 83"/>
                  <a:gd name="T20" fmla="*/ 13 w 178"/>
                  <a:gd name="T21" fmla="*/ 55 h 83"/>
                  <a:gd name="T22" fmla="*/ 26 w 178"/>
                  <a:gd name="T23" fmla="*/ 65 h 83"/>
                  <a:gd name="T24" fmla="*/ 31 w 178"/>
                  <a:gd name="T25" fmla="*/ 69 h 83"/>
                  <a:gd name="T26" fmla="*/ 42 w 178"/>
                  <a:gd name="T27" fmla="*/ 77 h 83"/>
                  <a:gd name="T28" fmla="*/ 45 w 178"/>
                  <a:gd name="T29" fmla="*/ 79 h 83"/>
                  <a:gd name="T30" fmla="*/ 49 w 178"/>
                  <a:gd name="T31" fmla="*/ 81 h 83"/>
                  <a:gd name="T32" fmla="*/ 64 w 178"/>
                  <a:gd name="T33" fmla="*/ 83 h 83"/>
                  <a:gd name="T34" fmla="*/ 69 w 178"/>
                  <a:gd name="T35" fmla="*/ 74 h 83"/>
                  <a:gd name="T36" fmla="*/ 75 w 178"/>
                  <a:gd name="T37" fmla="*/ 68 h 83"/>
                  <a:gd name="T38" fmla="*/ 82 w 178"/>
                  <a:gd name="T39" fmla="*/ 71 h 83"/>
                  <a:gd name="T40" fmla="*/ 85 w 178"/>
                  <a:gd name="T41" fmla="*/ 71 h 83"/>
                  <a:gd name="T42" fmla="*/ 94 w 178"/>
                  <a:gd name="T43" fmla="*/ 73 h 83"/>
                  <a:gd name="T44" fmla="*/ 109 w 178"/>
                  <a:gd name="T45" fmla="*/ 77 h 83"/>
                  <a:gd name="T46" fmla="*/ 117 w 178"/>
                  <a:gd name="T47" fmla="*/ 75 h 83"/>
                  <a:gd name="T48" fmla="*/ 121 w 178"/>
                  <a:gd name="T49" fmla="*/ 76 h 83"/>
                  <a:gd name="T50" fmla="*/ 126 w 178"/>
                  <a:gd name="T51" fmla="*/ 79 h 83"/>
                  <a:gd name="T52" fmla="*/ 128 w 178"/>
                  <a:gd name="T53" fmla="*/ 80 h 83"/>
                  <a:gd name="T54" fmla="*/ 130 w 178"/>
                  <a:gd name="T55" fmla="*/ 78 h 83"/>
                  <a:gd name="T56" fmla="*/ 132 w 178"/>
                  <a:gd name="T57" fmla="*/ 75 h 83"/>
                  <a:gd name="T58" fmla="*/ 137 w 178"/>
                  <a:gd name="T59" fmla="*/ 73 h 83"/>
                  <a:gd name="T60" fmla="*/ 143 w 178"/>
                  <a:gd name="T61" fmla="*/ 74 h 83"/>
                  <a:gd name="T62" fmla="*/ 158 w 178"/>
                  <a:gd name="T63" fmla="*/ 67 h 83"/>
                  <a:gd name="T64" fmla="*/ 162 w 178"/>
                  <a:gd name="T65" fmla="*/ 60 h 83"/>
                  <a:gd name="T66" fmla="*/ 178 w 178"/>
                  <a:gd name="T67" fmla="*/ 51 h 83"/>
                  <a:gd name="T68" fmla="*/ 166 w 178"/>
                  <a:gd name="T69" fmla="*/ 40 h 83"/>
                  <a:gd name="T70" fmla="*/ 161 w 178"/>
                  <a:gd name="T71" fmla="*/ 37 h 83"/>
                  <a:gd name="T72" fmla="*/ 159 w 178"/>
                  <a:gd name="T73" fmla="*/ 38 h 83"/>
                  <a:gd name="T74" fmla="*/ 155 w 178"/>
                  <a:gd name="T75" fmla="*/ 39 h 83"/>
                  <a:gd name="T76" fmla="*/ 144 w 178"/>
                  <a:gd name="T77" fmla="*/ 28 h 83"/>
                  <a:gd name="T78" fmla="*/ 134 w 178"/>
                  <a:gd name="T79" fmla="*/ 24 h 83"/>
                  <a:gd name="T80" fmla="*/ 130 w 178"/>
                  <a:gd name="T81" fmla="*/ 30 h 83"/>
                  <a:gd name="T82" fmla="*/ 121 w 178"/>
                  <a:gd name="T83" fmla="*/ 33 h 83"/>
                  <a:gd name="T84" fmla="*/ 116 w 178"/>
                  <a:gd name="T85" fmla="*/ 32 h 83"/>
                  <a:gd name="T86" fmla="*/ 111 w 178"/>
                  <a:gd name="T87" fmla="*/ 26 h 83"/>
                  <a:gd name="T88" fmla="*/ 105 w 178"/>
                  <a:gd name="T89" fmla="*/ 18 h 83"/>
                  <a:gd name="T90" fmla="*/ 109 w 178"/>
                  <a:gd name="T91" fmla="*/ 14 h 83"/>
                  <a:gd name="T92" fmla="*/ 108 w 178"/>
                  <a:gd name="T93" fmla="*/ 13 h 83"/>
                  <a:gd name="T94" fmla="*/ 87 w 178"/>
                  <a:gd name="T95" fmla="*/ 10 h 83"/>
                  <a:gd name="T96" fmla="*/ 82 w 178"/>
                  <a:gd name="T97" fmla="*/ 7 h 83"/>
                  <a:gd name="T98" fmla="*/ 77 w 178"/>
                  <a:gd name="T99" fmla="*/ 1 h 83"/>
                  <a:gd name="T100" fmla="*/ 73 w 178"/>
                  <a:gd name="T101" fmla="*/ 4 h 83"/>
                  <a:gd name="T102" fmla="*/ 70 w 178"/>
                  <a:gd name="T103" fmla="*/ 6 h 83"/>
                  <a:gd name="T104" fmla="*/ 65 w 178"/>
                  <a:gd name="T105" fmla="*/ 4 h 83"/>
                  <a:gd name="T106" fmla="*/ 59 w 178"/>
                  <a:gd name="T107" fmla="*/ 1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78" h="83">
                    <a:moveTo>
                      <a:pt x="58" y="0"/>
                    </a:moveTo>
                    <a:cubicBezTo>
                      <a:pt x="58" y="2"/>
                      <a:pt x="57" y="3"/>
                      <a:pt x="56" y="4"/>
                    </a:cubicBezTo>
                    <a:cubicBezTo>
                      <a:pt x="55" y="5"/>
                      <a:pt x="55" y="5"/>
                      <a:pt x="55" y="5"/>
                    </a:cubicBezTo>
                    <a:cubicBezTo>
                      <a:pt x="55" y="5"/>
                      <a:pt x="55" y="5"/>
                      <a:pt x="55" y="5"/>
                    </a:cubicBezTo>
                    <a:cubicBezTo>
                      <a:pt x="54" y="5"/>
                      <a:pt x="54" y="6"/>
                      <a:pt x="54" y="6"/>
                    </a:cubicBezTo>
                    <a:cubicBezTo>
                      <a:pt x="50" y="7"/>
                      <a:pt x="50" y="7"/>
                      <a:pt x="50" y="7"/>
                    </a:cubicBezTo>
                    <a:cubicBezTo>
                      <a:pt x="49" y="7"/>
                      <a:pt x="48" y="8"/>
                      <a:pt x="46" y="8"/>
                    </a:cubicBezTo>
                    <a:cubicBezTo>
                      <a:pt x="45" y="9"/>
                      <a:pt x="45" y="9"/>
                      <a:pt x="45" y="9"/>
                    </a:cubicBezTo>
                    <a:cubicBezTo>
                      <a:pt x="45" y="9"/>
                      <a:pt x="45" y="9"/>
                      <a:pt x="45" y="9"/>
                    </a:cubicBezTo>
                    <a:cubicBezTo>
                      <a:pt x="43" y="9"/>
                      <a:pt x="41" y="10"/>
                      <a:pt x="38" y="11"/>
                    </a:cubicBezTo>
                    <a:cubicBezTo>
                      <a:pt x="37" y="12"/>
                      <a:pt x="36" y="12"/>
                      <a:pt x="35" y="12"/>
                    </a:cubicBezTo>
                    <a:cubicBezTo>
                      <a:pt x="33" y="13"/>
                      <a:pt x="31" y="14"/>
                      <a:pt x="29" y="15"/>
                    </a:cubicBezTo>
                    <a:cubicBezTo>
                      <a:pt x="26" y="18"/>
                      <a:pt x="22" y="20"/>
                      <a:pt x="17" y="22"/>
                    </a:cubicBezTo>
                    <a:cubicBezTo>
                      <a:pt x="16" y="23"/>
                      <a:pt x="14" y="23"/>
                      <a:pt x="13" y="23"/>
                    </a:cubicBezTo>
                    <a:cubicBezTo>
                      <a:pt x="12" y="23"/>
                      <a:pt x="11" y="23"/>
                      <a:pt x="10" y="23"/>
                    </a:cubicBezTo>
                    <a:cubicBezTo>
                      <a:pt x="10" y="23"/>
                      <a:pt x="9" y="23"/>
                      <a:pt x="8" y="23"/>
                    </a:cubicBezTo>
                    <a:cubicBezTo>
                      <a:pt x="8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5" y="24"/>
                      <a:pt x="3" y="25"/>
                      <a:pt x="2" y="26"/>
                    </a:cubicBezTo>
                    <a:cubicBezTo>
                      <a:pt x="2" y="27"/>
                      <a:pt x="1" y="28"/>
                      <a:pt x="1" y="28"/>
                    </a:cubicBezTo>
                    <a:cubicBezTo>
                      <a:pt x="1" y="29"/>
                      <a:pt x="0" y="30"/>
                      <a:pt x="0" y="3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1" y="31"/>
                      <a:pt x="2" y="32"/>
                      <a:pt x="3" y="32"/>
                    </a:cubicBezTo>
                    <a:cubicBezTo>
                      <a:pt x="5" y="34"/>
                      <a:pt x="6" y="35"/>
                      <a:pt x="6" y="37"/>
                    </a:cubicBezTo>
                    <a:cubicBezTo>
                      <a:pt x="6" y="37"/>
                      <a:pt x="6" y="37"/>
                      <a:pt x="6" y="37"/>
                    </a:cubicBezTo>
                    <a:cubicBezTo>
                      <a:pt x="6" y="40"/>
                      <a:pt x="5" y="42"/>
                      <a:pt x="4" y="43"/>
                    </a:cubicBezTo>
                    <a:cubicBezTo>
                      <a:pt x="4" y="44"/>
                      <a:pt x="4" y="44"/>
                      <a:pt x="4" y="44"/>
                    </a:cubicBezTo>
                    <a:cubicBezTo>
                      <a:pt x="4" y="44"/>
                      <a:pt x="4" y="46"/>
                      <a:pt x="8" y="50"/>
                    </a:cubicBezTo>
                    <a:cubicBezTo>
                      <a:pt x="9" y="51"/>
                      <a:pt x="10" y="52"/>
                      <a:pt x="10" y="53"/>
                    </a:cubicBezTo>
                    <a:cubicBezTo>
                      <a:pt x="11" y="53"/>
                      <a:pt x="12" y="54"/>
                      <a:pt x="12" y="54"/>
                    </a:cubicBezTo>
                    <a:cubicBezTo>
                      <a:pt x="13" y="55"/>
                      <a:pt x="13" y="55"/>
                      <a:pt x="13" y="55"/>
                    </a:cubicBezTo>
                    <a:cubicBezTo>
                      <a:pt x="15" y="56"/>
                      <a:pt x="16" y="57"/>
                      <a:pt x="17" y="58"/>
                    </a:cubicBezTo>
                    <a:cubicBezTo>
                      <a:pt x="17" y="58"/>
                      <a:pt x="17" y="58"/>
                      <a:pt x="17" y="58"/>
                    </a:cubicBezTo>
                    <a:cubicBezTo>
                      <a:pt x="20" y="60"/>
                      <a:pt x="23" y="62"/>
                      <a:pt x="26" y="65"/>
                    </a:cubicBezTo>
                    <a:cubicBezTo>
                      <a:pt x="27" y="66"/>
                      <a:pt x="27" y="66"/>
                      <a:pt x="27" y="66"/>
                    </a:cubicBezTo>
                    <a:cubicBezTo>
                      <a:pt x="28" y="67"/>
                      <a:pt x="29" y="69"/>
                      <a:pt x="31" y="69"/>
                    </a:cubicBezTo>
                    <a:cubicBezTo>
                      <a:pt x="31" y="69"/>
                      <a:pt x="31" y="69"/>
                      <a:pt x="31" y="69"/>
                    </a:cubicBezTo>
                    <a:cubicBezTo>
                      <a:pt x="32" y="69"/>
                      <a:pt x="33" y="69"/>
                      <a:pt x="35" y="71"/>
                    </a:cubicBezTo>
                    <a:cubicBezTo>
                      <a:pt x="37" y="73"/>
                      <a:pt x="37" y="73"/>
                      <a:pt x="37" y="73"/>
                    </a:cubicBezTo>
                    <a:cubicBezTo>
                      <a:pt x="39" y="74"/>
                      <a:pt x="40" y="75"/>
                      <a:pt x="42" y="77"/>
                    </a:cubicBezTo>
                    <a:cubicBezTo>
                      <a:pt x="44" y="78"/>
                      <a:pt x="44" y="78"/>
                      <a:pt x="44" y="78"/>
                    </a:cubicBezTo>
                    <a:cubicBezTo>
                      <a:pt x="44" y="78"/>
                      <a:pt x="45" y="79"/>
                      <a:pt x="45" y="79"/>
                    </a:cubicBezTo>
                    <a:cubicBezTo>
                      <a:pt x="45" y="79"/>
                      <a:pt x="45" y="79"/>
                      <a:pt x="45" y="79"/>
                    </a:cubicBezTo>
                    <a:cubicBezTo>
                      <a:pt x="46" y="79"/>
                      <a:pt x="46" y="79"/>
                      <a:pt x="46" y="79"/>
                    </a:cubicBezTo>
                    <a:cubicBezTo>
                      <a:pt x="47" y="80"/>
                      <a:pt x="48" y="80"/>
                      <a:pt x="49" y="81"/>
                    </a:cubicBezTo>
                    <a:cubicBezTo>
                      <a:pt x="49" y="81"/>
                      <a:pt x="49" y="81"/>
                      <a:pt x="49" y="81"/>
                    </a:cubicBezTo>
                    <a:cubicBezTo>
                      <a:pt x="52" y="83"/>
                      <a:pt x="55" y="83"/>
                      <a:pt x="59" y="83"/>
                    </a:cubicBezTo>
                    <a:cubicBezTo>
                      <a:pt x="60" y="83"/>
                      <a:pt x="60" y="83"/>
                      <a:pt x="60" y="83"/>
                    </a:cubicBezTo>
                    <a:cubicBezTo>
                      <a:pt x="61" y="83"/>
                      <a:pt x="63" y="83"/>
                      <a:pt x="64" y="83"/>
                    </a:cubicBezTo>
                    <a:cubicBezTo>
                      <a:pt x="65" y="82"/>
                      <a:pt x="65" y="82"/>
                      <a:pt x="65" y="82"/>
                    </a:cubicBezTo>
                    <a:cubicBezTo>
                      <a:pt x="68" y="79"/>
                      <a:pt x="69" y="79"/>
                      <a:pt x="69" y="75"/>
                    </a:cubicBezTo>
                    <a:cubicBezTo>
                      <a:pt x="69" y="75"/>
                      <a:pt x="69" y="74"/>
                      <a:pt x="69" y="74"/>
                    </a:cubicBezTo>
                    <a:cubicBezTo>
                      <a:pt x="69" y="72"/>
                      <a:pt x="70" y="70"/>
                      <a:pt x="71" y="69"/>
                    </a:cubicBezTo>
                    <a:cubicBezTo>
                      <a:pt x="72" y="69"/>
                      <a:pt x="72" y="69"/>
                      <a:pt x="72" y="69"/>
                    </a:cubicBezTo>
                    <a:cubicBezTo>
                      <a:pt x="73" y="68"/>
                      <a:pt x="74" y="68"/>
                      <a:pt x="75" y="68"/>
                    </a:cubicBezTo>
                    <a:cubicBezTo>
                      <a:pt x="77" y="68"/>
                      <a:pt x="79" y="69"/>
                      <a:pt x="80" y="70"/>
                    </a:cubicBezTo>
                    <a:cubicBezTo>
                      <a:pt x="80" y="70"/>
                      <a:pt x="80" y="70"/>
                      <a:pt x="81" y="71"/>
                    </a:cubicBezTo>
                    <a:cubicBezTo>
                      <a:pt x="82" y="71"/>
                      <a:pt x="82" y="71"/>
                      <a:pt x="82" y="71"/>
                    </a:cubicBezTo>
                    <a:cubicBezTo>
                      <a:pt x="82" y="71"/>
                      <a:pt x="82" y="71"/>
                      <a:pt x="82" y="71"/>
                    </a:cubicBezTo>
                    <a:cubicBezTo>
                      <a:pt x="83" y="71"/>
                      <a:pt x="83" y="71"/>
                      <a:pt x="83" y="71"/>
                    </a:cubicBezTo>
                    <a:cubicBezTo>
                      <a:pt x="84" y="71"/>
                      <a:pt x="84" y="71"/>
                      <a:pt x="85" y="71"/>
                    </a:cubicBezTo>
                    <a:cubicBezTo>
                      <a:pt x="86" y="71"/>
                      <a:pt x="86" y="71"/>
                      <a:pt x="86" y="71"/>
                    </a:cubicBezTo>
                    <a:cubicBezTo>
                      <a:pt x="87" y="71"/>
                      <a:pt x="88" y="71"/>
                      <a:pt x="89" y="71"/>
                    </a:cubicBezTo>
                    <a:cubicBezTo>
                      <a:pt x="90" y="71"/>
                      <a:pt x="92" y="72"/>
                      <a:pt x="94" y="73"/>
                    </a:cubicBezTo>
                    <a:cubicBezTo>
                      <a:pt x="95" y="73"/>
                      <a:pt x="95" y="73"/>
                      <a:pt x="95" y="73"/>
                    </a:cubicBezTo>
                    <a:cubicBezTo>
                      <a:pt x="95" y="73"/>
                      <a:pt x="96" y="74"/>
                      <a:pt x="97" y="74"/>
                    </a:cubicBezTo>
                    <a:cubicBezTo>
                      <a:pt x="109" y="77"/>
                      <a:pt x="109" y="77"/>
                      <a:pt x="109" y="77"/>
                    </a:cubicBezTo>
                    <a:cubicBezTo>
                      <a:pt x="109" y="77"/>
                      <a:pt x="109" y="77"/>
                      <a:pt x="109" y="77"/>
                    </a:cubicBezTo>
                    <a:cubicBezTo>
                      <a:pt x="109" y="77"/>
                      <a:pt x="110" y="77"/>
                      <a:pt x="112" y="77"/>
                    </a:cubicBezTo>
                    <a:cubicBezTo>
                      <a:pt x="113" y="76"/>
                      <a:pt x="115" y="75"/>
                      <a:pt x="117" y="75"/>
                    </a:cubicBezTo>
                    <a:cubicBezTo>
                      <a:pt x="117" y="75"/>
                      <a:pt x="117" y="75"/>
                      <a:pt x="118" y="75"/>
                    </a:cubicBezTo>
                    <a:cubicBezTo>
                      <a:pt x="119" y="75"/>
                      <a:pt x="120" y="75"/>
                      <a:pt x="120" y="76"/>
                    </a:cubicBezTo>
                    <a:cubicBezTo>
                      <a:pt x="121" y="76"/>
                      <a:pt x="121" y="76"/>
                      <a:pt x="121" y="76"/>
                    </a:cubicBezTo>
                    <a:cubicBezTo>
                      <a:pt x="122" y="76"/>
                      <a:pt x="123" y="77"/>
                      <a:pt x="124" y="77"/>
                    </a:cubicBezTo>
                    <a:cubicBezTo>
                      <a:pt x="124" y="77"/>
                      <a:pt x="124" y="77"/>
                      <a:pt x="124" y="77"/>
                    </a:cubicBezTo>
                    <a:cubicBezTo>
                      <a:pt x="125" y="78"/>
                      <a:pt x="126" y="78"/>
                      <a:pt x="126" y="79"/>
                    </a:cubicBezTo>
                    <a:cubicBezTo>
                      <a:pt x="127" y="79"/>
                      <a:pt x="127" y="79"/>
                      <a:pt x="127" y="79"/>
                    </a:cubicBezTo>
                    <a:cubicBezTo>
                      <a:pt x="127" y="79"/>
                      <a:pt x="128" y="79"/>
                      <a:pt x="128" y="80"/>
                    </a:cubicBezTo>
                    <a:cubicBezTo>
                      <a:pt x="128" y="80"/>
                      <a:pt x="128" y="80"/>
                      <a:pt x="128" y="80"/>
                    </a:cubicBezTo>
                    <a:cubicBezTo>
                      <a:pt x="128" y="80"/>
                      <a:pt x="128" y="80"/>
                      <a:pt x="128" y="80"/>
                    </a:cubicBezTo>
                    <a:cubicBezTo>
                      <a:pt x="128" y="79"/>
                      <a:pt x="128" y="79"/>
                      <a:pt x="128" y="79"/>
                    </a:cubicBezTo>
                    <a:cubicBezTo>
                      <a:pt x="129" y="79"/>
                      <a:pt x="129" y="78"/>
                      <a:pt x="130" y="78"/>
                    </a:cubicBezTo>
                    <a:cubicBezTo>
                      <a:pt x="126" y="74"/>
                      <a:pt x="126" y="74"/>
                      <a:pt x="126" y="74"/>
                    </a:cubicBezTo>
                    <a:cubicBezTo>
                      <a:pt x="131" y="76"/>
                      <a:pt x="131" y="76"/>
                      <a:pt x="131" y="76"/>
                    </a:cubicBezTo>
                    <a:cubicBezTo>
                      <a:pt x="132" y="75"/>
                      <a:pt x="132" y="75"/>
                      <a:pt x="132" y="75"/>
                    </a:cubicBezTo>
                    <a:cubicBezTo>
                      <a:pt x="133" y="74"/>
                      <a:pt x="134" y="74"/>
                      <a:pt x="134" y="74"/>
                    </a:cubicBezTo>
                    <a:cubicBezTo>
                      <a:pt x="134" y="73"/>
                      <a:pt x="135" y="73"/>
                      <a:pt x="135" y="73"/>
                    </a:cubicBezTo>
                    <a:cubicBezTo>
                      <a:pt x="137" y="73"/>
                      <a:pt x="137" y="73"/>
                      <a:pt x="137" y="73"/>
                    </a:cubicBezTo>
                    <a:cubicBezTo>
                      <a:pt x="137" y="73"/>
                      <a:pt x="137" y="73"/>
                      <a:pt x="137" y="73"/>
                    </a:cubicBezTo>
                    <a:cubicBezTo>
                      <a:pt x="139" y="73"/>
                      <a:pt x="140" y="73"/>
                      <a:pt x="141" y="74"/>
                    </a:cubicBezTo>
                    <a:cubicBezTo>
                      <a:pt x="142" y="74"/>
                      <a:pt x="143" y="74"/>
                      <a:pt x="143" y="74"/>
                    </a:cubicBezTo>
                    <a:cubicBezTo>
                      <a:pt x="147" y="74"/>
                      <a:pt x="149" y="73"/>
                      <a:pt x="153" y="71"/>
                    </a:cubicBezTo>
                    <a:cubicBezTo>
                      <a:pt x="156" y="70"/>
                      <a:pt x="158" y="68"/>
                      <a:pt x="158" y="68"/>
                    </a:cubicBezTo>
                    <a:cubicBezTo>
                      <a:pt x="158" y="67"/>
                      <a:pt x="158" y="67"/>
                      <a:pt x="158" y="67"/>
                    </a:cubicBezTo>
                    <a:cubicBezTo>
                      <a:pt x="158" y="66"/>
                      <a:pt x="159" y="64"/>
                      <a:pt x="160" y="63"/>
                    </a:cubicBezTo>
                    <a:cubicBezTo>
                      <a:pt x="161" y="62"/>
                      <a:pt x="161" y="61"/>
                      <a:pt x="162" y="61"/>
                    </a:cubicBezTo>
                    <a:cubicBezTo>
                      <a:pt x="162" y="60"/>
                      <a:pt x="162" y="60"/>
                      <a:pt x="162" y="60"/>
                    </a:cubicBezTo>
                    <a:cubicBezTo>
                      <a:pt x="165" y="56"/>
                      <a:pt x="170" y="54"/>
                      <a:pt x="175" y="52"/>
                    </a:cubicBezTo>
                    <a:cubicBezTo>
                      <a:pt x="176" y="52"/>
                      <a:pt x="177" y="51"/>
                      <a:pt x="178" y="51"/>
                    </a:cubicBezTo>
                    <a:cubicBezTo>
                      <a:pt x="178" y="51"/>
                      <a:pt x="178" y="51"/>
                      <a:pt x="178" y="51"/>
                    </a:cubicBezTo>
                    <a:cubicBezTo>
                      <a:pt x="178" y="51"/>
                      <a:pt x="178" y="51"/>
                      <a:pt x="178" y="51"/>
                    </a:cubicBezTo>
                    <a:cubicBezTo>
                      <a:pt x="177" y="50"/>
                      <a:pt x="176" y="48"/>
                      <a:pt x="174" y="46"/>
                    </a:cubicBezTo>
                    <a:cubicBezTo>
                      <a:pt x="172" y="43"/>
                      <a:pt x="169" y="41"/>
                      <a:pt x="166" y="40"/>
                    </a:cubicBezTo>
                    <a:cubicBezTo>
                      <a:pt x="165" y="40"/>
                      <a:pt x="165" y="40"/>
                      <a:pt x="165" y="40"/>
                    </a:cubicBezTo>
                    <a:cubicBezTo>
                      <a:pt x="164" y="39"/>
                      <a:pt x="163" y="39"/>
                      <a:pt x="162" y="38"/>
                    </a:cubicBezTo>
                    <a:cubicBezTo>
                      <a:pt x="161" y="37"/>
                      <a:pt x="161" y="37"/>
                      <a:pt x="161" y="37"/>
                    </a:cubicBezTo>
                    <a:cubicBezTo>
                      <a:pt x="161" y="37"/>
                      <a:pt x="161" y="37"/>
                      <a:pt x="161" y="37"/>
                    </a:cubicBezTo>
                    <a:cubicBezTo>
                      <a:pt x="160" y="38"/>
                      <a:pt x="160" y="38"/>
                      <a:pt x="159" y="38"/>
                    </a:cubicBezTo>
                    <a:cubicBezTo>
                      <a:pt x="159" y="38"/>
                      <a:pt x="159" y="38"/>
                      <a:pt x="159" y="38"/>
                    </a:cubicBezTo>
                    <a:cubicBezTo>
                      <a:pt x="158" y="39"/>
                      <a:pt x="157" y="39"/>
                      <a:pt x="156" y="39"/>
                    </a:cubicBezTo>
                    <a:cubicBezTo>
                      <a:pt x="156" y="39"/>
                      <a:pt x="156" y="39"/>
                      <a:pt x="156" y="39"/>
                    </a:cubicBezTo>
                    <a:cubicBezTo>
                      <a:pt x="155" y="39"/>
                      <a:pt x="155" y="39"/>
                      <a:pt x="155" y="39"/>
                    </a:cubicBezTo>
                    <a:cubicBezTo>
                      <a:pt x="154" y="39"/>
                      <a:pt x="154" y="39"/>
                      <a:pt x="154" y="39"/>
                    </a:cubicBezTo>
                    <a:cubicBezTo>
                      <a:pt x="151" y="38"/>
                      <a:pt x="148" y="35"/>
                      <a:pt x="147" y="33"/>
                    </a:cubicBezTo>
                    <a:cubicBezTo>
                      <a:pt x="144" y="31"/>
                      <a:pt x="144" y="29"/>
                      <a:pt x="144" y="28"/>
                    </a:cubicBezTo>
                    <a:cubicBezTo>
                      <a:pt x="144" y="27"/>
                      <a:pt x="144" y="27"/>
                      <a:pt x="144" y="27"/>
                    </a:cubicBezTo>
                    <a:cubicBezTo>
                      <a:pt x="142" y="26"/>
                      <a:pt x="139" y="26"/>
                      <a:pt x="136" y="25"/>
                    </a:cubicBezTo>
                    <a:cubicBezTo>
                      <a:pt x="135" y="24"/>
                      <a:pt x="135" y="24"/>
                      <a:pt x="134" y="24"/>
                    </a:cubicBezTo>
                    <a:cubicBezTo>
                      <a:pt x="134" y="25"/>
                      <a:pt x="134" y="25"/>
                      <a:pt x="135" y="26"/>
                    </a:cubicBezTo>
                    <a:cubicBezTo>
                      <a:pt x="138" y="38"/>
                      <a:pt x="138" y="38"/>
                      <a:pt x="138" y="38"/>
                    </a:cubicBezTo>
                    <a:cubicBezTo>
                      <a:pt x="130" y="30"/>
                      <a:pt x="130" y="30"/>
                      <a:pt x="130" y="30"/>
                    </a:cubicBezTo>
                    <a:cubicBezTo>
                      <a:pt x="129" y="30"/>
                      <a:pt x="129" y="30"/>
                      <a:pt x="129" y="30"/>
                    </a:cubicBezTo>
                    <a:cubicBezTo>
                      <a:pt x="129" y="30"/>
                      <a:pt x="128" y="30"/>
                      <a:pt x="127" y="31"/>
                    </a:cubicBezTo>
                    <a:cubicBezTo>
                      <a:pt x="125" y="32"/>
                      <a:pt x="123" y="33"/>
                      <a:pt x="121" y="33"/>
                    </a:cubicBezTo>
                    <a:cubicBezTo>
                      <a:pt x="120" y="33"/>
                      <a:pt x="120" y="33"/>
                      <a:pt x="119" y="33"/>
                    </a:cubicBezTo>
                    <a:cubicBezTo>
                      <a:pt x="118" y="33"/>
                      <a:pt x="118" y="33"/>
                      <a:pt x="118" y="33"/>
                    </a:cubicBezTo>
                    <a:cubicBezTo>
                      <a:pt x="118" y="33"/>
                      <a:pt x="117" y="32"/>
                      <a:pt x="116" y="32"/>
                    </a:cubicBezTo>
                    <a:cubicBezTo>
                      <a:pt x="115" y="31"/>
                      <a:pt x="114" y="30"/>
                      <a:pt x="113" y="28"/>
                    </a:cubicBezTo>
                    <a:cubicBezTo>
                      <a:pt x="113" y="28"/>
                      <a:pt x="113" y="28"/>
                      <a:pt x="113" y="28"/>
                    </a:cubicBezTo>
                    <a:cubicBezTo>
                      <a:pt x="112" y="27"/>
                      <a:pt x="111" y="27"/>
                      <a:pt x="111" y="26"/>
                    </a:cubicBezTo>
                    <a:cubicBezTo>
                      <a:pt x="110" y="26"/>
                      <a:pt x="110" y="26"/>
                      <a:pt x="110" y="26"/>
                    </a:cubicBezTo>
                    <a:cubicBezTo>
                      <a:pt x="109" y="25"/>
                      <a:pt x="108" y="24"/>
                      <a:pt x="108" y="24"/>
                    </a:cubicBezTo>
                    <a:cubicBezTo>
                      <a:pt x="107" y="23"/>
                      <a:pt x="104" y="21"/>
                      <a:pt x="105" y="18"/>
                    </a:cubicBezTo>
                    <a:cubicBezTo>
                      <a:pt x="105" y="17"/>
                      <a:pt x="105" y="17"/>
                      <a:pt x="105" y="17"/>
                    </a:cubicBezTo>
                    <a:cubicBezTo>
                      <a:pt x="105" y="16"/>
                      <a:pt x="107" y="15"/>
                      <a:pt x="108" y="14"/>
                    </a:cubicBezTo>
                    <a:cubicBezTo>
                      <a:pt x="109" y="14"/>
                      <a:pt x="109" y="14"/>
                      <a:pt x="109" y="14"/>
                    </a:cubicBezTo>
                    <a:cubicBezTo>
                      <a:pt x="109" y="13"/>
                      <a:pt x="109" y="13"/>
                      <a:pt x="109" y="13"/>
                    </a:cubicBezTo>
                    <a:cubicBezTo>
                      <a:pt x="109" y="13"/>
                      <a:pt x="109" y="13"/>
                      <a:pt x="109" y="13"/>
                    </a:cubicBezTo>
                    <a:cubicBezTo>
                      <a:pt x="109" y="13"/>
                      <a:pt x="108" y="13"/>
                      <a:pt x="108" y="13"/>
                    </a:cubicBezTo>
                    <a:cubicBezTo>
                      <a:pt x="107" y="14"/>
                      <a:pt x="106" y="14"/>
                      <a:pt x="106" y="14"/>
                    </a:cubicBezTo>
                    <a:cubicBezTo>
                      <a:pt x="105" y="14"/>
                      <a:pt x="104" y="14"/>
                      <a:pt x="103" y="13"/>
                    </a:cubicBezTo>
                    <a:cubicBezTo>
                      <a:pt x="87" y="10"/>
                      <a:pt x="87" y="10"/>
                      <a:pt x="87" y="10"/>
                    </a:cubicBezTo>
                    <a:cubicBezTo>
                      <a:pt x="86" y="10"/>
                      <a:pt x="85" y="9"/>
                      <a:pt x="85" y="9"/>
                    </a:cubicBezTo>
                    <a:cubicBezTo>
                      <a:pt x="84" y="9"/>
                      <a:pt x="84" y="9"/>
                      <a:pt x="83" y="8"/>
                    </a:cubicBezTo>
                    <a:cubicBezTo>
                      <a:pt x="83" y="8"/>
                      <a:pt x="82" y="8"/>
                      <a:pt x="82" y="7"/>
                    </a:cubicBezTo>
                    <a:cubicBezTo>
                      <a:pt x="80" y="6"/>
                      <a:pt x="79" y="5"/>
                      <a:pt x="78" y="3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7" y="2"/>
                      <a:pt x="77" y="1"/>
                      <a:pt x="77" y="1"/>
                    </a:cubicBezTo>
                    <a:cubicBezTo>
                      <a:pt x="77" y="1"/>
                      <a:pt x="77" y="1"/>
                      <a:pt x="77" y="1"/>
                    </a:cubicBezTo>
                    <a:cubicBezTo>
                      <a:pt x="77" y="1"/>
                      <a:pt x="76" y="2"/>
                      <a:pt x="76" y="2"/>
                    </a:cubicBezTo>
                    <a:cubicBezTo>
                      <a:pt x="75" y="3"/>
                      <a:pt x="74" y="4"/>
                      <a:pt x="73" y="4"/>
                    </a:cubicBezTo>
                    <a:cubicBezTo>
                      <a:pt x="73" y="5"/>
                      <a:pt x="73" y="5"/>
                      <a:pt x="73" y="5"/>
                    </a:cubicBezTo>
                    <a:cubicBezTo>
                      <a:pt x="71" y="5"/>
                      <a:pt x="71" y="5"/>
                      <a:pt x="71" y="5"/>
                    </a:cubicBezTo>
                    <a:cubicBezTo>
                      <a:pt x="70" y="6"/>
                      <a:pt x="70" y="6"/>
                      <a:pt x="70" y="6"/>
                    </a:cubicBezTo>
                    <a:cubicBezTo>
                      <a:pt x="67" y="7"/>
                      <a:pt x="67" y="7"/>
                      <a:pt x="67" y="7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5" y="4"/>
                      <a:pt x="65" y="4"/>
                      <a:pt x="65" y="4"/>
                    </a:cubicBezTo>
                    <a:cubicBezTo>
                      <a:pt x="64" y="4"/>
                      <a:pt x="64" y="4"/>
                      <a:pt x="64" y="4"/>
                    </a:cubicBezTo>
                    <a:cubicBezTo>
                      <a:pt x="63" y="3"/>
                      <a:pt x="63" y="3"/>
                      <a:pt x="62" y="3"/>
                    </a:cubicBezTo>
                    <a:cubicBezTo>
                      <a:pt x="61" y="2"/>
                      <a:pt x="60" y="1"/>
                      <a:pt x="59" y="1"/>
                    </a:cubicBezTo>
                    <a:cubicBezTo>
                      <a:pt x="59" y="1"/>
                      <a:pt x="59" y="0"/>
                      <a:pt x="5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5" name="Freeform 276">
                <a:extLst>
                  <a:ext uri="{FF2B5EF4-FFF2-40B4-BE49-F238E27FC236}">
                    <a16:creationId xmlns:a16="http://schemas.microsoft.com/office/drawing/2014/main" id="{0519D6D2-B7B1-B046-A636-52B3DB8D04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84628" y="3998351"/>
                <a:ext cx="3685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6" name="Freeform 277">
                <a:extLst>
                  <a:ext uri="{FF2B5EF4-FFF2-40B4-BE49-F238E27FC236}">
                    <a16:creationId xmlns:a16="http://schemas.microsoft.com/office/drawing/2014/main" id="{0B268764-5877-1E49-885A-A00A3EF6AA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84628" y="3998351"/>
                <a:ext cx="3685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7" name="Freeform 278">
                <a:extLst>
                  <a:ext uri="{FF2B5EF4-FFF2-40B4-BE49-F238E27FC236}">
                    <a16:creationId xmlns:a16="http://schemas.microsoft.com/office/drawing/2014/main" id="{84E156A6-427D-5A4E-8449-02A222656D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9179" y="4289475"/>
                <a:ext cx="36851" cy="44221"/>
              </a:xfrm>
              <a:custGeom>
                <a:avLst/>
                <a:gdLst>
                  <a:gd name="T0" fmla="*/ 4 w 12"/>
                  <a:gd name="T1" fmla="*/ 0 h 14"/>
                  <a:gd name="T2" fmla="*/ 3 w 12"/>
                  <a:gd name="T3" fmla="*/ 0 h 14"/>
                  <a:gd name="T4" fmla="*/ 3 w 12"/>
                  <a:gd name="T5" fmla="*/ 1 h 14"/>
                  <a:gd name="T6" fmla="*/ 3 w 12"/>
                  <a:gd name="T7" fmla="*/ 2 h 14"/>
                  <a:gd name="T8" fmla="*/ 3 w 12"/>
                  <a:gd name="T9" fmla="*/ 3 h 14"/>
                  <a:gd name="T10" fmla="*/ 2 w 12"/>
                  <a:gd name="T11" fmla="*/ 4 h 14"/>
                  <a:gd name="T12" fmla="*/ 1 w 12"/>
                  <a:gd name="T13" fmla="*/ 5 h 14"/>
                  <a:gd name="T14" fmla="*/ 1 w 12"/>
                  <a:gd name="T15" fmla="*/ 5 h 14"/>
                  <a:gd name="T16" fmla="*/ 0 w 12"/>
                  <a:gd name="T17" fmla="*/ 7 h 14"/>
                  <a:gd name="T18" fmla="*/ 1 w 12"/>
                  <a:gd name="T19" fmla="*/ 7 h 14"/>
                  <a:gd name="T20" fmla="*/ 2 w 12"/>
                  <a:gd name="T21" fmla="*/ 9 h 14"/>
                  <a:gd name="T22" fmla="*/ 4 w 12"/>
                  <a:gd name="T23" fmla="*/ 6 h 14"/>
                  <a:gd name="T24" fmla="*/ 2 w 12"/>
                  <a:gd name="T25" fmla="*/ 12 h 14"/>
                  <a:gd name="T26" fmla="*/ 2 w 12"/>
                  <a:gd name="T27" fmla="*/ 12 h 14"/>
                  <a:gd name="T28" fmla="*/ 7 w 12"/>
                  <a:gd name="T29" fmla="*/ 14 h 14"/>
                  <a:gd name="T30" fmla="*/ 11 w 12"/>
                  <a:gd name="T31" fmla="*/ 5 h 14"/>
                  <a:gd name="T32" fmla="*/ 12 w 12"/>
                  <a:gd name="T33" fmla="*/ 4 h 14"/>
                  <a:gd name="T34" fmla="*/ 10 w 12"/>
                  <a:gd name="T35" fmla="*/ 2 h 14"/>
                  <a:gd name="T36" fmla="*/ 9 w 12"/>
                  <a:gd name="T37" fmla="*/ 2 h 14"/>
                  <a:gd name="T38" fmla="*/ 7 w 12"/>
                  <a:gd name="T39" fmla="*/ 0 h 14"/>
                  <a:gd name="T40" fmla="*/ 4 w 12"/>
                  <a:gd name="T4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" h="14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1" y="6"/>
                      <a:pt x="0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8"/>
                      <a:pt x="2" y="9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3"/>
                      <a:pt x="10" y="3"/>
                      <a:pt x="10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1"/>
                      <a:pt x="8" y="1"/>
                      <a:pt x="7" y="0"/>
                    </a:cubicBezTo>
                    <a:cubicBezTo>
                      <a:pt x="7" y="0"/>
                      <a:pt x="5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8" name="Freeform 279">
                <a:extLst>
                  <a:ext uri="{FF2B5EF4-FFF2-40B4-BE49-F238E27FC236}">
                    <a16:creationId xmlns:a16="http://schemas.microsoft.com/office/drawing/2014/main" id="{A42057F9-1BF3-C948-B958-AB85D3BA6F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1290" y="4123645"/>
                <a:ext cx="641210" cy="272699"/>
              </a:xfrm>
              <a:custGeom>
                <a:avLst/>
                <a:gdLst>
                  <a:gd name="T0" fmla="*/ 131 w 202"/>
                  <a:gd name="T1" fmla="*/ 14 h 86"/>
                  <a:gd name="T2" fmla="*/ 113 w 202"/>
                  <a:gd name="T3" fmla="*/ 9 h 86"/>
                  <a:gd name="T4" fmla="*/ 112 w 202"/>
                  <a:gd name="T5" fmla="*/ 14 h 86"/>
                  <a:gd name="T6" fmla="*/ 104 w 202"/>
                  <a:gd name="T7" fmla="*/ 15 h 86"/>
                  <a:gd name="T8" fmla="*/ 95 w 202"/>
                  <a:gd name="T9" fmla="*/ 24 h 86"/>
                  <a:gd name="T10" fmla="*/ 85 w 202"/>
                  <a:gd name="T11" fmla="*/ 29 h 86"/>
                  <a:gd name="T12" fmla="*/ 91 w 202"/>
                  <a:gd name="T13" fmla="*/ 40 h 86"/>
                  <a:gd name="T14" fmla="*/ 91 w 202"/>
                  <a:gd name="T15" fmla="*/ 53 h 86"/>
                  <a:gd name="T16" fmla="*/ 77 w 202"/>
                  <a:gd name="T17" fmla="*/ 48 h 86"/>
                  <a:gd name="T18" fmla="*/ 71 w 202"/>
                  <a:gd name="T19" fmla="*/ 48 h 86"/>
                  <a:gd name="T20" fmla="*/ 68 w 202"/>
                  <a:gd name="T21" fmla="*/ 47 h 86"/>
                  <a:gd name="T22" fmla="*/ 57 w 202"/>
                  <a:gd name="T23" fmla="*/ 50 h 86"/>
                  <a:gd name="T24" fmla="*/ 46 w 202"/>
                  <a:gd name="T25" fmla="*/ 52 h 86"/>
                  <a:gd name="T26" fmla="*/ 31 w 202"/>
                  <a:gd name="T27" fmla="*/ 57 h 86"/>
                  <a:gd name="T28" fmla="*/ 28 w 202"/>
                  <a:gd name="T29" fmla="*/ 56 h 86"/>
                  <a:gd name="T30" fmla="*/ 19 w 202"/>
                  <a:gd name="T31" fmla="*/ 51 h 86"/>
                  <a:gd name="T32" fmla="*/ 7 w 202"/>
                  <a:gd name="T33" fmla="*/ 69 h 86"/>
                  <a:gd name="T34" fmla="*/ 16 w 202"/>
                  <a:gd name="T35" fmla="*/ 67 h 86"/>
                  <a:gd name="T36" fmla="*/ 18 w 202"/>
                  <a:gd name="T37" fmla="*/ 69 h 86"/>
                  <a:gd name="T38" fmla="*/ 29 w 202"/>
                  <a:gd name="T39" fmla="*/ 72 h 86"/>
                  <a:gd name="T40" fmla="*/ 30 w 202"/>
                  <a:gd name="T41" fmla="*/ 72 h 86"/>
                  <a:gd name="T42" fmla="*/ 59 w 202"/>
                  <a:gd name="T43" fmla="*/ 62 h 86"/>
                  <a:gd name="T44" fmla="*/ 71 w 202"/>
                  <a:gd name="T45" fmla="*/ 63 h 86"/>
                  <a:gd name="T46" fmla="*/ 75 w 202"/>
                  <a:gd name="T47" fmla="*/ 76 h 86"/>
                  <a:gd name="T48" fmla="*/ 79 w 202"/>
                  <a:gd name="T49" fmla="*/ 77 h 86"/>
                  <a:gd name="T50" fmla="*/ 109 w 202"/>
                  <a:gd name="T51" fmla="*/ 81 h 86"/>
                  <a:gd name="T52" fmla="*/ 118 w 202"/>
                  <a:gd name="T53" fmla="*/ 83 h 86"/>
                  <a:gd name="T54" fmla="*/ 123 w 202"/>
                  <a:gd name="T55" fmla="*/ 85 h 86"/>
                  <a:gd name="T56" fmla="*/ 130 w 202"/>
                  <a:gd name="T57" fmla="*/ 85 h 86"/>
                  <a:gd name="T58" fmla="*/ 135 w 202"/>
                  <a:gd name="T59" fmla="*/ 84 h 86"/>
                  <a:gd name="T60" fmla="*/ 145 w 202"/>
                  <a:gd name="T61" fmla="*/ 77 h 86"/>
                  <a:gd name="T62" fmla="*/ 152 w 202"/>
                  <a:gd name="T63" fmla="*/ 77 h 86"/>
                  <a:gd name="T64" fmla="*/ 158 w 202"/>
                  <a:gd name="T65" fmla="*/ 78 h 86"/>
                  <a:gd name="T66" fmla="*/ 160 w 202"/>
                  <a:gd name="T67" fmla="*/ 77 h 86"/>
                  <a:gd name="T68" fmla="*/ 170 w 202"/>
                  <a:gd name="T69" fmla="*/ 76 h 86"/>
                  <a:gd name="T70" fmla="*/ 172 w 202"/>
                  <a:gd name="T71" fmla="*/ 72 h 86"/>
                  <a:gd name="T72" fmla="*/ 176 w 202"/>
                  <a:gd name="T73" fmla="*/ 69 h 86"/>
                  <a:gd name="T74" fmla="*/ 176 w 202"/>
                  <a:gd name="T75" fmla="*/ 69 h 86"/>
                  <a:gd name="T76" fmla="*/ 183 w 202"/>
                  <a:gd name="T77" fmla="*/ 64 h 86"/>
                  <a:gd name="T78" fmla="*/ 182 w 202"/>
                  <a:gd name="T79" fmla="*/ 58 h 86"/>
                  <a:gd name="T80" fmla="*/ 184 w 202"/>
                  <a:gd name="T81" fmla="*/ 48 h 86"/>
                  <a:gd name="T82" fmla="*/ 187 w 202"/>
                  <a:gd name="T83" fmla="*/ 38 h 86"/>
                  <a:gd name="T84" fmla="*/ 196 w 202"/>
                  <a:gd name="T85" fmla="*/ 40 h 86"/>
                  <a:gd name="T86" fmla="*/ 200 w 202"/>
                  <a:gd name="T87" fmla="*/ 39 h 86"/>
                  <a:gd name="T88" fmla="*/ 202 w 202"/>
                  <a:gd name="T89" fmla="*/ 32 h 86"/>
                  <a:gd name="T90" fmla="*/ 197 w 202"/>
                  <a:gd name="T91" fmla="*/ 24 h 86"/>
                  <a:gd name="T92" fmla="*/ 196 w 202"/>
                  <a:gd name="T93" fmla="*/ 12 h 86"/>
                  <a:gd name="T94" fmla="*/ 189 w 202"/>
                  <a:gd name="T95" fmla="*/ 6 h 86"/>
                  <a:gd name="T96" fmla="*/ 178 w 202"/>
                  <a:gd name="T97" fmla="*/ 8 h 86"/>
                  <a:gd name="T98" fmla="*/ 156 w 202"/>
                  <a:gd name="T99" fmla="*/ 2 h 86"/>
                  <a:gd name="T100" fmla="*/ 152 w 202"/>
                  <a:gd name="T101" fmla="*/ 2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02" h="86">
                    <a:moveTo>
                      <a:pt x="147" y="0"/>
                    </a:moveTo>
                    <a:cubicBezTo>
                      <a:pt x="146" y="6"/>
                      <a:pt x="144" y="9"/>
                      <a:pt x="140" y="12"/>
                    </a:cubicBezTo>
                    <a:cubicBezTo>
                      <a:pt x="139" y="13"/>
                      <a:pt x="139" y="13"/>
                      <a:pt x="139" y="13"/>
                    </a:cubicBezTo>
                    <a:cubicBezTo>
                      <a:pt x="136" y="14"/>
                      <a:pt x="134" y="14"/>
                      <a:pt x="131" y="14"/>
                    </a:cubicBezTo>
                    <a:cubicBezTo>
                      <a:pt x="130" y="15"/>
                      <a:pt x="130" y="15"/>
                      <a:pt x="130" y="15"/>
                    </a:cubicBezTo>
                    <a:cubicBezTo>
                      <a:pt x="126" y="15"/>
                      <a:pt x="121" y="14"/>
                      <a:pt x="117" y="11"/>
                    </a:cubicBezTo>
                    <a:cubicBezTo>
                      <a:pt x="114" y="10"/>
                      <a:pt x="114" y="10"/>
                      <a:pt x="114" y="10"/>
                    </a:cubicBezTo>
                    <a:cubicBezTo>
                      <a:pt x="113" y="9"/>
                      <a:pt x="113" y="9"/>
                      <a:pt x="113" y="9"/>
                    </a:cubicBezTo>
                    <a:cubicBezTo>
                      <a:pt x="111" y="9"/>
                      <a:pt x="111" y="9"/>
                      <a:pt x="111" y="9"/>
                    </a:cubicBezTo>
                    <a:cubicBezTo>
                      <a:pt x="113" y="9"/>
                      <a:pt x="113" y="9"/>
                      <a:pt x="113" y="9"/>
                    </a:cubicBezTo>
                    <a:cubicBezTo>
                      <a:pt x="113" y="10"/>
                      <a:pt x="112" y="11"/>
                      <a:pt x="112" y="12"/>
                    </a:cubicBezTo>
                    <a:cubicBezTo>
                      <a:pt x="112" y="12"/>
                      <a:pt x="112" y="13"/>
                      <a:pt x="112" y="14"/>
                    </a:cubicBezTo>
                    <a:cubicBezTo>
                      <a:pt x="111" y="18"/>
                      <a:pt x="111" y="18"/>
                      <a:pt x="111" y="18"/>
                    </a:cubicBezTo>
                    <a:cubicBezTo>
                      <a:pt x="107" y="17"/>
                      <a:pt x="107" y="17"/>
                      <a:pt x="107" y="17"/>
                    </a:cubicBezTo>
                    <a:cubicBezTo>
                      <a:pt x="107" y="16"/>
                      <a:pt x="106" y="16"/>
                      <a:pt x="106" y="16"/>
                    </a:cubicBezTo>
                    <a:cubicBezTo>
                      <a:pt x="105" y="16"/>
                      <a:pt x="104" y="15"/>
                      <a:pt x="104" y="15"/>
                    </a:cubicBezTo>
                    <a:cubicBezTo>
                      <a:pt x="103" y="15"/>
                      <a:pt x="103" y="15"/>
                      <a:pt x="103" y="15"/>
                    </a:cubicBezTo>
                    <a:cubicBezTo>
                      <a:pt x="103" y="17"/>
                      <a:pt x="103" y="19"/>
                      <a:pt x="102" y="21"/>
                    </a:cubicBezTo>
                    <a:cubicBezTo>
                      <a:pt x="101" y="22"/>
                      <a:pt x="101" y="22"/>
                      <a:pt x="101" y="22"/>
                    </a:cubicBezTo>
                    <a:cubicBezTo>
                      <a:pt x="99" y="23"/>
                      <a:pt x="98" y="23"/>
                      <a:pt x="95" y="24"/>
                    </a:cubicBezTo>
                    <a:cubicBezTo>
                      <a:pt x="94" y="25"/>
                      <a:pt x="94" y="25"/>
                      <a:pt x="94" y="25"/>
                    </a:cubicBezTo>
                    <a:cubicBezTo>
                      <a:pt x="93" y="25"/>
                      <a:pt x="93" y="25"/>
                      <a:pt x="92" y="25"/>
                    </a:cubicBezTo>
                    <a:cubicBezTo>
                      <a:pt x="91" y="26"/>
                      <a:pt x="91" y="26"/>
                      <a:pt x="91" y="26"/>
                    </a:cubicBezTo>
                    <a:cubicBezTo>
                      <a:pt x="88" y="27"/>
                      <a:pt x="86" y="28"/>
                      <a:pt x="85" y="29"/>
                    </a:cubicBezTo>
                    <a:cubicBezTo>
                      <a:pt x="86" y="29"/>
                      <a:pt x="87" y="31"/>
                      <a:pt x="88" y="32"/>
                    </a:cubicBezTo>
                    <a:cubicBezTo>
                      <a:pt x="88" y="33"/>
                      <a:pt x="88" y="33"/>
                      <a:pt x="88" y="33"/>
                    </a:cubicBezTo>
                    <a:cubicBezTo>
                      <a:pt x="89" y="33"/>
                      <a:pt x="89" y="33"/>
                      <a:pt x="90" y="34"/>
                    </a:cubicBezTo>
                    <a:cubicBezTo>
                      <a:pt x="91" y="36"/>
                      <a:pt x="91" y="38"/>
                      <a:pt x="91" y="40"/>
                    </a:cubicBezTo>
                    <a:cubicBezTo>
                      <a:pt x="91" y="40"/>
                      <a:pt x="91" y="40"/>
                      <a:pt x="91" y="40"/>
                    </a:cubicBezTo>
                    <a:cubicBezTo>
                      <a:pt x="92" y="41"/>
                      <a:pt x="92" y="42"/>
                      <a:pt x="92" y="44"/>
                    </a:cubicBezTo>
                    <a:cubicBezTo>
                      <a:pt x="92" y="45"/>
                      <a:pt x="92" y="45"/>
                      <a:pt x="92" y="45"/>
                    </a:cubicBezTo>
                    <a:cubicBezTo>
                      <a:pt x="92" y="47"/>
                      <a:pt x="92" y="50"/>
                      <a:pt x="91" y="53"/>
                    </a:cubicBezTo>
                    <a:cubicBezTo>
                      <a:pt x="89" y="57"/>
                      <a:pt x="89" y="57"/>
                      <a:pt x="89" y="57"/>
                    </a:cubicBezTo>
                    <a:cubicBezTo>
                      <a:pt x="78" y="48"/>
                      <a:pt x="78" y="48"/>
                      <a:pt x="78" y="48"/>
                    </a:cubicBezTo>
                    <a:cubicBezTo>
                      <a:pt x="78" y="48"/>
                      <a:pt x="78" y="48"/>
                      <a:pt x="78" y="48"/>
                    </a:cubicBezTo>
                    <a:cubicBezTo>
                      <a:pt x="77" y="48"/>
                      <a:pt x="77" y="48"/>
                      <a:pt x="77" y="48"/>
                    </a:cubicBezTo>
                    <a:cubicBezTo>
                      <a:pt x="76" y="48"/>
                      <a:pt x="76" y="49"/>
                      <a:pt x="75" y="49"/>
                    </a:cubicBezTo>
                    <a:cubicBezTo>
                      <a:pt x="75" y="49"/>
                      <a:pt x="74" y="48"/>
                      <a:pt x="74" y="48"/>
                    </a:cubicBezTo>
                    <a:cubicBezTo>
                      <a:pt x="73" y="48"/>
                      <a:pt x="73" y="48"/>
                      <a:pt x="72" y="48"/>
                    </a:cubicBezTo>
                    <a:cubicBezTo>
                      <a:pt x="72" y="48"/>
                      <a:pt x="71" y="48"/>
                      <a:pt x="71" y="48"/>
                    </a:cubicBezTo>
                    <a:cubicBezTo>
                      <a:pt x="70" y="47"/>
                      <a:pt x="70" y="47"/>
                      <a:pt x="70" y="47"/>
                    </a:cubicBezTo>
                    <a:cubicBezTo>
                      <a:pt x="70" y="47"/>
                      <a:pt x="69" y="47"/>
                      <a:pt x="69" y="47"/>
                    </a:cubicBezTo>
                    <a:cubicBezTo>
                      <a:pt x="69" y="47"/>
                      <a:pt x="69" y="47"/>
                      <a:pt x="69" y="47"/>
                    </a:cubicBezTo>
                    <a:cubicBezTo>
                      <a:pt x="69" y="47"/>
                      <a:pt x="68" y="47"/>
                      <a:pt x="68" y="47"/>
                    </a:cubicBezTo>
                    <a:cubicBezTo>
                      <a:pt x="67" y="47"/>
                      <a:pt x="67" y="47"/>
                      <a:pt x="66" y="48"/>
                    </a:cubicBezTo>
                    <a:cubicBezTo>
                      <a:pt x="65" y="48"/>
                      <a:pt x="64" y="49"/>
                      <a:pt x="62" y="49"/>
                    </a:cubicBezTo>
                    <a:cubicBezTo>
                      <a:pt x="62" y="49"/>
                      <a:pt x="62" y="49"/>
                      <a:pt x="62" y="49"/>
                    </a:cubicBezTo>
                    <a:cubicBezTo>
                      <a:pt x="61" y="50"/>
                      <a:pt x="59" y="50"/>
                      <a:pt x="57" y="50"/>
                    </a:cubicBezTo>
                    <a:cubicBezTo>
                      <a:pt x="57" y="50"/>
                      <a:pt x="56" y="50"/>
                      <a:pt x="56" y="50"/>
                    </a:cubicBezTo>
                    <a:cubicBezTo>
                      <a:pt x="54" y="50"/>
                      <a:pt x="54" y="50"/>
                      <a:pt x="54" y="50"/>
                    </a:cubicBezTo>
                    <a:cubicBezTo>
                      <a:pt x="53" y="50"/>
                      <a:pt x="52" y="50"/>
                      <a:pt x="51" y="50"/>
                    </a:cubicBezTo>
                    <a:cubicBezTo>
                      <a:pt x="49" y="50"/>
                      <a:pt x="47" y="51"/>
                      <a:pt x="46" y="52"/>
                    </a:cubicBezTo>
                    <a:cubicBezTo>
                      <a:pt x="45" y="56"/>
                      <a:pt x="39" y="56"/>
                      <a:pt x="34" y="57"/>
                    </a:cubicBezTo>
                    <a:cubicBezTo>
                      <a:pt x="33" y="57"/>
                      <a:pt x="33" y="57"/>
                      <a:pt x="33" y="57"/>
                    </a:cubicBezTo>
                    <a:cubicBezTo>
                      <a:pt x="33" y="57"/>
                      <a:pt x="33" y="57"/>
                      <a:pt x="32" y="57"/>
                    </a:cubicBezTo>
                    <a:cubicBezTo>
                      <a:pt x="31" y="57"/>
                      <a:pt x="31" y="57"/>
                      <a:pt x="31" y="57"/>
                    </a:cubicBezTo>
                    <a:cubicBezTo>
                      <a:pt x="31" y="57"/>
                      <a:pt x="30" y="57"/>
                      <a:pt x="30" y="57"/>
                    </a:cubicBezTo>
                    <a:cubicBezTo>
                      <a:pt x="30" y="57"/>
                      <a:pt x="30" y="57"/>
                      <a:pt x="30" y="57"/>
                    </a:cubicBezTo>
                    <a:cubicBezTo>
                      <a:pt x="29" y="57"/>
                      <a:pt x="29" y="57"/>
                      <a:pt x="29" y="57"/>
                    </a:cubicBezTo>
                    <a:cubicBezTo>
                      <a:pt x="29" y="57"/>
                      <a:pt x="28" y="56"/>
                      <a:pt x="28" y="56"/>
                    </a:cubicBezTo>
                    <a:cubicBezTo>
                      <a:pt x="27" y="56"/>
                      <a:pt x="27" y="56"/>
                      <a:pt x="27" y="56"/>
                    </a:cubicBezTo>
                    <a:cubicBezTo>
                      <a:pt x="26" y="54"/>
                      <a:pt x="26" y="53"/>
                      <a:pt x="26" y="52"/>
                    </a:cubicBezTo>
                    <a:cubicBezTo>
                      <a:pt x="26" y="52"/>
                      <a:pt x="26" y="52"/>
                      <a:pt x="26" y="52"/>
                    </a:cubicBezTo>
                    <a:cubicBezTo>
                      <a:pt x="19" y="51"/>
                      <a:pt x="19" y="51"/>
                      <a:pt x="19" y="51"/>
                    </a:cubicBezTo>
                    <a:cubicBezTo>
                      <a:pt x="18" y="56"/>
                      <a:pt x="15" y="58"/>
                      <a:pt x="11" y="60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6" y="70"/>
                      <a:pt x="6" y="70"/>
                      <a:pt x="6" y="70"/>
                    </a:cubicBezTo>
                    <a:cubicBezTo>
                      <a:pt x="6" y="69"/>
                      <a:pt x="6" y="69"/>
                      <a:pt x="7" y="69"/>
                    </a:cubicBezTo>
                    <a:cubicBezTo>
                      <a:pt x="8" y="67"/>
                      <a:pt x="10" y="65"/>
                      <a:pt x="12" y="65"/>
                    </a:cubicBezTo>
                    <a:cubicBezTo>
                      <a:pt x="13" y="65"/>
                      <a:pt x="14" y="66"/>
                      <a:pt x="14" y="66"/>
                    </a:cubicBezTo>
                    <a:cubicBezTo>
                      <a:pt x="15" y="66"/>
                      <a:pt x="15" y="66"/>
                      <a:pt x="16" y="66"/>
                    </a:cubicBezTo>
                    <a:cubicBezTo>
                      <a:pt x="16" y="67"/>
                      <a:pt x="16" y="67"/>
                      <a:pt x="16" y="67"/>
                    </a:cubicBezTo>
                    <a:cubicBezTo>
                      <a:pt x="17" y="67"/>
                      <a:pt x="17" y="67"/>
                      <a:pt x="17" y="67"/>
                    </a:cubicBezTo>
                    <a:cubicBezTo>
                      <a:pt x="17" y="68"/>
                      <a:pt x="17" y="68"/>
                      <a:pt x="17" y="68"/>
                    </a:cubicBezTo>
                    <a:cubicBezTo>
                      <a:pt x="18" y="68"/>
                      <a:pt x="18" y="68"/>
                      <a:pt x="18" y="68"/>
                    </a:cubicBezTo>
                    <a:cubicBezTo>
                      <a:pt x="18" y="69"/>
                      <a:pt x="18" y="69"/>
                      <a:pt x="18" y="69"/>
                    </a:cubicBezTo>
                    <a:cubicBezTo>
                      <a:pt x="18" y="69"/>
                      <a:pt x="18" y="69"/>
                      <a:pt x="18" y="69"/>
                    </a:cubicBezTo>
                    <a:cubicBezTo>
                      <a:pt x="18" y="70"/>
                      <a:pt x="18" y="70"/>
                      <a:pt x="18" y="70"/>
                    </a:cubicBezTo>
                    <a:cubicBezTo>
                      <a:pt x="19" y="70"/>
                      <a:pt x="20" y="70"/>
                      <a:pt x="21" y="71"/>
                    </a:cubicBezTo>
                    <a:cubicBezTo>
                      <a:pt x="24" y="71"/>
                      <a:pt x="27" y="72"/>
                      <a:pt x="29" y="72"/>
                    </a:cubicBezTo>
                    <a:cubicBezTo>
                      <a:pt x="29" y="72"/>
                      <a:pt x="29" y="72"/>
                      <a:pt x="29" y="72"/>
                    </a:cubicBezTo>
                    <a:cubicBezTo>
                      <a:pt x="30" y="73"/>
                      <a:pt x="30" y="73"/>
                      <a:pt x="30" y="73"/>
                    </a:cubicBezTo>
                    <a:cubicBezTo>
                      <a:pt x="30" y="72"/>
                      <a:pt x="30" y="72"/>
                      <a:pt x="30" y="72"/>
                    </a:cubicBezTo>
                    <a:cubicBezTo>
                      <a:pt x="30" y="72"/>
                      <a:pt x="30" y="72"/>
                      <a:pt x="30" y="72"/>
                    </a:cubicBezTo>
                    <a:cubicBezTo>
                      <a:pt x="31" y="71"/>
                      <a:pt x="31" y="71"/>
                      <a:pt x="31" y="71"/>
                    </a:cubicBezTo>
                    <a:cubicBezTo>
                      <a:pt x="32" y="68"/>
                      <a:pt x="33" y="66"/>
                      <a:pt x="38" y="66"/>
                    </a:cubicBezTo>
                    <a:cubicBezTo>
                      <a:pt x="49" y="64"/>
                      <a:pt x="49" y="64"/>
                      <a:pt x="49" y="64"/>
                    </a:cubicBezTo>
                    <a:cubicBezTo>
                      <a:pt x="53" y="63"/>
                      <a:pt x="56" y="63"/>
                      <a:pt x="59" y="62"/>
                    </a:cubicBezTo>
                    <a:cubicBezTo>
                      <a:pt x="63" y="62"/>
                      <a:pt x="63" y="62"/>
                      <a:pt x="63" y="62"/>
                    </a:cubicBezTo>
                    <a:cubicBezTo>
                      <a:pt x="64" y="62"/>
                      <a:pt x="64" y="62"/>
                      <a:pt x="64" y="62"/>
                    </a:cubicBezTo>
                    <a:cubicBezTo>
                      <a:pt x="65" y="62"/>
                      <a:pt x="66" y="62"/>
                      <a:pt x="67" y="62"/>
                    </a:cubicBezTo>
                    <a:cubicBezTo>
                      <a:pt x="71" y="63"/>
                      <a:pt x="71" y="63"/>
                      <a:pt x="71" y="63"/>
                    </a:cubicBezTo>
                    <a:cubicBezTo>
                      <a:pt x="68" y="68"/>
                      <a:pt x="68" y="68"/>
                      <a:pt x="68" y="68"/>
                    </a:cubicBezTo>
                    <a:cubicBezTo>
                      <a:pt x="68" y="69"/>
                      <a:pt x="68" y="70"/>
                      <a:pt x="68" y="70"/>
                    </a:cubicBezTo>
                    <a:cubicBezTo>
                      <a:pt x="68" y="71"/>
                      <a:pt x="68" y="71"/>
                      <a:pt x="68" y="71"/>
                    </a:cubicBezTo>
                    <a:cubicBezTo>
                      <a:pt x="70" y="73"/>
                      <a:pt x="73" y="76"/>
                      <a:pt x="75" y="76"/>
                    </a:cubicBezTo>
                    <a:cubicBezTo>
                      <a:pt x="77" y="77"/>
                      <a:pt x="77" y="77"/>
                      <a:pt x="77" y="77"/>
                    </a:cubicBezTo>
                    <a:cubicBezTo>
                      <a:pt x="78" y="69"/>
                      <a:pt x="78" y="69"/>
                      <a:pt x="78" y="69"/>
                    </a:cubicBezTo>
                    <a:cubicBezTo>
                      <a:pt x="79" y="77"/>
                      <a:pt x="79" y="77"/>
                      <a:pt x="79" y="77"/>
                    </a:cubicBezTo>
                    <a:cubicBezTo>
                      <a:pt x="79" y="77"/>
                      <a:pt x="79" y="77"/>
                      <a:pt x="79" y="77"/>
                    </a:cubicBezTo>
                    <a:cubicBezTo>
                      <a:pt x="86" y="79"/>
                      <a:pt x="92" y="79"/>
                      <a:pt x="98" y="80"/>
                    </a:cubicBezTo>
                    <a:cubicBezTo>
                      <a:pt x="100" y="80"/>
                      <a:pt x="102" y="80"/>
                      <a:pt x="104" y="81"/>
                    </a:cubicBezTo>
                    <a:cubicBezTo>
                      <a:pt x="104" y="81"/>
                      <a:pt x="106" y="81"/>
                      <a:pt x="108" y="82"/>
                    </a:cubicBezTo>
                    <a:cubicBezTo>
                      <a:pt x="109" y="81"/>
                      <a:pt x="109" y="81"/>
                      <a:pt x="109" y="81"/>
                    </a:cubicBezTo>
                    <a:cubicBezTo>
                      <a:pt x="109" y="82"/>
                      <a:pt x="109" y="82"/>
                      <a:pt x="109" y="82"/>
                    </a:cubicBezTo>
                    <a:cubicBezTo>
                      <a:pt x="110" y="82"/>
                      <a:pt x="111" y="82"/>
                      <a:pt x="112" y="82"/>
                    </a:cubicBezTo>
                    <a:cubicBezTo>
                      <a:pt x="114" y="82"/>
                      <a:pt x="114" y="82"/>
                      <a:pt x="114" y="82"/>
                    </a:cubicBezTo>
                    <a:cubicBezTo>
                      <a:pt x="115" y="83"/>
                      <a:pt x="116" y="83"/>
                      <a:pt x="118" y="83"/>
                    </a:cubicBezTo>
                    <a:cubicBezTo>
                      <a:pt x="118" y="83"/>
                      <a:pt x="118" y="83"/>
                      <a:pt x="119" y="84"/>
                    </a:cubicBezTo>
                    <a:cubicBezTo>
                      <a:pt x="120" y="84"/>
                      <a:pt x="120" y="84"/>
                      <a:pt x="120" y="84"/>
                    </a:cubicBezTo>
                    <a:cubicBezTo>
                      <a:pt x="121" y="84"/>
                      <a:pt x="121" y="84"/>
                      <a:pt x="122" y="85"/>
                    </a:cubicBezTo>
                    <a:cubicBezTo>
                      <a:pt x="123" y="85"/>
                      <a:pt x="123" y="85"/>
                      <a:pt x="123" y="85"/>
                    </a:cubicBezTo>
                    <a:cubicBezTo>
                      <a:pt x="124" y="85"/>
                      <a:pt x="124" y="85"/>
                      <a:pt x="125" y="85"/>
                    </a:cubicBezTo>
                    <a:cubicBezTo>
                      <a:pt x="126" y="85"/>
                      <a:pt x="126" y="85"/>
                      <a:pt x="126" y="85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8" y="85"/>
                      <a:pt x="129" y="85"/>
                      <a:pt x="130" y="85"/>
                    </a:cubicBezTo>
                    <a:cubicBezTo>
                      <a:pt x="131" y="86"/>
                      <a:pt x="131" y="86"/>
                      <a:pt x="131" y="86"/>
                    </a:cubicBezTo>
                    <a:cubicBezTo>
                      <a:pt x="132" y="86"/>
                      <a:pt x="132" y="86"/>
                      <a:pt x="132" y="86"/>
                    </a:cubicBezTo>
                    <a:cubicBezTo>
                      <a:pt x="132" y="86"/>
                      <a:pt x="132" y="86"/>
                      <a:pt x="132" y="86"/>
                    </a:cubicBezTo>
                    <a:cubicBezTo>
                      <a:pt x="133" y="86"/>
                      <a:pt x="134" y="85"/>
                      <a:pt x="135" y="84"/>
                    </a:cubicBezTo>
                    <a:cubicBezTo>
                      <a:pt x="136" y="84"/>
                      <a:pt x="136" y="84"/>
                      <a:pt x="136" y="84"/>
                    </a:cubicBezTo>
                    <a:cubicBezTo>
                      <a:pt x="136" y="83"/>
                      <a:pt x="137" y="83"/>
                      <a:pt x="137" y="83"/>
                    </a:cubicBezTo>
                    <a:cubicBezTo>
                      <a:pt x="137" y="82"/>
                      <a:pt x="138" y="82"/>
                      <a:pt x="138" y="81"/>
                    </a:cubicBezTo>
                    <a:cubicBezTo>
                      <a:pt x="140" y="79"/>
                      <a:pt x="141" y="78"/>
                      <a:pt x="145" y="77"/>
                    </a:cubicBezTo>
                    <a:cubicBezTo>
                      <a:pt x="146" y="77"/>
                      <a:pt x="146" y="77"/>
                      <a:pt x="147" y="77"/>
                    </a:cubicBezTo>
                    <a:cubicBezTo>
                      <a:pt x="147" y="77"/>
                      <a:pt x="147" y="77"/>
                      <a:pt x="147" y="77"/>
                    </a:cubicBezTo>
                    <a:cubicBezTo>
                      <a:pt x="148" y="77"/>
                      <a:pt x="149" y="77"/>
                      <a:pt x="150" y="77"/>
                    </a:cubicBezTo>
                    <a:cubicBezTo>
                      <a:pt x="152" y="77"/>
                      <a:pt x="152" y="77"/>
                      <a:pt x="152" y="77"/>
                    </a:cubicBezTo>
                    <a:cubicBezTo>
                      <a:pt x="152" y="77"/>
                      <a:pt x="153" y="77"/>
                      <a:pt x="153" y="77"/>
                    </a:cubicBezTo>
                    <a:cubicBezTo>
                      <a:pt x="154" y="77"/>
                      <a:pt x="155" y="77"/>
                      <a:pt x="156" y="78"/>
                    </a:cubicBezTo>
                    <a:cubicBezTo>
                      <a:pt x="156" y="78"/>
                      <a:pt x="156" y="78"/>
                      <a:pt x="156" y="78"/>
                    </a:cubicBezTo>
                    <a:cubicBezTo>
                      <a:pt x="157" y="78"/>
                      <a:pt x="158" y="78"/>
                      <a:pt x="158" y="78"/>
                    </a:cubicBezTo>
                    <a:cubicBezTo>
                      <a:pt x="159" y="78"/>
                      <a:pt x="159" y="78"/>
                      <a:pt x="159" y="78"/>
                    </a:cubicBezTo>
                    <a:cubicBezTo>
                      <a:pt x="159" y="78"/>
                      <a:pt x="159" y="78"/>
                      <a:pt x="159" y="78"/>
                    </a:cubicBezTo>
                    <a:cubicBezTo>
                      <a:pt x="160" y="77"/>
                      <a:pt x="160" y="77"/>
                      <a:pt x="160" y="77"/>
                    </a:cubicBezTo>
                    <a:cubicBezTo>
                      <a:pt x="160" y="77"/>
                      <a:pt x="160" y="77"/>
                      <a:pt x="160" y="77"/>
                    </a:cubicBezTo>
                    <a:cubicBezTo>
                      <a:pt x="161" y="76"/>
                      <a:pt x="163" y="75"/>
                      <a:pt x="166" y="75"/>
                    </a:cubicBezTo>
                    <a:cubicBezTo>
                      <a:pt x="166" y="75"/>
                      <a:pt x="166" y="75"/>
                      <a:pt x="166" y="75"/>
                    </a:cubicBezTo>
                    <a:cubicBezTo>
                      <a:pt x="167" y="75"/>
                      <a:pt x="167" y="75"/>
                      <a:pt x="167" y="75"/>
                    </a:cubicBezTo>
                    <a:cubicBezTo>
                      <a:pt x="168" y="75"/>
                      <a:pt x="169" y="75"/>
                      <a:pt x="170" y="76"/>
                    </a:cubicBezTo>
                    <a:cubicBezTo>
                      <a:pt x="170" y="75"/>
                      <a:pt x="170" y="75"/>
                      <a:pt x="170" y="74"/>
                    </a:cubicBezTo>
                    <a:cubicBezTo>
                      <a:pt x="171" y="73"/>
                      <a:pt x="171" y="73"/>
                      <a:pt x="171" y="73"/>
                    </a:cubicBezTo>
                    <a:cubicBezTo>
                      <a:pt x="171" y="73"/>
                      <a:pt x="172" y="72"/>
                      <a:pt x="172" y="72"/>
                    </a:cubicBezTo>
                    <a:cubicBezTo>
                      <a:pt x="172" y="72"/>
                      <a:pt x="172" y="72"/>
                      <a:pt x="172" y="72"/>
                    </a:cubicBezTo>
                    <a:cubicBezTo>
                      <a:pt x="174" y="70"/>
                      <a:pt x="174" y="70"/>
                      <a:pt x="174" y="70"/>
                    </a:cubicBezTo>
                    <a:cubicBezTo>
                      <a:pt x="175" y="70"/>
                      <a:pt x="175" y="70"/>
                      <a:pt x="175" y="70"/>
                    </a:cubicBezTo>
                    <a:cubicBezTo>
                      <a:pt x="176" y="69"/>
                      <a:pt x="176" y="69"/>
                      <a:pt x="176" y="69"/>
                    </a:cubicBezTo>
                    <a:cubicBezTo>
                      <a:pt x="176" y="69"/>
                      <a:pt x="176" y="69"/>
                      <a:pt x="176" y="69"/>
                    </a:cubicBezTo>
                    <a:cubicBezTo>
                      <a:pt x="176" y="69"/>
                      <a:pt x="176" y="69"/>
                      <a:pt x="176" y="69"/>
                    </a:cubicBezTo>
                    <a:cubicBezTo>
                      <a:pt x="176" y="69"/>
                      <a:pt x="176" y="69"/>
                      <a:pt x="176" y="69"/>
                    </a:cubicBezTo>
                    <a:cubicBezTo>
                      <a:pt x="176" y="69"/>
                      <a:pt x="176" y="69"/>
                      <a:pt x="176" y="69"/>
                    </a:cubicBezTo>
                    <a:cubicBezTo>
                      <a:pt x="176" y="69"/>
                      <a:pt x="176" y="69"/>
                      <a:pt x="176" y="69"/>
                    </a:cubicBezTo>
                    <a:cubicBezTo>
                      <a:pt x="177" y="67"/>
                      <a:pt x="178" y="66"/>
                      <a:pt x="179" y="65"/>
                    </a:cubicBezTo>
                    <a:cubicBezTo>
                      <a:pt x="180" y="64"/>
                      <a:pt x="181" y="64"/>
                      <a:pt x="182" y="64"/>
                    </a:cubicBezTo>
                    <a:cubicBezTo>
                      <a:pt x="183" y="64"/>
                      <a:pt x="183" y="64"/>
                      <a:pt x="183" y="64"/>
                    </a:cubicBezTo>
                    <a:cubicBezTo>
                      <a:pt x="183" y="64"/>
                      <a:pt x="183" y="64"/>
                      <a:pt x="183" y="64"/>
                    </a:cubicBezTo>
                    <a:cubicBezTo>
                      <a:pt x="183" y="64"/>
                      <a:pt x="183" y="64"/>
                      <a:pt x="183" y="64"/>
                    </a:cubicBezTo>
                    <a:cubicBezTo>
                      <a:pt x="183" y="64"/>
                      <a:pt x="183" y="64"/>
                      <a:pt x="183" y="64"/>
                    </a:cubicBezTo>
                    <a:cubicBezTo>
                      <a:pt x="183" y="63"/>
                      <a:pt x="183" y="63"/>
                      <a:pt x="183" y="63"/>
                    </a:cubicBezTo>
                    <a:cubicBezTo>
                      <a:pt x="183" y="62"/>
                      <a:pt x="182" y="60"/>
                      <a:pt x="182" y="58"/>
                    </a:cubicBezTo>
                    <a:cubicBezTo>
                      <a:pt x="182" y="53"/>
                      <a:pt x="186" y="51"/>
                      <a:pt x="187" y="51"/>
                    </a:cubicBezTo>
                    <a:cubicBezTo>
                      <a:pt x="188" y="50"/>
                      <a:pt x="188" y="50"/>
                      <a:pt x="188" y="50"/>
                    </a:cubicBezTo>
                    <a:cubicBezTo>
                      <a:pt x="188" y="49"/>
                      <a:pt x="187" y="49"/>
                      <a:pt x="186" y="48"/>
                    </a:cubicBezTo>
                    <a:cubicBezTo>
                      <a:pt x="185" y="48"/>
                      <a:pt x="185" y="48"/>
                      <a:pt x="184" y="48"/>
                    </a:cubicBezTo>
                    <a:cubicBezTo>
                      <a:pt x="177" y="46"/>
                      <a:pt x="177" y="46"/>
                      <a:pt x="177" y="46"/>
                    </a:cubicBezTo>
                    <a:cubicBezTo>
                      <a:pt x="185" y="40"/>
                      <a:pt x="185" y="40"/>
                      <a:pt x="185" y="40"/>
                    </a:cubicBezTo>
                    <a:cubicBezTo>
                      <a:pt x="186" y="39"/>
                      <a:pt x="186" y="39"/>
                      <a:pt x="187" y="39"/>
                    </a:cubicBezTo>
                    <a:cubicBezTo>
                      <a:pt x="187" y="38"/>
                      <a:pt x="187" y="38"/>
                      <a:pt x="187" y="38"/>
                    </a:cubicBezTo>
                    <a:cubicBezTo>
                      <a:pt x="189" y="38"/>
                      <a:pt x="190" y="38"/>
                      <a:pt x="191" y="38"/>
                    </a:cubicBezTo>
                    <a:cubicBezTo>
                      <a:pt x="192" y="38"/>
                      <a:pt x="193" y="38"/>
                      <a:pt x="195" y="39"/>
                    </a:cubicBezTo>
                    <a:cubicBezTo>
                      <a:pt x="196" y="39"/>
                      <a:pt x="196" y="39"/>
                      <a:pt x="196" y="39"/>
                    </a:cubicBezTo>
                    <a:cubicBezTo>
                      <a:pt x="196" y="40"/>
                      <a:pt x="196" y="40"/>
                      <a:pt x="196" y="40"/>
                    </a:cubicBezTo>
                    <a:cubicBezTo>
                      <a:pt x="196" y="40"/>
                      <a:pt x="196" y="40"/>
                      <a:pt x="196" y="40"/>
                    </a:cubicBezTo>
                    <a:cubicBezTo>
                      <a:pt x="197" y="40"/>
                      <a:pt x="197" y="40"/>
                      <a:pt x="197" y="40"/>
                    </a:cubicBezTo>
                    <a:cubicBezTo>
                      <a:pt x="198" y="40"/>
                      <a:pt x="199" y="40"/>
                      <a:pt x="200" y="40"/>
                    </a:cubicBezTo>
                    <a:cubicBezTo>
                      <a:pt x="200" y="39"/>
                      <a:pt x="200" y="39"/>
                      <a:pt x="200" y="39"/>
                    </a:cubicBezTo>
                    <a:cubicBezTo>
                      <a:pt x="200" y="38"/>
                      <a:pt x="200" y="38"/>
                      <a:pt x="200" y="38"/>
                    </a:cubicBezTo>
                    <a:cubicBezTo>
                      <a:pt x="201" y="37"/>
                      <a:pt x="201" y="36"/>
                      <a:pt x="201" y="35"/>
                    </a:cubicBezTo>
                    <a:cubicBezTo>
                      <a:pt x="202" y="34"/>
                      <a:pt x="202" y="33"/>
                      <a:pt x="202" y="32"/>
                    </a:cubicBezTo>
                    <a:cubicBezTo>
                      <a:pt x="202" y="32"/>
                      <a:pt x="202" y="32"/>
                      <a:pt x="202" y="32"/>
                    </a:cubicBezTo>
                    <a:cubicBezTo>
                      <a:pt x="202" y="32"/>
                      <a:pt x="201" y="31"/>
                      <a:pt x="201" y="30"/>
                    </a:cubicBezTo>
                    <a:cubicBezTo>
                      <a:pt x="200" y="29"/>
                      <a:pt x="199" y="29"/>
                      <a:pt x="198" y="28"/>
                    </a:cubicBezTo>
                    <a:cubicBezTo>
                      <a:pt x="197" y="27"/>
                      <a:pt x="197" y="25"/>
                      <a:pt x="197" y="24"/>
                    </a:cubicBezTo>
                    <a:cubicBezTo>
                      <a:pt x="197" y="24"/>
                      <a:pt x="197" y="24"/>
                      <a:pt x="197" y="24"/>
                    </a:cubicBezTo>
                    <a:cubicBezTo>
                      <a:pt x="196" y="23"/>
                      <a:pt x="196" y="23"/>
                      <a:pt x="195" y="22"/>
                    </a:cubicBezTo>
                    <a:cubicBezTo>
                      <a:pt x="194" y="21"/>
                      <a:pt x="194" y="20"/>
                      <a:pt x="194" y="17"/>
                    </a:cubicBezTo>
                    <a:cubicBezTo>
                      <a:pt x="194" y="15"/>
                      <a:pt x="195" y="13"/>
                      <a:pt x="196" y="12"/>
                    </a:cubicBezTo>
                    <a:cubicBezTo>
                      <a:pt x="196" y="12"/>
                      <a:pt x="196" y="12"/>
                      <a:pt x="196" y="12"/>
                    </a:cubicBezTo>
                    <a:cubicBezTo>
                      <a:pt x="196" y="11"/>
                      <a:pt x="196" y="11"/>
                      <a:pt x="196" y="11"/>
                    </a:cubicBezTo>
                    <a:cubicBezTo>
                      <a:pt x="196" y="11"/>
                      <a:pt x="196" y="11"/>
                      <a:pt x="196" y="11"/>
                    </a:cubicBezTo>
                    <a:cubicBezTo>
                      <a:pt x="196" y="11"/>
                      <a:pt x="196" y="11"/>
                      <a:pt x="196" y="11"/>
                    </a:cubicBezTo>
                    <a:cubicBezTo>
                      <a:pt x="195" y="9"/>
                      <a:pt x="190" y="6"/>
                      <a:pt x="189" y="6"/>
                    </a:cubicBezTo>
                    <a:cubicBezTo>
                      <a:pt x="187" y="6"/>
                      <a:pt x="187" y="6"/>
                      <a:pt x="187" y="6"/>
                    </a:cubicBezTo>
                    <a:cubicBezTo>
                      <a:pt x="187" y="7"/>
                      <a:pt x="186" y="7"/>
                      <a:pt x="185" y="7"/>
                    </a:cubicBezTo>
                    <a:cubicBezTo>
                      <a:pt x="184" y="8"/>
                      <a:pt x="182" y="8"/>
                      <a:pt x="180" y="8"/>
                    </a:cubicBezTo>
                    <a:cubicBezTo>
                      <a:pt x="179" y="8"/>
                      <a:pt x="178" y="8"/>
                      <a:pt x="178" y="8"/>
                    </a:cubicBezTo>
                    <a:cubicBezTo>
                      <a:pt x="165" y="4"/>
                      <a:pt x="165" y="4"/>
                      <a:pt x="165" y="4"/>
                    </a:cubicBezTo>
                    <a:cubicBezTo>
                      <a:pt x="164" y="4"/>
                      <a:pt x="164" y="4"/>
                      <a:pt x="163" y="4"/>
                    </a:cubicBezTo>
                    <a:cubicBezTo>
                      <a:pt x="162" y="3"/>
                      <a:pt x="160" y="2"/>
                      <a:pt x="159" y="2"/>
                    </a:cubicBezTo>
                    <a:cubicBezTo>
                      <a:pt x="158" y="2"/>
                      <a:pt x="157" y="2"/>
                      <a:pt x="156" y="2"/>
                    </a:cubicBezTo>
                    <a:cubicBezTo>
                      <a:pt x="154" y="2"/>
                      <a:pt x="154" y="2"/>
                      <a:pt x="154" y="2"/>
                    </a:cubicBezTo>
                    <a:cubicBezTo>
                      <a:pt x="154" y="2"/>
                      <a:pt x="154" y="2"/>
                      <a:pt x="154" y="2"/>
                    </a:cubicBezTo>
                    <a:cubicBezTo>
                      <a:pt x="153" y="2"/>
                      <a:pt x="153" y="2"/>
                      <a:pt x="152" y="2"/>
                    </a:cubicBezTo>
                    <a:cubicBezTo>
                      <a:pt x="152" y="2"/>
                      <a:pt x="152" y="2"/>
                      <a:pt x="152" y="2"/>
                    </a:cubicBezTo>
                    <a:cubicBezTo>
                      <a:pt x="150" y="1"/>
                      <a:pt x="148" y="1"/>
                      <a:pt x="14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9" name="Freeform 280">
                <a:extLst>
                  <a:ext uri="{FF2B5EF4-FFF2-40B4-BE49-F238E27FC236}">
                    <a16:creationId xmlns:a16="http://schemas.microsoft.com/office/drawing/2014/main" id="{501953D6-56AD-2D4A-9B77-21DFAA23C0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86636" y="4385288"/>
                <a:ext cx="224792" cy="117924"/>
              </a:xfrm>
              <a:custGeom>
                <a:avLst/>
                <a:gdLst>
                  <a:gd name="T0" fmla="*/ 58 w 71"/>
                  <a:gd name="T1" fmla="*/ 1 h 37"/>
                  <a:gd name="T2" fmla="*/ 54 w 71"/>
                  <a:gd name="T3" fmla="*/ 3 h 37"/>
                  <a:gd name="T4" fmla="*/ 52 w 71"/>
                  <a:gd name="T5" fmla="*/ 3 h 37"/>
                  <a:gd name="T6" fmla="*/ 47 w 71"/>
                  <a:gd name="T7" fmla="*/ 2 h 37"/>
                  <a:gd name="T8" fmla="*/ 44 w 71"/>
                  <a:gd name="T9" fmla="*/ 2 h 37"/>
                  <a:gd name="T10" fmla="*/ 40 w 71"/>
                  <a:gd name="T11" fmla="*/ 2 h 37"/>
                  <a:gd name="T12" fmla="*/ 37 w 71"/>
                  <a:gd name="T13" fmla="*/ 4 h 37"/>
                  <a:gd name="T14" fmla="*/ 33 w 71"/>
                  <a:gd name="T15" fmla="*/ 8 h 37"/>
                  <a:gd name="T16" fmla="*/ 26 w 71"/>
                  <a:gd name="T17" fmla="*/ 12 h 37"/>
                  <a:gd name="T18" fmla="*/ 22 w 71"/>
                  <a:gd name="T19" fmla="*/ 10 h 37"/>
                  <a:gd name="T20" fmla="*/ 20 w 71"/>
                  <a:gd name="T21" fmla="*/ 10 h 37"/>
                  <a:gd name="T22" fmla="*/ 18 w 71"/>
                  <a:gd name="T23" fmla="*/ 10 h 37"/>
                  <a:gd name="T24" fmla="*/ 15 w 71"/>
                  <a:gd name="T25" fmla="*/ 9 h 37"/>
                  <a:gd name="T26" fmla="*/ 11 w 71"/>
                  <a:gd name="T27" fmla="*/ 8 h 37"/>
                  <a:gd name="T28" fmla="*/ 7 w 71"/>
                  <a:gd name="T29" fmla="*/ 7 h 37"/>
                  <a:gd name="T30" fmla="*/ 4 w 71"/>
                  <a:gd name="T31" fmla="*/ 7 h 37"/>
                  <a:gd name="T32" fmla="*/ 2 w 71"/>
                  <a:gd name="T33" fmla="*/ 12 h 37"/>
                  <a:gd name="T34" fmla="*/ 3 w 71"/>
                  <a:gd name="T35" fmla="*/ 18 h 37"/>
                  <a:gd name="T36" fmla="*/ 2 w 71"/>
                  <a:gd name="T37" fmla="*/ 19 h 37"/>
                  <a:gd name="T38" fmla="*/ 2 w 71"/>
                  <a:gd name="T39" fmla="*/ 22 h 37"/>
                  <a:gd name="T40" fmla="*/ 2 w 71"/>
                  <a:gd name="T41" fmla="*/ 26 h 37"/>
                  <a:gd name="T42" fmla="*/ 5 w 71"/>
                  <a:gd name="T43" fmla="*/ 28 h 37"/>
                  <a:gd name="T44" fmla="*/ 9 w 71"/>
                  <a:gd name="T45" fmla="*/ 31 h 37"/>
                  <a:gd name="T46" fmla="*/ 11 w 71"/>
                  <a:gd name="T47" fmla="*/ 36 h 37"/>
                  <a:gd name="T48" fmla="*/ 13 w 71"/>
                  <a:gd name="T49" fmla="*/ 36 h 37"/>
                  <a:gd name="T50" fmla="*/ 23 w 71"/>
                  <a:gd name="T51" fmla="*/ 32 h 37"/>
                  <a:gd name="T52" fmla="*/ 29 w 71"/>
                  <a:gd name="T53" fmla="*/ 31 h 37"/>
                  <a:gd name="T54" fmla="*/ 31 w 71"/>
                  <a:gd name="T55" fmla="*/ 33 h 37"/>
                  <a:gd name="T56" fmla="*/ 36 w 71"/>
                  <a:gd name="T57" fmla="*/ 36 h 37"/>
                  <a:gd name="T58" fmla="*/ 37 w 71"/>
                  <a:gd name="T59" fmla="*/ 36 h 37"/>
                  <a:gd name="T60" fmla="*/ 40 w 71"/>
                  <a:gd name="T61" fmla="*/ 36 h 37"/>
                  <a:gd name="T62" fmla="*/ 43 w 71"/>
                  <a:gd name="T63" fmla="*/ 37 h 37"/>
                  <a:gd name="T64" fmla="*/ 44 w 71"/>
                  <a:gd name="T65" fmla="*/ 35 h 37"/>
                  <a:gd name="T66" fmla="*/ 44 w 71"/>
                  <a:gd name="T67" fmla="*/ 29 h 37"/>
                  <a:gd name="T68" fmla="*/ 54 w 71"/>
                  <a:gd name="T69" fmla="*/ 22 h 37"/>
                  <a:gd name="T70" fmla="*/ 53 w 71"/>
                  <a:gd name="T71" fmla="*/ 19 h 37"/>
                  <a:gd name="T72" fmla="*/ 55 w 71"/>
                  <a:gd name="T73" fmla="*/ 12 h 37"/>
                  <a:gd name="T74" fmla="*/ 57 w 71"/>
                  <a:gd name="T75" fmla="*/ 10 h 37"/>
                  <a:gd name="T76" fmla="*/ 61 w 71"/>
                  <a:gd name="T77" fmla="*/ 9 h 37"/>
                  <a:gd name="T78" fmla="*/ 64 w 71"/>
                  <a:gd name="T79" fmla="*/ 9 h 37"/>
                  <a:gd name="T80" fmla="*/ 65 w 71"/>
                  <a:gd name="T81" fmla="*/ 8 h 37"/>
                  <a:gd name="T82" fmla="*/ 68 w 71"/>
                  <a:gd name="T83" fmla="*/ 5 h 37"/>
                  <a:gd name="T84" fmla="*/ 71 w 71"/>
                  <a:gd name="T85" fmla="*/ 3 h 37"/>
                  <a:gd name="T86" fmla="*/ 64 w 71"/>
                  <a:gd name="T87" fmla="*/ 1 h 37"/>
                  <a:gd name="T88" fmla="*/ 61 w 71"/>
                  <a:gd name="T8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71" h="37">
                    <a:moveTo>
                      <a:pt x="60" y="0"/>
                    </a:moveTo>
                    <a:cubicBezTo>
                      <a:pt x="59" y="0"/>
                      <a:pt x="59" y="0"/>
                      <a:pt x="58" y="1"/>
                    </a:cubicBezTo>
                    <a:cubicBezTo>
                      <a:pt x="57" y="1"/>
                      <a:pt x="56" y="2"/>
                      <a:pt x="55" y="2"/>
                    </a:cubicBezTo>
                    <a:cubicBezTo>
                      <a:pt x="54" y="3"/>
                      <a:pt x="54" y="3"/>
                      <a:pt x="54" y="3"/>
                    </a:cubicBezTo>
                    <a:cubicBezTo>
                      <a:pt x="54" y="3"/>
                      <a:pt x="53" y="3"/>
                      <a:pt x="53" y="3"/>
                    </a:cubicBezTo>
                    <a:cubicBezTo>
                      <a:pt x="53" y="3"/>
                      <a:pt x="52" y="3"/>
                      <a:pt x="52" y="3"/>
                    </a:cubicBezTo>
                    <a:cubicBezTo>
                      <a:pt x="51" y="3"/>
                      <a:pt x="50" y="3"/>
                      <a:pt x="49" y="2"/>
                    </a:cubicBezTo>
                    <a:cubicBezTo>
                      <a:pt x="48" y="2"/>
                      <a:pt x="47" y="2"/>
                      <a:pt x="47" y="2"/>
                    </a:cubicBezTo>
                    <a:cubicBezTo>
                      <a:pt x="47" y="2"/>
                      <a:pt x="46" y="2"/>
                      <a:pt x="46" y="2"/>
                    </a:cubicBezTo>
                    <a:cubicBezTo>
                      <a:pt x="45" y="2"/>
                      <a:pt x="45" y="2"/>
                      <a:pt x="44" y="2"/>
                    </a:cubicBezTo>
                    <a:cubicBezTo>
                      <a:pt x="43" y="2"/>
                      <a:pt x="43" y="2"/>
                      <a:pt x="42" y="2"/>
                    </a:cubicBezTo>
                    <a:cubicBezTo>
                      <a:pt x="40" y="2"/>
                      <a:pt x="40" y="2"/>
                      <a:pt x="40" y="2"/>
                    </a:cubicBezTo>
                    <a:cubicBezTo>
                      <a:pt x="39" y="3"/>
                      <a:pt x="39" y="3"/>
                      <a:pt x="38" y="4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7" y="5"/>
                      <a:pt x="36" y="5"/>
                      <a:pt x="36" y="6"/>
                    </a:cubicBezTo>
                    <a:cubicBezTo>
                      <a:pt x="35" y="7"/>
                      <a:pt x="34" y="7"/>
                      <a:pt x="33" y="8"/>
                    </a:cubicBezTo>
                    <a:cubicBezTo>
                      <a:pt x="30" y="10"/>
                      <a:pt x="28" y="11"/>
                      <a:pt x="27" y="1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4" y="11"/>
                      <a:pt x="22" y="10"/>
                      <a:pt x="22" y="10"/>
                    </a:cubicBezTo>
                    <a:cubicBezTo>
                      <a:pt x="21" y="10"/>
                      <a:pt x="21" y="10"/>
                      <a:pt x="21" y="10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0" y="10"/>
                      <a:pt x="19" y="10"/>
                      <a:pt x="19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6" y="10"/>
                      <a:pt x="15" y="10"/>
                      <a:pt x="15" y="9"/>
                    </a:cubicBezTo>
                    <a:cubicBezTo>
                      <a:pt x="14" y="9"/>
                      <a:pt x="13" y="9"/>
                      <a:pt x="11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9" y="8"/>
                      <a:pt x="8" y="7"/>
                      <a:pt x="7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9"/>
                      <a:pt x="2" y="10"/>
                      <a:pt x="0" y="11"/>
                    </a:cubicBezTo>
                    <a:cubicBezTo>
                      <a:pt x="1" y="12"/>
                      <a:pt x="2" y="12"/>
                      <a:pt x="2" y="12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2" y="21"/>
                      <a:pt x="2" y="21"/>
                      <a:pt x="2" y="22"/>
                    </a:cubicBezTo>
                    <a:cubicBezTo>
                      <a:pt x="3" y="23"/>
                      <a:pt x="3" y="24"/>
                      <a:pt x="3" y="25"/>
                    </a:cubicBezTo>
                    <a:cubicBezTo>
                      <a:pt x="3" y="25"/>
                      <a:pt x="3" y="26"/>
                      <a:pt x="2" y="26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3" y="27"/>
                      <a:pt x="4" y="27"/>
                      <a:pt x="5" y="28"/>
                    </a:cubicBezTo>
                    <a:cubicBezTo>
                      <a:pt x="6" y="28"/>
                      <a:pt x="7" y="29"/>
                      <a:pt x="8" y="30"/>
                    </a:cubicBezTo>
                    <a:cubicBezTo>
                      <a:pt x="8" y="31"/>
                      <a:pt x="8" y="31"/>
                      <a:pt x="9" y="31"/>
                    </a:cubicBezTo>
                    <a:cubicBezTo>
                      <a:pt x="9" y="32"/>
                      <a:pt x="9" y="32"/>
                      <a:pt x="10" y="32"/>
                    </a:cubicBezTo>
                    <a:cubicBezTo>
                      <a:pt x="11" y="33"/>
                      <a:pt x="11" y="35"/>
                      <a:pt x="11" y="36"/>
                    </a:cubicBezTo>
                    <a:cubicBezTo>
                      <a:pt x="11" y="36"/>
                      <a:pt x="11" y="36"/>
                      <a:pt x="11" y="36"/>
                    </a:cubicBezTo>
                    <a:cubicBezTo>
                      <a:pt x="12" y="36"/>
                      <a:pt x="12" y="36"/>
                      <a:pt x="13" y="36"/>
                    </a:cubicBezTo>
                    <a:cubicBezTo>
                      <a:pt x="13" y="37"/>
                      <a:pt x="14" y="37"/>
                      <a:pt x="15" y="37"/>
                    </a:cubicBezTo>
                    <a:cubicBezTo>
                      <a:pt x="18" y="37"/>
                      <a:pt x="22" y="34"/>
                      <a:pt x="23" y="32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29" y="31"/>
                      <a:pt x="29" y="31"/>
                      <a:pt x="29" y="31"/>
                    </a:cubicBezTo>
                    <a:cubicBezTo>
                      <a:pt x="29" y="32"/>
                      <a:pt x="30" y="32"/>
                      <a:pt x="30" y="33"/>
                    </a:cubicBezTo>
                    <a:cubicBezTo>
                      <a:pt x="31" y="33"/>
                      <a:pt x="31" y="33"/>
                      <a:pt x="31" y="33"/>
                    </a:cubicBezTo>
                    <a:cubicBezTo>
                      <a:pt x="32" y="34"/>
                      <a:pt x="33" y="35"/>
                      <a:pt x="33" y="36"/>
                    </a:cubicBezTo>
                    <a:cubicBezTo>
                      <a:pt x="34" y="36"/>
                      <a:pt x="35" y="36"/>
                      <a:pt x="36" y="36"/>
                    </a:cubicBezTo>
                    <a:cubicBezTo>
                      <a:pt x="36" y="36"/>
                      <a:pt x="36" y="36"/>
                      <a:pt x="36" y="36"/>
                    </a:cubicBezTo>
                    <a:cubicBezTo>
                      <a:pt x="37" y="36"/>
                      <a:pt x="37" y="36"/>
                      <a:pt x="37" y="36"/>
                    </a:cubicBezTo>
                    <a:cubicBezTo>
                      <a:pt x="37" y="36"/>
                      <a:pt x="38" y="36"/>
                      <a:pt x="39" y="36"/>
                    </a:cubicBezTo>
                    <a:cubicBezTo>
                      <a:pt x="40" y="36"/>
                      <a:pt x="40" y="36"/>
                      <a:pt x="40" y="36"/>
                    </a:cubicBezTo>
                    <a:cubicBezTo>
                      <a:pt x="41" y="36"/>
                      <a:pt x="42" y="37"/>
                      <a:pt x="43" y="37"/>
                    </a:cubicBezTo>
                    <a:cubicBezTo>
                      <a:pt x="43" y="37"/>
                      <a:pt x="43" y="37"/>
                      <a:pt x="43" y="37"/>
                    </a:cubicBezTo>
                    <a:cubicBezTo>
                      <a:pt x="43" y="37"/>
                      <a:pt x="44" y="36"/>
                      <a:pt x="44" y="36"/>
                    </a:cubicBezTo>
                    <a:cubicBezTo>
                      <a:pt x="44" y="36"/>
                      <a:pt x="44" y="35"/>
                      <a:pt x="44" y="35"/>
                    </a:cubicBezTo>
                    <a:cubicBezTo>
                      <a:pt x="39" y="33"/>
                      <a:pt x="39" y="33"/>
                      <a:pt x="39" y="33"/>
                    </a:cubicBezTo>
                    <a:cubicBezTo>
                      <a:pt x="44" y="29"/>
                      <a:pt x="44" y="29"/>
                      <a:pt x="44" y="29"/>
                    </a:cubicBezTo>
                    <a:cubicBezTo>
                      <a:pt x="46" y="28"/>
                      <a:pt x="47" y="27"/>
                      <a:pt x="49" y="26"/>
                    </a:cubicBezTo>
                    <a:cubicBezTo>
                      <a:pt x="51" y="25"/>
                      <a:pt x="52" y="24"/>
                      <a:pt x="54" y="22"/>
                    </a:cubicBezTo>
                    <a:cubicBezTo>
                      <a:pt x="55" y="22"/>
                      <a:pt x="55" y="22"/>
                      <a:pt x="55" y="22"/>
                    </a:cubicBezTo>
                    <a:cubicBezTo>
                      <a:pt x="54" y="21"/>
                      <a:pt x="53" y="20"/>
                      <a:pt x="53" y="19"/>
                    </a:cubicBezTo>
                    <a:cubicBezTo>
                      <a:pt x="52" y="17"/>
                      <a:pt x="53" y="15"/>
                      <a:pt x="54" y="13"/>
                    </a:cubicBezTo>
                    <a:cubicBezTo>
                      <a:pt x="55" y="12"/>
                      <a:pt x="55" y="12"/>
                      <a:pt x="55" y="12"/>
                    </a:cubicBezTo>
                    <a:cubicBezTo>
                      <a:pt x="55" y="12"/>
                      <a:pt x="56" y="11"/>
                      <a:pt x="57" y="11"/>
                    </a:cubicBezTo>
                    <a:cubicBezTo>
                      <a:pt x="57" y="10"/>
                      <a:pt x="57" y="10"/>
                      <a:pt x="57" y="10"/>
                    </a:cubicBezTo>
                    <a:cubicBezTo>
                      <a:pt x="58" y="10"/>
                      <a:pt x="59" y="10"/>
                      <a:pt x="59" y="10"/>
                    </a:cubicBezTo>
                    <a:cubicBezTo>
                      <a:pt x="60" y="10"/>
                      <a:pt x="60" y="9"/>
                      <a:pt x="61" y="9"/>
                    </a:cubicBezTo>
                    <a:cubicBezTo>
                      <a:pt x="62" y="9"/>
                      <a:pt x="62" y="9"/>
                      <a:pt x="62" y="9"/>
                    </a:cubicBezTo>
                    <a:cubicBezTo>
                      <a:pt x="63" y="9"/>
                      <a:pt x="63" y="9"/>
                      <a:pt x="64" y="9"/>
                    </a:cubicBezTo>
                    <a:cubicBezTo>
                      <a:pt x="64" y="8"/>
                      <a:pt x="65" y="8"/>
                      <a:pt x="65" y="8"/>
                    </a:cubicBezTo>
                    <a:cubicBezTo>
                      <a:pt x="65" y="8"/>
                      <a:pt x="65" y="8"/>
                      <a:pt x="65" y="8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6" y="6"/>
                      <a:pt x="67" y="5"/>
                      <a:pt x="68" y="5"/>
                    </a:cubicBezTo>
                    <a:cubicBezTo>
                      <a:pt x="69" y="5"/>
                      <a:pt x="70" y="4"/>
                      <a:pt x="71" y="4"/>
                    </a:cubicBezTo>
                    <a:cubicBezTo>
                      <a:pt x="71" y="4"/>
                      <a:pt x="71" y="3"/>
                      <a:pt x="71" y="3"/>
                    </a:cubicBezTo>
                    <a:cubicBezTo>
                      <a:pt x="67" y="2"/>
                      <a:pt x="67" y="2"/>
                      <a:pt x="67" y="2"/>
                    </a:cubicBezTo>
                    <a:cubicBezTo>
                      <a:pt x="66" y="2"/>
                      <a:pt x="65" y="1"/>
                      <a:pt x="64" y="1"/>
                    </a:cubicBezTo>
                    <a:cubicBezTo>
                      <a:pt x="63" y="1"/>
                      <a:pt x="63" y="1"/>
                      <a:pt x="63" y="1"/>
                    </a:cubicBezTo>
                    <a:cubicBezTo>
                      <a:pt x="62" y="0"/>
                      <a:pt x="61" y="0"/>
                      <a:pt x="61" y="0"/>
                    </a:cubicBezTo>
                    <a:cubicBezTo>
                      <a:pt x="60" y="0"/>
                      <a:pt x="60" y="0"/>
                      <a:pt x="6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0" name="Freeform 281">
                <a:extLst>
                  <a:ext uri="{FF2B5EF4-FFF2-40B4-BE49-F238E27FC236}">
                    <a16:creationId xmlns:a16="http://schemas.microsoft.com/office/drawing/2014/main" id="{43BF7C02-1C3E-D641-B23F-0923100D24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1428" y="4366863"/>
                <a:ext cx="14740" cy="22111"/>
              </a:xfrm>
              <a:custGeom>
                <a:avLst/>
                <a:gdLst>
                  <a:gd name="T0" fmla="*/ 2 w 4"/>
                  <a:gd name="T1" fmla="*/ 0 h 6"/>
                  <a:gd name="T2" fmla="*/ 1 w 4"/>
                  <a:gd name="T3" fmla="*/ 0 h 6"/>
                  <a:gd name="T4" fmla="*/ 0 w 4"/>
                  <a:gd name="T5" fmla="*/ 0 h 6"/>
                  <a:gd name="T6" fmla="*/ 0 w 4"/>
                  <a:gd name="T7" fmla="*/ 0 h 6"/>
                  <a:gd name="T8" fmla="*/ 0 w 4"/>
                  <a:gd name="T9" fmla="*/ 0 h 6"/>
                  <a:gd name="T10" fmla="*/ 0 w 4"/>
                  <a:gd name="T11" fmla="*/ 2 h 6"/>
                  <a:gd name="T12" fmla="*/ 2 w 4"/>
                  <a:gd name="T13" fmla="*/ 6 h 6"/>
                  <a:gd name="T14" fmla="*/ 3 w 4"/>
                  <a:gd name="T15" fmla="*/ 5 h 6"/>
                  <a:gd name="T16" fmla="*/ 4 w 4"/>
                  <a:gd name="T17" fmla="*/ 5 h 6"/>
                  <a:gd name="T18" fmla="*/ 3 w 4"/>
                  <a:gd name="T19" fmla="*/ 4 h 6"/>
                  <a:gd name="T20" fmla="*/ 2 w 4"/>
                  <a:gd name="T2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6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5"/>
                      <a:pt x="2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1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1" name="Freeform 282">
                <a:extLst>
                  <a:ext uri="{FF2B5EF4-FFF2-40B4-BE49-F238E27FC236}">
                    <a16:creationId xmlns:a16="http://schemas.microsoft.com/office/drawing/2014/main" id="{2E002B91-E892-BF42-B027-2FD57CBB7C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62016" y="4554804"/>
                <a:ext cx="3685" cy="14740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4 h 4"/>
                  <a:gd name="T6" fmla="*/ 1 w 1"/>
                  <a:gd name="T7" fmla="*/ 4 h 4"/>
                  <a:gd name="T8" fmla="*/ 1 w 1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1" y="1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" name="Rectangle 283">
                <a:extLst>
                  <a:ext uri="{FF2B5EF4-FFF2-40B4-BE49-F238E27FC236}">
                    <a16:creationId xmlns:a16="http://schemas.microsoft.com/office/drawing/2014/main" id="{7A7FA8CD-DEC8-904C-A8B3-EC979ED05B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76756" y="4540063"/>
                <a:ext cx="3685" cy="368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" name="Rectangle 284">
                <a:extLst>
                  <a:ext uri="{FF2B5EF4-FFF2-40B4-BE49-F238E27FC236}">
                    <a16:creationId xmlns:a16="http://schemas.microsoft.com/office/drawing/2014/main" id="{33A38900-49F0-FF4C-8511-D842EEB569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76756" y="4540063"/>
                <a:ext cx="3685" cy="368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" name="Freeform 285">
                <a:extLst>
                  <a:ext uri="{FF2B5EF4-FFF2-40B4-BE49-F238E27FC236}">
                    <a16:creationId xmlns:a16="http://schemas.microsoft.com/office/drawing/2014/main" id="{E5A5E947-1A77-9745-8EA3-26AE5D5D94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75580" y="4407399"/>
                <a:ext cx="501176" cy="379567"/>
              </a:xfrm>
              <a:custGeom>
                <a:avLst/>
                <a:gdLst>
                  <a:gd name="T0" fmla="*/ 83 w 158"/>
                  <a:gd name="T1" fmla="*/ 5 h 120"/>
                  <a:gd name="T2" fmla="*/ 77 w 158"/>
                  <a:gd name="T3" fmla="*/ 5 h 120"/>
                  <a:gd name="T4" fmla="*/ 72 w 158"/>
                  <a:gd name="T5" fmla="*/ 8 h 120"/>
                  <a:gd name="T6" fmla="*/ 65 w 158"/>
                  <a:gd name="T7" fmla="*/ 9 h 120"/>
                  <a:gd name="T8" fmla="*/ 64 w 158"/>
                  <a:gd name="T9" fmla="*/ 10 h 120"/>
                  <a:gd name="T10" fmla="*/ 66 w 158"/>
                  <a:gd name="T11" fmla="*/ 15 h 120"/>
                  <a:gd name="T12" fmla="*/ 56 w 158"/>
                  <a:gd name="T13" fmla="*/ 25 h 120"/>
                  <a:gd name="T14" fmla="*/ 55 w 158"/>
                  <a:gd name="T15" fmla="*/ 32 h 120"/>
                  <a:gd name="T16" fmla="*/ 50 w 158"/>
                  <a:gd name="T17" fmla="*/ 37 h 120"/>
                  <a:gd name="T18" fmla="*/ 47 w 158"/>
                  <a:gd name="T19" fmla="*/ 37 h 120"/>
                  <a:gd name="T20" fmla="*/ 40 w 158"/>
                  <a:gd name="T21" fmla="*/ 36 h 120"/>
                  <a:gd name="T22" fmla="*/ 35 w 158"/>
                  <a:gd name="T23" fmla="*/ 35 h 120"/>
                  <a:gd name="T24" fmla="*/ 14 w 158"/>
                  <a:gd name="T25" fmla="*/ 36 h 120"/>
                  <a:gd name="T26" fmla="*/ 2 w 158"/>
                  <a:gd name="T27" fmla="*/ 37 h 120"/>
                  <a:gd name="T28" fmla="*/ 3 w 158"/>
                  <a:gd name="T29" fmla="*/ 42 h 120"/>
                  <a:gd name="T30" fmla="*/ 8 w 158"/>
                  <a:gd name="T31" fmla="*/ 55 h 120"/>
                  <a:gd name="T32" fmla="*/ 19 w 158"/>
                  <a:gd name="T33" fmla="*/ 50 h 120"/>
                  <a:gd name="T34" fmla="*/ 30 w 158"/>
                  <a:gd name="T35" fmla="*/ 42 h 120"/>
                  <a:gd name="T36" fmla="*/ 46 w 158"/>
                  <a:gd name="T37" fmla="*/ 68 h 120"/>
                  <a:gd name="T38" fmla="*/ 48 w 158"/>
                  <a:gd name="T39" fmla="*/ 76 h 120"/>
                  <a:gd name="T40" fmla="*/ 61 w 158"/>
                  <a:gd name="T41" fmla="*/ 91 h 120"/>
                  <a:gd name="T42" fmla="*/ 75 w 158"/>
                  <a:gd name="T43" fmla="*/ 102 h 120"/>
                  <a:gd name="T44" fmla="*/ 81 w 158"/>
                  <a:gd name="T45" fmla="*/ 101 h 120"/>
                  <a:gd name="T46" fmla="*/ 113 w 158"/>
                  <a:gd name="T47" fmla="*/ 120 h 120"/>
                  <a:gd name="T48" fmla="*/ 105 w 158"/>
                  <a:gd name="T49" fmla="*/ 107 h 120"/>
                  <a:gd name="T50" fmla="*/ 88 w 158"/>
                  <a:gd name="T51" fmla="*/ 92 h 120"/>
                  <a:gd name="T52" fmla="*/ 79 w 158"/>
                  <a:gd name="T53" fmla="*/ 84 h 120"/>
                  <a:gd name="T54" fmla="*/ 72 w 158"/>
                  <a:gd name="T55" fmla="*/ 73 h 120"/>
                  <a:gd name="T56" fmla="*/ 69 w 158"/>
                  <a:gd name="T57" fmla="*/ 65 h 120"/>
                  <a:gd name="T58" fmla="*/ 62 w 158"/>
                  <a:gd name="T59" fmla="*/ 60 h 120"/>
                  <a:gd name="T60" fmla="*/ 61 w 158"/>
                  <a:gd name="T61" fmla="*/ 50 h 120"/>
                  <a:gd name="T62" fmla="*/ 68 w 158"/>
                  <a:gd name="T63" fmla="*/ 39 h 120"/>
                  <a:gd name="T64" fmla="*/ 73 w 158"/>
                  <a:gd name="T65" fmla="*/ 40 h 120"/>
                  <a:gd name="T66" fmla="*/ 86 w 158"/>
                  <a:gd name="T67" fmla="*/ 39 h 120"/>
                  <a:gd name="T68" fmla="*/ 92 w 158"/>
                  <a:gd name="T69" fmla="*/ 39 h 120"/>
                  <a:gd name="T70" fmla="*/ 94 w 158"/>
                  <a:gd name="T71" fmla="*/ 39 h 120"/>
                  <a:gd name="T72" fmla="*/ 99 w 158"/>
                  <a:gd name="T73" fmla="*/ 38 h 120"/>
                  <a:gd name="T74" fmla="*/ 101 w 158"/>
                  <a:gd name="T75" fmla="*/ 39 h 120"/>
                  <a:gd name="T76" fmla="*/ 141 w 158"/>
                  <a:gd name="T77" fmla="*/ 44 h 120"/>
                  <a:gd name="T78" fmla="*/ 150 w 158"/>
                  <a:gd name="T79" fmla="*/ 47 h 120"/>
                  <a:gd name="T80" fmla="*/ 158 w 158"/>
                  <a:gd name="T81" fmla="*/ 41 h 120"/>
                  <a:gd name="T82" fmla="*/ 151 w 158"/>
                  <a:gd name="T83" fmla="*/ 33 h 120"/>
                  <a:gd name="T84" fmla="*/ 140 w 158"/>
                  <a:gd name="T85" fmla="*/ 33 h 120"/>
                  <a:gd name="T86" fmla="*/ 133 w 158"/>
                  <a:gd name="T87" fmla="*/ 27 h 120"/>
                  <a:gd name="T88" fmla="*/ 126 w 158"/>
                  <a:gd name="T89" fmla="*/ 26 h 120"/>
                  <a:gd name="T90" fmla="*/ 112 w 158"/>
                  <a:gd name="T91" fmla="*/ 21 h 120"/>
                  <a:gd name="T92" fmla="*/ 109 w 158"/>
                  <a:gd name="T93" fmla="*/ 19 h 120"/>
                  <a:gd name="T94" fmla="*/ 86 w 158"/>
                  <a:gd name="T95" fmla="*/ 1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58" h="120">
                    <a:moveTo>
                      <a:pt x="82" y="0"/>
                    </a:moveTo>
                    <a:cubicBezTo>
                      <a:pt x="82" y="0"/>
                      <a:pt x="82" y="0"/>
                      <a:pt x="82" y="0"/>
                    </a:cubicBezTo>
                    <a:cubicBezTo>
                      <a:pt x="83" y="5"/>
                      <a:pt x="83" y="5"/>
                      <a:pt x="83" y="5"/>
                    </a:cubicBezTo>
                    <a:cubicBezTo>
                      <a:pt x="79" y="5"/>
                      <a:pt x="79" y="5"/>
                      <a:pt x="79" y="5"/>
                    </a:cubicBezTo>
                    <a:cubicBezTo>
                      <a:pt x="79" y="5"/>
                      <a:pt x="79" y="5"/>
                      <a:pt x="79" y="5"/>
                    </a:cubicBezTo>
                    <a:cubicBezTo>
                      <a:pt x="78" y="5"/>
                      <a:pt x="78" y="5"/>
                      <a:pt x="77" y="5"/>
                    </a:cubicBezTo>
                    <a:cubicBezTo>
                      <a:pt x="76" y="5"/>
                      <a:pt x="76" y="5"/>
                      <a:pt x="76" y="5"/>
                    </a:cubicBezTo>
                    <a:cubicBezTo>
                      <a:pt x="76" y="5"/>
                      <a:pt x="76" y="5"/>
                      <a:pt x="76" y="5"/>
                    </a:cubicBezTo>
                    <a:cubicBezTo>
                      <a:pt x="74" y="6"/>
                      <a:pt x="73" y="7"/>
                      <a:pt x="72" y="8"/>
                    </a:cubicBezTo>
                    <a:cubicBezTo>
                      <a:pt x="71" y="8"/>
                      <a:pt x="71" y="8"/>
                      <a:pt x="70" y="8"/>
                    </a:cubicBezTo>
                    <a:cubicBezTo>
                      <a:pt x="69" y="9"/>
                      <a:pt x="68" y="9"/>
                      <a:pt x="67" y="9"/>
                    </a:cubicBezTo>
                    <a:cubicBezTo>
                      <a:pt x="65" y="9"/>
                      <a:pt x="65" y="9"/>
                      <a:pt x="65" y="9"/>
                    </a:cubicBezTo>
                    <a:cubicBezTo>
                      <a:pt x="64" y="10"/>
                      <a:pt x="64" y="10"/>
                      <a:pt x="64" y="10"/>
                    </a:cubicBezTo>
                    <a:cubicBezTo>
                      <a:pt x="64" y="10"/>
                      <a:pt x="64" y="10"/>
                      <a:pt x="64" y="10"/>
                    </a:cubicBezTo>
                    <a:cubicBezTo>
                      <a:pt x="64" y="10"/>
                      <a:pt x="64" y="10"/>
                      <a:pt x="64" y="10"/>
                    </a:cubicBezTo>
                    <a:cubicBezTo>
                      <a:pt x="65" y="10"/>
                      <a:pt x="66" y="12"/>
                      <a:pt x="66" y="13"/>
                    </a:cubicBezTo>
                    <a:cubicBezTo>
                      <a:pt x="66" y="14"/>
                      <a:pt x="66" y="14"/>
                      <a:pt x="66" y="14"/>
                    </a:cubicBezTo>
                    <a:cubicBezTo>
                      <a:pt x="66" y="15"/>
                      <a:pt x="66" y="15"/>
                      <a:pt x="66" y="15"/>
                    </a:cubicBezTo>
                    <a:cubicBezTo>
                      <a:pt x="66" y="17"/>
                      <a:pt x="65" y="18"/>
                      <a:pt x="63" y="20"/>
                    </a:cubicBezTo>
                    <a:cubicBezTo>
                      <a:pt x="61" y="23"/>
                      <a:pt x="58" y="24"/>
                      <a:pt x="56" y="25"/>
                    </a:cubicBezTo>
                    <a:cubicBezTo>
                      <a:pt x="56" y="25"/>
                      <a:pt x="56" y="25"/>
                      <a:pt x="56" y="25"/>
                    </a:cubicBezTo>
                    <a:cubicBezTo>
                      <a:pt x="56" y="26"/>
                      <a:pt x="56" y="26"/>
                      <a:pt x="56" y="26"/>
                    </a:cubicBezTo>
                    <a:cubicBezTo>
                      <a:pt x="57" y="28"/>
                      <a:pt x="55" y="30"/>
                      <a:pt x="55" y="31"/>
                    </a:cubicBezTo>
                    <a:cubicBezTo>
                      <a:pt x="55" y="31"/>
                      <a:pt x="55" y="32"/>
                      <a:pt x="55" y="32"/>
                    </a:cubicBezTo>
                    <a:cubicBezTo>
                      <a:pt x="55" y="34"/>
                      <a:pt x="54" y="36"/>
                      <a:pt x="53" y="36"/>
                    </a:cubicBezTo>
                    <a:cubicBezTo>
                      <a:pt x="52" y="37"/>
                      <a:pt x="52" y="37"/>
                      <a:pt x="52" y="37"/>
                    </a:cubicBezTo>
                    <a:cubicBezTo>
                      <a:pt x="50" y="37"/>
                      <a:pt x="50" y="37"/>
                      <a:pt x="50" y="37"/>
                    </a:cubicBezTo>
                    <a:cubicBezTo>
                      <a:pt x="50" y="38"/>
                      <a:pt x="50" y="38"/>
                      <a:pt x="49" y="38"/>
                    </a:cubicBezTo>
                    <a:cubicBezTo>
                      <a:pt x="49" y="38"/>
                      <a:pt x="48" y="38"/>
                      <a:pt x="48" y="37"/>
                    </a:cubicBezTo>
                    <a:cubicBezTo>
                      <a:pt x="47" y="37"/>
                      <a:pt x="47" y="37"/>
                      <a:pt x="47" y="37"/>
                    </a:cubicBezTo>
                    <a:cubicBezTo>
                      <a:pt x="46" y="37"/>
                      <a:pt x="46" y="37"/>
                      <a:pt x="46" y="37"/>
                    </a:cubicBezTo>
                    <a:cubicBezTo>
                      <a:pt x="45" y="37"/>
                      <a:pt x="44" y="37"/>
                      <a:pt x="44" y="36"/>
                    </a:cubicBezTo>
                    <a:cubicBezTo>
                      <a:pt x="43" y="36"/>
                      <a:pt x="42" y="36"/>
                      <a:pt x="40" y="36"/>
                    </a:cubicBezTo>
                    <a:cubicBezTo>
                      <a:pt x="40" y="36"/>
                      <a:pt x="39" y="36"/>
                      <a:pt x="38" y="36"/>
                    </a:cubicBezTo>
                    <a:cubicBezTo>
                      <a:pt x="38" y="36"/>
                      <a:pt x="37" y="36"/>
                      <a:pt x="37" y="36"/>
                    </a:cubicBezTo>
                    <a:cubicBezTo>
                      <a:pt x="36" y="36"/>
                      <a:pt x="35" y="36"/>
                      <a:pt x="35" y="35"/>
                    </a:cubicBezTo>
                    <a:cubicBezTo>
                      <a:pt x="33" y="34"/>
                      <a:pt x="31" y="33"/>
                      <a:pt x="30" y="32"/>
                    </a:cubicBezTo>
                    <a:cubicBezTo>
                      <a:pt x="27" y="35"/>
                      <a:pt x="23" y="37"/>
                      <a:pt x="19" y="37"/>
                    </a:cubicBezTo>
                    <a:cubicBezTo>
                      <a:pt x="17" y="37"/>
                      <a:pt x="16" y="36"/>
                      <a:pt x="14" y="36"/>
                    </a:cubicBezTo>
                    <a:cubicBezTo>
                      <a:pt x="14" y="36"/>
                      <a:pt x="14" y="36"/>
                      <a:pt x="13" y="36"/>
                    </a:cubicBezTo>
                    <a:cubicBezTo>
                      <a:pt x="11" y="36"/>
                      <a:pt x="7" y="36"/>
                      <a:pt x="4" y="37"/>
                    </a:cubicBezTo>
                    <a:cubicBezTo>
                      <a:pt x="2" y="37"/>
                      <a:pt x="2" y="37"/>
                      <a:pt x="2" y="37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1" y="35"/>
                      <a:pt x="1" y="35"/>
                      <a:pt x="1" y="35"/>
                    </a:cubicBezTo>
                    <a:cubicBezTo>
                      <a:pt x="0" y="38"/>
                      <a:pt x="2" y="40"/>
                      <a:pt x="3" y="42"/>
                    </a:cubicBezTo>
                    <a:cubicBezTo>
                      <a:pt x="3" y="44"/>
                      <a:pt x="3" y="45"/>
                      <a:pt x="4" y="47"/>
                    </a:cubicBezTo>
                    <a:cubicBezTo>
                      <a:pt x="5" y="50"/>
                      <a:pt x="8" y="52"/>
                      <a:pt x="9" y="55"/>
                    </a:cubicBezTo>
                    <a:cubicBezTo>
                      <a:pt x="8" y="55"/>
                      <a:pt x="8" y="55"/>
                      <a:pt x="8" y="55"/>
                    </a:cubicBezTo>
                    <a:cubicBezTo>
                      <a:pt x="9" y="56"/>
                      <a:pt x="10" y="57"/>
                      <a:pt x="11" y="58"/>
                    </a:cubicBezTo>
                    <a:cubicBezTo>
                      <a:pt x="13" y="55"/>
                      <a:pt x="14" y="49"/>
                      <a:pt x="17" y="49"/>
                    </a:cubicBezTo>
                    <a:cubicBezTo>
                      <a:pt x="17" y="49"/>
                      <a:pt x="18" y="50"/>
                      <a:pt x="19" y="50"/>
                    </a:cubicBezTo>
                    <a:cubicBezTo>
                      <a:pt x="20" y="48"/>
                      <a:pt x="20" y="41"/>
                      <a:pt x="22" y="39"/>
                    </a:cubicBezTo>
                    <a:cubicBezTo>
                      <a:pt x="23" y="39"/>
                      <a:pt x="23" y="39"/>
                      <a:pt x="24" y="39"/>
                    </a:cubicBezTo>
                    <a:cubicBezTo>
                      <a:pt x="26" y="39"/>
                      <a:pt x="28" y="41"/>
                      <a:pt x="30" y="42"/>
                    </a:cubicBezTo>
                    <a:cubicBezTo>
                      <a:pt x="30" y="42"/>
                      <a:pt x="30" y="42"/>
                      <a:pt x="30" y="42"/>
                    </a:cubicBezTo>
                    <a:cubicBezTo>
                      <a:pt x="31" y="42"/>
                      <a:pt x="39" y="48"/>
                      <a:pt x="40" y="50"/>
                    </a:cubicBezTo>
                    <a:cubicBezTo>
                      <a:pt x="41" y="57"/>
                      <a:pt x="41" y="64"/>
                      <a:pt x="46" y="68"/>
                    </a:cubicBezTo>
                    <a:cubicBezTo>
                      <a:pt x="51" y="73"/>
                      <a:pt x="57" y="75"/>
                      <a:pt x="60" y="80"/>
                    </a:cubicBezTo>
                    <a:cubicBezTo>
                      <a:pt x="59" y="80"/>
                      <a:pt x="52" y="75"/>
                      <a:pt x="49" y="75"/>
                    </a:cubicBezTo>
                    <a:cubicBezTo>
                      <a:pt x="48" y="75"/>
                      <a:pt x="48" y="75"/>
                      <a:pt x="48" y="76"/>
                    </a:cubicBezTo>
                    <a:cubicBezTo>
                      <a:pt x="47" y="76"/>
                      <a:pt x="47" y="76"/>
                      <a:pt x="47" y="76"/>
                    </a:cubicBezTo>
                    <a:cubicBezTo>
                      <a:pt x="46" y="76"/>
                      <a:pt x="48" y="79"/>
                      <a:pt x="49" y="80"/>
                    </a:cubicBezTo>
                    <a:cubicBezTo>
                      <a:pt x="52" y="84"/>
                      <a:pt x="56" y="88"/>
                      <a:pt x="61" y="91"/>
                    </a:cubicBezTo>
                    <a:cubicBezTo>
                      <a:pt x="63" y="93"/>
                      <a:pt x="69" y="95"/>
                      <a:pt x="70" y="97"/>
                    </a:cubicBezTo>
                    <a:cubicBezTo>
                      <a:pt x="71" y="101"/>
                      <a:pt x="71" y="102"/>
                      <a:pt x="73" y="102"/>
                    </a:cubicBezTo>
                    <a:cubicBezTo>
                      <a:pt x="73" y="102"/>
                      <a:pt x="74" y="102"/>
                      <a:pt x="75" y="102"/>
                    </a:cubicBezTo>
                    <a:cubicBezTo>
                      <a:pt x="76" y="102"/>
                      <a:pt x="78" y="102"/>
                      <a:pt x="79" y="101"/>
                    </a:cubicBezTo>
                    <a:cubicBezTo>
                      <a:pt x="80" y="101"/>
                      <a:pt x="80" y="101"/>
                      <a:pt x="81" y="101"/>
                    </a:cubicBezTo>
                    <a:cubicBezTo>
                      <a:pt x="81" y="101"/>
                      <a:pt x="81" y="101"/>
                      <a:pt x="81" y="101"/>
                    </a:cubicBezTo>
                    <a:cubicBezTo>
                      <a:pt x="87" y="101"/>
                      <a:pt x="92" y="106"/>
                      <a:pt x="96" y="108"/>
                    </a:cubicBezTo>
                    <a:cubicBezTo>
                      <a:pt x="100" y="111"/>
                      <a:pt x="105" y="114"/>
                      <a:pt x="109" y="117"/>
                    </a:cubicBezTo>
                    <a:cubicBezTo>
                      <a:pt x="110" y="117"/>
                      <a:pt x="112" y="119"/>
                      <a:pt x="113" y="120"/>
                    </a:cubicBezTo>
                    <a:cubicBezTo>
                      <a:pt x="113" y="119"/>
                      <a:pt x="113" y="119"/>
                      <a:pt x="113" y="119"/>
                    </a:cubicBezTo>
                    <a:cubicBezTo>
                      <a:pt x="111" y="118"/>
                      <a:pt x="110" y="117"/>
                      <a:pt x="109" y="116"/>
                    </a:cubicBezTo>
                    <a:cubicBezTo>
                      <a:pt x="105" y="107"/>
                      <a:pt x="105" y="107"/>
                      <a:pt x="105" y="107"/>
                    </a:cubicBezTo>
                    <a:cubicBezTo>
                      <a:pt x="104" y="105"/>
                      <a:pt x="102" y="103"/>
                      <a:pt x="100" y="101"/>
                    </a:cubicBezTo>
                    <a:cubicBezTo>
                      <a:pt x="99" y="101"/>
                      <a:pt x="98" y="100"/>
                      <a:pt x="97" y="99"/>
                    </a:cubicBezTo>
                    <a:cubicBezTo>
                      <a:pt x="94" y="97"/>
                      <a:pt x="91" y="94"/>
                      <a:pt x="88" y="92"/>
                    </a:cubicBezTo>
                    <a:cubicBezTo>
                      <a:pt x="87" y="91"/>
                      <a:pt x="87" y="91"/>
                      <a:pt x="87" y="91"/>
                    </a:cubicBezTo>
                    <a:cubicBezTo>
                      <a:pt x="84" y="89"/>
                      <a:pt x="82" y="87"/>
                      <a:pt x="80" y="85"/>
                    </a:cubicBezTo>
                    <a:cubicBezTo>
                      <a:pt x="79" y="84"/>
                      <a:pt x="79" y="84"/>
                      <a:pt x="79" y="84"/>
                    </a:cubicBezTo>
                    <a:cubicBezTo>
                      <a:pt x="76" y="81"/>
                      <a:pt x="74" y="78"/>
                      <a:pt x="74" y="76"/>
                    </a:cubicBezTo>
                    <a:cubicBezTo>
                      <a:pt x="73" y="75"/>
                      <a:pt x="73" y="75"/>
                      <a:pt x="73" y="75"/>
                    </a:cubicBezTo>
                    <a:cubicBezTo>
                      <a:pt x="73" y="75"/>
                      <a:pt x="73" y="74"/>
                      <a:pt x="72" y="73"/>
                    </a:cubicBezTo>
                    <a:cubicBezTo>
                      <a:pt x="72" y="71"/>
                      <a:pt x="72" y="71"/>
                      <a:pt x="72" y="71"/>
                    </a:cubicBezTo>
                    <a:cubicBezTo>
                      <a:pt x="71" y="69"/>
                      <a:pt x="70" y="67"/>
                      <a:pt x="69" y="66"/>
                    </a:cubicBezTo>
                    <a:cubicBezTo>
                      <a:pt x="69" y="65"/>
                      <a:pt x="69" y="65"/>
                      <a:pt x="69" y="65"/>
                    </a:cubicBezTo>
                    <a:cubicBezTo>
                      <a:pt x="68" y="64"/>
                      <a:pt x="68" y="64"/>
                      <a:pt x="68" y="64"/>
                    </a:cubicBezTo>
                    <a:cubicBezTo>
                      <a:pt x="67" y="64"/>
                      <a:pt x="66" y="63"/>
                      <a:pt x="65" y="62"/>
                    </a:cubicBezTo>
                    <a:cubicBezTo>
                      <a:pt x="64" y="62"/>
                      <a:pt x="63" y="62"/>
                      <a:pt x="62" y="60"/>
                    </a:cubicBezTo>
                    <a:cubicBezTo>
                      <a:pt x="59" y="57"/>
                      <a:pt x="60" y="54"/>
                      <a:pt x="61" y="52"/>
                    </a:cubicBezTo>
                    <a:cubicBezTo>
                      <a:pt x="61" y="52"/>
                      <a:pt x="61" y="51"/>
                      <a:pt x="61" y="50"/>
                    </a:cubicBezTo>
                    <a:cubicBezTo>
                      <a:pt x="61" y="50"/>
                      <a:pt x="61" y="50"/>
                      <a:pt x="61" y="50"/>
                    </a:cubicBezTo>
                    <a:cubicBezTo>
                      <a:pt x="61" y="48"/>
                      <a:pt x="62" y="47"/>
                      <a:pt x="62" y="46"/>
                    </a:cubicBezTo>
                    <a:cubicBezTo>
                      <a:pt x="62" y="42"/>
                      <a:pt x="64" y="41"/>
                      <a:pt x="65" y="40"/>
                    </a:cubicBezTo>
                    <a:cubicBezTo>
                      <a:pt x="66" y="39"/>
                      <a:pt x="67" y="39"/>
                      <a:pt x="68" y="39"/>
                    </a:cubicBezTo>
                    <a:cubicBezTo>
                      <a:pt x="68" y="39"/>
                      <a:pt x="68" y="39"/>
                      <a:pt x="68" y="39"/>
                    </a:cubicBezTo>
                    <a:cubicBezTo>
                      <a:pt x="69" y="39"/>
                      <a:pt x="70" y="39"/>
                      <a:pt x="72" y="39"/>
                    </a:cubicBezTo>
                    <a:cubicBezTo>
                      <a:pt x="72" y="39"/>
                      <a:pt x="72" y="40"/>
                      <a:pt x="73" y="40"/>
                    </a:cubicBezTo>
                    <a:cubicBezTo>
                      <a:pt x="76" y="41"/>
                      <a:pt x="78" y="43"/>
                      <a:pt x="80" y="45"/>
                    </a:cubicBezTo>
                    <a:cubicBezTo>
                      <a:pt x="80" y="44"/>
                      <a:pt x="81" y="44"/>
                      <a:pt x="81" y="43"/>
                    </a:cubicBezTo>
                    <a:cubicBezTo>
                      <a:pt x="82" y="42"/>
                      <a:pt x="84" y="40"/>
                      <a:pt x="86" y="39"/>
                    </a:cubicBezTo>
                    <a:cubicBezTo>
                      <a:pt x="87" y="39"/>
                      <a:pt x="87" y="39"/>
                      <a:pt x="87" y="39"/>
                    </a:cubicBezTo>
                    <a:cubicBezTo>
                      <a:pt x="88" y="39"/>
                      <a:pt x="89" y="38"/>
                      <a:pt x="89" y="38"/>
                    </a:cubicBezTo>
                    <a:cubicBezTo>
                      <a:pt x="90" y="38"/>
                      <a:pt x="91" y="39"/>
                      <a:pt x="92" y="39"/>
                    </a:cubicBezTo>
                    <a:cubicBezTo>
                      <a:pt x="92" y="39"/>
                      <a:pt x="92" y="39"/>
                      <a:pt x="92" y="39"/>
                    </a:cubicBezTo>
                    <a:cubicBezTo>
                      <a:pt x="92" y="39"/>
                      <a:pt x="93" y="39"/>
                      <a:pt x="93" y="39"/>
                    </a:cubicBezTo>
                    <a:cubicBezTo>
                      <a:pt x="93" y="39"/>
                      <a:pt x="94" y="39"/>
                      <a:pt x="94" y="39"/>
                    </a:cubicBezTo>
                    <a:cubicBezTo>
                      <a:pt x="94" y="39"/>
                      <a:pt x="94" y="39"/>
                      <a:pt x="94" y="39"/>
                    </a:cubicBezTo>
                    <a:cubicBezTo>
                      <a:pt x="96" y="36"/>
                      <a:pt x="96" y="36"/>
                      <a:pt x="96" y="36"/>
                    </a:cubicBezTo>
                    <a:cubicBezTo>
                      <a:pt x="99" y="38"/>
                      <a:pt x="99" y="38"/>
                      <a:pt x="99" y="38"/>
                    </a:cubicBezTo>
                    <a:cubicBezTo>
                      <a:pt x="99" y="38"/>
                      <a:pt x="99" y="38"/>
                      <a:pt x="99" y="38"/>
                    </a:cubicBezTo>
                    <a:cubicBezTo>
                      <a:pt x="100" y="38"/>
                      <a:pt x="100" y="38"/>
                      <a:pt x="100" y="38"/>
                    </a:cubicBezTo>
                    <a:cubicBezTo>
                      <a:pt x="101" y="39"/>
                      <a:pt x="101" y="39"/>
                      <a:pt x="101" y="39"/>
                    </a:cubicBezTo>
                    <a:cubicBezTo>
                      <a:pt x="103" y="40"/>
                      <a:pt x="106" y="41"/>
                      <a:pt x="109" y="41"/>
                    </a:cubicBezTo>
                    <a:cubicBezTo>
                      <a:pt x="128" y="43"/>
                      <a:pt x="128" y="43"/>
                      <a:pt x="128" y="43"/>
                    </a:cubicBezTo>
                    <a:cubicBezTo>
                      <a:pt x="133" y="44"/>
                      <a:pt x="137" y="44"/>
                      <a:pt x="141" y="44"/>
                    </a:cubicBezTo>
                    <a:cubicBezTo>
                      <a:pt x="141" y="44"/>
                      <a:pt x="142" y="44"/>
                      <a:pt x="143" y="44"/>
                    </a:cubicBezTo>
                    <a:cubicBezTo>
                      <a:pt x="145" y="44"/>
                      <a:pt x="147" y="45"/>
                      <a:pt x="148" y="46"/>
                    </a:cubicBezTo>
                    <a:cubicBezTo>
                      <a:pt x="149" y="46"/>
                      <a:pt x="149" y="47"/>
                      <a:pt x="150" y="47"/>
                    </a:cubicBezTo>
                    <a:cubicBezTo>
                      <a:pt x="155" y="46"/>
                      <a:pt x="155" y="46"/>
                      <a:pt x="155" y="46"/>
                    </a:cubicBezTo>
                    <a:cubicBezTo>
                      <a:pt x="155" y="44"/>
                      <a:pt x="156" y="43"/>
                      <a:pt x="157" y="41"/>
                    </a:cubicBezTo>
                    <a:cubicBezTo>
                      <a:pt x="158" y="41"/>
                      <a:pt x="158" y="41"/>
                      <a:pt x="158" y="41"/>
                    </a:cubicBezTo>
                    <a:cubicBezTo>
                      <a:pt x="158" y="40"/>
                      <a:pt x="158" y="40"/>
                      <a:pt x="158" y="40"/>
                    </a:cubicBezTo>
                    <a:cubicBezTo>
                      <a:pt x="148" y="34"/>
                      <a:pt x="148" y="34"/>
                      <a:pt x="148" y="34"/>
                    </a:cubicBezTo>
                    <a:cubicBezTo>
                      <a:pt x="151" y="33"/>
                      <a:pt x="151" y="33"/>
                      <a:pt x="151" y="33"/>
                    </a:cubicBezTo>
                    <a:cubicBezTo>
                      <a:pt x="150" y="31"/>
                      <a:pt x="150" y="29"/>
                      <a:pt x="150" y="28"/>
                    </a:cubicBezTo>
                    <a:cubicBezTo>
                      <a:pt x="151" y="24"/>
                      <a:pt x="151" y="24"/>
                      <a:pt x="151" y="24"/>
                    </a:cubicBezTo>
                    <a:cubicBezTo>
                      <a:pt x="140" y="33"/>
                      <a:pt x="140" y="33"/>
                      <a:pt x="140" y="33"/>
                    </a:cubicBezTo>
                    <a:cubicBezTo>
                      <a:pt x="145" y="24"/>
                      <a:pt x="145" y="24"/>
                      <a:pt x="145" y="24"/>
                    </a:cubicBezTo>
                    <a:cubicBezTo>
                      <a:pt x="142" y="26"/>
                      <a:pt x="139" y="27"/>
                      <a:pt x="135" y="27"/>
                    </a:cubicBezTo>
                    <a:cubicBezTo>
                      <a:pt x="135" y="27"/>
                      <a:pt x="134" y="27"/>
                      <a:pt x="133" y="27"/>
                    </a:cubicBezTo>
                    <a:cubicBezTo>
                      <a:pt x="132" y="27"/>
                      <a:pt x="130" y="26"/>
                      <a:pt x="129" y="26"/>
                    </a:cubicBezTo>
                    <a:cubicBezTo>
                      <a:pt x="128" y="26"/>
                      <a:pt x="128" y="26"/>
                      <a:pt x="128" y="26"/>
                    </a:cubicBezTo>
                    <a:cubicBezTo>
                      <a:pt x="127" y="26"/>
                      <a:pt x="127" y="26"/>
                      <a:pt x="126" y="26"/>
                    </a:cubicBezTo>
                    <a:cubicBezTo>
                      <a:pt x="121" y="25"/>
                      <a:pt x="117" y="23"/>
                      <a:pt x="113" y="21"/>
                    </a:cubicBezTo>
                    <a:cubicBezTo>
                      <a:pt x="113" y="20"/>
                      <a:pt x="113" y="20"/>
                      <a:pt x="113" y="20"/>
                    </a:cubicBezTo>
                    <a:cubicBezTo>
                      <a:pt x="112" y="21"/>
                      <a:pt x="112" y="21"/>
                      <a:pt x="112" y="21"/>
                    </a:cubicBezTo>
                    <a:cubicBezTo>
                      <a:pt x="112" y="21"/>
                      <a:pt x="112" y="21"/>
                      <a:pt x="112" y="21"/>
                    </a:cubicBezTo>
                    <a:cubicBezTo>
                      <a:pt x="110" y="20"/>
                      <a:pt x="110" y="20"/>
                      <a:pt x="110" y="20"/>
                    </a:cubicBezTo>
                    <a:cubicBezTo>
                      <a:pt x="110" y="20"/>
                      <a:pt x="109" y="19"/>
                      <a:pt x="109" y="19"/>
                    </a:cubicBezTo>
                    <a:cubicBezTo>
                      <a:pt x="104" y="17"/>
                      <a:pt x="97" y="12"/>
                      <a:pt x="94" y="7"/>
                    </a:cubicBezTo>
                    <a:cubicBezTo>
                      <a:pt x="91" y="3"/>
                      <a:pt x="90" y="3"/>
                      <a:pt x="86" y="1"/>
                    </a:cubicBezTo>
                    <a:cubicBezTo>
                      <a:pt x="86" y="1"/>
                      <a:pt x="86" y="1"/>
                      <a:pt x="86" y="1"/>
                    </a:cubicBezTo>
                    <a:cubicBezTo>
                      <a:pt x="84" y="0"/>
                      <a:pt x="83" y="0"/>
                      <a:pt x="8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5" name="Freeform 286">
                <a:extLst>
                  <a:ext uri="{FF2B5EF4-FFF2-40B4-BE49-F238E27FC236}">
                    <a16:creationId xmlns:a16="http://schemas.microsoft.com/office/drawing/2014/main" id="{1BBFBE99-1F72-AB46-A105-E855E825D4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36220" y="4565859"/>
                <a:ext cx="0" cy="3685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6" name="Freeform 287">
                <a:extLst>
                  <a:ext uri="{FF2B5EF4-FFF2-40B4-BE49-F238E27FC236}">
                    <a16:creationId xmlns:a16="http://schemas.microsoft.com/office/drawing/2014/main" id="{09CC2ABA-8537-524A-9CC5-219929B8FD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36220" y="4565859"/>
                <a:ext cx="0" cy="3685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7" name="Freeform 288">
                <a:extLst>
                  <a:ext uri="{FF2B5EF4-FFF2-40B4-BE49-F238E27FC236}">
                    <a16:creationId xmlns:a16="http://schemas.microsoft.com/office/drawing/2014/main" id="{29584E1D-03F3-4C44-ABF1-74301219A2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5632" y="4551119"/>
                <a:ext cx="320605" cy="287439"/>
              </a:xfrm>
              <a:custGeom>
                <a:avLst/>
                <a:gdLst>
                  <a:gd name="T0" fmla="*/ 29 w 100"/>
                  <a:gd name="T1" fmla="*/ 0 h 91"/>
                  <a:gd name="T2" fmla="*/ 24 w 100"/>
                  <a:gd name="T3" fmla="*/ 1 h 91"/>
                  <a:gd name="T4" fmla="*/ 21 w 100"/>
                  <a:gd name="T5" fmla="*/ 1 h 91"/>
                  <a:gd name="T6" fmla="*/ 18 w 100"/>
                  <a:gd name="T7" fmla="*/ 5 h 91"/>
                  <a:gd name="T8" fmla="*/ 15 w 100"/>
                  <a:gd name="T9" fmla="*/ 10 h 91"/>
                  <a:gd name="T10" fmla="*/ 10 w 100"/>
                  <a:gd name="T11" fmla="*/ 6 h 91"/>
                  <a:gd name="T12" fmla="*/ 4 w 100"/>
                  <a:gd name="T13" fmla="*/ 1 h 91"/>
                  <a:gd name="T14" fmla="*/ 2 w 100"/>
                  <a:gd name="T15" fmla="*/ 1 h 91"/>
                  <a:gd name="T16" fmla="*/ 1 w 100"/>
                  <a:gd name="T17" fmla="*/ 6 h 91"/>
                  <a:gd name="T18" fmla="*/ 0 w 100"/>
                  <a:gd name="T19" fmla="*/ 11 h 91"/>
                  <a:gd name="T20" fmla="*/ 4 w 100"/>
                  <a:gd name="T21" fmla="*/ 12 h 91"/>
                  <a:gd name="T22" fmla="*/ 7 w 100"/>
                  <a:gd name="T23" fmla="*/ 16 h 91"/>
                  <a:gd name="T24" fmla="*/ 11 w 100"/>
                  <a:gd name="T25" fmla="*/ 24 h 91"/>
                  <a:gd name="T26" fmla="*/ 12 w 100"/>
                  <a:gd name="T27" fmla="*/ 27 h 91"/>
                  <a:gd name="T28" fmla="*/ 17 w 100"/>
                  <a:gd name="T29" fmla="*/ 34 h 91"/>
                  <a:gd name="T30" fmla="*/ 24 w 100"/>
                  <a:gd name="T31" fmla="*/ 40 h 91"/>
                  <a:gd name="T32" fmla="*/ 35 w 100"/>
                  <a:gd name="T33" fmla="*/ 49 h 91"/>
                  <a:gd name="T34" fmla="*/ 37 w 100"/>
                  <a:gd name="T35" fmla="*/ 51 h 91"/>
                  <a:gd name="T36" fmla="*/ 48 w 100"/>
                  <a:gd name="T37" fmla="*/ 68 h 91"/>
                  <a:gd name="T38" fmla="*/ 53 w 100"/>
                  <a:gd name="T39" fmla="*/ 71 h 91"/>
                  <a:gd name="T40" fmla="*/ 55 w 100"/>
                  <a:gd name="T41" fmla="*/ 75 h 91"/>
                  <a:gd name="T42" fmla="*/ 53 w 100"/>
                  <a:gd name="T43" fmla="*/ 80 h 91"/>
                  <a:gd name="T44" fmla="*/ 53 w 100"/>
                  <a:gd name="T45" fmla="*/ 80 h 91"/>
                  <a:gd name="T46" fmla="*/ 49 w 100"/>
                  <a:gd name="T47" fmla="*/ 80 h 91"/>
                  <a:gd name="T48" fmla="*/ 71 w 100"/>
                  <a:gd name="T49" fmla="*/ 91 h 91"/>
                  <a:gd name="T50" fmla="*/ 73 w 100"/>
                  <a:gd name="T51" fmla="*/ 86 h 91"/>
                  <a:gd name="T52" fmla="*/ 73 w 100"/>
                  <a:gd name="T53" fmla="*/ 84 h 91"/>
                  <a:gd name="T54" fmla="*/ 72 w 100"/>
                  <a:gd name="T55" fmla="*/ 77 h 91"/>
                  <a:gd name="T56" fmla="*/ 81 w 100"/>
                  <a:gd name="T57" fmla="*/ 62 h 91"/>
                  <a:gd name="T58" fmla="*/ 85 w 100"/>
                  <a:gd name="T59" fmla="*/ 59 h 91"/>
                  <a:gd name="T60" fmla="*/ 85 w 100"/>
                  <a:gd name="T61" fmla="*/ 55 h 91"/>
                  <a:gd name="T62" fmla="*/ 90 w 100"/>
                  <a:gd name="T63" fmla="*/ 52 h 91"/>
                  <a:gd name="T64" fmla="*/ 93 w 100"/>
                  <a:gd name="T65" fmla="*/ 53 h 91"/>
                  <a:gd name="T66" fmla="*/ 94 w 100"/>
                  <a:gd name="T67" fmla="*/ 53 h 91"/>
                  <a:gd name="T68" fmla="*/ 95 w 100"/>
                  <a:gd name="T69" fmla="*/ 53 h 91"/>
                  <a:gd name="T70" fmla="*/ 100 w 100"/>
                  <a:gd name="T71" fmla="*/ 50 h 91"/>
                  <a:gd name="T72" fmla="*/ 97 w 100"/>
                  <a:gd name="T73" fmla="*/ 47 h 91"/>
                  <a:gd name="T74" fmla="*/ 89 w 100"/>
                  <a:gd name="T75" fmla="*/ 34 h 91"/>
                  <a:gd name="T76" fmla="*/ 99 w 100"/>
                  <a:gd name="T77" fmla="*/ 37 h 91"/>
                  <a:gd name="T78" fmla="*/ 97 w 100"/>
                  <a:gd name="T79" fmla="*/ 34 h 91"/>
                  <a:gd name="T80" fmla="*/ 95 w 100"/>
                  <a:gd name="T81" fmla="*/ 34 h 91"/>
                  <a:gd name="T82" fmla="*/ 91 w 100"/>
                  <a:gd name="T83" fmla="*/ 32 h 91"/>
                  <a:gd name="T84" fmla="*/ 91 w 100"/>
                  <a:gd name="T85" fmla="*/ 19 h 91"/>
                  <a:gd name="T86" fmla="*/ 94 w 100"/>
                  <a:gd name="T87" fmla="*/ 13 h 91"/>
                  <a:gd name="T88" fmla="*/ 93 w 100"/>
                  <a:gd name="T89" fmla="*/ 13 h 91"/>
                  <a:gd name="T90" fmla="*/ 92 w 100"/>
                  <a:gd name="T91" fmla="*/ 13 h 91"/>
                  <a:gd name="T92" fmla="*/ 91 w 100"/>
                  <a:gd name="T93" fmla="*/ 13 h 91"/>
                  <a:gd name="T94" fmla="*/ 80 w 100"/>
                  <a:gd name="T95" fmla="*/ 8 h 91"/>
                  <a:gd name="T96" fmla="*/ 77 w 100"/>
                  <a:gd name="T97" fmla="*/ 7 h 91"/>
                  <a:gd name="T98" fmla="*/ 76 w 100"/>
                  <a:gd name="T99" fmla="*/ 6 h 91"/>
                  <a:gd name="T100" fmla="*/ 74 w 100"/>
                  <a:gd name="T101" fmla="*/ 6 h 91"/>
                  <a:gd name="T102" fmla="*/ 41 w 100"/>
                  <a:gd name="T103" fmla="*/ 3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00" h="91">
                    <a:moveTo>
                      <a:pt x="30" y="0"/>
                    </a:moveTo>
                    <a:cubicBezTo>
                      <a:pt x="30" y="0"/>
                      <a:pt x="29" y="0"/>
                      <a:pt x="29" y="0"/>
                    </a:cubicBezTo>
                    <a:cubicBezTo>
                      <a:pt x="28" y="1"/>
                      <a:pt x="27" y="1"/>
                      <a:pt x="26" y="1"/>
                    </a:cubicBezTo>
                    <a:cubicBezTo>
                      <a:pt x="25" y="1"/>
                      <a:pt x="25" y="1"/>
                      <a:pt x="24" y="1"/>
                    </a:cubicBezTo>
                    <a:cubicBezTo>
                      <a:pt x="23" y="1"/>
                      <a:pt x="23" y="0"/>
                      <a:pt x="22" y="0"/>
                    </a:cubicBezTo>
                    <a:cubicBezTo>
                      <a:pt x="22" y="0"/>
                      <a:pt x="22" y="0"/>
                      <a:pt x="21" y="1"/>
                    </a:cubicBezTo>
                    <a:cubicBezTo>
                      <a:pt x="21" y="1"/>
                      <a:pt x="20" y="1"/>
                      <a:pt x="20" y="2"/>
                    </a:cubicBezTo>
                    <a:cubicBezTo>
                      <a:pt x="19" y="3"/>
                      <a:pt x="19" y="4"/>
                      <a:pt x="18" y="5"/>
                    </a:cubicBezTo>
                    <a:cubicBezTo>
                      <a:pt x="18" y="6"/>
                      <a:pt x="17" y="6"/>
                      <a:pt x="17" y="7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1" y="7"/>
                      <a:pt x="10" y="7"/>
                      <a:pt x="10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7" y="4"/>
                      <a:pt x="6" y="2"/>
                      <a:pt x="4" y="1"/>
                    </a:cubicBezTo>
                    <a:cubicBezTo>
                      <a:pt x="4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3"/>
                      <a:pt x="1" y="4"/>
                      <a:pt x="1" y="6"/>
                    </a:cubicBezTo>
                    <a:cubicBezTo>
                      <a:pt x="1" y="7"/>
                      <a:pt x="1" y="8"/>
                      <a:pt x="1" y="9"/>
                    </a:cubicBezTo>
                    <a:cubicBezTo>
                      <a:pt x="0" y="10"/>
                      <a:pt x="0" y="11"/>
                      <a:pt x="0" y="11"/>
                    </a:cubicBezTo>
                    <a:cubicBezTo>
                      <a:pt x="0" y="11"/>
                      <a:pt x="1" y="11"/>
                      <a:pt x="1" y="11"/>
                    </a:cubicBezTo>
                    <a:cubicBezTo>
                      <a:pt x="2" y="12"/>
                      <a:pt x="3" y="12"/>
                      <a:pt x="4" y="12"/>
                    </a:cubicBezTo>
                    <a:cubicBezTo>
                      <a:pt x="5" y="13"/>
                      <a:pt x="6" y="14"/>
                      <a:pt x="6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8" y="16"/>
                      <a:pt x="8" y="17"/>
                      <a:pt x="9" y="17"/>
                    </a:cubicBezTo>
                    <a:cubicBezTo>
                      <a:pt x="10" y="19"/>
                      <a:pt x="10" y="21"/>
                      <a:pt x="11" y="24"/>
                    </a:cubicBezTo>
                    <a:cubicBezTo>
                      <a:pt x="11" y="25"/>
                      <a:pt x="12" y="25"/>
                      <a:pt x="12" y="26"/>
                    </a:cubicBezTo>
                    <a:cubicBezTo>
                      <a:pt x="12" y="26"/>
                      <a:pt x="12" y="27"/>
                      <a:pt x="12" y="27"/>
                    </a:cubicBezTo>
                    <a:cubicBezTo>
                      <a:pt x="13" y="28"/>
                      <a:pt x="13" y="28"/>
                      <a:pt x="13" y="28"/>
                    </a:cubicBezTo>
                    <a:cubicBezTo>
                      <a:pt x="14" y="30"/>
                      <a:pt x="15" y="32"/>
                      <a:pt x="17" y="34"/>
                    </a:cubicBezTo>
                    <a:cubicBezTo>
                      <a:pt x="18" y="35"/>
                      <a:pt x="18" y="35"/>
                      <a:pt x="18" y="35"/>
                    </a:cubicBezTo>
                    <a:cubicBezTo>
                      <a:pt x="19" y="37"/>
                      <a:pt x="21" y="38"/>
                      <a:pt x="24" y="40"/>
                    </a:cubicBezTo>
                    <a:cubicBezTo>
                      <a:pt x="25" y="41"/>
                      <a:pt x="25" y="41"/>
                      <a:pt x="25" y="41"/>
                    </a:cubicBezTo>
                    <a:cubicBezTo>
                      <a:pt x="28" y="44"/>
                      <a:pt x="31" y="46"/>
                      <a:pt x="35" y="49"/>
                    </a:cubicBezTo>
                    <a:cubicBezTo>
                      <a:pt x="35" y="50"/>
                      <a:pt x="36" y="50"/>
                      <a:pt x="36" y="51"/>
                    </a:cubicBezTo>
                    <a:cubicBezTo>
                      <a:pt x="37" y="51"/>
                      <a:pt x="37" y="51"/>
                      <a:pt x="37" y="51"/>
                    </a:cubicBezTo>
                    <a:cubicBezTo>
                      <a:pt x="40" y="53"/>
                      <a:pt x="43" y="55"/>
                      <a:pt x="44" y="59"/>
                    </a:cubicBezTo>
                    <a:cubicBezTo>
                      <a:pt x="48" y="68"/>
                      <a:pt x="48" y="68"/>
                      <a:pt x="48" y="68"/>
                    </a:cubicBezTo>
                    <a:cubicBezTo>
                      <a:pt x="50" y="68"/>
                      <a:pt x="50" y="68"/>
                      <a:pt x="50" y="68"/>
                    </a:cubicBezTo>
                    <a:cubicBezTo>
                      <a:pt x="51" y="69"/>
                      <a:pt x="52" y="69"/>
                      <a:pt x="53" y="71"/>
                    </a:cubicBezTo>
                    <a:cubicBezTo>
                      <a:pt x="54" y="72"/>
                      <a:pt x="54" y="72"/>
                      <a:pt x="55" y="73"/>
                    </a:cubicBezTo>
                    <a:cubicBezTo>
                      <a:pt x="55" y="74"/>
                      <a:pt x="55" y="75"/>
                      <a:pt x="55" y="75"/>
                    </a:cubicBezTo>
                    <a:cubicBezTo>
                      <a:pt x="55" y="77"/>
                      <a:pt x="54" y="78"/>
                      <a:pt x="52" y="79"/>
                    </a:cubicBezTo>
                    <a:cubicBezTo>
                      <a:pt x="53" y="80"/>
                      <a:pt x="53" y="80"/>
                      <a:pt x="53" y="80"/>
                    </a:cubicBezTo>
                    <a:cubicBezTo>
                      <a:pt x="53" y="80"/>
                      <a:pt x="53" y="80"/>
                      <a:pt x="53" y="80"/>
                    </a:cubicBezTo>
                    <a:cubicBezTo>
                      <a:pt x="53" y="80"/>
                      <a:pt x="53" y="80"/>
                      <a:pt x="53" y="80"/>
                    </a:cubicBezTo>
                    <a:cubicBezTo>
                      <a:pt x="52" y="80"/>
                      <a:pt x="52" y="79"/>
                      <a:pt x="51" y="79"/>
                    </a:cubicBezTo>
                    <a:cubicBezTo>
                      <a:pt x="51" y="80"/>
                      <a:pt x="50" y="80"/>
                      <a:pt x="49" y="80"/>
                    </a:cubicBezTo>
                    <a:cubicBezTo>
                      <a:pt x="48" y="80"/>
                      <a:pt x="48" y="80"/>
                      <a:pt x="48" y="80"/>
                    </a:cubicBezTo>
                    <a:cubicBezTo>
                      <a:pt x="56" y="84"/>
                      <a:pt x="63" y="88"/>
                      <a:pt x="71" y="91"/>
                    </a:cubicBezTo>
                    <a:cubicBezTo>
                      <a:pt x="70" y="88"/>
                      <a:pt x="70" y="88"/>
                      <a:pt x="70" y="88"/>
                    </a:cubicBezTo>
                    <a:cubicBezTo>
                      <a:pt x="73" y="86"/>
                      <a:pt x="73" y="86"/>
                      <a:pt x="73" y="86"/>
                    </a:cubicBezTo>
                    <a:cubicBezTo>
                      <a:pt x="73" y="86"/>
                      <a:pt x="73" y="86"/>
                      <a:pt x="73" y="86"/>
                    </a:cubicBezTo>
                    <a:cubicBezTo>
                      <a:pt x="73" y="85"/>
                      <a:pt x="73" y="85"/>
                      <a:pt x="73" y="84"/>
                    </a:cubicBezTo>
                    <a:cubicBezTo>
                      <a:pt x="73" y="83"/>
                      <a:pt x="73" y="82"/>
                      <a:pt x="72" y="81"/>
                    </a:cubicBezTo>
                    <a:cubicBezTo>
                      <a:pt x="72" y="80"/>
                      <a:pt x="72" y="79"/>
                      <a:pt x="72" y="77"/>
                    </a:cubicBezTo>
                    <a:cubicBezTo>
                      <a:pt x="71" y="73"/>
                      <a:pt x="73" y="69"/>
                      <a:pt x="77" y="65"/>
                    </a:cubicBezTo>
                    <a:cubicBezTo>
                      <a:pt x="78" y="64"/>
                      <a:pt x="80" y="62"/>
                      <a:pt x="81" y="62"/>
                    </a:cubicBezTo>
                    <a:cubicBezTo>
                      <a:pt x="81" y="61"/>
                      <a:pt x="81" y="61"/>
                      <a:pt x="81" y="61"/>
                    </a:cubicBezTo>
                    <a:cubicBezTo>
                      <a:pt x="82" y="61"/>
                      <a:pt x="83" y="60"/>
                      <a:pt x="85" y="59"/>
                    </a:cubicBezTo>
                    <a:cubicBezTo>
                      <a:pt x="83" y="57"/>
                      <a:pt x="83" y="57"/>
                      <a:pt x="83" y="57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6" y="53"/>
                      <a:pt x="87" y="53"/>
                      <a:pt x="88" y="53"/>
                    </a:cubicBezTo>
                    <a:cubicBezTo>
                      <a:pt x="89" y="53"/>
                      <a:pt x="89" y="52"/>
                      <a:pt x="90" y="52"/>
                    </a:cubicBezTo>
                    <a:cubicBezTo>
                      <a:pt x="91" y="52"/>
                      <a:pt x="91" y="53"/>
                      <a:pt x="92" y="53"/>
                    </a:cubicBezTo>
                    <a:cubicBezTo>
                      <a:pt x="92" y="53"/>
                      <a:pt x="93" y="53"/>
                      <a:pt x="93" y="53"/>
                    </a:cubicBezTo>
                    <a:cubicBezTo>
                      <a:pt x="93" y="53"/>
                      <a:pt x="93" y="53"/>
                      <a:pt x="93" y="53"/>
                    </a:cubicBezTo>
                    <a:cubicBezTo>
                      <a:pt x="94" y="53"/>
                      <a:pt x="94" y="53"/>
                      <a:pt x="94" y="53"/>
                    </a:cubicBezTo>
                    <a:cubicBezTo>
                      <a:pt x="94" y="53"/>
                      <a:pt x="94" y="53"/>
                      <a:pt x="94" y="53"/>
                    </a:cubicBezTo>
                    <a:cubicBezTo>
                      <a:pt x="95" y="53"/>
                      <a:pt x="95" y="53"/>
                      <a:pt x="95" y="53"/>
                    </a:cubicBezTo>
                    <a:cubicBezTo>
                      <a:pt x="97" y="52"/>
                      <a:pt x="99" y="51"/>
                      <a:pt x="100" y="50"/>
                    </a:cubicBezTo>
                    <a:cubicBezTo>
                      <a:pt x="100" y="50"/>
                      <a:pt x="100" y="50"/>
                      <a:pt x="100" y="50"/>
                    </a:cubicBezTo>
                    <a:cubicBezTo>
                      <a:pt x="100" y="50"/>
                      <a:pt x="100" y="50"/>
                      <a:pt x="100" y="50"/>
                    </a:cubicBezTo>
                    <a:cubicBezTo>
                      <a:pt x="99" y="49"/>
                      <a:pt x="98" y="48"/>
                      <a:pt x="97" y="47"/>
                    </a:cubicBezTo>
                    <a:cubicBezTo>
                      <a:pt x="96" y="45"/>
                      <a:pt x="94" y="43"/>
                      <a:pt x="93" y="41"/>
                    </a:cubicBezTo>
                    <a:cubicBezTo>
                      <a:pt x="89" y="34"/>
                      <a:pt x="89" y="34"/>
                      <a:pt x="89" y="34"/>
                    </a:cubicBezTo>
                    <a:cubicBezTo>
                      <a:pt x="97" y="36"/>
                      <a:pt x="97" y="36"/>
                      <a:pt x="97" y="36"/>
                    </a:cubicBezTo>
                    <a:cubicBezTo>
                      <a:pt x="98" y="37"/>
                      <a:pt x="98" y="37"/>
                      <a:pt x="99" y="37"/>
                    </a:cubicBezTo>
                    <a:cubicBezTo>
                      <a:pt x="99" y="37"/>
                      <a:pt x="98" y="36"/>
                      <a:pt x="98" y="36"/>
                    </a:cubicBezTo>
                    <a:cubicBezTo>
                      <a:pt x="98" y="35"/>
                      <a:pt x="97" y="35"/>
                      <a:pt x="97" y="34"/>
                    </a:cubicBezTo>
                    <a:cubicBezTo>
                      <a:pt x="96" y="34"/>
                      <a:pt x="96" y="34"/>
                      <a:pt x="96" y="34"/>
                    </a:cubicBezTo>
                    <a:cubicBezTo>
                      <a:pt x="95" y="34"/>
                      <a:pt x="95" y="34"/>
                      <a:pt x="95" y="34"/>
                    </a:cubicBezTo>
                    <a:cubicBezTo>
                      <a:pt x="94" y="34"/>
                      <a:pt x="94" y="34"/>
                      <a:pt x="94" y="34"/>
                    </a:cubicBezTo>
                    <a:cubicBezTo>
                      <a:pt x="93" y="33"/>
                      <a:pt x="92" y="32"/>
                      <a:pt x="91" y="32"/>
                    </a:cubicBezTo>
                    <a:cubicBezTo>
                      <a:pt x="89" y="29"/>
                      <a:pt x="89" y="25"/>
                      <a:pt x="89" y="22"/>
                    </a:cubicBezTo>
                    <a:cubicBezTo>
                      <a:pt x="89" y="21"/>
                      <a:pt x="90" y="20"/>
                      <a:pt x="91" y="19"/>
                    </a:cubicBezTo>
                    <a:cubicBezTo>
                      <a:pt x="92" y="18"/>
                      <a:pt x="92" y="18"/>
                      <a:pt x="92" y="18"/>
                    </a:cubicBezTo>
                    <a:cubicBezTo>
                      <a:pt x="92" y="17"/>
                      <a:pt x="93" y="15"/>
                      <a:pt x="94" y="13"/>
                    </a:cubicBezTo>
                    <a:cubicBezTo>
                      <a:pt x="94" y="13"/>
                      <a:pt x="94" y="13"/>
                      <a:pt x="94" y="13"/>
                    </a:cubicBezTo>
                    <a:cubicBezTo>
                      <a:pt x="94" y="13"/>
                      <a:pt x="93" y="13"/>
                      <a:pt x="93" y="13"/>
                    </a:cubicBezTo>
                    <a:cubicBezTo>
                      <a:pt x="92" y="13"/>
                      <a:pt x="92" y="13"/>
                      <a:pt x="92" y="13"/>
                    </a:cubicBezTo>
                    <a:cubicBezTo>
                      <a:pt x="92" y="13"/>
                      <a:pt x="92" y="13"/>
                      <a:pt x="92" y="13"/>
                    </a:cubicBezTo>
                    <a:cubicBezTo>
                      <a:pt x="91" y="13"/>
                      <a:pt x="91" y="13"/>
                      <a:pt x="91" y="13"/>
                    </a:cubicBezTo>
                    <a:cubicBezTo>
                      <a:pt x="91" y="13"/>
                      <a:pt x="91" y="13"/>
                      <a:pt x="91" y="13"/>
                    </a:cubicBezTo>
                    <a:cubicBezTo>
                      <a:pt x="89" y="13"/>
                      <a:pt x="88" y="13"/>
                      <a:pt x="87" y="13"/>
                    </a:cubicBezTo>
                    <a:cubicBezTo>
                      <a:pt x="84" y="12"/>
                      <a:pt x="81" y="11"/>
                      <a:pt x="80" y="8"/>
                    </a:cubicBezTo>
                    <a:cubicBezTo>
                      <a:pt x="79" y="8"/>
                      <a:pt x="79" y="8"/>
                      <a:pt x="79" y="8"/>
                    </a:cubicBezTo>
                    <a:cubicBezTo>
                      <a:pt x="79" y="7"/>
                      <a:pt x="78" y="7"/>
                      <a:pt x="77" y="7"/>
                    </a:cubicBezTo>
                    <a:cubicBezTo>
                      <a:pt x="77" y="6"/>
                      <a:pt x="77" y="6"/>
                      <a:pt x="77" y="6"/>
                    </a:cubicBezTo>
                    <a:cubicBezTo>
                      <a:pt x="76" y="6"/>
                      <a:pt x="76" y="6"/>
                      <a:pt x="76" y="6"/>
                    </a:cubicBezTo>
                    <a:cubicBezTo>
                      <a:pt x="75" y="6"/>
                      <a:pt x="75" y="6"/>
                      <a:pt x="75" y="6"/>
                    </a:cubicBezTo>
                    <a:cubicBezTo>
                      <a:pt x="74" y="6"/>
                      <a:pt x="74" y="6"/>
                      <a:pt x="74" y="6"/>
                    </a:cubicBezTo>
                    <a:cubicBezTo>
                      <a:pt x="70" y="6"/>
                      <a:pt x="65" y="6"/>
                      <a:pt x="61" y="5"/>
                    </a:cubicBezTo>
                    <a:cubicBezTo>
                      <a:pt x="41" y="3"/>
                      <a:pt x="41" y="3"/>
                      <a:pt x="41" y="3"/>
                    </a:cubicBezTo>
                    <a:cubicBezTo>
                      <a:pt x="37" y="2"/>
                      <a:pt x="33" y="1"/>
                      <a:pt x="3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8" name="Freeform 289">
                <a:extLst>
                  <a:ext uri="{FF2B5EF4-FFF2-40B4-BE49-F238E27FC236}">
                    <a16:creationId xmlns:a16="http://schemas.microsoft.com/office/drawing/2014/main" id="{145C24E6-45C8-CA4E-997E-D409CFD80C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4611" y="4790651"/>
                <a:ext cx="25796" cy="11055"/>
              </a:xfrm>
              <a:custGeom>
                <a:avLst/>
                <a:gdLst>
                  <a:gd name="T0" fmla="*/ 0 w 8"/>
                  <a:gd name="T1" fmla="*/ 0 h 4"/>
                  <a:gd name="T2" fmla="*/ 8 w 8"/>
                  <a:gd name="T3" fmla="*/ 4 h 4"/>
                  <a:gd name="T4" fmla="*/ 7 w 8"/>
                  <a:gd name="T5" fmla="*/ 2 h 4"/>
                  <a:gd name="T6" fmla="*/ 0 w 8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4">
                    <a:moveTo>
                      <a:pt x="0" y="0"/>
                    </a:moveTo>
                    <a:cubicBezTo>
                      <a:pt x="2" y="2"/>
                      <a:pt x="5" y="3"/>
                      <a:pt x="8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5" y="1"/>
                      <a:pt x="2" y="1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9" name="Rectangle 290">
                <a:extLst>
                  <a:ext uri="{FF2B5EF4-FFF2-40B4-BE49-F238E27FC236}">
                    <a16:creationId xmlns:a16="http://schemas.microsoft.com/office/drawing/2014/main" id="{A31FAB8C-481A-3F45-AEAD-DB80844415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5164" y="4845928"/>
                <a:ext cx="3685" cy="368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0" name="Freeform 291">
                <a:extLst>
                  <a:ext uri="{FF2B5EF4-FFF2-40B4-BE49-F238E27FC236}">
                    <a16:creationId xmlns:a16="http://schemas.microsoft.com/office/drawing/2014/main" id="{202137F4-B496-FE46-BA9A-CF3620E8D0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25164" y="4845928"/>
                <a:ext cx="0" cy="3685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1" name="Rectangle 292">
                <a:extLst>
                  <a:ext uri="{FF2B5EF4-FFF2-40B4-BE49-F238E27FC236}">
                    <a16:creationId xmlns:a16="http://schemas.microsoft.com/office/drawing/2014/main" id="{DBF83FEA-9C73-2A4A-8469-F3F9A4D394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65199" y="4805392"/>
                <a:ext cx="3685" cy="368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2" name="Freeform 293">
                <a:extLst>
                  <a:ext uri="{FF2B5EF4-FFF2-40B4-BE49-F238E27FC236}">
                    <a16:creationId xmlns:a16="http://schemas.microsoft.com/office/drawing/2014/main" id="{A8A21E04-45A9-184C-981B-98B21AF61F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5199" y="48053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3" name="Freeform 294">
                <a:extLst>
                  <a:ext uri="{FF2B5EF4-FFF2-40B4-BE49-F238E27FC236}">
                    <a16:creationId xmlns:a16="http://schemas.microsoft.com/office/drawing/2014/main" id="{16902A1B-2510-8A4C-A473-5669BF4813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28849" y="4739059"/>
                <a:ext cx="140034" cy="162145"/>
              </a:xfrm>
              <a:custGeom>
                <a:avLst/>
                <a:gdLst>
                  <a:gd name="T0" fmla="*/ 18 w 44"/>
                  <a:gd name="T1" fmla="*/ 0 h 51"/>
                  <a:gd name="T2" fmla="*/ 17 w 44"/>
                  <a:gd name="T3" fmla="*/ 0 h 51"/>
                  <a:gd name="T4" fmla="*/ 18 w 44"/>
                  <a:gd name="T5" fmla="*/ 1 h 51"/>
                  <a:gd name="T6" fmla="*/ 21 w 44"/>
                  <a:gd name="T7" fmla="*/ 5 h 51"/>
                  <a:gd name="T8" fmla="*/ 17 w 44"/>
                  <a:gd name="T9" fmla="*/ 7 h 51"/>
                  <a:gd name="T10" fmla="*/ 14 w 44"/>
                  <a:gd name="T11" fmla="*/ 7 h 51"/>
                  <a:gd name="T12" fmla="*/ 12 w 44"/>
                  <a:gd name="T13" fmla="*/ 7 h 51"/>
                  <a:gd name="T14" fmla="*/ 11 w 44"/>
                  <a:gd name="T15" fmla="*/ 6 h 51"/>
                  <a:gd name="T16" fmla="*/ 10 w 44"/>
                  <a:gd name="T17" fmla="*/ 6 h 51"/>
                  <a:gd name="T18" fmla="*/ 10 w 44"/>
                  <a:gd name="T19" fmla="*/ 7 h 51"/>
                  <a:gd name="T20" fmla="*/ 9 w 44"/>
                  <a:gd name="T21" fmla="*/ 7 h 51"/>
                  <a:gd name="T22" fmla="*/ 6 w 44"/>
                  <a:gd name="T23" fmla="*/ 10 h 51"/>
                  <a:gd name="T24" fmla="*/ 2 w 44"/>
                  <a:gd name="T25" fmla="*/ 17 h 51"/>
                  <a:gd name="T26" fmla="*/ 3 w 44"/>
                  <a:gd name="T27" fmla="*/ 19 h 51"/>
                  <a:gd name="T28" fmla="*/ 4 w 44"/>
                  <a:gd name="T29" fmla="*/ 22 h 51"/>
                  <a:gd name="T30" fmla="*/ 4 w 44"/>
                  <a:gd name="T31" fmla="*/ 28 h 51"/>
                  <a:gd name="T32" fmla="*/ 0 w 44"/>
                  <a:gd name="T33" fmla="*/ 32 h 51"/>
                  <a:gd name="T34" fmla="*/ 0 w 44"/>
                  <a:gd name="T35" fmla="*/ 33 h 51"/>
                  <a:gd name="T36" fmla="*/ 1 w 44"/>
                  <a:gd name="T37" fmla="*/ 33 h 51"/>
                  <a:gd name="T38" fmla="*/ 4 w 44"/>
                  <a:gd name="T39" fmla="*/ 32 h 51"/>
                  <a:gd name="T40" fmla="*/ 4 w 44"/>
                  <a:gd name="T41" fmla="*/ 32 h 51"/>
                  <a:gd name="T42" fmla="*/ 4 w 44"/>
                  <a:gd name="T43" fmla="*/ 32 h 51"/>
                  <a:gd name="T44" fmla="*/ 5 w 44"/>
                  <a:gd name="T45" fmla="*/ 32 h 51"/>
                  <a:gd name="T46" fmla="*/ 6 w 44"/>
                  <a:gd name="T47" fmla="*/ 32 h 51"/>
                  <a:gd name="T48" fmla="*/ 4 w 44"/>
                  <a:gd name="T49" fmla="*/ 35 h 51"/>
                  <a:gd name="T50" fmla="*/ 3 w 44"/>
                  <a:gd name="T51" fmla="*/ 35 h 51"/>
                  <a:gd name="T52" fmla="*/ 1 w 44"/>
                  <a:gd name="T53" fmla="*/ 34 h 51"/>
                  <a:gd name="T54" fmla="*/ 0 w 44"/>
                  <a:gd name="T55" fmla="*/ 35 h 51"/>
                  <a:gd name="T56" fmla="*/ 20 w 44"/>
                  <a:gd name="T57" fmla="*/ 51 h 51"/>
                  <a:gd name="T58" fmla="*/ 20 w 44"/>
                  <a:gd name="T59" fmla="*/ 50 h 51"/>
                  <a:gd name="T60" fmla="*/ 20 w 44"/>
                  <a:gd name="T61" fmla="*/ 46 h 51"/>
                  <a:gd name="T62" fmla="*/ 18 w 44"/>
                  <a:gd name="T63" fmla="*/ 41 h 51"/>
                  <a:gd name="T64" fmla="*/ 21 w 44"/>
                  <a:gd name="T65" fmla="*/ 37 h 51"/>
                  <a:gd name="T66" fmla="*/ 22 w 44"/>
                  <a:gd name="T67" fmla="*/ 36 h 51"/>
                  <a:gd name="T68" fmla="*/ 24 w 44"/>
                  <a:gd name="T69" fmla="*/ 33 h 51"/>
                  <a:gd name="T70" fmla="*/ 24 w 44"/>
                  <a:gd name="T71" fmla="*/ 33 h 51"/>
                  <a:gd name="T72" fmla="*/ 29 w 44"/>
                  <a:gd name="T73" fmla="*/ 26 h 51"/>
                  <a:gd name="T74" fmla="*/ 31 w 44"/>
                  <a:gd name="T75" fmla="*/ 24 h 51"/>
                  <a:gd name="T76" fmla="*/ 35 w 44"/>
                  <a:gd name="T77" fmla="*/ 22 h 51"/>
                  <a:gd name="T78" fmla="*/ 36 w 44"/>
                  <a:gd name="T79" fmla="*/ 25 h 51"/>
                  <a:gd name="T80" fmla="*/ 37 w 44"/>
                  <a:gd name="T81" fmla="*/ 27 h 51"/>
                  <a:gd name="T82" fmla="*/ 38 w 44"/>
                  <a:gd name="T83" fmla="*/ 28 h 51"/>
                  <a:gd name="T84" fmla="*/ 38 w 44"/>
                  <a:gd name="T85" fmla="*/ 29 h 51"/>
                  <a:gd name="T86" fmla="*/ 40 w 44"/>
                  <a:gd name="T87" fmla="*/ 28 h 51"/>
                  <a:gd name="T88" fmla="*/ 40 w 44"/>
                  <a:gd name="T89" fmla="*/ 28 h 51"/>
                  <a:gd name="T90" fmla="*/ 40 w 44"/>
                  <a:gd name="T91" fmla="*/ 25 h 51"/>
                  <a:gd name="T92" fmla="*/ 41 w 44"/>
                  <a:gd name="T93" fmla="*/ 20 h 51"/>
                  <a:gd name="T94" fmla="*/ 42 w 44"/>
                  <a:gd name="T95" fmla="*/ 20 h 51"/>
                  <a:gd name="T96" fmla="*/ 43 w 44"/>
                  <a:gd name="T97" fmla="*/ 19 h 51"/>
                  <a:gd name="T98" fmla="*/ 44 w 44"/>
                  <a:gd name="T99" fmla="*/ 19 h 51"/>
                  <a:gd name="T100" fmla="*/ 44 w 44"/>
                  <a:gd name="T101" fmla="*/ 19 h 51"/>
                  <a:gd name="T102" fmla="*/ 19 w 44"/>
                  <a:gd name="T103" fmla="*/ 0 h 51"/>
                  <a:gd name="T104" fmla="*/ 18 w 44"/>
                  <a:gd name="T105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44" h="51">
                    <a:moveTo>
                      <a:pt x="18" y="0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6" y="7"/>
                      <a:pt x="15" y="7"/>
                      <a:pt x="14" y="7"/>
                    </a:cubicBezTo>
                    <a:cubicBezTo>
                      <a:pt x="13" y="7"/>
                      <a:pt x="13" y="7"/>
                      <a:pt x="12" y="7"/>
                    </a:cubicBezTo>
                    <a:cubicBezTo>
                      <a:pt x="12" y="7"/>
                      <a:pt x="11" y="7"/>
                      <a:pt x="11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8" y="8"/>
                      <a:pt x="7" y="9"/>
                      <a:pt x="6" y="10"/>
                    </a:cubicBezTo>
                    <a:cubicBezTo>
                      <a:pt x="4" y="12"/>
                      <a:pt x="2" y="15"/>
                      <a:pt x="2" y="17"/>
                    </a:cubicBezTo>
                    <a:cubicBezTo>
                      <a:pt x="3" y="17"/>
                      <a:pt x="3" y="18"/>
                      <a:pt x="3" y="19"/>
                    </a:cubicBezTo>
                    <a:cubicBezTo>
                      <a:pt x="3" y="20"/>
                      <a:pt x="4" y="21"/>
                      <a:pt x="4" y="22"/>
                    </a:cubicBezTo>
                    <a:cubicBezTo>
                      <a:pt x="4" y="24"/>
                      <a:pt x="5" y="26"/>
                      <a:pt x="4" y="28"/>
                    </a:cubicBezTo>
                    <a:cubicBezTo>
                      <a:pt x="3" y="30"/>
                      <a:pt x="2" y="32"/>
                      <a:pt x="0" y="3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1" y="33"/>
                    </a:cubicBezTo>
                    <a:cubicBezTo>
                      <a:pt x="2" y="33"/>
                      <a:pt x="3" y="33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32"/>
                      <a:pt x="5" y="32"/>
                      <a:pt x="5" y="32"/>
                    </a:cubicBezTo>
                    <a:cubicBezTo>
                      <a:pt x="5" y="32"/>
                      <a:pt x="6" y="32"/>
                      <a:pt x="6" y="32"/>
                    </a:cubicBezTo>
                    <a:cubicBezTo>
                      <a:pt x="5" y="34"/>
                      <a:pt x="5" y="35"/>
                      <a:pt x="4" y="35"/>
                    </a:cubicBezTo>
                    <a:cubicBezTo>
                      <a:pt x="4" y="35"/>
                      <a:pt x="4" y="35"/>
                      <a:pt x="3" y="35"/>
                    </a:cubicBezTo>
                    <a:cubicBezTo>
                      <a:pt x="3" y="35"/>
                      <a:pt x="2" y="34"/>
                      <a:pt x="1" y="34"/>
                    </a:cubicBezTo>
                    <a:cubicBezTo>
                      <a:pt x="1" y="34"/>
                      <a:pt x="1" y="34"/>
                      <a:pt x="0" y="35"/>
                    </a:cubicBezTo>
                    <a:cubicBezTo>
                      <a:pt x="7" y="40"/>
                      <a:pt x="14" y="46"/>
                      <a:pt x="20" y="51"/>
                    </a:cubicBezTo>
                    <a:cubicBezTo>
                      <a:pt x="20" y="51"/>
                      <a:pt x="20" y="50"/>
                      <a:pt x="20" y="50"/>
                    </a:cubicBezTo>
                    <a:cubicBezTo>
                      <a:pt x="20" y="49"/>
                      <a:pt x="20" y="47"/>
                      <a:pt x="20" y="46"/>
                    </a:cubicBezTo>
                    <a:cubicBezTo>
                      <a:pt x="18" y="45"/>
                      <a:pt x="18" y="43"/>
                      <a:pt x="18" y="41"/>
                    </a:cubicBezTo>
                    <a:cubicBezTo>
                      <a:pt x="19" y="39"/>
                      <a:pt x="20" y="38"/>
                      <a:pt x="21" y="37"/>
                    </a:cubicBezTo>
                    <a:cubicBezTo>
                      <a:pt x="22" y="36"/>
                      <a:pt x="22" y="36"/>
                      <a:pt x="22" y="36"/>
                    </a:cubicBezTo>
                    <a:cubicBezTo>
                      <a:pt x="23" y="35"/>
                      <a:pt x="23" y="34"/>
                      <a:pt x="24" y="33"/>
                    </a:cubicBezTo>
                    <a:cubicBezTo>
                      <a:pt x="24" y="33"/>
                      <a:pt x="24" y="33"/>
                      <a:pt x="24" y="33"/>
                    </a:cubicBezTo>
                    <a:cubicBezTo>
                      <a:pt x="25" y="30"/>
                      <a:pt x="27" y="28"/>
                      <a:pt x="29" y="26"/>
                    </a:cubicBezTo>
                    <a:cubicBezTo>
                      <a:pt x="29" y="25"/>
                      <a:pt x="30" y="24"/>
                      <a:pt x="31" y="24"/>
                    </a:cubicBezTo>
                    <a:cubicBezTo>
                      <a:pt x="35" y="22"/>
                      <a:pt x="35" y="22"/>
                      <a:pt x="35" y="22"/>
                    </a:cubicBezTo>
                    <a:cubicBezTo>
                      <a:pt x="36" y="25"/>
                      <a:pt x="36" y="25"/>
                      <a:pt x="36" y="25"/>
                    </a:cubicBezTo>
                    <a:cubicBezTo>
                      <a:pt x="37" y="26"/>
                      <a:pt x="37" y="27"/>
                      <a:pt x="37" y="27"/>
                    </a:cubicBezTo>
                    <a:cubicBezTo>
                      <a:pt x="38" y="28"/>
                      <a:pt x="38" y="28"/>
                      <a:pt x="38" y="28"/>
                    </a:cubicBezTo>
                    <a:cubicBezTo>
                      <a:pt x="38" y="29"/>
                      <a:pt x="38" y="29"/>
                      <a:pt x="38" y="29"/>
                    </a:cubicBezTo>
                    <a:cubicBezTo>
                      <a:pt x="39" y="29"/>
                      <a:pt x="39" y="28"/>
                      <a:pt x="40" y="28"/>
                    </a:cubicBezTo>
                    <a:cubicBezTo>
                      <a:pt x="40" y="28"/>
                      <a:pt x="40" y="28"/>
                      <a:pt x="40" y="28"/>
                    </a:cubicBezTo>
                    <a:cubicBezTo>
                      <a:pt x="40" y="27"/>
                      <a:pt x="40" y="26"/>
                      <a:pt x="40" y="25"/>
                    </a:cubicBezTo>
                    <a:cubicBezTo>
                      <a:pt x="39" y="23"/>
                      <a:pt x="40" y="21"/>
                      <a:pt x="41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3" y="19"/>
                      <a:pt x="43" y="19"/>
                      <a:pt x="43" y="19"/>
                    </a:cubicBezTo>
                    <a:cubicBezTo>
                      <a:pt x="44" y="19"/>
                      <a:pt x="44" y="19"/>
                      <a:pt x="44" y="19"/>
                    </a:cubicBezTo>
                    <a:cubicBezTo>
                      <a:pt x="44" y="19"/>
                      <a:pt x="44" y="19"/>
                      <a:pt x="44" y="19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8" y="0"/>
                      <a:pt x="1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4" name="Freeform 295">
                <a:extLst>
                  <a:ext uri="{FF2B5EF4-FFF2-40B4-BE49-F238E27FC236}">
                    <a16:creationId xmlns:a16="http://schemas.microsoft.com/office/drawing/2014/main" id="{816E2192-3DDD-6241-BC7B-C9E16516D8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95182" y="4845928"/>
                <a:ext cx="147405" cy="287439"/>
              </a:xfrm>
              <a:custGeom>
                <a:avLst/>
                <a:gdLst>
                  <a:gd name="T0" fmla="*/ 9 w 46"/>
                  <a:gd name="T1" fmla="*/ 4 h 91"/>
                  <a:gd name="T2" fmla="*/ 7 w 46"/>
                  <a:gd name="T3" fmla="*/ 7 h 91"/>
                  <a:gd name="T4" fmla="*/ 5 w 46"/>
                  <a:gd name="T5" fmla="*/ 9 h 91"/>
                  <a:gd name="T6" fmla="*/ 6 w 46"/>
                  <a:gd name="T7" fmla="*/ 19 h 91"/>
                  <a:gd name="T8" fmla="*/ 6 w 46"/>
                  <a:gd name="T9" fmla="*/ 20 h 91"/>
                  <a:gd name="T10" fmla="*/ 8 w 46"/>
                  <a:gd name="T11" fmla="*/ 26 h 91"/>
                  <a:gd name="T12" fmla="*/ 7 w 46"/>
                  <a:gd name="T13" fmla="*/ 30 h 91"/>
                  <a:gd name="T14" fmla="*/ 4 w 46"/>
                  <a:gd name="T15" fmla="*/ 37 h 91"/>
                  <a:gd name="T16" fmla="*/ 6 w 46"/>
                  <a:gd name="T17" fmla="*/ 46 h 91"/>
                  <a:gd name="T18" fmla="*/ 1 w 46"/>
                  <a:gd name="T19" fmla="*/ 63 h 91"/>
                  <a:gd name="T20" fmla="*/ 1 w 46"/>
                  <a:gd name="T21" fmla="*/ 70 h 91"/>
                  <a:gd name="T22" fmla="*/ 11 w 46"/>
                  <a:gd name="T23" fmla="*/ 79 h 91"/>
                  <a:gd name="T24" fmla="*/ 20 w 46"/>
                  <a:gd name="T25" fmla="*/ 91 h 91"/>
                  <a:gd name="T26" fmla="*/ 24 w 46"/>
                  <a:gd name="T27" fmla="*/ 91 h 91"/>
                  <a:gd name="T28" fmla="*/ 26 w 46"/>
                  <a:gd name="T29" fmla="*/ 89 h 91"/>
                  <a:gd name="T30" fmla="*/ 27 w 46"/>
                  <a:gd name="T31" fmla="*/ 86 h 91"/>
                  <a:gd name="T32" fmla="*/ 28 w 46"/>
                  <a:gd name="T33" fmla="*/ 81 h 91"/>
                  <a:gd name="T34" fmla="*/ 32 w 46"/>
                  <a:gd name="T35" fmla="*/ 78 h 91"/>
                  <a:gd name="T36" fmla="*/ 36 w 46"/>
                  <a:gd name="T37" fmla="*/ 78 h 91"/>
                  <a:gd name="T38" fmla="*/ 37 w 46"/>
                  <a:gd name="T39" fmla="*/ 74 h 91"/>
                  <a:gd name="T40" fmla="*/ 40 w 46"/>
                  <a:gd name="T41" fmla="*/ 67 h 91"/>
                  <a:gd name="T42" fmla="*/ 46 w 46"/>
                  <a:gd name="T43" fmla="*/ 62 h 91"/>
                  <a:gd name="T44" fmla="*/ 46 w 46"/>
                  <a:gd name="T45" fmla="*/ 61 h 91"/>
                  <a:gd name="T46" fmla="*/ 45 w 46"/>
                  <a:gd name="T47" fmla="*/ 57 h 91"/>
                  <a:gd name="T48" fmla="*/ 43 w 46"/>
                  <a:gd name="T49" fmla="*/ 58 h 91"/>
                  <a:gd name="T50" fmla="*/ 37 w 46"/>
                  <a:gd name="T51" fmla="*/ 50 h 91"/>
                  <a:gd name="T52" fmla="*/ 36 w 46"/>
                  <a:gd name="T53" fmla="*/ 49 h 91"/>
                  <a:gd name="T54" fmla="*/ 32 w 46"/>
                  <a:gd name="T55" fmla="*/ 43 h 91"/>
                  <a:gd name="T56" fmla="*/ 33 w 46"/>
                  <a:gd name="T57" fmla="*/ 37 h 91"/>
                  <a:gd name="T58" fmla="*/ 30 w 46"/>
                  <a:gd name="T59" fmla="*/ 32 h 91"/>
                  <a:gd name="T60" fmla="*/ 33 w 46"/>
                  <a:gd name="T61" fmla="*/ 28 h 91"/>
                  <a:gd name="T62" fmla="*/ 33 w 46"/>
                  <a:gd name="T63" fmla="*/ 25 h 91"/>
                  <a:gd name="T64" fmla="*/ 33 w 46"/>
                  <a:gd name="T65" fmla="*/ 24 h 91"/>
                  <a:gd name="T66" fmla="*/ 34 w 46"/>
                  <a:gd name="T67" fmla="*/ 21 h 91"/>
                  <a:gd name="T68" fmla="*/ 33 w 46"/>
                  <a:gd name="T69" fmla="*/ 17 h 91"/>
                  <a:gd name="T70" fmla="*/ 32 w 46"/>
                  <a:gd name="T71" fmla="*/ 11 h 91"/>
                  <a:gd name="T72" fmla="*/ 31 w 46"/>
                  <a:gd name="T73" fmla="*/ 10 h 91"/>
                  <a:gd name="T74" fmla="*/ 28 w 46"/>
                  <a:gd name="T75" fmla="*/ 7 h 91"/>
                  <a:gd name="T76" fmla="*/ 27 w 46"/>
                  <a:gd name="T77" fmla="*/ 6 h 91"/>
                  <a:gd name="T78" fmla="*/ 25 w 46"/>
                  <a:gd name="T79" fmla="*/ 4 h 91"/>
                  <a:gd name="T80" fmla="*/ 22 w 46"/>
                  <a:gd name="T81" fmla="*/ 2 h 91"/>
                  <a:gd name="T82" fmla="*/ 16 w 46"/>
                  <a:gd name="T83" fmla="*/ 3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46" h="91">
                    <a:moveTo>
                      <a:pt x="11" y="0"/>
                    </a:moveTo>
                    <a:cubicBezTo>
                      <a:pt x="10" y="1"/>
                      <a:pt x="10" y="3"/>
                      <a:pt x="9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5"/>
                      <a:pt x="7" y="6"/>
                      <a:pt x="7" y="7"/>
                    </a:cubicBezTo>
                    <a:cubicBezTo>
                      <a:pt x="6" y="7"/>
                      <a:pt x="6" y="8"/>
                      <a:pt x="5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7" y="12"/>
                      <a:pt x="6" y="15"/>
                      <a:pt x="6" y="17"/>
                    </a:cubicBezTo>
                    <a:cubicBezTo>
                      <a:pt x="6" y="18"/>
                      <a:pt x="6" y="19"/>
                      <a:pt x="6" y="19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1"/>
                      <a:pt x="6" y="21"/>
                      <a:pt x="6" y="22"/>
                    </a:cubicBezTo>
                    <a:cubicBezTo>
                      <a:pt x="8" y="22"/>
                      <a:pt x="8" y="23"/>
                      <a:pt x="8" y="26"/>
                    </a:cubicBezTo>
                    <a:cubicBezTo>
                      <a:pt x="8" y="27"/>
                      <a:pt x="9" y="30"/>
                      <a:pt x="8" y="30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4" y="30"/>
                      <a:pt x="5" y="33"/>
                      <a:pt x="4" y="37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6" y="41"/>
                      <a:pt x="7" y="41"/>
                      <a:pt x="6" y="46"/>
                    </a:cubicBezTo>
                    <a:cubicBezTo>
                      <a:pt x="5" y="49"/>
                      <a:pt x="5" y="51"/>
                      <a:pt x="5" y="54"/>
                    </a:cubicBezTo>
                    <a:cubicBezTo>
                      <a:pt x="3" y="54"/>
                      <a:pt x="0" y="60"/>
                      <a:pt x="1" y="63"/>
                    </a:cubicBezTo>
                    <a:cubicBezTo>
                      <a:pt x="3" y="66"/>
                      <a:pt x="4" y="69"/>
                      <a:pt x="5" y="73"/>
                    </a:cubicBezTo>
                    <a:cubicBezTo>
                      <a:pt x="4" y="73"/>
                      <a:pt x="1" y="70"/>
                      <a:pt x="1" y="70"/>
                    </a:cubicBezTo>
                    <a:cubicBezTo>
                      <a:pt x="1" y="70"/>
                      <a:pt x="1" y="70"/>
                      <a:pt x="1" y="70"/>
                    </a:cubicBezTo>
                    <a:cubicBezTo>
                      <a:pt x="3" y="75"/>
                      <a:pt x="7" y="76"/>
                      <a:pt x="11" y="79"/>
                    </a:cubicBezTo>
                    <a:cubicBezTo>
                      <a:pt x="15" y="81"/>
                      <a:pt x="16" y="82"/>
                      <a:pt x="18" y="86"/>
                    </a:cubicBezTo>
                    <a:cubicBezTo>
                      <a:pt x="18" y="88"/>
                      <a:pt x="19" y="89"/>
                      <a:pt x="20" y="91"/>
                    </a:cubicBezTo>
                    <a:cubicBezTo>
                      <a:pt x="23" y="91"/>
                      <a:pt x="23" y="91"/>
                      <a:pt x="23" y="91"/>
                    </a:cubicBezTo>
                    <a:cubicBezTo>
                      <a:pt x="24" y="91"/>
                      <a:pt x="24" y="91"/>
                      <a:pt x="24" y="91"/>
                    </a:cubicBezTo>
                    <a:cubicBezTo>
                      <a:pt x="24" y="91"/>
                      <a:pt x="25" y="91"/>
                      <a:pt x="25" y="91"/>
                    </a:cubicBezTo>
                    <a:cubicBezTo>
                      <a:pt x="25" y="90"/>
                      <a:pt x="26" y="89"/>
                      <a:pt x="26" y="89"/>
                    </a:cubicBezTo>
                    <a:cubicBezTo>
                      <a:pt x="26" y="88"/>
                      <a:pt x="27" y="88"/>
                      <a:pt x="27" y="88"/>
                    </a:cubicBezTo>
                    <a:cubicBezTo>
                      <a:pt x="27" y="87"/>
                      <a:pt x="27" y="87"/>
                      <a:pt x="27" y="86"/>
                    </a:cubicBezTo>
                    <a:cubicBezTo>
                      <a:pt x="27" y="86"/>
                      <a:pt x="26" y="85"/>
                      <a:pt x="26" y="84"/>
                    </a:cubicBezTo>
                    <a:cubicBezTo>
                      <a:pt x="27" y="82"/>
                      <a:pt x="28" y="81"/>
                      <a:pt x="28" y="81"/>
                    </a:cubicBezTo>
                    <a:cubicBezTo>
                      <a:pt x="29" y="81"/>
                      <a:pt x="29" y="80"/>
                      <a:pt x="29" y="80"/>
                    </a:cubicBezTo>
                    <a:cubicBezTo>
                      <a:pt x="30" y="79"/>
                      <a:pt x="31" y="78"/>
                      <a:pt x="32" y="78"/>
                    </a:cubicBezTo>
                    <a:cubicBezTo>
                      <a:pt x="33" y="78"/>
                      <a:pt x="34" y="77"/>
                      <a:pt x="35" y="77"/>
                    </a:cubicBezTo>
                    <a:cubicBezTo>
                      <a:pt x="35" y="77"/>
                      <a:pt x="35" y="77"/>
                      <a:pt x="36" y="78"/>
                    </a:cubicBezTo>
                    <a:cubicBezTo>
                      <a:pt x="36" y="78"/>
                      <a:pt x="36" y="78"/>
                      <a:pt x="36" y="78"/>
                    </a:cubicBezTo>
                    <a:cubicBezTo>
                      <a:pt x="36" y="77"/>
                      <a:pt x="37" y="75"/>
                      <a:pt x="37" y="74"/>
                    </a:cubicBezTo>
                    <a:cubicBezTo>
                      <a:pt x="37" y="74"/>
                      <a:pt x="37" y="74"/>
                      <a:pt x="37" y="74"/>
                    </a:cubicBezTo>
                    <a:cubicBezTo>
                      <a:pt x="38" y="71"/>
                      <a:pt x="39" y="69"/>
                      <a:pt x="40" y="67"/>
                    </a:cubicBezTo>
                    <a:cubicBezTo>
                      <a:pt x="42" y="65"/>
                      <a:pt x="44" y="63"/>
                      <a:pt x="45" y="63"/>
                    </a:cubicBezTo>
                    <a:cubicBezTo>
                      <a:pt x="46" y="62"/>
                      <a:pt x="46" y="62"/>
                      <a:pt x="46" y="62"/>
                    </a:cubicBezTo>
                    <a:cubicBezTo>
                      <a:pt x="46" y="62"/>
                      <a:pt x="46" y="62"/>
                      <a:pt x="46" y="62"/>
                    </a:cubicBezTo>
                    <a:cubicBezTo>
                      <a:pt x="46" y="62"/>
                      <a:pt x="46" y="62"/>
                      <a:pt x="46" y="61"/>
                    </a:cubicBezTo>
                    <a:cubicBezTo>
                      <a:pt x="45" y="59"/>
                      <a:pt x="45" y="58"/>
                      <a:pt x="45" y="57"/>
                    </a:cubicBezTo>
                    <a:cubicBezTo>
                      <a:pt x="45" y="57"/>
                      <a:pt x="45" y="57"/>
                      <a:pt x="45" y="57"/>
                    </a:cubicBezTo>
                    <a:cubicBezTo>
                      <a:pt x="45" y="57"/>
                      <a:pt x="45" y="57"/>
                      <a:pt x="45" y="57"/>
                    </a:cubicBezTo>
                    <a:cubicBezTo>
                      <a:pt x="43" y="58"/>
                      <a:pt x="43" y="58"/>
                      <a:pt x="43" y="58"/>
                    </a:cubicBezTo>
                    <a:cubicBezTo>
                      <a:pt x="40" y="53"/>
                      <a:pt x="40" y="53"/>
                      <a:pt x="40" y="53"/>
                    </a:cubicBezTo>
                    <a:cubicBezTo>
                      <a:pt x="39" y="52"/>
                      <a:pt x="38" y="51"/>
                      <a:pt x="37" y="50"/>
                    </a:cubicBezTo>
                    <a:cubicBezTo>
                      <a:pt x="37" y="50"/>
                      <a:pt x="37" y="50"/>
                      <a:pt x="37" y="50"/>
                    </a:cubicBezTo>
                    <a:cubicBezTo>
                      <a:pt x="36" y="49"/>
                      <a:pt x="36" y="49"/>
                      <a:pt x="36" y="49"/>
                    </a:cubicBezTo>
                    <a:cubicBezTo>
                      <a:pt x="35" y="48"/>
                      <a:pt x="33" y="46"/>
                      <a:pt x="32" y="44"/>
                    </a:cubicBezTo>
                    <a:cubicBezTo>
                      <a:pt x="32" y="43"/>
                      <a:pt x="32" y="43"/>
                      <a:pt x="32" y="43"/>
                    </a:cubicBezTo>
                    <a:cubicBezTo>
                      <a:pt x="31" y="40"/>
                      <a:pt x="32" y="38"/>
                      <a:pt x="33" y="37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3" y="36"/>
                      <a:pt x="33" y="36"/>
                      <a:pt x="32" y="36"/>
                    </a:cubicBezTo>
                    <a:cubicBezTo>
                      <a:pt x="31" y="34"/>
                      <a:pt x="31" y="33"/>
                      <a:pt x="30" y="32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33" y="28"/>
                      <a:pt x="33" y="28"/>
                      <a:pt x="33" y="28"/>
                    </a:cubicBezTo>
                    <a:cubicBezTo>
                      <a:pt x="33" y="27"/>
                      <a:pt x="33" y="27"/>
                      <a:pt x="33" y="27"/>
                    </a:cubicBezTo>
                    <a:cubicBezTo>
                      <a:pt x="33" y="26"/>
                      <a:pt x="33" y="26"/>
                      <a:pt x="33" y="25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34" y="21"/>
                      <a:pt x="34" y="21"/>
                      <a:pt x="34" y="21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3" y="17"/>
                      <a:pt x="33" y="17"/>
                      <a:pt x="33" y="17"/>
                    </a:cubicBezTo>
                    <a:cubicBezTo>
                      <a:pt x="33" y="17"/>
                      <a:pt x="33" y="16"/>
                      <a:pt x="33" y="16"/>
                    </a:cubicBezTo>
                    <a:cubicBezTo>
                      <a:pt x="33" y="14"/>
                      <a:pt x="33" y="12"/>
                      <a:pt x="32" y="11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10"/>
                      <a:pt x="31" y="10"/>
                      <a:pt x="31" y="10"/>
                    </a:cubicBezTo>
                    <a:cubicBezTo>
                      <a:pt x="31" y="9"/>
                      <a:pt x="30" y="9"/>
                      <a:pt x="30" y="9"/>
                    </a:cubicBezTo>
                    <a:cubicBezTo>
                      <a:pt x="29" y="8"/>
                      <a:pt x="28" y="8"/>
                      <a:pt x="28" y="7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26" y="6"/>
                      <a:pt x="26" y="6"/>
                      <a:pt x="25" y="5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4" y="4"/>
                      <a:pt x="24" y="3"/>
                      <a:pt x="23" y="3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2" y="1"/>
                      <a:pt x="22" y="1"/>
                      <a:pt x="22" y="1"/>
                    </a:cubicBezTo>
                    <a:cubicBezTo>
                      <a:pt x="20" y="2"/>
                      <a:pt x="18" y="3"/>
                      <a:pt x="16" y="3"/>
                    </a:cubicBezTo>
                    <a:cubicBezTo>
                      <a:pt x="14" y="3"/>
                      <a:pt x="13" y="2"/>
                      <a:pt x="1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5" name="Freeform 296">
                <a:extLst>
                  <a:ext uri="{FF2B5EF4-FFF2-40B4-BE49-F238E27FC236}">
                    <a16:creationId xmlns:a16="http://schemas.microsoft.com/office/drawing/2014/main" id="{F61FB23E-CD8D-094C-99D1-61140FF7C8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6254" y="4768540"/>
                <a:ext cx="132664" cy="125294"/>
              </a:xfrm>
              <a:custGeom>
                <a:avLst/>
                <a:gdLst>
                  <a:gd name="T0" fmla="*/ 17 w 41"/>
                  <a:gd name="T1" fmla="*/ 0 h 40"/>
                  <a:gd name="T2" fmla="*/ 18 w 41"/>
                  <a:gd name="T3" fmla="*/ 5 h 40"/>
                  <a:gd name="T4" fmla="*/ 14 w 41"/>
                  <a:gd name="T5" fmla="*/ 9 h 40"/>
                  <a:gd name="T6" fmla="*/ 11 w 41"/>
                  <a:gd name="T7" fmla="*/ 9 h 40"/>
                  <a:gd name="T8" fmla="*/ 11 w 41"/>
                  <a:gd name="T9" fmla="*/ 10 h 40"/>
                  <a:gd name="T10" fmla="*/ 11 w 41"/>
                  <a:gd name="T11" fmla="*/ 10 h 40"/>
                  <a:gd name="T12" fmla="*/ 11 w 41"/>
                  <a:gd name="T13" fmla="*/ 11 h 40"/>
                  <a:gd name="T14" fmla="*/ 13 w 41"/>
                  <a:gd name="T15" fmla="*/ 13 h 40"/>
                  <a:gd name="T16" fmla="*/ 6 w 41"/>
                  <a:gd name="T17" fmla="*/ 15 h 40"/>
                  <a:gd name="T18" fmla="*/ 2 w 41"/>
                  <a:gd name="T19" fmla="*/ 16 h 40"/>
                  <a:gd name="T20" fmla="*/ 0 w 41"/>
                  <a:gd name="T21" fmla="*/ 16 h 40"/>
                  <a:gd name="T22" fmla="*/ 0 w 41"/>
                  <a:gd name="T23" fmla="*/ 19 h 40"/>
                  <a:gd name="T24" fmla="*/ 1 w 41"/>
                  <a:gd name="T25" fmla="*/ 20 h 40"/>
                  <a:gd name="T26" fmla="*/ 7 w 41"/>
                  <a:gd name="T27" fmla="*/ 27 h 40"/>
                  <a:gd name="T28" fmla="*/ 10 w 41"/>
                  <a:gd name="T29" fmla="*/ 29 h 40"/>
                  <a:gd name="T30" fmla="*/ 11 w 41"/>
                  <a:gd name="T31" fmla="*/ 30 h 40"/>
                  <a:gd name="T32" fmla="*/ 11 w 41"/>
                  <a:gd name="T33" fmla="*/ 30 h 40"/>
                  <a:gd name="T34" fmla="*/ 12 w 41"/>
                  <a:gd name="T35" fmla="*/ 31 h 40"/>
                  <a:gd name="T36" fmla="*/ 13 w 41"/>
                  <a:gd name="T37" fmla="*/ 33 h 40"/>
                  <a:gd name="T38" fmla="*/ 14 w 41"/>
                  <a:gd name="T39" fmla="*/ 39 h 40"/>
                  <a:gd name="T40" fmla="*/ 14 w 41"/>
                  <a:gd name="T41" fmla="*/ 40 h 40"/>
                  <a:gd name="T42" fmla="*/ 15 w 41"/>
                  <a:gd name="T43" fmla="*/ 38 h 40"/>
                  <a:gd name="T44" fmla="*/ 18 w 41"/>
                  <a:gd name="T45" fmla="*/ 35 h 40"/>
                  <a:gd name="T46" fmla="*/ 19 w 41"/>
                  <a:gd name="T47" fmla="*/ 34 h 40"/>
                  <a:gd name="T48" fmla="*/ 21 w 41"/>
                  <a:gd name="T49" fmla="*/ 32 h 40"/>
                  <a:gd name="T50" fmla="*/ 21 w 41"/>
                  <a:gd name="T51" fmla="*/ 32 h 40"/>
                  <a:gd name="T52" fmla="*/ 20 w 41"/>
                  <a:gd name="T53" fmla="*/ 24 h 40"/>
                  <a:gd name="T54" fmla="*/ 23 w 41"/>
                  <a:gd name="T55" fmla="*/ 31 h 40"/>
                  <a:gd name="T56" fmla="*/ 24 w 41"/>
                  <a:gd name="T57" fmla="*/ 31 h 40"/>
                  <a:gd name="T58" fmla="*/ 24 w 41"/>
                  <a:gd name="T59" fmla="*/ 31 h 40"/>
                  <a:gd name="T60" fmla="*/ 25 w 41"/>
                  <a:gd name="T61" fmla="*/ 31 h 40"/>
                  <a:gd name="T62" fmla="*/ 29 w 41"/>
                  <a:gd name="T63" fmla="*/ 33 h 40"/>
                  <a:gd name="T64" fmla="*/ 30 w 41"/>
                  <a:gd name="T65" fmla="*/ 33 h 40"/>
                  <a:gd name="T66" fmla="*/ 33 w 41"/>
                  <a:gd name="T67" fmla="*/ 29 h 40"/>
                  <a:gd name="T68" fmla="*/ 36 w 41"/>
                  <a:gd name="T69" fmla="*/ 28 h 40"/>
                  <a:gd name="T70" fmla="*/ 37 w 41"/>
                  <a:gd name="T71" fmla="*/ 28 h 40"/>
                  <a:gd name="T72" fmla="*/ 37 w 41"/>
                  <a:gd name="T73" fmla="*/ 27 h 40"/>
                  <a:gd name="T74" fmla="*/ 39 w 41"/>
                  <a:gd name="T75" fmla="*/ 25 h 40"/>
                  <a:gd name="T76" fmla="*/ 41 w 41"/>
                  <a:gd name="T77" fmla="*/ 20 h 40"/>
                  <a:gd name="T78" fmla="*/ 41 w 41"/>
                  <a:gd name="T79" fmla="*/ 20 h 40"/>
                  <a:gd name="T80" fmla="*/ 34 w 41"/>
                  <a:gd name="T81" fmla="*/ 16 h 40"/>
                  <a:gd name="T82" fmla="*/ 33 w 41"/>
                  <a:gd name="T83" fmla="*/ 12 h 40"/>
                  <a:gd name="T84" fmla="*/ 32 w 41"/>
                  <a:gd name="T85" fmla="*/ 12 h 40"/>
                  <a:gd name="T86" fmla="*/ 32 w 41"/>
                  <a:gd name="T87" fmla="*/ 10 h 40"/>
                  <a:gd name="T88" fmla="*/ 31 w 41"/>
                  <a:gd name="T89" fmla="*/ 10 h 40"/>
                  <a:gd name="T90" fmla="*/ 24 w 41"/>
                  <a:gd name="T91" fmla="*/ 1 h 40"/>
                  <a:gd name="T92" fmla="*/ 21 w 41"/>
                  <a:gd name="T93" fmla="*/ 0 h 40"/>
                  <a:gd name="T94" fmla="*/ 19 w 41"/>
                  <a:gd name="T95" fmla="*/ 0 h 40"/>
                  <a:gd name="T96" fmla="*/ 18 w 41"/>
                  <a:gd name="T97" fmla="*/ 0 h 40"/>
                  <a:gd name="T98" fmla="*/ 17 w 41"/>
                  <a:gd name="T99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1" h="40">
                    <a:moveTo>
                      <a:pt x="17" y="0"/>
                    </a:moveTo>
                    <a:cubicBezTo>
                      <a:pt x="18" y="1"/>
                      <a:pt x="19" y="3"/>
                      <a:pt x="18" y="5"/>
                    </a:cubicBezTo>
                    <a:cubicBezTo>
                      <a:pt x="18" y="7"/>
                      <a:pt x="15" y="8"/>
                      <a:pt x="14" y="9"/>
                    </a:cubicBezTo>
                    <a:cubicBezTo>
                      <a:pt x="13" y="9"/>
                      <a:pt x="12" y="9"/>
                      <a:pt x="11" y="9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5" y="15"/>
                      <a:pt x="4" y="16"/>
                      <a:pt x="2" y="16"/>
                    </a:cubicBezTo>
                    <a:cubicBezTo>
                      <a:pt x="1" y="16"/>
                      <a:pt x="0" y="16"/>
                      <a:pt x="0" y="16"/>
                    </a:cubicBezTo>
                    <a:cubicBezTo>
                      <a:pt x="0" y="17"/>
                      <a:pt x="0" y="19"/>
                      <a:pt x="0" y="19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2" y="22"/>
                      <a:pt x="6" y="26"/>
                      <a:pt x="7" y="27"/>
                    </a:cubicBezTo>
                    <a:cubicBezTo>
                      <a:pt x="9" y="27"/>
                      <a:pt x="9" y="28"/>
                      <a:pt x="10" y="29"/>
                    </a:cubicBezTo>
                    <a:cubicBezTo>
                      <a:pt x="11" y="29"/>
                      <a:pt x="11" y="30"/>
                      <a:pt x="11" y="30"/>
                    </a:cubicBezTo>
                    <a:cubicBezTo>
                      <a:pt x="11" y="30"/>
                      <a:pt x="11" y="30"/>
                      <a:pt x="11" y="30"/>
                    </a:cubicBezTo>
                    <a:cubicBezTo>
                      <a:pt x="12" y="31"/>
                      <a:pt x="12" y="31"/>
                      <a:pt x="12" y="31"/>
                    </a:cubicBezTo>
                    <a:cubicBezTo>
                      <a:pt x="12" y="31"/>
                      <a:pt x="13" y="32"/>
                      <a:pt x="13" y="33"/>
                    </a:cubicBezTo>
                    <a:cubicBezTo>
                      <a:pt x="14" y="35"/>
                      <a:pt x="14" y="37"/>
                      <a:pt x="14" y="39"/>
                    </a:cubicBezTo>
                    <a:cubicBezTo>
                      <a:pt x="14" y="39"/>
                      <a:pt x="14" y="40"/>
                      <a:pt x="14" y="40"/>
                    </a:cubicBezTo>
                    <a:cubicBezTo>
                      <a:pt x="15" y="39"/>
                      <a:pt x="15" y="39"/>
                      <a:pt x="15" y="38"/>
                    </a:cubicBezTo>
                    <a:cubicBezTo>
                      <a:pt x="16" y="37"/>
                      <a:pt x="17" y="36"/>
                      <a:pt x="18" y="35"/>
                    </a:cubicBezTo>
                    <a:cubicBezTo>
                      <a:pt x="18" y="34"/>
                      <a:pt x="18" y="34"/>
                      <a:pt x="19" y="34"/>
                    </a:cubicBezTo>
                    <a:cubicBezTo>
                      <a:pt x="19" y="33"/>
                      <a:pt x="20" y="33"/>
                      <a:pt x="21" y="32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23" y="31"/>
                      <a:pt x="23" y="31"/>
                      <a:pt x="23" y="31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4" y="31"/>
                      <a:pt x="25" y="31"/>
                      <a:pt x="25" y="31"/>
                    </a:cubicBezTo>
                    <a:cubicBezTo>
                      <a:pt x="27" y="32"/>
                      <a:pt x="28" y="32"/>
                      <a:pt x="29" y="33"/>
                    </a:cubicBezTo>
                    <a:cubicBezTo>
                      <a:pt x="30" y="33"/>
                      <a:pt x="30" y="33"/>
                      <a:pt x="30" y="33"/>
                    </a:cubicBezTo>
                    <a:cubicBezTo>
                      <a:pt x="30" y="32"/>
                      <a:pt x="31" y="30"/>
                      <a:pt x="33" y="29"/>
                    </a:cubicBezTo>
                    <a:cubicBezTo>
                      <a:pt x="34" y="29"/>
                      <a:pt x="35" y="29"/>
                      <a:pt x="36" y="28"/>
                    </a:cubicBezTo>
                    <a:cubicBezTo>
                      <a:pt x="37" y="28"/>
                      <a:pt x="37" y="28"/>
                      <a:pt x="37" y="28"/>
                    </a:cubicBezTo>
                    <a:cubicBezTo>
                      <a:pt x="37" y="27"/>
                      <a:pt x="37" y="27"/>
                      <a:pt x="37" y="27"/>
                    </a:cubicBezTo>
                    <a:cubicBezTo>
                      <a:pt x="37" y="27"/>
                      <a:pt x="38" y="26"/>
                      <a:pt x="39" y="25"/>
                    </a:cubicBezTo>
                    <a:cubicBezTo>
                      <a:pt x="40" y="23"/>
                      <a:pt x="41" y="21"/>
                      <a:pt x="41" y="20"/>
                    </a:cubicBezTo>
                    <a:cubicBezTo>
                      <a:pt x="41" y="20"/>
                      <a:pt x="41" y="20"/>
                      <a:pt x="41" y="20"/>
                    </a:cubicBezTo>
                    <a:cubicBezTo>
                      <a:pt x="39" y="20"/>
                      <a:pt x="36" y="19"/>
                      <a:pt x="34" y="16"/>
                    </a:cubicBezTo>
                    <a:cubicBezTo>
                      <a:pt x="33" y="15"/>
                      <a:pt x="33" y="13"/>
                      <a:pt x="33" y="12"/>
                    </a:cubicBezTo>
                    <a:cubicBezTo>
                      <a:pt x="32" y="12"/>
                      <a:pt x="32" y="12"/>
                      <a:pt x="32" y="12"/>
                    </a:cubicBezTo>
                    <a:cubicBezTo>
                      <a:pt x="32" y="11"/>
                      <a:pt x="32" y="10"/>
                      <a:pt x="32" y="10"/>
                    </a:cubicBezTo>
                    <a:cubicBezTo>
                      <a:pt x="32" y="10"/>
                      <a:pt x="32" y="10"/>
                      <a:pt x="31" y="10"/>
                    </a:cubicBezTo>
                    <a:cubicBezTo>
                      <a:pt x="27" y="9"/>
                      <a:pt x="24" y="6"/>
                      <a:pt x="24" y="1"/>
                    </a:cubicBezTo>
                    <a:cubicBezTo>
                      <a:pt x="23" y="1"/>
                      <a:pt x="23" y="1"/>
                      <a:pt x="21" y="0"/>
                    </a:cubicBezTo>
                    <a:cubicBezTo>
                      <a:pt x="21" y="0"/>
                      <a:pt x="20" y="0"/>
                      <a:pt x="19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7" y="0"/>
                      <a:pt x="1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6" name="Freeform 297">
                <a:extLst>
                  <a:ext uri="{FF2B5EF4-FFF2-40B4-BE49-F238E27FC236}">
                    <a16:creationId xmlns:a16="http://schemas.microsoft.com/office/drawing/2014/main" id="{83F519BC-478B-494B-9E4F-101059A236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0475" y="4871724"/>
                <a:ext cx="202681" cy="140034"/>
              </a:xfrm>
              <a:custGeom>
                <a:avLst/>
                <a:gdLst>
                  <a:gd name="T0" fmla="*/ 41 w 64"/>
                  <a:gd name="T1" fmla="*/ 1 h 43"/>
                  <a:gd name="T2" fmla="*/ 33 w 64"/>
                  <a:gd name="T3" fmla="*/ 2 h 43"/>
                  <a:gd name="T4" fmla="*/ 29 w 64"/>
                  <a:gd name="T5" fmla="*/ 2 h 43"/>
                  <a:gd name="T6" fmla="*/ 26 w 64"/>
                  <a:gd name="T7" fmla="*/ 2 h 43"/>
                  <a:gd name="T8" fmla="*/ 24 w 64"/>
                  <a:gd name="T9" fmla="*/ 3 h 43"/>
                  <a:gd name="T10" fmla="*/ 18 w 64"/>
                  <a:gd name="T11" fmla="*/ 7 h 43"/>
                  <a:gd name="T12" fmla="*/ 11 w 64"/>
                  <a:gd name="T13" fmla="*/ 5 h 43"/>
                  <a:gd name="T14" fmla="*/ 10 w 64"/>
                  <a:gd name="T15" fmla="*/ 6 h 43"/>
                  <a:gd name="T16" fmla="*/ 8 w 64"/>
                  <a:gd name="T17" fmla="*/ 9 h 43"/>
                  <a:gd name="T18" fmla="*/ 4 w 64"/>
                  <a:gd name="T19" fmla="*/ 15 h 43"/>
                  <a:gd name="T20" fmla="*/ 1 w 64"/>
                  <a:gd name="T21" fmla="*/ 17 h 43"/>
                  <a:gd name="T22" fmla="*/ 1 w 64"/>
                  <a:gd name="T23" fmla="*/ 21 h 43"/>
                  <a:gd name="T24" fmla="*/ 1 w 64"/>
                  <a:gd name="T25" fmla="*/ 27 h 43"/>
                  <a:gd name="T26" fmla="*/ 0 w 64"/>
                  <a:gd name="T27" fmla="*/ 32 h 43"/>
                  <a:gd name="T28" fmla="*/ 3 w 64"/>
                  <a:gd name="T29" fmla="*/ 36 h 43"/>
                  <a:gd name="T30" fmla="*/ 7 w 64"/>
                  <a:gd name="T31" fmla="*/ 40 h 43"/>
                  <a:gd name="T32" fmla="*/ 10 w 64"/>
                  <a:gd name="T33" fmla="*/ 42 h 43"/>
                  <a:gd name="T34" fmla="*/ 11 w 64"/>
                  <a:gd name="T35" fmla="*/ 42 h 43"/>
                  <a:gd name="T36" fmla="*/ 13 w 64"/>
                  <a:gd name="T37" fmla="*/ 42 h 43"/>
                  <a:gd name="T38" fmla="*/ 16 w 64"/>
                  <a:gd name="T39" fmla="*/ 42 h 43"/>
                  <a:gd name="T40" fmla="*/ 22 w 64"/>
                  <a:gd name="T41" fmla="*/ 41 h 43"/>
                  <a:gd name="T42" fmla="*/ 28 w 64"/>
                  <a:gd name="T43" fmla="*/ 40 h 43"/>
                  <a:gd name="T44" fmla="*/ 31 w 64"/>
                  <a:gd name="T45" fmla="*/ 39 h 43"/>
                  <a:gd name="T46" fmla="*/ 33 w 64"/>
                  <a:gd name="T47" fmla="*/ 36 h 43"/>
                  <a:gd name="T48" fmla="*/ 43 w 64"/>
                  <a:gd name="T49" fmla="*/ 32 h 43"/>
                  <a:gd name="T50" fmla="*/ 49 w 64"/>
                  <a:gd name="T51" fmla="*/ 33 h 43"/>
                  <a:gd name="T52" fmla="*/ 52 w 64"/>
                  <a:gd name="T53" fmla="*/ 33 h 43"/>
                  <a:gd name="T54" fmla="*/ 55 w 64"/>
                  <a:gd name="T55" fmla="*/ 32 h 43"/>
                  <a:gd name="T56" fmla="*/ 57 w 64"/>
                  <a:gd name="T57" fmla="*/ 29 h 43"/>
                  <a:gd name="T58" fmla="*/ 60 w 64"/>
                  <a:gd name="T59" fmla="*/ 26 h 43"/>
                  <a:gd name="T60" fmla="*/ 62 w 64"/>
                  <a:gd name="T61" fmla="*/ 25 h 43"/>
                  <a:gd name="T62" fmla="*/ 64 w 64"/>
                  <a:gd name="T63" fmla="*/ 17 h 43"/>
                  <a:gd name="T64" fmla="*/ 64 w 64"/>
                  <a:gd name="T65" fmla="*/ 17 h 43"/>
                  <a:gd name="T66" fmla="*/ 56 w 64"/>
                  <a:gd name="T67" fmla="*/ 9 h 43"/>
                  <a:gd name="T68" fmla="*/ 55 w 64"/>
                  <a:gd name="T69" fmla="*/ 7 h 43"/>
                  <a:gd name="T70" fmla="*/ 55 w 64"/>
                  <a:gd name="T71" fmla="*/ 7 h 43"/>
                  <a:gd name="T72" fmla="*/ 47 w 64"/>
                  <a:gd name="T7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4" h="43">
                    <a:moveTo>
                      <a:pt x="47" y="0"/>
                    </a:moveTo>
                    <a:cubicBezTo>
                      <a:pt x="41" y="1"/>
                      <a:pt x="41" y="1"/>
                      <a:pt x="41" y="1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39" y="1"/>
                      <a:pt x="36" y="1"/>
                      <a:pt x="33" y="2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4" y="2"/>
                      <a:pt x="24" y="2"/>
                      <a:pt x="24" y="3"/>
                    </a:cubicBezTo>
                    <a:cubicBezTo>
                      <a:pt x="23" y="4"/>
                      <a:pt x="23" y="6"/>
                      <a:pt x="21" y="7"/>
                    </a:cubicBezTo>
                    <a:cubicBezTo>
                      <a:pt x="20" y="7"/>
                      <a:pt x="19" y="7"/>
                      <a:pt x="18" y="7"/>
                    </a:cubicBezTo>
                    <a:cubicBezTo>
                      <a:pt x="16" y="7"/>
                      <a:pt x="15" y="7"/>
                      <a:pt x="14" y="6"/>
                    </a:cubicBezTo>
                    <a:cubicBezTo>
                      <a:pt x="13" y="6"/>
                      <a:pt x="12" y="6"/>
                      <a:pt x="11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7"/>
                      <a:pt x="9" y="8"/>
                      <a:pt x="8" y="9"/>
                    </a:cubicBezTo>
                    <a:cubicBezTo>
                      <a:pt x="8" y="10"/>
                      <a:pt x="7" y="11"/>
                      <a:pt x="7" y="12"/>
                    </a:cubicBezTo>
                    <a:cubicBezTo>
                      <a:pt x="6" y="13"/>
                      <a:pt x="5" y="14"/>
                      <a:pt x="4" y="15"/>
                    </a:cubicBezTo>
                    <a:cubicBezTo>
                      <a:pt x="3" y="15"/>
                      <a:pt x="2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8"/>
                    </a:cubicBezTo>
                    <a:cubicBezTo>
                      <a:pt x="1" y="19"/>
                      <a:pt x="1" y="20"/>
                      <a:pt x="1" y="21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5"/>
                      <a:pt x="1" y="26"/>
                      <a:pt x="1" y="27"/>
                    </a:cubicBezTo>
                    <a:cubicBezTo>
                      <a:pt x="1" y="29"/>
                      <a:pt x="1" y="30"/>
                      <a:pt x="0" y="3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3"/>
                      <a:pt x="1" y="34"/>
                      <a:pt x="1" y="34"/>
                    </a:cubicBezTo>
                    <a:cubicBezTo>
                      <a:pt x="2" y="35"/>
                      <a:pt x="2" y="35"/>
                      <a:pt x="3" y="36"/>
                    </a:cubicBezTo>
                    <a:cubicBezTo>
                      <a:pt x="4" y="37"/>
                      <a:pt x="5" y="38"/>
                      <a:pt x="6" y="40"/>
                    </a:cubicBezTo>
                    <a:cubicBezTo>
                      <a:pt x="7" y="40"/>
                      <a:pt x="7" y="40"/>
                      <a:pt x="7" y="40"/>
                    </a:cubicBezTo>
                    <a:cubicBezTo>
                      <a:pt x="8" y="40"/>
                      <a:pt x="9" y="41"/>
                      <a:pt x="10" y="41"/>
                    </a:cubicBezTo>
                    <a:cubicBezTo>
                      <a:pt x="10" y="42"/>
                      <a:pt x="10" y="42"/>
                      <a:pt x="10" y="42"/>
                    </a:cubicBezTo>
                    <a:cubicBezTo>
                      <a:pt x="10" y="42"/>
                      <a:pt x="10" y="42"/>
                      <a:pt x="10" y="42"/>
                    </a:cubicBezTo>
                    <a:cubicBezTo>
                      <a:pt x="11" y="42"/>
                      <a:pt x="11" y="42"/>
                      <a:pt x="11" y="42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11" y="42"/>
                      <a:pt x="12" y="42"/>
                      <a:pt x="13" y="42"/>
                    </a:cubicBezTo>
                    <a:cubicBezTo>
                      <a:pt x="13" y="42"/>
                      <a:pt x="14" y="42"/>
                      <a:pt x="14" y="42"/>
                    </a:cubicBezTo>
                    <a:cubicBezTo>
                      <a:pt x="16" y="42"/>
                      <a:pt x="16" y="42"/>
                      <a:pt x="16" y="42"/>
                    </a:cubicBezTo>
                    <a:cubicBezTo>
                      <a:pt x="17" y="42"/>
                      <a:pt x="17" y="42"/>
                      <a:pt x="18" y="42"/>
                    </a:cubicBezTo>
                    <a:cubicBezTo>
                      <a:pt x="22" y="41"/>
                      <a:pt x="22" y="41"/>
                      <a:pt x="22" y="41"/>
                    </a:cubicBezTo>
                    <a:cubicBezTo>
                      <a:pt x="23" y="41"/>
                      <a:pt x="25" y="41"/>
                      <a:pt x="26" y="40"/>
                    </a:cubicBezTo>
                    <a:cubicBezTo>
                      <a:pt x="27" y="40"/>
                      <a:pt x="27" y="40"/>
                      <a:pt x="28" y="40"/>
                    </a:cubicBezTo>
                    <a:cubicBezTo>
                      <a:pt x="31" y="40"/>
                      <a:pt x="31" y="40"/>
                      <a:pt x="31" y="40"/>
                    </a:cubicBezTo>
                    <a:cubicBezTo>
                      <a:pt x="31" y="39"/>
                      <a:pt x="31" y="39"/>
                      <a:pt x="31" y="39"/>
                    </a:cubicBezTo>
                    <a:cubicBezTo>
                      <a:pt x="31" y="39"/>
                      <a:pt x="31" y="39"/>
                      <a:pt x="31" y="39"/>
                    </a:cubicBezTo>
                    <a:cubicBezTo>
                      <a:pt x="32" y="38"/>
                      <a:pt x="32" y="37"/>
                      <a:pt x="33" y="36"/>
                    </a:cubicBezTo>
                    <a:cubicBezTo>
                      <a:pt x="35" y="34"/>
                      <a:pt x="37" y="33"/>
                      <a:pt x="39" y="33"/>
                    </a:cubicBezTo>
                    <a:cubicBezTo>
                      <a:pt x="40" y="33"/>
                      <a:pt x="42" y="32"/>
                      <a:pt x="43" y="32"/>
                    </a:cubicBezTo>
                    <a:cubicBezTo>
                      <a:pt x="44" y="32"/>
                      <a:pt x="44" y="32"/>
                      <a:pt x="45" y="32"/>
                    </a:cubicBezTo>
                    <a:cubicBezTo>
                      <a:pt x="46" y="32"/>
                      <a:pt x="48" y="32"/>
                      <a:pt x="49" y="33"/>
                    </a:cubicBezTo>
                    <a:cubicBezTo>
                      <a:pt x="51" y="33"/>
                      <a:pt x="51" y="33"/>
                      <a:pt x="51" y="33"/>
                    </a:cubicBezTo>
                    <a:cubicBezTo>
                      <a:pt x="52" y="33"/>
                      <a:pt x="52" y="33"/>
                      <a:pt x="52" y="33"/>
                    </a:cubicBezTo>
                    <a:cubicBezTo>
                      <a:pt x="54" y="33"/>
                      <a:pt x="54" y="33"/>
                      <a:pt x="55" y="33"/>
                    </a:cubicBezTo>
                    <a:cubicBezTo>
                      <a:pt x="55" y="33"/>
                      <a:pt x="55" y="32"/>
                      <a:pt x="55" y="32"/>
                    </a:cubicBezTo>
                    <a:cubicBezTo>
                      <a:pt x="56" y="31"/>
                      <a:pt x="56" y="31"/>
                      <a:pt x="56" y="31"/>
                    </a:cubicBezTo>
                    <a:cubicBezTo>
                      <a:pt x="56" y="30"/>
                      <a:pt x="57" y="29"/>
                      <a:pt x="57" y="29"/>
                    </a:cubicBezTo>
                    <a:cubicBezTo>
                      <a:pt x="58" y="27"/>
                      <a:pt x="59" y="27"/>
                      <a:pt x="60" y="26"/>
                    </a:cubicBezTo>
                    <a:cubicBezTo>
                      <a:pt x="60" y="26"/>
                      <a:pt x="60" y="26"/>
                      <a:pt x="60" y="26"/>
                    </a:cubicBezTo>
                    <a:cubicBezTo>
                      <a:pt x="62" y="26"/>
                      <a:pt x="62" y="26"/>
                      <a:pt x="62" y="26"/>
                    </a:cubicBezTo>
                    <a:cubicBezTo>
                      <a:pt x="62" y="25"/>
                      <a:pt x="62" y="25"/>
                      <a:pt x="62" y="25"/>
                    </a:cubicBezTo>
                    <a:cubicBezTo>
                      <a:pt x="63" y="23"/>
                      <a:pt x="64" y="18"/>
                      <a:pt x="64" y="18"/>
                    </a:cubicBezTo>
                    <a:cubicBezTo>
                      <a:pt x="64" y="17"/>
                      <a:pt x="64" y="17"/>
                      <a:pt x="64" y="17"/>
                    </a:cubicBezTo>
                    <a:cubicBezTo>
                      <a:pt x="64" y="17"/>
                      <a:pt x="64" y="17"/>
                      <a:pt x="64" y="17"/>
                    </a:cubicBezTo>
                    <a:cubicBezTo>
                      <a:pt x="64" y="17"/>
                      <a:pt x="64" y="17"/>
                      <a:pt x="64" y="17"/>
                    </a:cubicBezTo>
                    <a:cubicBezTo>
                      <a:pt x="64" y="17"/>
                      <a:pt x="63" y="15"/>
                      <a:pt x="57" y="9"/>
                    </a:cubicBezTo>
                    <a:cubicBezTo>
                      <a:pt x="56" y="9"/>
                      <a:pt x="56" y="9"/>
                      <a:pt x="56" y="9"/>
                    </a:cubicBezTo>
                    <a:cubicBezTo>
                      <a:pt x="52" y="13"/>
                      <a:pt x="52" y="13"/>
                      <a:pt x="52" y="13"/>
                    </a:cubicBezTo>
                    <a:cubicBezTo>
                      <a:pt x="55" y="7"/>
                      <a:pt x="55" y="7"/>
                      <a:pt x="55" y="7"/>
                    </a:cubicBezTo>
                    <a:cubicBezTo>
                      <a:pt x="55" y="7"/>
                      <a:pt x="55" y="7"/>
                      <a:pt x="55" y="7"/>
                    </a:cubicBezTo>
                    <a:cubicBezTo>
                      <a:pt x="55" y="7"/>
                      <a:pt x="55" y="7"/>
                      <a:pt x="55" y="7"/>
                    </a:cubicBezTo>
                    <a:cubicBezTo>
                      <a:pt x="54" y="6"/>
                      <a:pt x="54" y="6"/>
                      <a:pt x="54" y="6"/>
                    </a:cubicBezTo>
                    <a:cubicBezTo>
                      <a:pt x="51" y="4"/>
                      <a:pt x="49" y="2"/>
                      <a:pt x="4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7" name="Freeform 298">
                <a:extLst>
                  <a:ext uri="{FF2B5EF4-FFF2-40B4-BE49-F238E27FC236}">
                    <a16:creationId xmlns:a16="http://schemas.microsoft.com/office/drawing/2014/main" id="{26150305-D339-7646-A5D7-30F21465F6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2569" y="4938056"/>
                <a:ext cx="574878" cy="552767"/>
              </a:xfrm>
              <a:custGeom>
                <a:avLst/>
                <a:gdLst>
                  <a:gd name="T0" fmla="*/ 174 w 182"/>
                  <a:gd name="T1" fmla="*/ 10 h 174"/>
                  <a:gd name="T2" fmla="*/ 154 w 182"/>
                  <a:gd name="T3" fmla="*/ 15 h 174"/>
                  <a:gd name="T4" fmla="*/ 145 w 182"/>
                  <a:gd name="T5" fmla="*/ 15 h 174"/>
                  <a:gd name="T6" fmla="*/ 139 w 182"/>
                  <a:gd name="T7" fmla="*/ 14 h 174"/>
                  <a:gd name="T8" fmla="*/ 125 w 182"/>
                  <a:gd name="T9" fmla="*/ 5 h 174"/>
                  <a:gd name="T10" fmla="*/ 118 w 182"/>
                  <a:gd name="T11" fmla="*/ 6 h 174"/>
                  <a:gd name="T12" fmla="*/ 100 w 182"/>
                  <a:gd name="T13" fmla="*/ 12 h 174"/>
                  <a:gd name="T14" fmla="*/ 78 w 182"/>
                  <a:gd name="T15" fmla="*/ 13 h 174"/>
                  <a:gd name="T16" fmla="*/ 65 w 182"/>
                  <a:gd name="T17" fmla="*/ 20 h 174"/>
                  <a:gd name="T18" fmla="*/ 59 w 182"/>
                  <a:gd name="T19" fmla="*/ 19 h 174"/>
                  <a:gd name="T20" fmla="*/ 53 w 182"/>
                  <a:gd name="T21" fmla="*/ 22 h 174"/>
                  <a:gd name="T22" fmla="*/ 46 w 182"/>
                  <a:gd name="T23" fmla="*/ 27 h 174"/>
                  <a:gd name="T24" fmla="*/ 34 w 182"/>
                  <a:gd name="T25" fmla="*/ 28 h 174"/>
                  <a:gd name="T26" fmla="*/ 28 w 182"/>
                  <a:gd name="T27" fmla="*/ 29 h 174"/>
                  <a:gd name="T28" fmla="*/ 20 w 182"/>
                  <a:gd name="T29" fmla="*/ 48 h 174"/>
                  <a:gd name="T30" fmla="*/ 12 w 182"/>
                  <a:gd name="T31" fmla="*/ 56 h 174"/>
                  <a:gd name="T32" fmla="*/ 10 w 182"/>
                  <a:gd name="T33" fmla="*/ 56 h 174"/>
                  <a:gd name="T34" fmla="*/ 14 w 182"/>
                  <a:gd name="T35" fmla="*/ 67 h 174"/>
                  <a:gd name="T36" fmla="*/ 3 w 182"/>
                  <a:gd name="T37" fmla="*/ 70 h 174"/>
                  <a:gd name="T38" fmla="*/ 17 w 182"/>
                  <a:gd name="T39" fmla="*/ 86 h 174"/>
                  <a:gd name="T40" fmla="*/ 28 w 182"/>
                  <a:gd name="T41" fmla="*/ 89 h 174"/>
                  <a:gd name="T42" fmla="*/ 23 w 182"/>
                  <a:gd name="T43" fmla="*/ 90 h 174"/>
                  <a:gd name="T44" fmla="*/ 19 w 182"/>
                  <a:gd name="T45" fmla="*/ 93 h 174"/>
                  <a:gd name="T46" fmla="*/ 27 w 182"/>
                  <a:gd name="T47" fmla="*/ 107 h 174"/>
                  <a:gd name="T48" fmla="*/ 39 w 182"/>
                  <a:gd name="T49" fmla="*/ 111 h 174"/>
                  <a:gd name="T50" fmla="*/ 64 w 182"/>
                  <a:gd name="T51" fmla="*/ 109 h 174"/>
                  <a:gd name="T52" fmla="*/ 88 w 182"/>
                  <a:gd name="T53" fmla="*/ 116 h 174"/>
                  <a:gd name="T54" fmla="*/ 59 w 182"/>
                  <a:gd name="T55" fmla="*/ 114 h 174"/>
                  <a:gd name="T56" fmla="*/ 28 w 182"/>
                  <a:gd name="T57" fmla="*/ 124 h 174"/>
                  <a:gd name="T58" fmla="*/ 44 w 182"/>
                  <a:gd name="T59" fmla="*/ 156 h 174"/>
                  <a:gd name="T60" fmla="*/ 53 w 182"/>
                  <a:gd name="T61" fmla="*/ 154 h 174"/>
                  <a:gd name="T62" fmla="*/ 69 w 182"/>
                  <a:gd name="T63" fmla="*/ 164 h 174"/>
                  <a:gd name="T64" fmla="*/ 74 w 182"/>
                  <a:gd name="T65" fmla="*/ 137 h 174"/>
                  <a:gd name="T66" fmla="*/ 94 w 182"/>
                  <a:gd name="T67" fmla="*/ 136 h 174"/>
                  <a:gd name="T68" fmla="*/ 88 w 182"/>
                  <a:gd name="T69" fmla="*/ 135 h 174"/>
                  <a:gd name="T70" fmla="*/ 98 w 182"/>
                  <a:gd name="T71" fmla="*/ 120 h 174"/>
                  <a:gd name="T72" fmla="*/ 101 w 182"/>
                  <a:gd name="T73" fmla="*/ 123 h 174"/>
                  <a:gd name="T74" fmla="*/ 108 w 182"/>
                  <a:gd name="T75" fmla="*/ 130 h 174"/>
                  <a:gd name="T76" fmla="*/ 112 w 182"/>
                  <a:gd name="T77" fmla="*/ 117 h 174"/>
                  <a:gd name="T78" fmla="*/ 74 w 182"/>
                  <a:gd name="T79" fmla="*/ 94 h 174"/>
                  <a:gd name="T80" fmla="*/ 78 w 182"/>
                  <a:gd name="T81" fmla="*/ 83 h 174"/>
                  <a:gd name="T82" fmla="*/ 86 w 182"/>
                  <a:gd name="T83" fmla="*/ 84 h 174"/>
                  <a:gd name="T84" fmla="*/ 85 w 182"/>
                  <a:gd name="T85" fmla="*/ 85 h 174"/>
                  <a:gd name="T86" fmla="*/ 69 w 182"/>
                  <a:gd name="T87" fmla="*/ 49 h 174"/>
                  <a:gd name="T88" fmla="*/ 79 w 182"/>
                  <a:gd name="T89" fmla="*/ 33 h 174"/>
                  <a:gd name="T90" fmla="*/ 77 w 182"/>
                  <a:gd name="T91" fmla="*/ 38 h 174"/>
                  <a:gd name="T92" fmla="*/ 91 w 182"/>
                  <a:gd name="T93" fmla="*/ 51 h 174"/>
                  <a:gd name="T94" fmla="*/ 102 w 182"/>
                  <a:gd name="T95" fmla="*/ 57 h 174"/>
                  <a:gd name="T96" fmla="*/ 103 w 182"/>
                  <a:gd name="T97" fmla="*/ 50 h 174"/>
                  <a:gd name="T98" fmla="*/ 110 w 182"/>
                  <a:gd name="T99" fmla="*/ 56 h 174"/>
                  <a:gd name="T100" fmla="*/ 114 w 182"/>
                  <a:gd name="T101" fmla="*/ 45 h 174"/>
                  <a:gd name="T102" fmla="*/ 133 w 182"/>
                  <a:gd name="T103" fmla="*/ 25 h 174"/>
                  <a:gd name="T104" fmla="*/ 158 w 182"/>
                  <a:gd name="T105" fmla="*/ 26 h 174"/>
                  <a:gd name="T106" fmla="*/ 172 w 182"/>
                  <a:gd name="T107" fmla="*/ 21 h 174"/>
                  <a:gd name="T108" fmla="*/ 173 w 182"/>
                  <a:gd name="T109" fmla="*/ 17 h 174"/>
                  <a:gd name="T110" fmla="*/ 177 w 182"/>
                  <a:gd name="T111" fmla="*/ 8 h 174"/>
                  <a:gd name="T112" fmla="*/ 182 w 182"/>
                  <a:gd name="T113" fmla="*/ 4 h 174"/>
                  <a:gd name="T114" fmla="*/ 178 w 182"/>
                  <a:gd name="T115" fmla="*/ 1 h 174"/>
                  <a:gd name="T116" fmla="*/ 175 w 182"/>
                  <a:gd name="T117" fmla="*/ 0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82" h="174">
                    <a:moveTo>
                      <a:pt x="175" y="0"/>
                    </a:moveTo>
                    <a:cubicBezTo>
                      <a:pt x="175" y="3"/>
                      <a:pt x="175" y="5"/>
                      <a:pt x="175" y="7"/>
                    </a:cubicBezTo>
                    <a:cubicBezTo>
                      <a:pt x="174" y="8"/>
                      <a:pt x="174" y="8"/>
                      <a:pt x="174" y="8"/>
                    </a:cubicBezTo>
                    <a:cubicBezTo>
                      <a:pt x="174" y="10"/>
                      <a:pt x="174" y="10"/>
                      <a:pt x="174" y="10"/>
                    </a:cubicBezTo>
                    <a:cubicBezTo>
                      <a:pt x="172" y="12"/>
                      <a:pt x="168" y="13"/>
                      <a:pt x="165" y="14"/>
                    </a:cubicBezTo>
                    <a:cubicBezTo>
                      <a:pt x="163" y="14"/>
                      <a:pt x="161" y="15"/>
                      <a:pt x="158" y="15"/>
                    </a:cubicBezTo>
                    <a:cubicBezTo>
                      <a:pt x="156" y="15"/>
                      <a:pt x="156" y="15"/>
                      <a:pt x="156" y="15"/>
                    </a:cubicBezTo>
                    <a:cubicBezTo>
                      <a:pt x="155" y="15"/>
                      <a:pt x="155" y="15"/>
                      <a:pt x="154" y="15"/>
                    </a:cubicBezTo>
                    <a:cubicBezTo>
                      <a:pt x="149" y="15"/>
                      <a:pt x="149" y="15"/>
                      <a:pt x="149" y="15"/>
                    </a:cubicBezTo>
                    <a:cubicBezTo>
                      <a:pt x="149" y="16"/>
                      <a:pt x="148" y="16"/>
                      <a:pt x="148" y="16"/>
                    </a:cubicBezTo>
                    <a:cubicBezTo>
                      <a:pt x="147" y="15"/>
                      <a:pt x="147" y="15"/>
                      <a:pt x="147" y="15"/>
                    </a:cubicBezTo>
                    <a:cubicBezTo>
                      <a:pt x="146" y="15"/>
                      <a:pt x="145" y="15"/>
                      <a:pt x="145" y="15"/>
                    </a:cubicBezTo>
                    <a:cubicBezTo>
                      <a:pt x="143" y="15"/>
                      <a:pt x="143" y="15"/>
                      <a:pt x="143" y="15"/>
                    </a:cubicBezTo>
                    <a:cubicBezTo>
                      <a:pt x="143" y="14"/>
                      <a:pt x="143" y="14"/>
                      <a:pt x="143" y="14"/>
                    </a:cubicBezTo>
                    <a:cubicBezTo>
                      <a:pt x="142" y="14"/>
                      <a:pt x="141" y="14"/>
                      <a:pt x="140" y="14"/>
                    </a:cubicBezTo>
                    <a:cubicBezTo>
                      <a:pt x="139" y="14"/>
                      <a:pt x="139" y="14"/>
                      <a:pt x="139" y="14"/>
                    </a:cubicBezTo>
                    <a:cubicBezTo>
                      <a:pt x="138" y="13"/>
                      <a:pt x="138" y="13"/>
                      <a:pt x="137" y="13"/>
                    </a:cubicBezTo>
                    <a:cubicBezTo>
                      <a:pt x="134" y="13"/>
                      <a:pt x="132" y="12"/>
                      <a:pt x="129" y="10"/>
                    </a:cubicBezTo>
                    <a:cubicBezTo>
                      <a:pt x="128" y="8"/>
                      <a:pt x="128" y="8"/>
                      <a:pt x="128" y="8"/>
                    </a:cubicBezTo>
                    <a:cubicBezTo>
                      <a:pt x="127" y="7"/>
                      <a:pt x="125" y="6"/>
                      <a:pt x="125" y="5"/>
                    </a:cubicBezTo>
                    <a:cubicBezTo>
                      <a:pt x="124" y="5"/>
                      <a:pt x="124" y="5"/>
                      <a:pt x="124" y="5"/>
                    </a:cubicBezTo>
                    <a:cubicBezTo>
                      <a:pt x="124" y="5"/>
                      <a:pt x="124" y="5"/>
                      <a:pt x="123" y="5"/>
                    </a:cubicBezTo>
                    <a:cubicBezTo>
                      <a:pt x="122" y="5"/>
                      <a:pt x="121" y="5"/>
                      <a:pt x="120" y="6"/>
                    </a:cubicBezTo>
                    <a:cubicBezTo>
                      <a:pt x="118" y="6"/>
                      <a:pt x="118" y="6"/>
                      <a:pt x="118" y="6"/>
                    </a:cubicBezTo>
                    <a:cubicBezTo>
                      <a:pt x="115" y="6"/>
                      <a:pt x="113" y="7"/>
                      <a:pt x="110" y="8"/>
                    </a:cubicBezTo>
                    <a:cubicBezTo>
                      <a:pt x="106" y="10"/>
                      <a:pt x="106" y="10"/>
                      <a:pt x="106" y="10"/>
                    </a:cubicBezTo>
                    <a:cubicBezTo>
                      <a:pt x="104" y="10"/>
                      <a:pt x="103" y="11"/>
                      <a:pt x="101" y="11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96" y="12"/>
                      <a:pt x="91" y="13"/>
                      <a:pt x="87" y="13"/>
                    </a:cubicBezTo>
                    <a:cubicBezTo>
                      <a:pt x="85" y="13"/>
                      <a:pt x="85" y="13"/>
                      <a:pt x="85" y="13"/>
                    </a:cubicBezTo>
                    <a:cubicBezTo>
                      <a:pt x="84" y="13"/>
                      <a:pt x="82" y="13"/>
                      <a:pt x="80" y="13"/>
                    </a:cubicBezTo>
                    <a:cubicBezTo>
                      <a:pt x="78" y="13"/>
                      <a:pt x="78" y="13"/>
                      <a:pt x="78" y="13"/>
                    </a:cubicBezTo>
                    <a:cubicBezTo>
                      <a:pt x="77" y="14"/>
                      <a:pt x="77" y="14"/>
                      <a:pt x="77" y="15"/>
                    </a:cubicBezTo>
                    <a:cubicBezTo>
                      <a:pt x="76" y="16"/>
                      <a:pt x="75" y="17"/>
                      <a:pt x="75" y="17"/>
                    </a:cubicBezTo>
                    <a:cubicBezTo>
                      <a:pt x="73" y="19"/>
                      <a:pt x="71" y="20"/>
                      <a:pt x="67" y="20"/>
                    </a:cubicBezTo>
                    <a:cubicBezTo>
                      <a:pt x="67" y="20"/>
                      <a:pt x="66" y="20"/>
                      <a:pt x="65" y="20"/>
                    </a:cubicBezTo>
                    <a:cubicBezTo>
                      <a:pt x="62" y="19"/>
                      <a:pt x="62" y="19"/>
                      <a:pt x="62" y="19"/>
                    </a:cubicBezTo>
                    <a:cubicBezTo>
                      <a:pt x="62" y="19"/>
                      <a:pt x="60" y="19"/>
                      <a:pt x="60" y="19"/>
                    </a:cubicBezTo>
                    <a:cubicBezTo>
                      <a:pt x="60" y="19"/>
                      <a:pt x="60" y="19"/>
                      <a:pt x="59" y="19"/>
                    </a:cubicBezTo>
                    <a:cubicBezTo>
                      <a:pt x="59" y="19"/>
                      <a:pt x="59" y="19"/>
                      <a:pt x="59" y="19"/>
                    </a:cubicBezTo>
                    <a:cubicBezTo>
                      <a:pt x="58" y="19"/>
                      <a:pt x="57" y="19"/>
                      <a:pt x="56" y="20"/>
                    </a:cubicBezTo>
                    <a:cubicBezTo>
                      <a:pt x="54" y="20"/>
                      <a:pt x="54" y="20"/>
                      <a:pt x="54" y="20"/>
                    </a:cubicBezTo>
                    <a:cubicBezTo>
                      <a:pt x="53" y="21"/>
                      <a:pt x="53" y="21"/>
                      <a:pt x="53" y="21"/>
                    </a:cubicBezTo>
                    <a:cubicBezTo>
                      <a:pt x="53" y="21"/>
                      <a:pt x="53" y="22"/>
                      <a:pt x="53" y="22"/>
                    </a:cubicBezTo>
                    <a:cubicBezTo>
                      <a:pt x="52" y="23"/>
                      <a:pt x="52" y="23"/>
                      <a:pt x="52" y="24"/>
                    </a:cubicBezTo>
                    <a:cubicBezTo>
                      <a:pt x="51" y="25"/>
                      <a:pt x="51" y="25"/>
                      <a:pt x="51" y="25"/>
                    </a:cubicBezTo>
                    <a:cubicBezTo>
                      <a:pt x="50" y="26"/>
                      <a:pt x="49" y="27"/>
                      <a:pt x="48" y="27"/>
                    </a:cubicBezTo>
                    <a:cubicBezTo>
                      <a:pt x="47" y="27"/>
                      <a:pt x="46" y="27"/>
                      <a:pt x="46" y="27"/>
                    </a:cubicBezTo>
                    <a:cubicBezTo>
                      <a:pt x="43" y="27"/>
                      <a:pt x="43" y="27"/>
                      <a:pt x="43" y="27"/>
                    </a:cubicBezTo>
                    <a:cubicBezTo>
                      <a:pt x="42" y="27"/>
                      <a:pt x="42" y="27"/>
                      <a:pt x="42" y="27"/>
                    </a:cubicBezTo>
                    <a:cubicBezTo>
                      <a:pt x="40" y="27"/>
                      <a:pt x="39" y="28"/>
                      <a:pt x="38" y="28"/>
                    </a:cubicBezTo>
                    <a:cubicBezTo>
                      <a:pt x="34" y="28"/>
                      <a:pt x="34" y="28"/>
                      <a:pt x="34" y="28"/>
                    </a:cubicBezTo>
                    <a:cubicBezTo>
                      <a:pt x="34" y="28"/>
                      <a:pt x="33" y="29"/>
                      <a:pt x="32" y="29"/>
                    </a:cubicBezTo>
                    <a:cubicBezTo>
                      <a:pt x="32" y="29"/>
                      <a:pt x="31" y="29"/>
                      <a:pt x="31" y="29"/>
                    </a:cubicBezTo>
                    <a:cubicBezTo>
                      <a:pt x="30" y="29"/>
                      <a:pt x="29" y="29"/>
                      <a:pt x="28" y="29"/>
                    </a:cubicBezTo>
                    <a:cubicBezTo>
                      <a:pt x="28" y="29"/>
                      <a:pt x="28" y="29"/>
                      <a:pt x="28" y="29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31" y="35"/>
                      <a:pt x="28" y="38"/>
                      <a:pt x="25" y="40"/>
                    </a:cubicBezTo>
                    <a:cubicBezTo>
                      <a:pt x="24" y="40"/>
                      <a:pt x="23" y="41"/>
                      <a:pt x="22" y="42"/>
                    </a:cubicBezTo>
                    <a:cubicBezTo>
                      <a:pt x="21" y="43"/>
                      <a:pt x="20" y="46"/>
                      <a:pt x="20" y="48"/>
                    </a:cubicBezTo>
                    <a:cubicBezTo>
                      <a:pt x="19" y="48"/>
                      <a:pt x="19" y="48"/>
                      <a:pt x="19" y="48"/>
                    </a:cubicBezTo>
                    <a:cubicBezTo>
                      <a:pt x="19" y="50"/>
                      <a:pt x="18" y="51"/>
                      <a:pt x="18" y="52"/>
                    </a:cubicBezTo>
                    <a:cubicBezTo>
                      <a:pt x="18" y="53"/>
                      <a:pt x="18" y="53"/>
                      <a:pt x="18" y="53"/>
                    </a:cubicBezTo>
                    <a:cubicBezTo>
                      <a:pt x="16" y="55"/>
                      <a:pt x="14" y="56"/>
                      <a:pt x="12" y="56"/>
                    </a:cubicBezTo>
                    <a:cubicBezTo>
                      <a:pt x="12" y="56"/>
                      <a:pt x="12" y="56"/>
                      <a:pt x="11" y="56"/>
                    </a:cubicBezTo>
                    <a:cubicBezTo>
                      <a:pt x="11" y="55"/>
                      <a:pt x="11" y="55"/>
                      <a:pt x="11" y="55"/>
                    </a:cubicBezTo>
                    <a:cubicBezTo>
                      <a:pt x="11" y="55"/>
                      <a:pt x="11" y="55"/>
                      <a:pt x="11" y="55"/>
                    </a:cubicBezTo>
                    <a:cubicBezTo>
                      <a:pt x="11" y="55"/>
                      <a:pt x="11" y="56"/>
                      <a:pt x="10" y="56"/>
                    </a:cubicBezTo>
                    <a:cubicBezTo>
                      <a:pt x="10" y="56"/>
                      <a:pt x="10" y="56"/>
                      <a:pt x="10" y="56"/>
                    </a:cubicBezTo>
                    <a:cubicBezTo>
                      <a:pt x="10" y="57"/>
                      <a:pt x="11" y="58"/>
                      <a:pt x="11" y="59"/>
                    </a:cubicBezTo>
                    <a:cubicBezTo>
                      <a:pt x="11" y="59"/>
                      <a:pt x="11" y="59"/>
                      <a:pt x="11" y="60"/>
                    </a:cubicBezTo>
                    <a:cubicBezTo>
                      <a:pt x="14" y="67"/>
                      <a:pt x="14" y="67"/>
                      <a:pt x="14" y="67"/>
                    </a:cubicBezTo>
                    <a:cubicBezTo>
                      <a:pt x="8" y="65"/>
                      <a:pt x="8" y="65"/>
                      <a:pt x="8" y="65"/>
                    </a:cubicBezTo>
                    <a:cubicBezTo>
                      <a:pt x="8" y="65"/>
                      <a:pt x="8" y="65"/>
                      <a:pt x="8" y="65"/>
                    </a:cubicBezTo>
                    <a:cubicBezTo>
                      <a:pt x="7" y="67"/>
                      <a:pt x="7" y="68"/>
                      <a:pt x="5" y="69"/>
                    </a:cubicBezTo>
                    <a:cubicBezTo>
                      <a:pt x="5" y="69"/>
                      <a:pt x="4" y="69"/>
                      <a:pt x="3" y="70"/>
                    </a:cubicBezTo>
                    <a:cubicBezTo>
                      <a:pt x="2" y="70"/>
                      <a:pt x="2" y="70"/>
                      <a:pt x="2" y="70"/>
                    </a:cubicBezTo>
                    <a:cubicBezTo>
                      <a:pt x="1" y="70"/>
                      <a:pt x="1" y="69"/>
                      <a:pt x="0" y="69"/>
                    </a:cubicBezTo>
                    <a:cubicBezTo>
                      <a:pt x="2" y="72"/>
                      <a:pt x="3" y="75"/>
                      <a:pt x="6" y="78"/>
                    </a:cubicBezTo>
                    <a:cubicBezTo>
                      <a:pt x="9" y="81"/>
                      <a:pt x="14" y="83"/>
                      <a:pt x="17" y="86"/>
                    </a:cubicBezTo>
                    <a:cubicBezTo>
                      <a:pt x="17" y="87"/>
                      <a:pt x="17" y="89"/>
                      <a:pt x="17" y="90"/>
                    </a:cubicBezTo>
                    <a:cubicBezTo>
                      <a:pt x="18" y="88"/>
                      <a:pt x="19" y="84"/>
                      <a:pt x="21" y="84"/>
                    </a:cubicBezTo>
                    <a:cubicBezTo>
                      <a:pt x="21" y="84"/>
                      <a:pt x="21" y="84"/>
                      <a:pt x="21" y="85"/>
                    </a:cubicBezTo>
                    <a:cubicBezTo>
                      <a:pt x="24" y="85"/>
                      <a:pt x="28" y="85"/>
                      <a:pt x="28" y="89"/>
                    </a:cubicBezTo>
                    <a:cubicBezTo>
                      <a:pt x="28" y="90"/>
                      <a:pt x="28" y="91"/>
                      <a:pt x="27" y="92"/>
                    </a:cubicBezTo>
                    <a:cubicBezTo>
                      <a:pt x="26" y="92"/>
                      <a:pt x="25" y="90"/>
                      <a:pt x="23" y="90"/>
                    </a:cubicBezTo>
                    <a:cubicBezTo>
                      <a:pt x="23" y="90"/>
                      <a:pt x="23" y="90"/>
                      <a:pt x="23" y="90"/>
                    </a:cubicBezTo>
                    <a:cubicBezTo>
                      <a:pt x="23" y="90"/>
                      <a:pt x="23" y="90"/>
                      <a:pt x="23" y="90"/>
                    </a:cubicBezTo>
                    <a:cubicBezTo>
                      <a:pt x="22" y="90"/>
                      <a:pt x="22" y="91"/>
                      <a:pt x="22" y="91"/>
                    </a:cubicBezTo>
                    <a:cubicBezTo>
                      <a:pt x="22" y="91"/>
                      <a:pt x="22" y="91"/>
                      <a:pt x="22" y="91"/>
                    </a:cubicBezTo>
                    <a:cubicBezTo>
                      <a:pt x="21" y="91"/>
                      <a:pt x="20" y="90"/>
                      <a:pt x="19" y="90"/>
                    </a:cubicBezTo>
                    <a:cubicBezTo>
                      <a:pt x="18" y="90"/>
                      <a:pt x="17" y="91"/>
                      <a:pt x="19" y="93"/>
                    </a:cubicBezTo>
                    <a:cubicBezTo>
                      <a:pt x="16" y="93"/>
                      <a:pt x="18" y="95"/>
                      <a:pt x="19" y="96"/>
                    </a:cubicBezTo>
                    <a:cubicBezTo>
                      <a:pt x="21" y="99"/>
                      <a:pt x="24" y="101"/>
                      <a:pt x="26" y="103"/>
                    </a:cubicBezTo>
                    <a:cubicBezTo>
                      <a:pt x="26" y="105"/>
                      <a:pt x="27" y="106"/>
                      <a:pt x="28" y="107"/>
                    </a:cubicBezTo>
                    <a:cubicBezTo>
                      <a:pt x="27" y="107"/>
                      <a:pt x="27" y="107"/>
                      <a:pt x="27" y="107"/>
                    </a:cubicBezTo>
                    <a:cubicBezTo>
                      <a:pt x="28" y="108"/>
                      <a:pt x="28" y="109"/>
                      <a:pt x="28" y="110"/>
                    </a:cubicBezTo>
                    <a:cubicBezTo>
                      <a:pt x="30" y="109"/>
                      <a:pt x="32" y="107"/>
                      <a:pt x="35" y="106"/>
                    </a:cubicBezTo>
                    <a:cubicBezTo>
                      <a:pt x="34" y="106"/>
                      <a:pt x="34" y="105"/>
                      <a:pt x="34" y="105"/>
                    </a:cubicBezTo>
                    <a:cubicBezTo>
                      <a:pt x="35" y="106"/>
                      <a:pt x="39" y="110"/>
                      <a:pt x="39" y="111"/>
                    </a:cubicBezTo>
                    <a:cubicBezTo>
                      <a:pt x="42" y="111"/>
                      <a:pt x="46" y="110"/>
                      <a:pt x="49" y="109"/>
                    </a:cubicBezTo>
                    <a:cubicBezTo>
                      <a:pt x="50" y="109"/>
                      <a:pt x="52" y="109"/>
                      <a:pt x="53" y="109"/>
                    </a:cubicBezTo>
                    <a:cubicBezTo>
                      <a:pt x="56" y="109"/>
                      <a:pt x="60" y="109"/>
                      <a:pt x="62" y="109"/>
                    </a:cubicBezTo>
                    <a:cubicBezTo>
                      <a:pt x="63" y="109"/>
                      <a:pt x="64" y="109"/>
                      <a:pt x="64" y="109"/>
                    </a:cubicBezTo>
                    <a:cubicBezTo>
                      <a:pt x="64" y="109"/>
                      <a:pt x="65" y="109"/>
                      <a:pt x="65" y="109"/>
                    </a:cubicBezTo>
                    <a:cubicBezTo>
                      <a:pt x="65" y="109"/>
                      <a:pt x="66" y="109"/>
                      <a:pt x="66" y="109"/>
                    </a:cubicBezTo>
                    <a:cubicBezTo>
                      <a:pt x="69" y="109"/>
                      <a:pt x="71" y="109"/>
                      <a:pt x="74" y="110"/>
                    </a:cubicBezTo>
                    <a:cubicBezTo>
                      <a:pt x="78" y="112"/>
                      <a:pt x="83" y="114"/>
                      <a:pt x="88" y="116"/>
                    </a:cubicBezTo>
                    <a:cubicBezTo>
                      <a:pt x="87" y="118"/>
                      <a:pt x="82" y="123"/>
                      <a:pt x="80" y="123"/>
                    </a:cubicBezTo>
                    <a:cubicBezTo>
                      <a:pt x="80" y="123"/>
                      <a:pt x="79" y="123"/>
                      <a:pt x="79" y="123"/>
                    </a:cubicBezTo>
                    <a:cubicBezTo>
                      <a:pt x="77" y="123"/>
                      <a:pt x="75" y="122"/>
                      <a:pt x="74" y="121"/>
                    </a:cubicBezTo>
                    <a:cubicBezTo>
                      <a:pt x="69" y="118"/>
                      <a:pt x="64" y="116"/>
                      <a:pt x="59" y="114"/>
                    </a:cubicBezTo>
                    <a:cubicBezTo>
                      <a:pt x="56" y="113"/>
                      <a:pt x="54" y="110"/>
                      <a:pt x="51" y="110"/>
                    </a:cubicBezTo>
                    <a:cubicBezTo>
                      <a:pt x="45" y="110"/>
                      <a:pt x="37" y="115"/>
                      <a:pt x="34" y="120"/>
                    </a:cubicBezTo>
                    <a:cubicBezTo>
                      <a:pt x="33" y="120"/>
                      <a:pt x="33" y="121"/>
                      <a:pt x="33" y="122"/>
                    </a:cubicBezTo>
                    <a:cubicBezTo>
                      <a:pt x="31" y="123"/>
                      <a:pt x="29" y="123"/>
                      <a:pt x="28" y="124"/>
                    </a:cubicBezTo>
                    <a:cubicBezTo>
                      <a:pt x="27" y="127"/>
                      <a:pt x="33" y="130"/>
                      <a:pt x="34" y="132"/>
                    </a:cubicBezTo>
                    <a:cubicBezTo>
                      <a:pt x="39" y="136"/>
                      <a:pt x="46" y="139"/>
                      <a:pt x="43" y="146"/>
                    </a:cubicBezTo>
                    <a:cubicBezTo>
                      <a:pt x="42" y="148"/>
                      <a:pt x="41" y="148"/>
                      <a:pt x="42" y="151"/>
                    </a:cubicBezTo>
                    <a:cubicBezTo>
                      <a:pt x="42" y="153"/>
                      <a:pt x="43" y="155"/>
                      <a:pt x="44" y="156"/>
                    </a:cubicBezTo>
                    <a:cubicBezTo>
                      <a:pt x="45" y="157"/>
                      <a:pt x="44" y="159"/>
                      <a:pt x="45" y="160"/>
                    </a:cubicBezTo>
                    <a:cubicBezTo>
                      <a:pt x="45" y="160"/>
                      <a:pt x="46" y="160"/>
                      <a:pt x="46" y="160"/>
                    </a:cubicBezTo>
                    <a:cubicBezTo>
                      <a:pt x="49" y="160"/>
                      <a:pt x="51" y="156"/>
                      <a:pt x="52" y="155"/>
                    </a:cubicBezTo>
                    <a:cubicBezTo>
                      <a:pt x="52" y="155"/>
                      <a:pt x="52" y="154"/>
                      <a:pt x="53" y="154"/>
                    </a:cubicBezTo>
                    <a:cubicBezTo>
                      <a:pt x="54" y="153"/>
                      <a:pt x="54" y="153"/>
                      <a:pt x="55" y="153"/>
                    </a:cubicBezTo>
                    <a:cubicBezTo>
                      <a:pt x="61" y="153"/>
                      <a:pt x="66" y="171"/>
                      <a:pt x="67" y="174"/>
                    </a:cubicBezTo>
                    <a:cubicBezTo>
                      <a:pt x="68" y="172"/>
                      <a:pt x="67" y="170"/>
                      <a:pt x="67" y="167"/>
                    </a:cubicBezTo>
                    <a:cubicBezTo>
                      <a:pt x="67" y="166"/>
                      <a:pt x="68" y="165"/>
                      <a:pt x="69" y="164"/>
                    </a:cubicBezTo>
                    <a:cubicBezTo>
                      <a:pt x="69" y="164"/>
                      <a:pt x="69" y="162"/>
                      <a:pt x="70" y="161"/>
                    </a:cubicBezTo>
                    <a:cubicBezTo>
                      <a:pt x="70" y="161"/>
                      <a:pt x="71" y="161"/>
                      <a:pt x="71" y="161"/>
                    </a:cubicBezTo>
                    <a:cubicBezTo>
                      <a:pt x="76" y="161"/>
                      <a:pt x="84" y="170"/>
                      <a:pt x="87" y="172"/>
                    </a:cubicBezTo>
                    <a:cubicBezTo>
                      <a:pt x="84" y="160"/>
                      <a:pt x="80" y="149"/>
                      <a:pt x="74" y="137"/>
                    </a:cubicBezTo>
                    <a:cubicBezTo>
                      <a:pt x="77" y="138"/>
                      <a:pt x="84" y="141"/>
                      <a:pt x="85" y="143"/>
                    </a:cubicBezTo>
                    <a:cubicBezTo>
                      <a:pt x="86" y="144"/>
                      <a:pt x="86" y="144"/>
                      <a:pt x="87" y="144"/>
                    </a:cubicBezTo>
                    <a:cubicBezTo>
                      <a:pt x="88" y="144"/>
                      <a:pt x="89" y="143"/>
                      <a:pt x="90" y="143"/>
                    </a:cubicBezTo>
                    <a:cubicBezTo>
                      <a:pt x="95" y="141"/>
                      <a:pt x="96" y="140"/>
                      <a:pt x="94" y="136"/>
                    </a:cubicBezTo>
                    <a:cubicBezTo>
                      <a:pt x="94" y="134"/>
                      <a:pt x="94" y="134"/>
                      <a:pt x="94" y="134"/>
                    </a:cubicBezTo>
                    <a:cubicBezTo>
                      <a:pt x="93" y="133"/>
                      <a:pt x="93" y="133"/>
                      <a:pt x="92" y="133"/>
                    </a:cubicBezTo>
                    <a:cubicBezTo>
                      <a:pt x="91" y="133"/>
                      <a:pt x="89" y="134"/>
                      <a:pt x="88" y="135"/>
                    </a:cubicBezTo>
                    <a:cubicBezTo>
                      <a:pt x="88" y="135"/>
                      <a:pt x="88" y="135"/>
                      <a:pt x="88" y="135"/>
                    </a:cubicBezTo>
                    <a:cubicBezTo>
                      <a:pt x="88" y="135"/>
                      <a:pt x="85" y="128"/>
                      <a:pt x="84" y="127"/>
                    </a:cubicBezTo>
                    <a:cubicBezTo>
                      <a:pt x="84" y="126"/>
                      <a:pt x="82" y="126"/>
                      <a:pt x="82" y="125"/>
                    </a:cubicBezTo>
                    <a:cubicBezTo>
                      <a:pt x="82" y="122"/>
                      <a:pt x="91" y="123"/>
                      <a:pt x="94" y="122"/>
                    </a:cubicBezTo>
                    <a:cubicBezTo>
                      <a:pt x="95" y="122"/>
                      <a:pt x="96" y="120"/>
                      <a:pt x="98" y="120"/>
                    </a:cubicBezTo>
                    <a:cubicBezTo>
                      <a:pt x="98" y="120"/>
                      <a:pt x="98" y="120"/>
                      <a:pt x="98" y="120"/>
                    </a:cubicBezTo>
                    <a:cubicBezTo>
                      <a:pt x="100" y="120"/>
                      <a:pt x="97" y="123"/>
                      <a:pt x="100" y="123"/>
                    </a:cubicBezTo>
                    <a:cubicBezTo>
                      <a:pt x="100" y="123"/>
                      <a:pt x="100" y="123"/>
                      <a:pt x="100" y="123"/>
                    </a:cubicBezTo>
                    <a:cubicBezTo>
                      <a:pt x="100" y="123"/>
                      <a:pt x="101" y="123"/>
                      <a:pt x="101" y="123"/>
                    </a:cubicBezTo>
                    <a:cubicBezTo>
                      <a:pt x="101" y="123"/>
                      <a:pt x="101" y="123"/>
                      <a:pt x="102" y="123"/>
                    </a:cubicBezTo>
                    <a:cubicBezTo>
                      <a:pt x="103" y="124"/>
                      <a:pt x="103" y="127"/>
                      <a:pt x="104" y="128"/>
                    </a:cubicBezTo>
                    <a:cubicBezTo>
                      <a:pt x="105" y="128"/>
                      <a:pt x="106" y="127"/>
                      <a:pt x="107" y="128"/>
                    </a:cubicBezTo>
                    <a:cubicBezTo>
                      <a:pt x="108" y="129"/>
                      <a:pt x="108" y="130"/>
                      <a:pt x="108" y="130"/>
                    </a:cubicBezTo>
                    <a:cubicBezTo>
                      <a:pt x="109" y="131"/>
                      <a:pt x="108" y="132"/>
                      <a:pt x="110" y="132"/>
                    </a:cubicBezTo>
                    <a:cubicBezTo>
                      <a:pt x="110" y="132"/>
                      <a:pt x="110" y="132"/>
                      <a:pt x="110" y="132"/>
                    </a:cubicBezTo>
                    <a:cubicBezTo>
                      <a:pt x="112" y="132"/>
                      <a:pt x="113" y="129"/>
                      <a:pt x="112" y="127"/>
                    </a:cubicBezTo>
                    <a:cubicBezTo>
                      <a:pt x="112" y="125"/>
                      <a:pt x="109" y="117"/>
                      <a:pt x="112" y="117"/>
                    </a:cubicBezTo>
                    <a:cubicBezTo>
                      <a:pt x="112" y="117"/>
                      <a:pt x="112" y="117"/>
                      <a:pt x="112" y="117"/>
                    </a:cubicBezTo>
                    <a:cubicBezTo>
                      <a:pt x="114" y="113"/>
                      <a:pt x="91" y="105"/>
                      <a:pt x="88" y="102"/>
                    </a:cubicBezTo>
                    <a:cubicBezTo>
                      <a:pt x="85" y="100"/>
                      <a:pt x="83" y="97"/>
                      <a:pt x="79" y="96"/>
                    </a:cubicBezTo>
                    <a:cubicBezTo>
                      <a:pt x="78" y="95"/>
                      <a:pt x="76" y="95"/>
                      <a:pt x="74" y="94"/>
                    </a:cubicBezTo>
                    <a:cubicBezTo>
                      <a:pt x="73" y="94"/>
                      <a:pt x="70" y="94"/>
                      <a:pt x="69" y="93"/>
                    </a:cubicBezTo>
                    <a:cubicBezTo>
                      <a:pt x="73" y="91"/>
                      <a:pt x="78" y="90"/>
                      <a:pt x="82" y="89"/>
                    </a:cubicBezTo>
                    <a:cubicBezTo>
                      <a:pt x="81" y="86"/>
                      <a:pt x="80" y="84"/>
                      <a:pt x="78" y="82"/>
                    </a:cubicBezTo>
                    <a:cubicBezTo>
                      <a:pt x="78" y="83"/>
                      <a:pt x="78" y="83"/>
                      <a:pt x="78" y="83"/>
                    </a:cubicBezTo>
                    <a:cubicBezTo>
                      <a:pt x="75" y="80"/>
                      <a:pt x="79" y="77"/>
                      <a:pt x="82" y="77"/>
                    </a:cubicBezTo>
                    <a:cubicBezTo>
                      <a:pt x="83" y="77"/>
                      <a:pt x="84" y="77"/>
                      <a:pt x="85" y="78"/>
                    </a:cubicBezTo>
                    <a:cubicBezTo>
                      <a:pt x="86" y="79"/>
                      <a:pt x="87" y="79"/>
                      <a:pt x="87" y="81"/>
                    </a:cubicBezTo>
                    <a:cubicBezTo>
                      <a:pt x="88" y="82"/>
                      <a:pt x="88" y="82"/>
                      <a:pt x="86" y="84"/>
                    </a:cubicBezTo>
                    <a:cubicBezTo>
                      <a:pt x="86" y="84"/>
                      <a:pt x="85" y="84"/>
                      <a:pt x="85" y="84"/>
                    </a:cubicBezTo>
                    <a:cubicBezTo>
                      <a:pt x="85" y="84"/>
                      <a:pt x="84" y="84"/>
                      <a:pt x="84" y="84"/>
                    </a:cubicBezTo>
                    <a:cubicBezTo>
                      <a:pt x="83" y="85"/>
                      <a:pt x="83" y="85"/>
                      <a:pt x="83" y="85"/>
                    </a:cubicBezTo>
                    <a:cubicBezTo>
                      <a:pt x="84" y="85"/>
                      <a:pt x="85" y="85"/>
                      <a:pt x="85" y="85"/>
                    </a:cubicBezTo>
                    <a:cubicBezTo>
                      <a:pt x="87" y="85"/>
                      <a:pt x="88" y="84"/>
                      <a:pt x="89" y="84"/>
                    </a:cubicBezTo>
                    <a:cubicBezTo>
                      <a:pt x="91" y="82"/>
                      <a:pt x="93" y="83"/>
                      <a:pt x="90" y="79"/>
                    </a:cubicBezTo>
                    <a:cubicBezTo>
                      <a:pt x="82" y="71"/>
                      <a:pt x="77" y="63"/>
                      <a:pt x="72" y="54"/>
                    </a:cubicBezTo>
                    <a:cubicBezTo>
                      <a:pt x="70" y="52"/>
                      <a:pt x="69" y="51"/>
                      <a:pt x="69" y="49"/>
                    </a:cubicBezTo>
                    <a:cubicBezTo>
                      <a:pt x="69" y="46"/>
                      <a:pt x="71" y="38"/>
                      <a:pt x="74" y="37"/>
                    </a:cubicBezTo>
                    <a:cubicBezTo>
                      <a:pt x="75" y="36"/>
                      <a:pt x="76" y="36"/>
                      <a:pt x="78" y="35"/>
                    </a:cubicBezTo>
                    <a:cubicBezTo>
                      <a:pt x="78" y="35"/>
                      <a:pt x="78" y="33"/>
                      <a:pt x="78" y="33"/>
                    </a:cubicBezTo>
                    <a:cubicBezTo>
                      <a:pt x="78" y="33"/>
                      <a:pt x="79" y="33"/>
                      <a:pt x="79" y="33"/>
                    </a:cubicBezTo>
                    <a:cubicBezTo>
                      <a:pt x="81" y="33"/>
                      <a:pt x="78" y="36"/>
                      <a:pt x="78" y="38"/>
                    </a:cubicBezTo>
                    <a:cubicBezTo>
                      <a:pt x="78" y="38"/>
                      <a:pt x="78" y="38"/>
                      <a:pt x="78" y="38"/>
                    </a:cubicBezTo>
                    <a:cubicBezTo>
                      <a:pt x="78" y="38"/>
                      <a:pt x="78" y="38"/>
                      <a:pt x="77" y="38"/>
                    </a:cubicBezTo>
                    <a:cubicBezTo>
                      <a:pt x="77" y="38"/>
                      <a:pt x="77" y="38"/>
                      <a:pt x="77" y="38"/>
                    </a:cubicBezTo>
                    <a:cubicBezTo>
                      <a:pt x="77" y="38"/>
                      <a:pt x="77" y="38"/>
                      <a:pt x="77" y="38"/>
                    </a:cubicBezTo>
                    <a:cubicBezTo>
                      <a:pt x="77" y="40"/>
                      <a:pt x="81" y="43"/>
                      <a:pt x="83" y="44"/>
                    </a:cubicBezTo>
                    <a:cubicBezTo>
                      <a:pt x="84" y="45"/>
                      <a:pt x="88" y="45"/>
                      <a:pt x="89" y="46"/>
                    </a:cubicBezTo>
                    <a:cubicBezTo>
                      <a:pt x="92" y="48"/>
                      <a:pt x="90" y="49"/>
                      <a:pt x="91" y="51"/>
                    </a:cubicBezTo>
                    <a:cubicBezTo>
                      <a:pt x="91" y="53"/>
                      <a:pt x="93" y="54"/>
                      <a:pt x="92" y="56"/>
                    </a:cubicBezTo>
                    <a:cubicBezTo>
                      <a:pt x="93" y="56"/>
                      <a:pt x="93" y="56"/>
                      <a:pt x="93" y="56"/>
                    </a:cubicBezTo>
                    <a:cubicBezTo>
                      <a:pt x="95" y="56"/>
                      <a:pt x="96" y="56"/>
                      <a:pt x="98" y="57"/>
                    </a:cubicBezTo>
                    <a:cubicBezTo>
                      <a:pt x="99" y="57"/>
                      <a:pt x="100" y="57"/>
                      <a:pt x="102" y="57"/>
                    </a:cubicBezTo>
                    <a:cubicBezTo>
                      <a:pt x="102" y="57"/>
                      <a:pt x="102" y="57"/>
                      <a:pt x="103" y="57"/>
                    </a:cubicBezTo>
                    <a:cubicBezTo>
                      <a:pt x="99" y="54"/>
                      <a:pt x="93" y="53"/>
                      <a:pt x="91" y="48"/>
                    </a:cubicBezTo>
                    <a:cubicBezTo>
                      <a:pt x="93" y="47"/>
                      <a:pt x="95" y="47"/>
                      <a:pt x="97" y="47"/>
                    </a:cubicBezTo>
                    <a:cubicBezTo>
                      <a:pt x="100" y="47"/>
                      <a:pt x="102" y="48"/>
                      <a:pt x="103" y="50"/>
                    </a:cubicBezTo>
                    <a:cubicBezTo>
                      <a:pt x="104" y="52"/>
                      <a:pt x="104" y="53"/>
                      <a:pt x="105" y="54"/>
                    </a:cubicBezTo>
                    <a:cubicBezTo>
                      <a:pt x="105" y="54"/>
                      <a:pt x="108" y="55"/>
                      <a:pt x="108" y="56"/>
                    </a:cubicBezTo>
                    <a:cubicBezTo>
                      <a:pt x="109" y="56"/>
                      <a:pt x="108" y="56"/>
                      <a:pt x="109" y="56"/>
                    </a:cubicBezTo>
                    <a:cubicBezTo>
                      <a:pt x="109" y="56"/>
                      <a:pt x="109" y="56"/>
                      <a:pt x="110" y="56"/>
                    </a:cubicBezTo>
                    <a:cubicBezTo>
                      <a:pt x="109" y="54"/>
                      <a:pt x="96" y="42"/>
                      <a:pt x="106" y="42"/>
                    </a:cubicBezTo>
                    <a:cubicBezTo>
                      <a:pt x="107" y="42"/>
                      <a:pt x="107" y="42"/>
                      <a:pt x="107" y="42"/>
                    </a:cubicBezTo>
                    <a:cubicBezTo>
                      <a:pt x="109" y="42"/>
                      <a:pt x="111" y="45"/>
                      <a:pt x="113" y="45"/>
                    </a:cubicBezTo>
                    <a:cubicBezTo>
                      <a:pt x="114" y="45"/>
                      <a:pt x="114" y="45"/>
                      <a:pt x="114" y="45"/>
                    </a:cubicBezTo>
                    <a:cubicBezTo>
                      <a:pt x="106" y="41"/>
                      <a:pt x="105" y="38"/>
                      <a:pt x="103" y="29"/>
                    </a:cubicBezTo>
                    <a:cubicBezTo>
                      <a:pt x="109" y="28"/>
                      <a:pt x="117" y="23"/>
                      <a:pt x="124" y="23"/>
                    </a:cubicBezTo>
                    <a:cubicBezTo>
                      <a:pt x="125" y="23"/>
                      <a:pt x="126" y="23"/>
                      <a:pt x="127" y="23"/>
                    </a:cubicBezTo>
                    <a:cubicBezTo>
                      <a:pt x="130" y="24"/>
                      <a:pt x="131" y="25"/>
                      <a:pt x="133" y="25"/>
                    </a:cubicBezTo>
                    <a:cubicBezTo>
                      <a:pt x="134" y="25"/>
                      <a:pt x="135" y="25"/>
                      <a:pt x="136" y="25"/>
                    </a:cubicBezTo>
                    <a:cubicBezTo>
                      <a:pt x="137" y="24"/>
                      <a:pt x="141" y="21"/>
                      <a:pt x="143" y="21"/>
                    </a:cubicBezTo>
                    <a:cubicBezTo>
                      <a:pt x="143" y="21"/>
                      <a:pt x="143" y="21"/>
                      <a:pt x="143" y="21"/>
                    </a:cubicBezTo>
                    <a:cubicBezTo>
                      <a:pt x="148" y="23"/>
                      <a:pt x="153" y="24"/>
                      <a:pt x="158" y="26"/>
                    </a:cubicBezTo>
                    <a:cubicBezTo>
                      <a:pt x="161" y="27"/>
                      <a:pt x="163" y="28"/>
                      <a:pt x="165" y="29"/>
                    </a:cubicBezTo>
                    <a:cubicBezTo>
                      <a:pt x="166" y="28"/>
                      <a:pt x="166" y="28"/>
                      <a:pt x="166" y="28"/>
                    </a:cubicBezTo>
                    <a:cubicBezTo>
                      <a:pt x="167" y="27"/>
                      <a:pt x="170" y="24"/>
                      <a:pt x="170" y="23"/>
                    </a:cubicBezTo>
                    <a:cubicBezTo>
                      <a:pt x="172" y="21"/>
                      <a:pt x="172" y="21"/>
                      <a:pt x="172" y="21"/>
                    </a:cubicBezTo>
                    <a:cubicBezTo>
                      <a:pt x="172" y="21"/>
                      <a:pt x="173" y="20"/>
                      <a:pt x="173" y="19"/>
                    </a:cubicBezTo>
                    <a:cubicBezTo>
                      <a:pt x="173" y="19"/>
                      <a:pt x="173" y="19"/>
                      <a:pt x="173" y="19"/>
                    </a:cubicBezTo>
                    <a:cubicBezTo>
                      <a:pt x="173" y="19"/>
                      <a:pt x="173" y="19"/>
                      <a:pt x="173" y="18"/>
                    </a:cubicBezTo>
                    <a:cubicBezTo>
                      <a:pt x="173" y="17"/>
                      <a:pt x="173" y="17"/>
                      <a:pt x="173" y="17"/>
                    </a:cubicBezTo>
                    <a:cubicBezTo>
                      <a:pt x="173" y="17"/>
                      <a:pt x="173" y="17"/>
                      <a:pt x="173" y="17"/>
                    </a:cubicBezTo>
                    <a:cubicBezTo>
                      <a:pt x="173" y="16"/>
                      <a:pt x="173" y="16"/>
                      <a:pt x="173" y="16"/>
                    </a:cubicBezTo>
                    <a:cubicBezTo>
                      <a:pt x="173" y="15"/>
                      <a:pt x="173" y="13"/>
                      <a:pt x="173" y="12"/>
                    </a:cubicBezTo>
                    <a:cubicBezTo>
                      <a:pt x="174" y="10"/>
                      <a:pt x="175" y="9"/>
                      <a:pt x="177" y="8"/>
                    </a:cubicBezTo>
                    <a:cubicBezTo>
                      <a:pt x="179" y="7"/>
                      <a:pt x="179" y="7"/>
                      <a:pt x="179" y="7"/>
                    </a:cubicBezTo>
                    <a:cubicBezTo>
                      <a:pt x="180" y="6"/>
                      <a:pt x="181" y="6"/>
                      <a:pt x="181" y="5"/>
                    </a:cubicBezTo>
                    <a:cubicBezTo>
                      <a:pt x="182" y="4"/>
                      <a:pt x="182" y="4"/>
                      <a:pt x="182" y="4"/>
                    </a:cubicBezTo>
                    <a:cubicBezTo>
                      <a:pt x="182" y="4"/>
                      <a:pt x="182" y="4"/>
                      <a:pt x="182" y="4"/>
                    </a:cubicBezTo>
                    <a:cubicBezTo>
                      <a:pt x="181" y="3"/>
                      <a:pt x="181" y="3"/>
                      <a:pt x="181" y="3"/>
                    </a:cubicBezTo>
                    <a:cubicBezTo>
                      <a:pt x="180" y="2"/>
                      <a:pt x="180" y="2"/>
                      <a:pt x="180" y="2"/>
                    </a:cubicBezTo>
                    <a:cubicBezTo>
                      <a:pt x="179" y="2"/>
                      <a:pt x="179" y="2"/>
                      <a:pt x="179" y="2"/>
                    </a:cubicBezTo>
                    <a:cubicBezTo>
                      <a:pt x="178" y="1"/>
                      <a:pt x="178" y="1"/>
                      <a:pt x="178" y="1"/>
                    </a:cubicBezTo>
                    <a:cubicBezTo>
                      <a:pt x="178" y="1"/>
                      <a:pt x="178" y="1"/>
                      <a:pt x="178" y="1"/>
                    </a:cubicBezTo>
                    <a:cubicBezTo>
                      <a:pt x="177" y="0"/>
                      <a:pt x="177" y="0"/>
                      <a:pt x="177" y="0"/>
                    </a:cubicBezTo>
                    <a:cubicBezTo>
                      <a:pt x="177" y="0"/>
                      <a:pt x="177" y="0"/>
                      <a:pt x="177" y="0"/>
                    </a:cubicBezTo>
                    <a:cubicBezTo>
                      <a:pt x="175" y="0"/>
                      <a:pt x="175" y="0"/>
                      <a:pt x="17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8" name="Freeform 299">
                <a:extLst>
                  <a:ext uri="{FF2B5EF4-FFF2-40B4-BE49-F238E27FC236}">
                    <a16:creationId xmlns:a16="http://schemas.microsoft.com/office/drawing/2014/main" id="{E5A7B8CE-CEC9-0840-BB41-280A023887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86306" y="4665357"/>
                <a:ext cx="545397" cy="298494"/>
              </a:xfrm>
              <a:custGeom>
                <a:avLst/>
                <a:gdLst>
                  <a:gd name="T0" fmla="*/ 4 w 172"/>
                  <a:gd name="T1" fmla="*/ 4 h 94"/>
                  <a:gd name="T2" fmla="*/ 0 w 172"/>
                  <a:gd name="T3" fmla="*/ 11 h 94"/>
                  <a:gd name="T4" fmla="*/ 5 w 172"/>
                  <a:gd name="T5" fmla="*/ 21 h 94"/>
                  <a:gd name="T6" fmla="*/ 12 w 172"/>
                  <a:gd name="T7" fmla="*/ 25 h 94"/>
                  <a:gd name="T8" fmla="*/ 16 w 172"/>
                  <a:gd name="T9" fmla="*/ 34 h 94"/>
                  <a:gd name="T10" fmla="*/ 4 w 172"/>
                  <a:gd name="T11" fmla="*/ 44 h 94"/>
                  <a:gd name="T12" fmla="*/ 2 w 172"/>
                  <a:gd name="T13" fmla="*/ 46 h 94"/>
                  <a:gd name="T14" fmla="*/ 3 w 172"/>
                  <a:gd name="T15" fmla="*/ 50 h 94"/>
                  <a:gd name="T16" fmla="*/ 1 w 172"/>
                  <a:gd name="T17" fmla="*/ 61 h 94"/>
                  <a:gd name="T18" fmla="*/ 5 w 172"/>
                  <a:gd name="T19" fmla="*/ 66 h 94"/>
                  <a:gd name="T20" fmla="*/ 7 w 172"/>
                  <a:gd name="T21" fmla="*/ 67 h 94"/>
                  <a:gd name="T22" fmla="*/ 9 w 172"/>
                  <a:gd name="T23" fmla="*/ 69 h 94"/>
                  <a:gd name="T24" fmla="*/ 18 w 172"/>
                  <a:gd name="T25" fmla="*/ 91 h 94"/>
                  <a:gd name="T26" fmla="*/ 35 w 172"/>
                  <a:gd name="T27" fmla="*/ 88 h 94"/>
                  <a:gd name="T28" fmla="*/ 49 w 172"/>
                  <a:gd name="T29" fmla="*/ 84 h 94"/>
                  <a:gd name="T30" fmla="*/ 57 w 172"/>
                  <a:gd name="T31" fmla="*/ 83 h 94"/>
                  <a:gd name="T32" fmla="*/ 65 w 172"/>
                  <a:gd name="T33" fmla="*/ 89 h 94"/>
                  <a:gd name="T34" fmla="*/ 73 w 172"/>
                  <a:gd name="T35" fmla="*/ 92 h 94"/>
                  <a:gd name="T36" fmla="*/ 80 w 172"/>
                  <a:gd name="T37" fmla="*/ 94 h 94"/>
                  <a:gd name="T38" fmla="*/ 87 w 172"/>
                  <a:gd name="T39" fmla="*/ 93 h 94"/>
                  <a:gd name="T40" fmla="*/ 100 w 172"/>
                  <a:gd name="T41" fmla="*/ 91 h 94"/>
                  <a:gd name="T42" fmla="*/ 98 w 172"/>
                  <a:gd name="T43" fmla="*/ 83 h 94"/>
                  <a:gd name="T44" fmla="*/ 106 w 172"/>
                  <a:gd name="T45" fmla="*/ 78 h 94"/>
                  <a:gd name="T46" fmla="*/ 110 w 172"/>
                  <a:gd name="T47" fmla="*/ 76 h 94"/>
                  <a:gd name="T48" fmla="*/ 115 w 172"/>
                  <a:gd name="T49" fmla="*/ 72 h 94"/>
                  <a:gd name="T50" fmla="*/ 137 w 172"/>
                  <a:gd name="T51" fmla="*/ 65 h 94"/>
                  <a:gd name="T52" fmla="*/ 140 w 172"/>
                  <a:gd name="T53" fmla="*/ 68 h 94"/>
                  <a:gd name="T54" fmla="*/ 154 w 172"/>
                  <a:gd name="T55" fmla="*/ 69 h 94"/>
                  <a:gd name="T56" fmla="*/ 145 w 172"/>
                  <a:gd name="T57" fmla="*/ 56 h 94"/>
                  <a:gd name="T58" fmla="*/ 142 w 172"/>
                  <a:gd name="T59" fmla="*/ 57 h 94"/>
                  <a:gd name="T60" fmla="*/ 149 w 172"/>
                  <a:gd name="T61" fmla="*/ 50 h 94"/>
                  <a:gd name="T62" fmla="*/ 153 w 172"/>
                  <a:gd name="T63" fmla="*/ 31 h 94"/>
                  <a:gd name="T64" fmla="*/ 172 w 172"/>
                  <a:gd name="T65" fmla="*/ 15 h 94"/>
                  <a:gd name="T66" fmla="*/ 136 w 172"/>
                  <a:gd name="T67" fmla="*/ 3 h 94"/>
                  <a:gd name="T68" fmla="*/ 133 w 172"/>
                  <a:gd name="T69" fmla="*/ 2 h 94"/>
                  <a:gd name="T70" fmla="*/ 108 w 172"/>
                  <a:gd name="T71" fmla="*/ 7 h 94"/>
                  <a:gd name="T72" fmla="*/ 85 w 172"/>
                  <a:gd name="T73" fmla="*/ 19 h 94"/>
                  <a:gd name="T74" fmla="*/ 68 w 172"/>
                  <a:gd name="T75" fmla="*/ 17 h 94"/>
                  <a:gd name="T76" fmla="*/ 47 w 172"/>
                  <a:gd name="T77" fmla="*/ 17 h 94"/>
                  <a:gd name="T78" fmla="*/ 31 w 172"/>
                  <a:gd name="T79" fmla="*/ 13 h 94"/>
                  <a:gd name="T80" fmla="*/ 20 w 172"/>
                  <a:gd name="T81" fmla="*/ 13 h 94"/>
                  <a:gd name="T82" fmla="*/ 8 w 172"/>
                  <a:gd name="T83" fmla="*/ 11 h 94"/>
                  <a:gd name="T84" fmla="*/ 9 w 172"/>
                  <a:gd name="T85" fmla="*/ 1 h 94"/>
                  <a:gd name="T86" fmla="*/ 7 w 172"/>
                  <a:gd name="T87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72" h="94">
                    <a:moveTo>
                      <a:pt x="6" y="0"/>
                    </a:moveTo>
                    <a:cubicBezTo>
                      <a:pt x="6" y="0"/>
                      <a:pt x="6" y="1"/>
                      <a:pt x="6" y="1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12"/>
                      <a:pt x="1" y="12"/>
                      <a:pt x="1" y="13"/>
                    </a:cubicBezTo>
                    <a:cubicBezTo>
                      <a:pt x="2" y="15"/>
                      <a:pt x="2" y="17"/>
                      <a:pt x="3" y="18"/>
                    </a:cubicBezTo>
                    <a:cubicBezTo>
                      <a:pt x="4" y="19"/>
                      <a:pt x="5" y="20"/>
                      <a:pt x="5" y="21"/>
                    </a:cubicBezTo>
                    <a:cubicBezTo>
                      <a:pt x="6" y="22"/>
                      <a:pt x="7" y="22"/>
                      <a:pt x="8" y="23"/>
                    </a:cubicBezTo>
                    <a:cubicBezTo>
                      <a:pt x="9" y="24"/>
                      <a:pt x="10" y="24"/>
                      <a:pt x="11" y="25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3" y="26"/>
                      <a:pt x="15" y="27"/>
                      <a:pt x="16" y="28"/>
                    </a:cubicBezTo>
                    <a:cubicBezTo>
                      <a:pt x="20" y="31"/>
                      <a:pt x="20" y="31"/>
                      <a:pt x="20" y="31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5" y="35"/>
                      <a:pt x="14" y="36"/>
                      <a:pt x="13" y="37"/>
                    </a:cubicBezTo>
                    <a:cubicBezTo>
                      <a:pt x="12" y="38"/>
                      <a:pt x="12" y="38"/>
                      <a:pt x="12" y="38"/>
                    </a:cubicBezTo>
                    <a:cubicBezTo>
                      <a:pt x="10" y="40"/>
                      <a:pt x="7" y="42"/>
                      <a:pt x="4" y="44"/>
                    </a:cubicBezTo>
                    <a:cubicBezTo>
                      <a:pt x="4" y="44"/>
                      <a:pt x="3" y="45"/>
                      <a:pt x="3" y="45"/>
                    </a:cubicBezTo>
                    <a:cubicBezTo>
                      <a:pt x="2" y="45"/>
                      <a:pt x="2" y="45"/>
                      <a:pt x="2" y="46"/>
                    </a:cubicBezTo>
                    <a:cubicBezTo>
                      <a:pt x="2" y="46"/>
                      <a:pt x="2" y="46"/>
                      <a:pt x="2" y="46"/>
                    </a:cubicBezTo>
                    <a:cubicBezTo>
                      <a:pt x="1" y="46"/>
                      <a:pt x="1" y="47"/>
                      <a:pt x="1" y="48"/>
                    </a:cubicBezTo>
                    <a:cubicBezTo>
                      <a:pt x="1" y="48"/>
                      <a:pt x="2" y="49"/>
                      <a:pt x="2" y="49"/>
                    </a:cubicBezTo>
                    <a:cubicBezTo>
                      <a:pt x="3" y="50"/>
                      <a:pt x="3" y="50"/>
                      <a:pt x="3" y="50"/>
                    </a:cubicBezTo>
                    <a:cubicBezTo>
                      <a:pt x="3" y="51"/>
                      <a:pt x="3" y="51"/>
                      <a:pt x="3" y="51"/>
                    </a:cubicBezTo>
                    <a:cubicBezTo>
                      <a:pt x="4" y="52"/>
                      <a:pt x="5" y="53"/>
                      <a:pt x="5" y="55"/>
                    </a:cubicBezTo>
                    <a:cubicBezTo>
                      <a:pt x="5" y="58"/>
                      <a:pt x="3" y="60"/>
                      <a:pt x="1" y="61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3" y="64"/>
                      <a:pt x="4" y="65"/>
                      <a:pt x="5" y="66"/>
                    </a:cubicBezTo>
                    <a:cubicBezTo>
                      <a:pt x="6" y="66"/>
                      <a:pt x="6" y="66"/>
                      <a:pt x="6" y="66"/>
                    </a:cubicBezTo>
                    <a:cubicBezTo>
                      <a:pt x="11" y="60"/>
                      <a:pt x="11" y="60"/>
                      <a:pt x="11" y="60"/>
                    </a:cubicBezTo>
                    <a:cubicBezTo>
                      <a:pt x="7" y="67"/>
                      <a:pt x="7" y="67"/>
                      <a:pt x="7" y="67"/>
                    </a:cubicBezTo>
                    <a:cubicBezTo>
                      <a:pt x="8" y="68"/>
                      <a:pt x="8" y="68"/>
                      <a:pt x="8" y="68"/>
                    </a:cubicBezTo>
                    <a:cubicBezTo>
                      <a:pt x="8" y="68"/>
                      <a:pt x="8" y="68"/>
                      <a:pt x="8" y="68"/>
                    </a:cubicBezTo>
                    <a:cubicBezTo>
                      <a:pt x="9" y="69"/>
                      <a:pt x="9" y="69"/>
                      <a:pt x="9" y="69"/>
                    </a:cubicBezTo>
                    <a:cubicBezTo>
                      <a:pt x="14" y="73"/>
                      <a:pt x="19" y="78"/>
                      <a:pt x="18" y="83"/>
                    </a:cubicBezTo>
                    <a:cubicBezTo>
                      <a:pt x="18" y="84"/>
                      <a:pt x="17" y="87"/>
                      <a:pt x="16" y="91"/>
                    </a:cubicBezTo>
                    <a:cubicBezTo>
                      <a:pt x="17" y="91"/>
                      <a:pt x="18" y="91"/>
                      <a:pt x="18" y="91"/>
                    </a:cubicBezTo>
                    <a:cubicBezTo>
                      <a:pt x="19" y="91"/>
                      <a:pt x="19" y="91"/>
                      <a:pt x="19" y="91"/>
                    </a:cubicBezTo>
                    <a:cubicBezTo>
                      <a:pt x="23" y="91"/>
                      <a:pt x="27" y="90"/>
                      <a:pt x="31" y="90"/>
                    </a:cubicBezTo>
                    <a:cubicBezTo>
                      <a:pt x="32" y="89"/>
                      <a:pt x="33" y="89"/>
                      <a:pt x="35" y="88"/>
                    </a:cubicBezTo>
                    <a:cubicBezTo>
                      <a:pt x="35" y="88"/>
                      <a:pt x="35" y="88"/>
                      <a:pt x="35" y="88"/>
                    </a:cubicBezTo>
                    <a:cubicBezTo>
                      <a:pt x="37" y="88"/>
                      <a:pt x="38" y="87"/>
                      <a:pt x="40" y="87"/>
                    </a:cubicBezTo>
                    <a:cubicBezTo>
                      <a:pt x="42" y="85"/>
                      <a:pt x="46" y="84"/>
                      <a:pt x="49" y="84"/>
                    </a:cubicBezTo>
                    <a:cubicBezTo>
                      <a:pt x="49" y="84"/>
                      <a:pt x="50" y="84"/>
                      <a:pt x="51" y="84"/>
                    </a:cubicBezTo>
                    <a:cubicBezTo>
                      <a:pt x="52" y="84"/>
                      <a:pt x="54" y="83"/>
                      <a:pt x="55" y="83"/>
                    </a:cubicBezTo>
                    <a:cubicBezTo>
                      <a:pt x="56" y="83"/>
                      <a:pt x="56" y="83"/>
                      <a:pt x="57" y="83"/>
                    </a:cubicBezTo>
                    <a:cubicBezTo>
                      <a:pt x="58" y="83"/>
                      <a:pt x="58" y="84"/>
                      <a:pt x="59" y="84"/>
                    </a:cubicBezTo>
                    <a:cubicBezTo>
                      <a:pt x="59" y="84"/>
                      <a:pt x="59" y="84"/>
                      <a:pt x="59" y="84"/>
                    </a:cubicBezTo>
                    <a:cubicBezTo>
                      <a:pt x="62" y="85"/>
                      <a:pt x="63" y="87"/>
                      <a:pt x="65" y="89"/>
                    </a:cubicBezTo>
                    <a:cubicBezTo>
                      <a:pt x="66" y="89"/>
                      <a:pt x="66" y="89"/>
                      <a:pt x="66" y="89"/>
                    </a:cubicBezTo>
                    <a:cubicBezTo>
                      <a:pt x="67" y="90"/>
                      <a:pt x="68" y="91"/>
                      <a:pt x="71" y="91"/>
                    </a:cubicBezTo>
                    <a:cubicBezTo>
                      <a:pt x="71" y="91"/>
                      <a:pt x="72" y="92"/>
                      <a:pt x="73" y="92"/>
                    </a:cubicBezTo>
                    <a:cubicBezTo>
                      <a:pt x="74" y="92"/>
                      <a:pt x="76" y="92"/>
                      <a:pt x="77" y="92"/>
                    </a:cubicBezTo>
                    <a:cubicBezTo>
                      <a:pt x="78" y="93"/>
                      <a:pt x="79" y="93"/>
                      <a:pt x="79" y="94"/>
                    </a:cubicBezTo>
                    <a:cubicBezTo>
                      <a:pt x="79" y="94"/>
                      <a:pt x="80" y="94"/>
                      <a:pt x="80" y="94"/>
                    </a:cubicBezTo>
                    <a:cubicBezTo>
                      <a:pt x="80" y="94"/>
                      <a:pt x="80" y="94"/>
                      <a:pt x="80" y="94"/>
                    </a:cubicBezTo>
                    <a:cubicBezTo>
                      <a:pt x="86" y="93"/>
                      <a:pt x="86" y="93"/>
                      <a:pt x="86" y="93"/>
                    </a:cubicBezTo>
                    <a:cubicBezTo>
                      <a:pt x="86" y="93"/>
                      <a:pt x="87" y="93"/>
                      <a:pt x="87" y="93"/>
                    </a:cubicBezTo>
                    <a:cubicBezTo>
                      <a:pt x="90" y="93"/>
                      <a:pt x="90" y="93"/>
                      <a:pt x="90" y="93"/>
                    </a:cubicBezTo>
                    <a:cubicBezTo>
                      <a:pt x="92" y="93"/>
                      <a:pt x="94" y="92"/>
                      <a:pt x="96" y="92"/>
                    </a:cubicBezTo>
                    <a:cubicBezTo>
                      <a:pt x="96" y="92"/>
                      <a:pt x="99" y="91"/>
                      <a:pt x="100" y="91"/>
                    </a:cubicBezTo>
                    <a:cubicBezTo>
                      <a:pt x="100" y="90"/>
                      <a:pt x="100" y="88"/>
                      <a:pt x="100" y="87"/>
                    </a:cubicBezTo>
                    <a:cubicBezTo>
                      <a:pt x="100" y="87"/>
                      <a:pt x="99" y="87"/>
                      <a:pt x="99" y="86"/>
                    </a:cubicBezTo>
                    <a:cubicBezTo>
                      <a:pt x="98" y="86"/>
                      <a:pt x="98" y="84"/>
                      <a:pt x="98" y="83"/>
                    </a:cubicBezTo>
                    <a:cubicBezTo>
                      <a:pt x="98" y="82"/>
                      <a:pt x="98" y="79"/>
                      <a:pt x="101" y="79"/>
                    </a:cubicBezTo>
                    <a:cubicBezTo>
                      <a:pt x="102" y="78"/>
                      <a:pt x="103" y="78"/>
                      <a:pt x="104" y="78"/>
                    </a:cubicBezTo>
                    <a:cubicBezTo>
                      <a:pt x="105" y="78"/>
                      <a:pt x="105" y="78"/>
                      <a:pt x="106" y="78"/>
                    </a:cubicBezTo>
                    <a:cubicBezTo>
                      <a:pt x="108" y="78"/>
                      <a:pt x="108" y="78"/>
                      <a:pt x="108" y="78"/>
                    </a:cubicBezTo>
                    <a:cubicBezTo>
                      <a:pt x="109" y="78"/>
                      <a:pt x="109" y="77"/>
                      <a:pt x="110" y="77"/>
                    </a:cubicBezTo>
                    <a:cubicBezTo>
                      <a:pt x="110" y="76"/>
                      <a:pt x="110" y="76"/>
                      <a:pt x="110" y="76"/>
                    </a:cubicBezTo>
                    <a:cubicBezTo>
                      <a:pt x="111" y="76"/>
                      <a:pt x="111" y="76"/>
                      <a:pt x="112" y="75"/>
                    </a:cubicBezTo>
                    <a:cubicBezTo>
                      <a:pt x="112" y="75"/>
                      <a:pt x="112" y="75"/>
                      <a:pt x="112" y="75"/>
                    </a:cubicBezTo>
                    <a:cubicBezTo>
                      <a:pt x="112" y="74"/>
                      <a:pt x="113" y="73"/>
                      <a:pt x="115" y="72"/>
                    </a:cubicBezTo>
                    <a:cubicBezTo>
                      <a:pt x="123" y="70"/>
                      <a:pt x="123" y="70"/>
                      <a:pt x="123" y="70"/>
                    </a:cubicBezTo>
                    <a:cubicBezTo>
                      <a:pt x="125" y="69"/>
                      <a:pt x="128" y="68"/>
                      <a:pt x="131" y="67"/>
                    </a:cubicBezTo>
                    <a:cubicBezTo>
                      <a:pt x="137" y="65"/>
                      <a:pt x="137" y="65"/>
                      <a:pt x="137" y="65"/>
                    </a:cubicBezTo>
                    <a:cubicBezTo>
                      <a:pt x="139" y="67"/>
                      <a:pt x="139" y="67"/>
                      <a:pt x="139" y="67"/>
                    </a:cubicBezTo>
                    <a:cubicBezTo>
                      <a:pt x="139" y="67"/>
                      <a:pt x="140" y="67"/>
                      <a:pt x="140" y="68"/>
                    </a:cubicBezTo>
                    <a:cubicBezTo>
                      <a:pt x="140" y="68"/>
                      <a:pt x="140" y="68"/>
                      <a:pt x="140" y="68"/>
                    </a:cubicBezTo>
                    <a:cubicBezTo>
                      <a:pt x="141" y="68"/>
                      <a:pt x="141" y="69"/>
                      <a:pt x="142" y="70"/>
                    </a:cubicBezTo>
                    <a:cubicBezTo>
                      <a:pt x="143" y="71"/>
                      <a:pt x="144" y="71"/>
                      <a:pt x="144" y="71"/>
                    </a:cubicBezTo>
                    <a:cubicBezTo>
                      <a:pt x="154" y="69"/>
                      <a:pt x="154" y="69"/>
                      <a:pt x="154" y="69"/>
                    </a:cubicBezTo>
                    <a:cubicBezTo>
                      <a:pt x="151" y="66"/>
                      <a:pt x="148" y="62"/>
                      <a:pt x="147" y="57"/>
                    </a:cubicBezTo>
                    <a:cubicBezTo>
                      <a:pt x="147" y="58"/>
                      <a:pt x="146" y="58"/>
                      <a:pt x="146" y="58"/>
                    </a:cubicBezTo>
                    <a:cubicBezTo>
                      <a:pt x="146" y="58"/>
                      <a:pt x="146" y="57"/>
                      <a:pt x="145" y="56"/>
                    </a:cubicBezTo>
                    <a:cubicBezTo>
                      <a:pt x="145" y="56"/>
                      <a:pt x="145" y="56"/>
                      <a:pt x="145" y="56"/>
                    </a:cubicBezTo>
                    <a:cubicBezTo>
                      <a:pt x="145" y="56"/>
                      <a:pt x="144" y="57"/>
                      <a:pt x="144" y="57"/>
                    </a:cubicBezTo>
                    <a:cubicBezTo>
                      <a:pt x="143" y="57"/>
                      <a:pt x="143" y="57"/>
                      <a:pt x="142" y="57"/>
                    </a:cubicBezTo>
                    <a:cubicBezTo>
                      <a:pt x="142" y="57"/>
                      <a:pt x="142" y="57"/>
                      <a:pt x="141" y="56"/>
                    </a:cubicBezTo>
                    <a:cubicBezTo>
                      <a:pt x="141" y="57"/>
                      <a:pt x="141" y="57"/>
                      <a:pt x="141" y="57"/>
                    </a:cubicBezTo>
                    <a:cubicBezTo>
                      <a:pt x="140" y="55"/>
                      <a:pt x="147" y="51"/>
                      <a:pt x="149" y="50"/>
                    </a:cubicBezTo>
                    <a:cubicBezTo>
                      <a:pt x="153" y="48"/>
                      <a:pt x="153" y="48"/>
                      <a:pt x="153" y="44"/>
                    </a:cubicBezTo>
                    <a:cubicBezTo>
                      <a:pt x="152" y="42"/>
                      <a:pt x="153" y="39"/>
                      <a:pt x="153" y="37"/>
                    </a:cubicBezTo>
                    <a:cubicBezTo>
                      <a:pt x="153" y="35"/>
                      <a:pt x="156" y="33"/>
                      <a:pt x="153" y="31"/>
                    </a:cubicBezTo>
                    <a:cubicBezTo>
                      <a:pt x="157" y="29"/>
                      <a:pt x="162" y="24"/>
                      <a:pt x="166" y="24"/>
                    </a:cubicBezTo>
                    <a:cubicBezTo>
                      <a:pt x="167" y="24"/>
                      <a:pt x="168" y="24"/>
                      <a:pt x="169" y="25"/>
                    </a:cubicBezTo>
                    <a:cubicBezTo>
                      <a:pt x="170" y="23"/>
                      <a:pt x="172" y="19"/>
                      <a:pt x="172" y="15"/>
                    </a:cubicBezTo>
                    <a:cubicBezTo>
                      <a:pt x="147" y="7"/>
                      <a:pt x="147" y="7"/>
                      <a:pt x="147" y="7"/>
                    </a:cubicBezTo>
                    <a:cubicBezTo>
                      <a:pt x="144" y="6"/>
                      <a:pt x="142" y="5"/>
                      <a:pt x="140" y="4"/>
                    </a:cubicBezTo>
                    <a:cubicBezTo>
                      <a:pt x="136" y="3"/>
                      <a:pt x="136" y="3"/>
                      <a:pt x="136" y="3"/>
                    </a:cubicBezTo>
                    <a:cubicBezTo>
                      <a:pt x="135" y="3"/>
                      <a:pt x="135" y="3"/>
                      <a:pt x="135" y="3"/>
                    </a:cubicBezTo>
                    <a:cubicBezTo>
                      <a:pt x="134" y="2"/>
                      <a:pt x="134" y="2"/>
                      <a:pt x="134" y="2"/>
                    </a:cubicBezTo>
                    <a:cubicBezTo>
                      <a:pt x="134" y="2"/>
                      <a:pt x="134" y="2"/>
                      <a:pt x="133" y="2"/>
                    </a:cubicBezTo>
                    <a:cubicBezTo>
                      <a:pt x="133" y="2"/>
                      <a:pt x="132" y="2"/>
                      <a:pt x="132" y="2"/>
                    </a:cubicBezTo>
                    <a:cubicBezTo>
                      <a:pt x="113" y="5"/>
                      <a:pt x="113" y="5"/>
                      <a:pt x="113" y="5"/>
                    </a:cubicBezTo>
                    <a:cubicBezTo>
                      <a:pt x="112" y="5"/>
                      <a:pt x="110" y="6"/>
                      <a:pt x="108" y="7"/>
                    </a:cubicBezTo>
                    <a:cubicBezTo>
                      <a:pt x="108" y="8"/>
                      <a:pt x="107" y="8"/>
                      <a:pt x="106" y="9"/>
                    </a:cubicBezTo>
                    <a:cubicBezTo>
                      <a:pt x="105" y="9"/>
                      <a:pt x="104" y="10"/>
                      <a:pt x="103" y="11"/>
                    </a:cubicBezTo>
                    <a:cubicBezTo>
                      <a:pt x="98" y="14"/>
                      <a:pt x="91" y="19"/>
                      <a:pt x="85" y="19"/>
                    </a:cubicBezTo>
                    <a:cubicBezTo>
                      <a:pt x="84" y="19"/>
                      <a:pt x="83" y="19"/>
                      <a:pt x="82" y="19"/>
                    </a:cubicBezTo>
                    <a:cubicBezTo>
                      <a:pt x="78" y="19"/>
                      <a:pt x="75" y="18"/>
                      <a:pt x="72" y="18"/>
                    </a:cubicBezTo>
                    <a:cubicBezTo>
                      <a:pt x="70" y="17"/>
                      <a:pt x="69" y="17"/>
                      <a:pt x="68" y="17"/>
                    </a:cubicBezTo>
                    <a:cubicBezTo>
                      <a:pt x="67" y="17"/>
                      <a:pt x="66" y="16"/>
                      <a:pt x="64" y="16"/>
                    </a:cubicBezTo>
                    <a:cubicBezTo>
                      <a:pt x="63" y="16"/>
                      <a:pt x="59" y="15"/>
                      <a:pt x="59" y="15"/>
                    </a:cubicBezTo>
                    <a:cubicBezTo>
                      <a:pt x="55" y="16"/>
                      <a:pt x="52" y="17"/>
                      <a:pt x="47" y="17"/>
                    </a:cubicBezTo>
                    <a:cubicBezTo>
                      <a:pt x="46" y="17"/>
                      <a:pt x="46" y="17"/>
                      <a:pt x="46" y="17"/>
                    </a:cubicBezTo>
                    <a:cubicBezTo>
                      <a:pt x="42" y="17"/>
                      <a:pt x="37" y="16"/>
                      <a:pt x="33" y="14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28" y="13"/>
                      <a:pt x="26" y="12"/>
                      <a:pt x="23" y="12"/>
                    </a:cubicBezTo>
                    <a:cubicBezTo>
                      <a:pt x="23" y="12"/>
                      <a:pt x="22" y="12"/>
                      <a:pt x="22" y="12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18" y="13"/>
                      <a:pt x="17" y="13"/>
                      <a:pt x="16" y="13"/>
                    </a:cubicBezTo>
                    <a:cubicBezTo>
                      <a:pt x="15" y="13"/>
                      <a:pt x="13" y="13"/>
                      <a:pt x="12" y="13"/>
                    </a:cubicBezTo>
                    <a:cubicBezTo>
                      <a:pt x="11" y="13"/>
                      <a:pt x="9" y="12"/>
                      <a:pt x="8" y="11"/>
                    </a:cubicBezTo>
                    <a:cubicBezTo>
                      <a:pt x="7" y="9"/>
                      <a:pt x="7" y="6"/>
                      <a:pt x="8" y="6"/>
                    </a:cubicBezTo>
                    <a:cubicBezTo>
                      <a:pt x="8" y="4"/>
                      <a:pt x="9" y="3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9" name="Freeform 300">
                <a:extLst>
                  <a:ext uri="{FF2B5EF4-FFF2-40B4-BE49-F238E27FC236}">
                    <a16:creationId xmlns:a16="http://schemas.microsoft.com/office/drawing/2014/main" id="{621E3F0B-C747-1D43-AF25-9898B24067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10596" y="4897519"/>
                <a:ext cx="269013" cy="206366"/>
              </a:xfrm>
              <a:custGeom>
                <a:avLst/>
                <a:gdLst>
                  <a:gd name="T0" fmla="*/ 34 w 85"/>
                  <a:gd name="T1" fmla="*/ 0 h 65"/>
                  <a:gd name="T2" fmla="*/ 32 w 85"/>
                  <a:gd name="T3" fmla="*/ 1 h 65"/>
                  <a:gd name="T4" fmla="*/ 23 w 85"/>
                  <a:gd name="T5" fmla="*/ 3 h 65"/>
                  <a:gd name="T6" fmla="*/ 16 w 85"/>
                  <a:gd name="T7" fmla="*/ 5 h 65"/>
                  <a:gd name="T8" fmla="*/ 16 w 85"/>
                  <a:gd name="T9" fmla="*/ 6 h 65"/>
                  <a:gd name="T10" fmla="*/ 14 w 85"/>
                  <a:gd name="T11" fmla="*/ 7 h 65"/>
                  <a:gd name="T12" fmla="*/ 14 w 85"/>
                  <a:gd name="T13" fmla="*/ 8 h 65"/>
                  <a:gd name="T14" fmla="*/ 16 w 85"/>
                  <a:gd name="T15" fmla="*/ 9 h 65"/>
                  <a:gd name="T16" fmla="*/ 15 w 85"/>
                  <a:gd name="T17" fmla="*/ 9 h 65"/>
                  <a:gd name="T18" fmla="*/ 17 w 85"/>
                  <a:gd name="T19" fmla="*/ 12 h 65"/>
                  <a:gd name="T20" fmla="*/ 18 w 85"/>
                  <a:gd name="T21" fmla="*/ 20 h 65"/>
                  <a:gd name="T22" fmla="*/ 12 w 85"/>
                  <a:gd name="T23" fmla="*/ 25 h 65"/>
                  <a:gd name="T24" fmla="*/ 11 w 85"/>
                  <a:gd name="T25" fmla="*/ 26 h 65"/>
                  <a:gd name="T26" fmla="*/ 10 w 85"/>
                  <a:gd name="T27" fmla="*/ 27 h 65"/>
                  <a:gd name="T28" fmla="*/ 10 w 85"/>
                  <a:gd name="T29" fmla="*/ 27 h 65"/>
                  <a:gd name="T30" fmla="*/ 10 w 85"/>
                  <a:gd name="T31" fmla="*/ 29 h 65"/>
                  <a:gd name="T32" fmla="*/ 9 w 85"/>
                  <a:gd name="T33" fmla="*/ 34 h 65"/>
                  <a:gd name="T34" fmla="*/ 9 w 85"/>
                  <a:gd name="T35" fmla="*/ 35 h 65"/>
                  <a:gd name="T36" fmla="*/ 7 w 85"/>
                  <a:gd name="T37" fmla="*/ 38 h 65"/>
                  <a:gd name="T38" fmla="*/ 6 w 85"/>
                  <a:gd name="T39" fmla="*/ 39 h 65"/>
                  <a:gd name="T40" fmla="*/ 0 w 85"/>
                  <a:gd name="T41" fmla="*/ 45 h 65"/>
                  <a:gd name="T42" fmla="*/ 0 w 85"/>
                  <a:gd name="T43" fmla="*/ 46 h 65"/>
                  <a:gd name="T44" fmla="*/ 4 w 85"/>
                  <a:gd name="T45" fmla="*/ 47 h 65"/>
                  <a:gd name="T46" fmla="*/ 12 w 85"/>
                  <a:gd name="T47" fmla="*/ 46 h 65"/>
                  <a:gd name="T48" fmla="*/ 17 w 85"/>
                  <a:gd name="T49" fmla="*/ 45 h 65"/>
                  <a:gd name="T50" fmla="*/ 19 w 85"/>
                  <a:gd name="T51" fmla="*/ 47 h 65"/>
                  <a:gd name="T52" fmla="*/ 14 w 85"/>
                  <a:gd name="T53" fmla="*/ 50 h 65"/>
                  <a:gd name="T54" fmla="*/ 4 w 85"/>
                  <a:gd name="T55" fmla="*/ 56 h 65"/>
                  <a:gd name="T56" fmla="*/ 2 w 85"/>
                  <a:gd name="T57" fmla="*/ 65 h 65"/>
                  <a:gd name="T58" fmla="*/ 33 w 85"/>
                  <a:gd name="T59" fmla="*/ 42 h 65"/>
                  <a:gd name="T60" fmla="*/ 46 w 85"/>
                  <a:gd name="T61" fmla="*/ 33 h 65"/>
                  <a:gd name="T62" fmla="*/ 62 w 85"/>
                  <a:gd name="T63" fmla="*/ 31 h 65"/>
                  <a:gd name="T64" fmla="*/ 66 w 85"/>
                  <a:gd name="T65" fmla="*/ 31 h 65"/>
                  <a:gd name="T66" fmla="*/ 74 w 85"/>
                  <a:gd name="T67" fmla="*/ 34 h 65"/>
                  <a:gd name="T68" fmla="*/ 74 w 85"/>
                  <a:gd name="T69" fmla="*/ 32 h 65"/>
                  <a:gd name="T70" fmla="*/ 81 w 85"/>
                  <a:gd name="T71" fmla="*/ 25 h 65"/>
                  <a:gd name="T72" fmla="*/ 85 w 85"/>
                  <a:gd name="T73" fmla="*/ 26 h 65"/>
                  <a:gd name="T74" fmla="*/ 85 w 85"/>
                  <a:gd name="T75" fmla="*/ 25 h 65"/>
                  <a:gd name="T76" fmla="*/ 78 w 85"/>
                  <a:gd name="T77" fmla="*/ 23 h 65"/>
                  <a:gd name="T78" fmla="*/ 60 w 85"/>
                  <a:gd name="T79" fmla="*/ 14 h 65"/>
                  <a:gd name="T80" fmla="*/ 55 w 85"/>
                  <a:gd name="T81" fmla="*/ 3 h 65"/>
                  <a:gd name="T82" fmla="*/ 43 w 85"/>
                  <a:gd name="T83" fmla="*/ 5 h 65"/>
                  <a:gd name="T84" fmla="*/ 42 w 85"/>
                  <a:gd name="T85" fmla="*/ 5 h 65"/>
                  <a:gd name="T86" fmla="*/ 35 w 85"/>
                  <a:gd name="T87" fmla="*/ 1 h 65"/>
                  <a:gd name="T88" fmla="*/ 34 w 85"/>
                  <a:gd name="T89" fmla="*/ 0 h 65"/>
                  <a:gd name="T90" fmla="*/ 34 w 85"/>
                  <a:gd name="T91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85" h="65">
                    <a:moveTo>
                      <a:pt x="34" y="0"/>
                    </a:moveTo>
                    <a:cubicBezTo>
                      <a:pt x="32" y="1"/>
                      <a:pt x="32" y="1"/>
                      <a:pt x="32" y="1"/>
                    </a:cubicBezTo>
                    <a:cubicBezTo>
                      <a:pt x="29" y="1"/>
                      <a:pt x="26" y="2"/>
                      <a:pt x="23" y="3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6" y="10"/>
                      <a:pt x="16" y="11"/>
                      <a:pt x="17" y="12"/>
                    </a:cubicBezTo>
                    <a:cubicBezTo>
                      <a:pt x="19" y="14"/>
                      <a:pt x="19" y="17"/>
                      <a:pt x="18" y="20"/>
                    </a:cubicBezTo>
                    <a:cubicBezTo>
                      <a:pt x="17" y="23"/>
                      <a:pt x="14" y="24"/>
                      <a:pt x="12" y="25"/>
                    </a:cubicBezTo>
                    <a:cubicBezTo>
                      <a:pt x="11" y="26"/>
                      <a:pt x="11" y="26"/>
                      <a:pt x="11" y="26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10" y="29"/>
                      <a:pt x="10" y="29"/>
                      <a:pt x="10" y="29"/>
                    </a:cubicBezTo>
                    <a:cubicBezTo>
                      <a:pt x="10" y="30"/>
                      <a:pt x="11" y="32"/>
                      <a:pt x="9" y="34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9" y="36"/>
                      <a:pt x="8" y="36"/>
                      <a:pt x="7" y="38"/>
                    </a:cubicBezTo>
                    <a:cubicBezTo>
                      <a:pt x="6" y="39"/>
                      <a:pt x="6" y="39"/>
                      <a:pt x="6" y="39"/>
                    </a:cubicBezTo>
                    <a:cubicBezTo>
                      <a:pt x="6" y="40"/>
                      <a:pt x="2" y="44"/>
                      <a:pt x="0" y="45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1" y="46"/>
                      <a:pt x="2" y="47"/>
                      <a:pt x="4" y="47"/>
                    </a:cubicBezTo>
                    <a:cubicBezTo>
                      <a:pt x="7" y="47"/>
                      <a:pt x="11" y="46"/>
                      <a:pt x="12" y="46"/>
                    </a:cubicBezTo>
                    <a:cubicBezTo>
                      <a:pt x="14" y="45"/>
                      <a:pt x="15" y="45"/>
                      <a:pt x="17" y="45"/>
                    </a:cubicBezTo>
                    <a:cubicBezTo>
                      <a:pt x="18" y="45"/>
                      <a:pt x="18" y="45"/>
                      <a:pt x="19" y="47"/>
                    </a:cubicBezTo>
                    <a:cubicBezTo>
                      <a:pt x="19" y="48"/>
                      <a:pt x="15" y="49"/>
                      <a:pt x="14" y="50"/>
                    </a:cubicBezTo>
                    <a:cubicBezTo>
                      <a:pt x="12" y="51"/>
                      <a:pt x="5" y="53"/>
                      <a:pt x="4" y="56"/>
                    </a:cubicBezTo>
                    <a:cubicBezTo>
                      <a:pt x="2" y="58"/>
                      <a:pt x="2" y="62"/>
                      <a:pt x="2" y="65"/>
                    </a:cubicBezTo>
                    <a:cubicBezTo>
                      <a:pt x="12" y="57"/>
                      <a:pt x="22" y="50"/>
                      <a:pt x="33" y="42"/>
                    </a:cubicBezTo>
                    <a:cubicBezTo>
                      <a:pt x="36" y="40"/>
                      <a:pt x="42" y="33"/>
                      <a:pt x="46" y="33"/>
                    </a:cubicBezTo>
                    <a:cubicBezTo>
                      <a:pt x="51" y="32"/>
                      <a:pt x="56" y="31"/>
                      <a:pt x="62" y="31"/>
                    </a:cubicBezTo>
                    <a:cubicBezTo>
                      <a:pt x="63" y="31"/>
                      <a:pt x="64" y="31"/>
                      <a:pt x="66" y="31"/>
                    </a:cubicBezTo>
                    <a:cubicBezTo>
                      <a:pt x="68" y="32"/>
                      <a:pt x="71" y="33"/>
                      <a:pt x="74" y="34"/>
                    </a:cubicBezTo>
                    <a:cubicBezTo>
                      <a:pt x="74" y="33"/>
                      <a:pt x="74" y="33"/>
                      <a:pt x="74" y="32"/>
                    </a:cubicBezTo>
                    <a:cubicBezTo>
                      <a:pt x="74" y="28"/>
                      <a:pt x="77" y="25"/>
                      <a:pt x="81" y="25"/>
                    </a:cubicBezTo>
                    <a:cubicBezTo>
                      <a:pt x="83" y="25"/>
                      <a:pt x="84" y="25"/>
                      <a:pt x="85" y="26"/>
                    </a:cubicBezTo>
                    <a:cubicBezTo>
                      <a:pt x="85" y="25"/>
                      <a:pt x="85" y="25"/>
                      <a:pt x="85" y="25"/>
                    </a:cubicBezTo>
                    <a:cubicBezTo>
                      <a:pt x="85" y="25"/>
                      <a:pt x="79" y="24"/>
                      <a:pt x="78" y="23"/>
                    </a:cubicBezTo>
                    <a:cubicBezTo>
                      <a:pt x="72" y="21"/>
                      <a:pt x="66" y="17"/>
                      <a:pt x="60" y="14"/>
                    </a:cubicBezTo>
                    <a:cubicBezTo>
                      <a:pt x="55" y="12"/>
                      <a:pt x="55" y="7"/>
                      <a:pt x="55" y="3"/>
                    </a:cubicBezTo>
                    <a:cubicBezTo>
                      <a:pt x="43" y="5"/>
                      <a:pt x="43" y="5"/>
                      <a:pt x="43" y="5"/>
                    </a:cubicBezTo>
                    <a:cubicBezTo>
                      <a:pt x="43" y="5"/>
                      <a:pt x="42" y="5"/>
                      <a:pt x="42" y="5"/>
                    </a:cubicBezTo>
                    <a:cubicBezTo>
                      <a:pt x="39" y="5"/>
                      <a:pt x="37" y="3"/>
                      <a:pt x="35" y="1"/>
                    </a:cubicBezTo>
                    <a:cubicBezTo>
                      <a:pt x="35" y="1"/>
                      <a:pt x="34" y="0"/>
                      <a:pt x="34" y="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0" name="Freeform 301">
                <a:extLst>
                  <a:ext uri="{FF2B5EF4-FFF2-40B4-BE49-F238E27FC236}">
                    <a16:creationId xmlns:a16="http://schemas.microsoft.com/office/drawing/2014/main" id="{C4431F50-1669-2445-89FB-55BECDDEBE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69386" y="4444250"/>
                <a:ext cx="342716" cy="412733"/>
              </a:xfrm>
              <a:custGeom>
                <a:avLst/>
                <a:gdLst>
                  <a:gd name="T0" fmla="*/ 21 w 108"/>
                  <a:gd name="T1" fmla="*/ 0 h 130"/>
                  <a:gd name="T2" fmla="*/ 2 w 108"/>
                  <a:gd name="T3" fmla="*/ 11 h 130"/>
                  <a:gd name="T4" fmla="*/ 2 w 108"/>
                  <a:gd name="T5" fmla="*/ 17 h 130"/>
                  <a:gd name="T6" fmla="*/ 6 w 108"/>
                  <a:gd name="T7" fmla="*/ 22 h 130"/>
                  <a:gd name="T8" fmla="*/ 10 w 108"/>
                  <a:gd name="T9" fmla="*/ 34 h 130"/>
                  <a:gd name="T10" fmla="*/ 6 w 108"/>
                  <a:gd name="T11" fmla="*/ 39 h 130"/>
                  <a:gd name="T12" fmla="*/ 13 w 108"/>
                  <a:gd name="T13" fmla="*/ 45 h 130"/>
                  <a:gd name="T14" fmla="*/ 11 w 108"/>
                  <a:gd name="T15" fmla="*/ 50 h 130"/>
                  <a:gd name="T16" fmla="*/ 7 w 108"/>
                  <a:gd name="T17" fmla="*/ 57 h 130"/>
                  <a:gd name="T18" fmla="*/ 9 w 108"/>
                  <a:gd name="T19" fmla="*/ 60 h 130"/>
                  <a:gd name="T20" fmla="*/ 15 w 108"/>
                  <a:gd name="T21" fmla="*/ 65 h 130"/>
                  <a:gd name="T22" fmla="*/ 17 w 108"/>
                  <a:gd name="T23" fmla="*/ 66 h 130"/>
                  <a:gd name="T24" fmla="*/ 20 w 108"/>
                  <a:gd name="T25" fmla="*/ 75 h 130"/>
                  <a:gd name="T26" fmla="*/ 17 w 108"/>
                  <a:gd name="T27" fmla="*/ 77 h 130"/>
                  <a:gd name="T28" fmla="*/ 15 w 108"/>
                  <a:gd name="T29" fmla="*/ 77 h 130"/>
                  <a:gd name="T30" fmla="*/ 18 w 108"/>
                  <a:gd name="T31" fmla="*/ 83 h 130"/>
                  <a:gd name="T32" fmla="*/ 17 w 108"/>
                  <a:gd name="T33" fmla="*/ 87 h 130"/>
                  <a:gd name="T34" fmla="*/ 13 w 108"/>
                  <a:gd name="T35" fmla="*/ 90 h 130"/>
                  <a:gd name="T36" fmla="*/ 44 w 108"/>
                  <a:gd name="T37" fmla="*/ 104 h 130"/>
                  <a:gd name="T38" fmla="*/ 46 w 108"/>
                  <a:gd name="T39" fmla="*/ 96 h 130"/>
                  <a:gd name="T40" fmla="*/ 49 w 108"/>
                  <a:gd name="T41" fmla="*/ 95 h 130"/>
                  <a:gd name="T42" fmla="*/ 54 w 108"/>
                  <a:gd name="T43" fmla="*/ 95 h 130"/>
                  <a:gd name="T44" fmla="*/ 66 w 108"/>
                  <a:gd name="T45" fmla="*/ 105 h 130"/>
                  <a:gd name="T46" fmla="*/ 77 w 108"/>
                  <a:gd name="T47" fmla="*/ 116 h 130"/>
                  <a:gd name="T48" fmla="*/ 79 w 108"/>
                  <a:gd name="T49" fmla="*/ 130 h 130"/>
                  <a:gd name="T50" fmla="*/ 93 w 108"/>
                  <a:gd name="T51" fmla="*/ 128 h 130"/>
                  <a:gd name="T52" fmla="*/ 95 w 108"/>
                  <a:gd name="T53" fmla="*/ 127 h 130"/>
                  <a:gd name="T54" fmla="*/ 95 w 108"/>
                  <a:gd name="T55" fmla="*/ 118 h 130"/>
                  <a:gd name="T56" fmla="*/ 99 w 108"/>
                  <a:gd name="T57" fmla="*/ 109 h 130"/>
                  <a:gd name="T58" fmla="*/ 108 w 108"/>
                  <a:gd name="T59" fmla="*/ 101 h 130"/>
                  <a:gd name="T60" fmla="*/ 104 w 108"/>
                  <a:gd name="T61" fmla="*/ 99 h 130"/>
                  <a:gd name="T62" fmla="*/ 94 w 108"/>
                  <a:gd name="T63" fmla="*/ 86 h 130"/>
                  <a:gd name="T64" fmla="*/ 93 w 108"/>
                  <a:gd name="T65" fmla="*/ 79 h 130"/>
                  <a:gd name="T66" fmla="*/ 100 w 108"/>
                  <a:gd name="T67" fmla="*/ 66 h 130"/>
                  <a:gd name="T68" fmla="*/ 98 w 108"/>
                  <a:gd name="T69" fmla="*/ 54 h 130"/>
                  <a:gd name="T70" fmla="*/ 94 w 108"/>
                  <a:gd name="T71" fmla="*/ 58 h 130"/>
                  <a:gd name="T72" fmla="*/ 93 w 108"/>
                  <a:gd name="T73" fmla="*/ 58 h 130"/>
                  <a:gd name="T74" fmla="*/ 90 w 108"/>
                  <a:gd name="T75" fmla="*/ 60 h 130"/>
                  <a:gd name="T76" fmla="*/ 88 w 108"/>
                  <a:gd name="T77" fmla="*/ 59 h 130"/>
                  <a:gd name="T78" fmla="*/ 59 w 108"/>
                  <a:gd name="T79" fmla="*/ 45 h 130"/>
                  <a:gd name="T80" fmla="*/ 69 w 108"/>
                  <a:gd name="T81" fmla="*/ 39 h 130"/>
                  <a:gd name="T82" fmla="*/ 59 w 108"/>
                  <a:gd name="T83" fmla="*/ 30 h 130"/>
                  <a:gd name="T84" fmla="*/ 54 w 108"/>
                  <a:gd name="T85" fmla="*/ 27 h 130"/>
                  <a:gd name="T86" fmla="*/ 51 w 108"/>
                  <a:gd name="T87" fmla="*/ 26 h 130"/>
                  <a:gd name="T88" fmla="*/ 49 w 108"/>
                  <a:gd name="T89" fmla="*/ 24 h 130"/>
                  <a:gd name="T90" fmla="*/ 47 w 108"/>
                  <a:gd name="T91" fmla="*/ 21 h 130"/>
                  <a:gd name="T92" fmla="*/ 46 w 108"/>
                  <a:gd name="T93" fmla="*/ 17 h 130"/>
                  <a:gd name="T94" fmla="*/ 30 w 108"/>
                  <a:gd name="T95" fmla="*/ 1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08" h="130">
                    <a:moveTo>
                      <a:pt x="27" y="0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9"/>
                      <a:pt x="2" y="9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8"/>
                      <a:pt x="6" y="19"/>
                      <a:pt x="6" y="2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12" y="33"/>
                      <a:pt x="11" y="33"/>
                      <a:pt x="10" y="34"/>
                    </a:cubicBezTo>
                    <a:cubicBezTo>
                      <a:pt x="8" y="34"/>
                      <a:pt x="7" y="34"/>
                      <a:pt x="6" y="34"/>
                    </a:cubicBezTo>
                    <a:cubicBezTo>
                      <a:pt x="6" y="34"/>
                      <a:pt x="6" y="35"/>
                      <a:pt x="6" y="35"/>
                    </a:cubicBezTo>
                    <a:cubicBezTo>
                      <a:pt x="6" y="36"/>
                      <a:pt x="6" y="38"/>
                      <a:pt x="6" y="39"/>
                    </a:cubicBezTo>
                    <a:cubicBezTo>
                      <a:pt x="7" y="39"/>
                      <a:pt x="8" y="39"/>
                      <a:pt x="9" y="39"/>
                    </a:cubicBezTo>
                    <a:cubicBezTo>
                      <a:pt x="16" y="38"/>
                      <a:pt x="16" y="38"/>
                      <a:pt x="16" y="38"/>
                    </a:cubicBezTo>
                    <a:cubicBezTo>
                      <a:pt x="13" y="45"/>
                      <a:pt x="13" y="45"/>
                      <a:pt x="13" y="45"/>
                    </a:cubicBezTo>
                    <a:cubicBezTo>
                      <a:pt x="13" y="46"/>
                      <a:pt x="12" y="47"/>
                      <a:pt x="12" y="48"/>
                    </a:cubicBezTo>
                    <a:cubicBezTo>
                      <a:pt x="12" y="50"/>
                      <a:pt x="12" y="50"/>
                      <a:pt x="12" y="50"/>
                    </a:cubicBezTo>
                    <a:cubicBezTo>
                      <a:pt x="11" y="50"/>
                      <a:pt x="11" y="50"/>
                      <a:pt x="11" y="50"/>
                    </a:cubicBezTo>
                    <a:cubicBezTo>
                      <a:pt x="10" y="52"/>
                      <a:pt x="9" y="53"/>
                      <a:pt x="9" y="55"/>
                    </a:cubicBezTo>
                    <a:cubicBezTo>
                      <a:pt x="8" y="56"/>
                      <a:pt x="8" y="56"/>
                      <a:pt x="8" y="56"/>
                    </a:cubicBezTo>
                    <a:cubicBezTo>
                      <a:pt x="8" y="56"/>
                      <a:pt x="7" y="57"/>
                      <a:pt x="7" y="57"/>
                    </a:cubicBezTo>
                    <a:cubicBezTo>
                      <a:pt x="7" y="59"/>
                      <a:pt x="7" y="59"/>
                      <a:pt x="8" y="60"/>
                    </a:cubicBezTo>
                    <a:cubicBezTo>
                      <a:pt x="8" y="60"/>
                      <a:pt x="8" y="60"/>
                      <a:pt x="8" y="60"/>
                    </a:cubicBezTo>
                    <a:cubicBezTo>
                      <a:pt x="8" y="60"/>
                      <a:pt x="8" y="60"/>
                      <a:pt x="9" y="60"/>
                    </a:cubicBezTo>
                    <a:cubicBezTo>
                      <a:pt x="9" y="60"/>
                      <a:pt x="9" y="60"/>
                      <a:pt x="9" y="60"/>
                    </a:cubicBezTo>
                    <a:cubicBezTo>
                      <a:pt x="10" y="60"/>
                      <a:pt x="11" y="61"/>
                      <a:pt x="12" y="61"/>
                    </a:cubicBezTo>
                    <a:cubicBezTo>
                      <a:pt x="13" y="62"/>
                      <a:pt x="14" y="63"/>
                      <a:pt x="15" y="65"/>
                    </a:cubicBezTo>
                    <a:cubicBezTo>
                      <a:pt x="15" y="65"/>
                      <a:pt x="15" y="66"/>
                      <a:pt x="16" y="66"/>
                    </a:cubicBezTo>
                    <a:cubicBezTo>
                      <a:pt x="16" y="67"/>
                      <a:pt x="16" y="67"/>
                      <a:pt x="16" y="67"/>
                    </a:cubicBezTo>
                    <a:cubicBezTo>
                      <a:pt x="17" y="66"/>
                      <a:pt x="17" y="66"/>
                      <a:pt x="17" y="66"/>
                    </a:cubicBezTo>
                    <a:cubicBezTo>
                      <a:pt x="19" y="68"/>
                      <a:pt x="19" y="68"/>
                      <a:pt x="19" y="68"/>
                    </a:cubicBezTo>
                    <a:cubicBezTo>
                      <a:pt x="21" y="69"/>
                      <a:pt x="21" y="71"/>
                      <a:pt x="21" y="73"/>
                    </a:cubicBezTo>
                    <a:cubicBezTo>
                      <a:pt x="20" y="75"/>
                      <a:pt x="20" y="75"/>
                      <a:pt x="20" y="75"/>
                    </a:cubicBezTo>
                    <a:cubicBezTo>
                      <a:pt x="20" y="75"/>
                      <a:pt x="20" y="75"/>
                      <a:pt x="20" y="75"/>
                    </a:cubicBezTo>
                    <a:cubicBezTo>
                      <a:pt x="19" y="75"/>
                      <a:pt x="19" y="75"/>
                      <a:pt x="18" y="76"/>
                    </a:cubicBezTo>
                    <a:cubicBezTo>
                      <a:pt x="18" y="76"/>
                      <a:pt x="18" y="76"/>
                      <a:pt x="17" y="77"/>
                    </a:cubicBezTo>
                    <a:cubicBezTo>
                      <a:pt x="17" y="77"/>
                      <a:pt x="17" y="77"/>
                      <a:pt x="17" y="77"/>
                    </a:cubicBezTo>
                    <a:cubicBezTo>
                      <a:pt x="16" y="77"/>
                      <a:pt x="16" y="77"/>
                      <a:pt x="16" y="77"/>
                    </a:cubicBezTo>
                    <a:cubicBezTo>
                      <a:pt x="15" y="77"/>
                      <a:pt x="15" y="77"/>
                      <a:pt x="15" y="77"/>
                    </a:cubicBezTo>
                    <a:cubicBezTo>
                      <a:pt x="16" y="78"/>
                      <a:pt x="17" y="79"/>
                      <a:pt x="17" y="80"/>
                    </a:cubicBezTo>
                    <a:cubicBezTo>
                      <a:pt x="18" y="81"/>
                      <a:pt x="18" y="81"/>
                      <a:pt x="18" y="81"/>
                    </a:cubicBezTo>
                    <a:cubicBezTo>
                      <a:pt x="18" y="82"/>
                      <a:pt x="18" y="83"/>
                      <a:pt x="18" y="83"/>
                    </a:cubicBezTo>
                    <a:cubicBezTo>
                      <a:pt x="18" y="84"/>
                      <a:pt x="18" y="84"/>
                      <a:pt x="18" y="84"/>
                    </a:cubicBezTo>
                    <a:cubicBezTo>
                      <a:pt x="18" y="85"/>
                      <a:pt x="18" y="86"/>
                      <a:pt x="17" y="87"/>
                    </a:cubicBezTo>
                    <a:cubicBezTo>
                      <a:pt x="17" y="87"/>
                      <a:pt x="17" y="87"/>
                      <a:pt x="17" y="87"/>
                    </a:cubicBezTo>
                    <a:cubicBezTo>
                      <a:pt x="16" y="88"/>
                      <a:pt x="15" y="89"/>
                      <a:pt x="14" y="89"/>
                    </a:cubicBezTo>
                    <a:cubicBezTo>
                      <a:pt x="14" y="90"/>
                      <a:pt x="14" y="90"/>
                      <a:pt x="14" y="90"/>
                    </a:cubicBezTo>
                    <a:cubicBezTo>
                      <a:pt x="13" y="90"/>
                      <a:pt x="13" y="90"/>
                      <a:pt x="13" y="90"/>
                    </a:cubicBezTo>
                    <a:cubicBezTo>
                      <a:pt x="38" y="109"/>
                      <a:pt x="38" y="109"/>
                      <a:pt x="38" y="109"/>
                    </a:cubicBezTo>
                    <a:cubicBezTo>
                      <a:pt x="38" y="107"/>
                      <a:pt x="40" y="104"/>
                      <a:pt x="44" y="104"/>
                    </a:cubicBezTo>
                    <a:cubicBezTo>
                      <a:pt x="44" y="104"/>
                      <a:pt x="44" y="104"/>
                      <a:pt x="44" y="104"/>
                    </a:cubicBezTo>
                    <a:cubicBezTo>
                      <a:pt x="44" y="104"/>
                      <a:pt x="44" y="104"/>
                      <a:pt x="44" y="104"/>
                    </a:cubicBezTo>
                    <a:cubicBezTo>
                      <a:pt x="43" y="102"/>
                      <a:pt x="43" y="101"/>
                      <a:pt x="43" y="99"/>
                    </a:cubicBezTo>
                    <a:cubicBezTo>
                      <a:pt x="44" y="97"/>
                      <a:pt x="45" y="97"/>
                      <a:pt x="46" y="96"/>
                    </a:cubicBezTo>
                    <a:cubicBezTo>
                      <a:pt x="46" y="96"/>
                      <a:pt x="46" y="96"/>
                      <a:pt x="46" y="96"/>
                    </a:cubicBezTo>
                    <a:cubicBezTo>
                      <a:pt x="47" y="95"/>
                      <a:pt x="47" y="95"/>
                      <a:pt x="48" y="95"/>
                    </a:cubicBezTo>
                    <a:cubicBezTo>
                      <a:pt x="48" y="95"/>
                      <a:pt x="49" y="95"/>
                      <a:pt x="49" y="95"/>
                    </a:cubicBezTo>
                    <a:cubicBezTo>
                      <a:pt x="50" y="95"/>
                      <a:pt x="50" y="95"/>
                      <a:pt x="50" y="95"/>
                    </a:cubicBezTo>
                    <a:cubicBezTo>
                      <a:pt x="51" y="95"/>
                      <a:pt x="51" y="95"/>
                      <a:pt x="51" y="95"/>
                    </a:cubicBezTo>
                    <a:cubicBezTo>
                      <a:pt x="52" y="95"/>
                      <a:pt x="53" y="95"/>
                      <a:pt x="54" y="95"/>
                    </a:cubicBezTo>
                    <a:cubicBezTo>
                      <a:pt x="55" y="95"/>
                      <a:pt x="55" y="95"/>
                      <a:pt x="56" y="95"/>
                    </a:cubicBezTo>
                    <a:cubicBezTo>
                      <a:pt x="64" y="96"/>
                      <a:pt x="65" y="100"/>
                      <a:pt x="65" y="102"/>
                    </a:cubicBezTo>
                    <a:cubicBezTo>
                      <a:pt x="65" y="105"/>
                      <a:pt x="66" y="105"/>
                      <a:pt x="66" y="105"/>
                    </a:cubicBezTo>
                    <a:cubicBezTo>
                      <a:pt x="72" y="106"/>
                      <a:pt x="73" y="110"/>
                      <a:pt x="73" y="112"/>
                    </a:cubicBezTo>
                    <a:cubicBezTo>
                      <a:pt x="73" y="113"/>
                      <a:pt x="74" y="114"/>
                      <a:pt x="74" y="114"/>
                    </a:cubicBezTo>
                    <a:cubicBezTo>
                      <a:pt x="74" y="115"/>
                      <a:pt x="75" y="115"/>
                      <a:pt x="77" y="116"/>
                    </a:cubicBezTo>
                    <a:cubicBezTo>
                      <a:pt x="78" y="116"/>
                      <a:pt x="79" y="116"/>
                      <a:pt x="80" y="117"/>
                    </a:cubicBezTo>
                    <a:cubicBezTo>
                      <a:pt x="81" y="117"/>
                      <a:pt x="82" y="119"/>
                      <a:pt x="82" y="120"/>
                    </a:cubicBezTo>
                    <a:cubicBezTo>
                      <a:pt x="83" y="123"/>
                      <a:pt x="81" y="127"/>
                      <a:pt x="79" y="130"/>
                    </a:cubicBezTo>
                    <a:cubicBezTo>
                      <a:pt x="79" y="130"/>
                      <a:pt x="79" y="130"/>
                      <a:pt x="79" y="130"/>
                    </a:cubicBezTo>
                    <a:cubicBezTo>
                      <a:pt x="84" y="129"/>
                      <a:pt x="88" y="128"/>
                      <a:pt x="92" y="128"/>
                    </a:cubicBezTo>
                    <a:cubicBezTo>
                      <a:pt x="93" y="128"/>
                      <a:pt x="93" y="128"/>
                      <a:pt x="93" y="128"/>
                    </a:cubicBezTo>
                    <a:cubicBezTo>
                      <a:pt x="94" y="128"/>
                      <a:pt x="94" y="128"/>
                      <a:pt x="94" y="128"/>
                    </a:cubicBezTo>
                    <a:cubicBezTo>
                      <a:pt x="94" y="128"/>
                      <a:pt x="94" y="128"/>
                      <a:pt x="94" y="128"/>
                    </a:cubicBezTo>
                    <a:cubicBezTo>
                      <a:pt x="95" y="127"/>
                      <a:pt x="95" y="127"/>
                      <a:pt x="95" y="127"/>
                    </a:cubicBezTo>
                    <a:cubicBezTo>
                      <a:pt x="96" y="126"/>
                      <a:pt x="97" y="125"/>
                      <a:pt x="97" y="125"/>
                    </a:cubicBezTo>
                    <a:cubicBezTo>
                      <a:pt x="96" y="123"/>
                      <a:pt x="96" y="123"/>
                      <a:pt x="96" y="123"/>
                    </a:cubicBezTo>
                    <a:cubicBezTo>
                      <a:pt x="95" y="121"/>
                      <a:pt x="95" y="120"/>
                      <a:pt x="95" y="118"/>
                    </a:cubicBezTo>
                    <a:cubicBezTo>
                      <a:pt x="94" y="116"/>
                      <a:pt x="95" y="114"/>
                      <a:pt x="95" y="112"/>
                    </a:cubicBezTo>
                    <a:cubicBezTo>
                      <a:pt x="96" y="112"/>
                      <a:pt x="96" y="111"/>
                      <a:pt x="97" y="111"/>
                    </a:cubicBezTo>
                    <a:cubicBezTo>
                      <a:pt x="98" y="110"/>
                      <a:pt x="99" y="109"/>
                      <a:pt x="99" y="109"/>
                    </a:cubicBezTo>
                    <a:cubicBezTo>
                      <a:pt x="100" y="108"/>
                      <a:pt x="100" y="108"/>
                      <a:pt x="100" y="108"/>
                    </a:cubicBezTo>
                    <a:cubicBezTo>
                      <a:pt x="103" y="106"/>
                      <a:pt x="105" y="104"/>
                      <a:pt x="108" y="102"/>
                    </a:cubicBezTo>
                    <a:cubicBezTo>
                      <a:pt x="108" y="101"/>
                      <a:pt x="108" y="101"/>
                      <a:pt x="108" y="101"/>
                    </a:cubicBezTo>
                    <a:cubicBezTo>
                      <a:pt x="107" y="101"/>
                      <a:pt x="107" y="101"/>
                      <a:pt x="107" y="101"/>
                    </a:cubicBezTo>
                    <a:cubicBezTo>
                      <a:pt x="106" y="100"/>
                      <a:pt x="105" y="100"/>
                      <a:pt x="105" y="99"/>
                    </a:cubicBezTo>
                    <a:cubicBezTo>
                      <a:pt x="104" y="99"/>
                      <a:pt x="104" y="99"/>
                      <a:pt x="104" y="99"/>
                    </a:cubicBezTo>
                    <a:cubicBezTo>
                      <a:pt x="103" y="98"/>
                      <a:pt x="102" y="97"/>
                      <a:pt x="101" y="96"/>
                    </a:cubicBezTo>
                    <a:cubicBezTo>
                      <a:pt x="99" y="95"/>
                      <a:pt x="98" y="93"/>
                      <a:pt x="97" y="92"/>
                    </a:cubicBezTo>
                    <a:cubicBezTo>
                      <a:pt x="96" y="90"/>
                      <a:pt x="95" y="88"/>
                      <a:pt x="94" y="86"/>
                    </a:cubicBezTo>
                    <a:cubicBezTo>
                      <a:pt x="94" y="85"/>
                      <a:pt x="94" y="85"/>
                      <a:pt x="94" y="85"/>
                    </a:cubicBezTo>
                    <a:cubicBezTo>
                      <a:pt x="94" y="84"/>
                      <a:pt x="94" y="84"/>
                      <a:pt x="94" y="83"/>
                    </a:cubicBezTo>
                    <a:cubicBezTo>
                      <a:pt x="93" y="82"/>
                      <a:pt x="93" y="80"/>
                      <a:pt x="93" y="79"/>
                    </a:cubicBezTo>
                    <a:cubicBezTo>
                      <a:pt x="94" y="78"/>
                      <a:pt x="94" y="78"/>
                      <a:pt x="94" y="78"/>
                    </a:cubicBezTo>
                    <a:cubicBezTo>
                      <a:pt x="100" y="67"/>
                      <a:pt x="100" y="67"/>
                      <a:pt x="100" y="67"/>
                    </a:cubicBezTo>
                    <a:cubicBezTo>
                      <a:pt x="100" y="67"/>
                      <a:pt x="100" y="66"/>
                      <a:pt x="100" y="66"/>
                    </a:cubicBezTo>
                    <a:cubicBezTo>
                      <a:pt x="98" y="64"/>
                      <a:pt x="97" y="61"/>
                      <a:pt x="97" y="59"/>
                    </a:cubicBezTo>
                    <a:cubicBezTo>
                      <a:pt x="96" y="58"/>
                      <a:pt x="97" y="56"/>
                      <a:pt x="98" y="54"/>
                    </a:cubicBezTo>
                    <a:cubicBezTo>
                      <a:pt x="98" y="54"/>
                      <a:pt x="98" y="54"/>
                      <a:pt x="98" y="54"/>
                    </a:cubicBezTo>
                    <a:cubicBezTo>
                      <a:pt x="97" y="55"/>
                      <a:pt x="97" y="55"/>
                      <a:pt x="97" y="55"/>
                    </a:cubicBezTo>
                    <a:cubicBezTo>
                      <a:pt x="97" y="55"/>
                      <a:pt x="96" y="56"/>
                      <a:pt x="95" y="57"/>
                    </a:cubicBezTo>
                    <a:cubicBezTo>
                      <a:pt x="94" y="58"/>
                      <a:pt x="94" y="58"/>
                      <a:pt x="94" y="58"/>
                    </a:cubicBezTo>
                    <a:cubicBezTo>
                      <a:pt x="93" y="57"/>
                      <a:pt x="93" y="57"/>
                      <a:pt x="93" y="57"/>
                    </a:cubicBezTo>
                    <a:cubicBezTo>
                      <a:pt x="94" y="58"/>
                      <a:pt x="94" y="58"/>
                      <a:pt x="94" y="58"/>
                    </a:cubicBezTo>
                    <a:cubicBezTo>
                      <a:pt x="93" y="58"/>
                      <a:pt x="93" y="58"/>
                      <a:pt x="93" y="58"/>
                    </a:cubicBezTo>
                    <a:cubicBezTo>
                      <a:pt x="93" y="59"/>
                      <a:pt x="92" y="59"/>
                      <a:pt x="92" y="59"/>
                    </a:cubicBezTo>
                    <a:cubicBezTo>
                      <a:pt x="92" y="60"/>
                      <a:pt x="92" y="60"/>
                      <a:pt x="92" y="60"/>
                    </a:cubicBezTo>
                    <a:cubicBezTo>
                      <a:pt x="90" y="60"/>
                      <a:pt x="90" y="60"/>
                      <a:pt x="90" y="60"/>
                    </a:cubicBezTo>
                    <a:cubicBezTo>
                      <a:pt x="90" y="60"/>
                      <a:pt x="90" y="60"/>
                      <a:pt x="90" y="60"/>
                    </a:cubicBezTo>
                    <a:cubicBezTo>
                      <a:pt x="89" y="60"/>
                      <a:pt x="89" y="59"/>
                      <a:pt x="88" y="59"/>
                    </a:cubicBezTo>
                    <a:cubicBezTo>
                      <a:pt x="88" y="59"/>
                      <a:pt x="88" y="59"/>
                      <a:pt x="88" y="59"/>
                    </a:cubicBezTo>
                    <a:cubicBezTo>
                      <a:pt x="87" y="58"/>
                      <a:pt x="87" y="58"/>
                      <a:pt x="87" y="58"/>
                    </a:cubicBezTo>
                    <a:cubicBezTo>
                      <a:pt x="86" y="57"/>
                      <a:pt x="84" y="56"/>
                      <a:pt x="82" y="54"/>
                    </a:cubicBezTo>
                    <a:cubicBezTo>
                      <a:pt x="59" y="45"/>
                      <a:pt x="59" y="45"/>
                      <a:pt x="59" y="45"/>
                    </a:cubicBezTo>
                    <a:cubicBezTo>
                      <a:pt x="66" y="41"/>
                      <a:pt x="66" y="41"/>
                      <a:pt x="66" y="41"/>
                    </a:cubicBezTo>
                    <a:cubicBezTo>
                      <a:pt x="67" y="41"/>
                      <a:pt x="68" y="40"/>
                      <a:pt x="69" y="40"/>
                    </a:cubicBezTo>
                    <a:cubicBezTo>
                      <a:pt x="69" y="39"/>
                      <a:pt x="69" y="39"/>
                      <a:pt x="69" y="39"/>
                    </a:cubicBezTo>
                    <a:cubicBezTo>
                      <a:pt x="69" y="38"/>
                      <a:pt x="68" y="37"/>
                      <a:pt x="68" y="35"/>
                    </a:cubicBezTo>
                    <a:cubicBezTo>
                      <a:pt x="68" y="35"/>
                      <a:pt x="68" y="35"/>
                      <a:pt x="68" y="35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59" y="30"/>
                      <a:pt x="58" y="29"/>
                      <a:pt x="57" y="29"/>
                    </a:cubicBezTo>
                    <a:cubicBezTo>
                      <a:pt x="56" y="29"/>
                      <a:pt x="56" y="29"/>
                      <a:pt x="56" y="29"/>
                    </a:cubicBezTo>
                    <a:cubicBezTo>
                      <a:pt x="55" y="28"/>
                      <a:pt x="54" y="28"/>
                      <a:pt x="54" y="27"/>
                    </a:cubicBezTo>
                    <a:cubicBezTo>
                      <a:pt x="53" y="27"/>
                      <a:pt x="53" y="27"/>
                      <a:pt x="53" y="27"/>
                    </a:cubicBezTo>
                    <a:cubicBezTo>
                      <a:pt x="52" y="27"/>
                      <a:pt x="52" y="27"/>
                      <a:pt x="52" y="27"/>
                    </a:cubicBezTo>
                    <a:cubicBezTo>
                      <a:pt x="52" y="26"/>
                      <a:pt x="51" y="26"/>
                      <a:pt x="51" y="26"/>
                    </a:cubicBezTo>
                    <a:cubicBezTo>
                      <a:pt x="50" y="25"/>
                      <a:pt x="50" y="25"/>
                      <a:pt x="50" y="25"/>
                    </a:cubicBezTo>
                    <a:cubicBezTo>
                      <a:pt x="50" y="25"/>
                      <a:pt x="50" y="25"/>
                      <a:pt x="50" y="25"/>
                    </a:cubicBezTo>
                    <a:cubicBezTo>
                      <a:pt x="49" y="24"/>
                      <a:pt x="49" y="24"/>
                      <a:pt x="49" y="24"/>
                    </a:cubicBezTo>
                    <a:cubicBezTo>
                      <a:pt x="49" y="24"/>
                      <a:pt x="49" y="24"/>
                      <a:pt x="49" y="24"/>
                    </a:cubicBezTo>
                    <a:cubicBezTo>
                      <a:pt x="48" y="23"/>
                      <a:pt x="48" y="23"/>
                      <a:pt x="48" y="23"/>
                    </a:cubicBezTo>
                    <a:cubicBezTo>
                      <a:pt x="47" y="21"/>
                      <a:pt x="47" y="21"/>
                      <a:pt x="47" y="21"/>
                    </a:cubicBezTo>
                    <a:cubicBezTo>
                      <a:pt x="47" y="21"/>
                      <a:pt x="47" y="21"/>
                      <a:pt x="47" y="21"/>
                    </a:cubicBezTo>
                    <a:cubicBezTo>
                      <a:pt x="48" y="19"/>
                      <a:pt x="48" y="19"/>
                      <a:pt x="48" y="19"/>
                    </a:cubicBezTo>
                    <a:cubicBezTo>
                      <a:pt x="47" y="18"/>
                      <a:pt x="47" y="17"/>
                      <a:pt x="46" y="17"/>
                    </a:cubicBezTo>
                    <a:cubicBezTo>
                      <a:pt x="45" y="16"/>
                      <a:pt x="45" y="15"/>
                      <a:pt x="44" y="15"/>
                    </a:cubicBezTo>
                    <a:cubicBezTo>
                      <a:pt x="34" y="2"/>
                      <a:pt x="34" y="2"/>
                      <a:pt x="34" y="2"/>
                    </a:cubicBezTo>
                    <a:cubicBezTo>
                      <a:pt x="32" y="1"/>
                      <a:pt x="31" y="1"/>
                      <a:pt x="30" y="1"/>
                    </a:cubicBezTo>
                    <a:cubicBezTo>
                      <a:pt x="29" y="0"/>
                      <a:pt x="28" y="0"/>
                      <a:pt x="2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1" name="Rectangle 302">
                <a:extLst>
                  <a:ext uri="{FF2B5EF4-FFF2-40B4-BE49-F238E27FC236}">
                    <a16:creationId xmlns:a16="http://schemas.microsoft.com/office/drawing/2014/main" id="{81239076-C7C6-D340-B2AB-1D05360436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65701" y="4466361"/>
                <a:ext cx="3685" cy="368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2" name="Freeform 303">
                <a:extLst>
                  <a:ext uri="{FF2B5EF4-FFF2-40B4-BE49-F238E27FC236}">
                    <a16:creationId xmlns:a16="http://schemas.microsoft.com/office/drawing/2014/main" id="{6CCC49A6-93F6-CD40-957C-1190817AB2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65701" y="446636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3" name="Freeform 304">
                <a:extLst>
                  <a:ext uri="{FF2B5EF4-FFF2-40B4-BE49-F238E27FC236}">
                    <a16:creationId xmlns:a16="http://schemas.microsoft.com/office/drawing/2014/main" id="{56B2D235-BDD7-7C40-8FAE-DE8F96A9F3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05735" y="4208403"/>
                <a:ext cx="825466" cy="497491"/>
              </a:xfrm>
              <a:custGeom>
                <a:avLst/>
                <a:gdLst>
                  <a:gd name="T0" fmla="*/ 160 w 260"/>
                  <a:gd name="T1" fmla="*/ 9 h 156"/>
                  <a:gd name="T2" fmla="*/ 141 w 260"/>
                  <a:gd name="T3" fmla="*/ 11 h 156"/>
                  <a:gd name="T4" fmla="*/ 131 w 260"/>
                  <a:gd name="T5" fmla="*/ 17 h 156"/>
                  <a:gd name="T6" fmla="*/ 119 w 260"/>
                  <a:gd name="T7" fmla="*/ 15 h 156"/>
                  <a:gd name="T8" fmla="*/ 108 w 260"/>
                  <a:gd name="T9" fmla="*/ 10 h 156"/>
                  <a:gd name="T10" fmla="*/ 106 w 260"/>
                  <a:gd name="T11" fmla="*/ 10 h 156"/>
                  <a:gd name="T12" fmla="*/ 93 w 260"/>
                  <a:gd name="T13" fmla="*/ 9 h 156"/>
                  <a:gd name="T14" fmla="*/ 88 w 260"/>
                  <a:gd name="T15" fmla="*/ 8 h 156"/>
                  <a:gd name="T16" fmla="*/ 77 w 260"/>
                  <a:gd name="T17" fmla="*/ 5 h 156"/>
                  <a:gd name="T18" fmla="*/ 74 w 260"/>
                  <a:gd name="T19" fmla="*/ 7 h 156"/>
                  <a:gd name="T20" fmla="*/ 71 w 260"/>
                  <a:gd name="T21" fmla="*/ 9 h 156"/>
                  <a:gd name="T22" fmla="*/ 53 w 260"/>
                  <a:gd name="T23" fmla="*/ 20 h 156"/>
                  <a:gd name="T24" fmla="*/ 48 w 260"/>
                  <a:gd name="T25" fmla="*/ 23 h 156"/>
                  <a:gd name="T26" fmla="*/ 37 w 260"/>
                  <a:gd name="T27" fmla="*/ 40 h 156"/>
                  <a:gd name="T28" fmla="*/ 33 w 260"/>
                  <a:gd name="T29" fmla="*/ 49 h 156"/>
                  <a:gd name="T30" fmla="*/ 25 w 260"/>
                  <a:gd name="T31" fmla="*/ 64 h 156"/>
                  <a:gd name="T32" fmla="*/ 11 w 260"/>
                  <a:gd name="T33" fmla="*/ 70 h 156"/>
                  <a:gd name="T34" fmla="*/ 0 w 260"/>
                  <a:gd name="T35" fmla="*/ 75 h 156"/>
                  <a:gd name="T36" fmla="*/ 11 w 260"/>
                  <a:gd name="T37" fmla="*/ 90 h 156"/>
                  <a:gd name="T38" fmla="*/ 19 w 260"/>
                  <a:gd name="T39" fmla="*/ 97 h 156"/>
                  <a:gd name="T40" fmla="*/ 32 w 260"/>
                  <a:gd name="T41" fmla="*/ 109 h 156"/>
                  <a:gd name="T42" fmla="*/ 32 w 260"/>
                  <a:gd name="T43" fmla="*/ 118 h 156"/>
                  <a:gd name="T44" fmla="*/ 50 w 260"/>
                  <a:gd name="T45" fmla="*/ 124 h 156"/>
                  <a:gd name="T46" fmla="*/ 58 w 260"/>
                  <a:gd name="T47" fmla="*/ 120 h 156"/>
                  <a:gd name="T48" fmla="*/ 66 w 260"/>
                  <a:gd name="T49" fmla="*/ 125 h 156"/>
                  <a:gd name="T50" fmla="*/ 67 w 260"/>
                  <a:gd name="T51" fmla="*/ 129 h 156"/>
                  <a:gd name="T52" fmla="*/ 66 w 260"/>
                  <a:gd name="T53" fmla="*/ 132 h 156"/>
                  <a:gd name="T54" fmla="*/ 61 w 260"/>
                  <a:gd name="T55" fmla="*/ 132 h 156"/>
                  <a:gd name="T56" fmla="*/ 61 w 260"/>
                  <a:gd name="T57" fmla="*/ 133 h 156"/>
                  <a:gd name="T58" fmla="*/ 63 w 260"/>
                  <a:gd name="T59" fmla="*/ 136 h 156"/>
                  <a:gd name="T60" fmla="*/ 73 w 260"/>
                  <a:gd name="T61" fmla="*/ 147 h 156"/>
                  <a:gd name="T62" fmla="*/ 73 w 260"/>
                  <a:gd name="T63" fmla="*/ 150 h 156"/>
                  <a:gd name="T64" fmla="*/ 80 w 260"/>
                  <a:gd name="T65" fmla="*/ 149 h 156"/>
                  <a:gd name="T66" fmla="*/ 103 w 260"/>
                  <a:gd name="T67" fmla="*/ 154 h 156"/>
                  <a:gd name="T68" fmla="*/ 123 w 260"/>
                  <a:gd name="T69" fmla="*/ 153 h 156"/>
                  <a:gd name="T70" fmla="*/ 130 w 260"/>
                  <a:gd name="T71" fmla="*/ 156 h 156"/>
                  <a:gd name="T72" fmla="*/ 140 w 260"/>
                  <a:gd name="T73" fmla="*/ 156 h 156"/>
                  <a:gd name="T74" fmla="*/ 157 w 260"/>
                  <a:gd name="T75" fmla="*/ 149 h 156"/>
                  <a:gd name="T76" fmla="*/ 169 w 260"/>
                  <a:gd name="T77" fmla="*/ 142 h 156"/>
                  <a:gd name="T78" fmla="*/ 192 w 260"/>
                  <a:gd name="T79" fmla="*/ 139 h 156"/>
                  <a:gd name="T80" fmla="*/ 199 w 260"/>
                  <a:gd name="T81" fmla="*/ 142 h 156"/>
                  <a:gd name="T82" fmla="*/ 232 w 260"/>
                  <a:gd name="T83" fmla="*/ 135 h 156"/>
                  <a:gd name="T84" fmla="*/ 235 w 260"/>
                  <a:gd name="T85" fmla="*/ 125 h 156"/>
                  <a:gd name="T86" fmla="*/ 240 w 260"/>
                  <a:gd name="T87" fmla="*/ 123 h 156"/>
                  <a:gd name="T88" fmla="*/ 235 w 260"/>
                  <a:gd name="T89" fmla="*/ 123 h 156"/>
                  <a:gd name="T90" fmla="*/ 246 w 260"/>
                  <a:gd name="T91" fmla="*/ 117 h 156"/>
                  <a:gd name="T92" fmla="*/ 260 w 260"/>
                  <a:gd name="T93" fmla="*/ 113 h 156"/>
                  <a:gd name="T94" fmla="*/ 258 w 260"/>
                  <a:gd name="T95" fmla="*/ 105 h 156"/>
                  <a:gd name="T96" fmla="*/ 244 w 260"/>
                  <a:gd name="T97" fmla="*/ 104 h 156"/>
                  <a:gd name="T98" fmla="*/ 237 w 260"/>
                  <a:gd name="T99" fmla="*/ 107 h 156"/>
                  <a:gd name="T100" fmla="*/ 231 w 260"/>
                  <a:gd name="T101" fmla="*/ 107 h 156"/>
                  <a:gd name="T102" fmla="*/ 220 w 260"/>
                  <a:gd name="T103" fmla="*/ 101 h 156"/>
                  <a:gd name="T104" fmla="*/ 214 w 260"/>
                  <a:gd name="T105" fmla="*/ 96 h 156"/>
                  <a:gd name="T106" fmla="*/ 212 w 260"/>
                  <a:gd name="T107" fmla="*/ 94 h 156"/>
                  <a:gd name="T108" fmla="*/ 212 w 260"/>
                  <a:gd name="T109" fmla="*/ 80 h 156"/>
                  <a:gd name="T110" fmla="*/ 214 w 260"/>
                  <a:gd name="T111" fmla="*/ 50 h 156"/>
                  <a:gd name="T112" fmla="*/ 211 w 260"/>
                  <a:gd name="T113" fmla="*/ 43 h 156"/>
                  <a:gd name="T114" fmla="*/ 194 w 260"/>
                  <a:gd name="T115" fmla="*/ 23 h 156"/>
                  <a:gd name="T116" fmla="*/ 187 w 260"/>
                  <a:gd name="T117" fmla="*/ 10 h 156"/>
                  <a:gd name="T118" fmla="*/ 183 w 260"/>
                  <a:gd name="T119" fmla="*/ 4 h 156"/>
                  <a:gd name="T120" fmla="*/ 175 w 260"/>
                  <a:gd name="T121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60" h="156">
                    <a:moveTo>
                      <a:pt x="175" y="0"/>
                    </a:moveTo>
                    <a:cubicBezTo>
                      <a:pt x="162" y="8"/>
                      <a:pt x="162" y="8"/>
                      <a:pt x="162" y="8"/>
                    </a:cubicBezTo>
                    <a:cubicBezTo>
                      <a:pt x="161" y="8"/>
                      <a:pt x="160" y="9"/>
                      <a:pt x="160" y="9"/>
                    </a:cubicBezTo>
                    <a:cubicBezTo>
                      <a:pt x="155" y="10"/>
                      <a:pt x="151" y="11"/>
                      <a:pt x="147" y="11"/>
                    </a:cubicBezTo>
                    <a:cubicBezTo>
                      <a:pt x="145" y="11"/>
                      <a:pt x="143" y="11"/>
                      <a:pt x="142" y="11"/>
                    </a:cubicBezTo>
                    <a:cubicBezTo>
                      <a:pt x="141" y="11"/>
                      <a:pt x="141" y="11"/>
                      <a:pt x="141" y="11"/>
                    </a:cubicBezTo>
                    <a:cubicBezTo>
                      <a:pt x="140" y="11"/>
                      <a:pt x="139" y="11"/>
                      <a:pt x="139" y="12"/>
                    </a:cubicBezTo>
                    <a:cubicBezTo>
                      <a:pt x="138" y="12"/>
                      <a:pt x="136" y="13"/>
                      <a:pt x="135" y="14"/>
                    </a:cubicBezTo>
                    <a:cubicBezTo>
                      <a:pt x="131" y="17"/>
                      <a:pt x="131" y="17"/>
                      <a:pt x="131" y="17"/>
                    </a:cubicBezTo>
                    <a:cubicBezTo>
                      <a:pt x="129" y="18"/>
                      <a:pt x="127" y="18"/>
                      <a:pt x="126" y="18"/>
                    </a:cubicBezTo>
                    <a:cubicBezTo>
                      <a:pt x="125" y="18"/>
                      <a:pt x="125" y="18"/>
                      <a:pt x="124" y="18"/>
                    </a:cubicBezTo>
                    <a:cubicBezTo>
                      <a:pt x="122" y="17"/>
                      <a:pt x="121" y="16"/>
                      <a:pt x="119" y="15"/>
                    </a:cubicBezTo>
                    <a:cubicBezTo>
                      <a:pt x="118" y="14"/>
                      <a:pt x="118" y="14"/>
                      <a:pt x="118" y="14"/>
                    </a:cubicBezTo>
                    <a:cubicBezTo>
                      <a:pt x="117" y="12"/>
                      <a:pt x="116" y="11"/>
                      <a:pt x="114" y="10"/>
                    </a:cubicBezTo>
                    <a:cubicBezTo>
                      <a:pt x="113" y="10"/>
                      <a:pt x="111" y="10"/>
                      <a:pt x="108" y="10"/>
                    </a:cubicBezTo>
                    <a:cubicBezTo>
                      <a:pt x="108" y="10"/>
                      <a:pt x="108" y="10"/>
                      <a:pt x="108" y="10"/>
                    </a:cubicBezTo>
                    <a:cubicBezTo>
                      <a:pt x="107" y="10"/>
                      <a:pt x="107" y="10"/>
                      <a:pt x="107" y="10"/>
                    </a:cubicBezTo>
                    <a:cubicBezTo>
                      <a:pt x="107" y="10"/>
                      <a:pt x="106" y="10"/>
                      <a:pt x="106" y="10"/>
                    </a:cubicBezTo>
                    <a:cubicBezTo>
                      <a:pt x="105" y="10"/>
                      <a:pt x="104" y="10"/>
                      <a:pt x="103" y="9"/>
                    </a:cubicBezTo>
                    <a:cubicBezTo>
                      <a:pt x="95" y="9"/>
                      <a:pt x="95" y="9"/>
                      <a:pt x="95" y="9"/>
                    </a:cubicBezTo>
                    <a:cubicBezTo>
                      <a:pt x="95" y="9"/>
                      <a:pt x="94" y="9"/>
                      <a:pt x="93" y="9"/>
                    </a:cubicBezTo>
                    <a:cubicBezTo>
                      <a:pt x="92" y="8"/>
                      <a:pt x="92" y="8"/>
                      <a:pt x="92" y="8"/>
                    </a:cubicBezTo>
                    <a:cubicBezTo>
                      <a:pt x="92" y="8"/>
                      <a:pt x="89" y="8"/>
                      <a:pt x="88" y="8"/>
                    </a:cubicBezTo>
                    <a:cubicBezTo>
                      <a:pt x="88" y="8"/>
                      <a:pt x="88" y="8"/>
                      <a:pt x="88" y="8"/>
                    </a:cubicBezTo>
                    <a:cubicBezTo>
                      <a:pt x="87" y="9"/>
                      <a:pt x="86" y="9"/>
                      <a:pt x="85" y="9"/>
                    </a:cubicBezTo>
                    <a:cubicBezTo>
                      <a:pt x="82" y="9"/>
                      <a:pt x="80" y="7"/>
                      <a:pt x="79" y="7"/>
                    </a:cubicBezTo>
                    <a:cubicBezTo>
                      <a:pt x="78" y="6"/>
                      <a:pt x="78" y="6"/>
                      <a:pt x="77" y="5"/>
                    </a:cubicBezTo>
                    <a:cubicBezTo>
                      <a:pt x="76" y="5"/>
                      <a:pt x="76" y="5"/>
                      <a:pt x="76" y="5"/>
                    </a:cubicBezTo>
                    <a:cubicBezTo>
                      <a:pt x="76" y="5"/>
                      <a:pt x="76" y="5"/>
                      <a:pt x="76" y="5"/>
                    </a:cubicBezTo>
                    <a:cubicBezTo>
                      <a:pt x="75" y="6"/>
                      <a:pt x="74" y="6"/>
                      <a:pt x="74" y="7"/>
                    </a:cubicBezTo>
                    <a:cubicBezTo>
                      <a:pt x="73" y="7"/>
                      <a:pt x="73" y="7"/>
                      <a:pt x="73" y="7"/>
                    </a:cubicBezTo>
                    <a:cubicBezTo>
                      <a:pt x="75" y="8"/>
                      <a:pt x="75" y="8"/>
                      <a:pt x="75" y="8"/>
                    </a:cubicBezTo>
                    <a:cubicBezTo>
                      <a:pt x="71" y="9"/>
                      <a:pt x="71" y="9"/>
                      <a:pt x="71" y="9"/>
                    </a:cubicBezTo>
                    <a:cubicBezTo>
                      <a:pt x="70" y="9"/>
                      <a:pt x="70" y="9"/>
                      <a:pt x="70" y="9"/>
                    </a:cubicBezTo>
                    <a:cubicBezTo>
                      <a:pt x="69" y="10"/>
                      <a:pt x="69" y="10"/>
                      <a:pt x="68" y="11"/>
                    </a:cubicBezTo>
                    <a:cubicBezTo>
                      <a:pt x="53" y="20"/>
                      <a:pt x="53" y="20"/>
                      <a:pt x="53" y="20"/>
                    </a:cubicBezTo>
                    <a:cubicBezTo>
                      <a:pt x="53" y="20"/>
                      <a:pt x="53" y="21"/>
                      <a:pt x="52" y="21"/>
                    </a:cubicBezTo>
                    <a:cubicBezTo>
                      <a:pt x="51" y="21"/>
                      <a:pt x="51" y="21"/>
                      <a:pt x="51" y="21"/>
                    </a:cubicBezTo>
                    <a:cubicBezTo>
                      <a:pt x="50" y="22"/>
                      <a:pt x="49" y="23"/>
                      <a:pt x="48" y="23"/>
                    </a:cubicBezTo>
                    <a:cubicBezTo>
                      <a:pt x="47" y="24"/>
                      <a:pt x="45" y="27"/>
                      <a:pt x="44" y="28"/>
                    </a:cubicBezTo>
                    <a:cubicBezTo>
                      <a:pt x="44" y="29"/>
                      <a:pt x="44" y="29"/>
                      <a:pt x="44" y="29"/>
                    </a:cubicBezTo>
                    <a:cubicBezTo>
                      <a:pt x="42" y="33"/>
                      <a:pt x="39" y="36"/>
                      <a:pt x="37" y="40"/>
                    </a:cubicBezTo>
                    <a:cubicBezTo>
                      <a:pt x="36" y="41"/>
                      <a:pt x="36" y="41"/>
                      <a:pt x="36" y="41"/>
                    </a:cubicBezTo>
                    <a:cubicBezTo>
                      <a:pt x="36" y="42"/>
                      <a:pt x="36" y="42"/>
                      <a:pt x="36" y="42"/>
                    </a:cubicBezTo>
                    <a:cubicBezTo>
                      <a:pt x="35" y="44"/>
                      <a:pt x="34" y="46"/>
                      <a:pt x="33" y="49"/>
                    </a:cubicBezTo>
                    <a:cubicBezTo>
                      <a:pt x="32" y="50"/>
                      <a:pt x="32" y="50"/>
                      <a:pt x="32" y="50"/>
                    </a:cubicBezTo>
                    <a:cubicBezTo>
                      <a:pt x="32" y="52"/>
                      <a:pt x="31" y="54"/>
                      <a:pt x="30" y="55"/>
                    </a:cubicBezTo>
                    <a:cubicBezTo>
                      <a:pt x="28" y="59"/>
                      <a:pt x="27" y="62"/>
                      <a:pt x="25" y="64"/>
                    </a:cubicBezTo>
                    <a:cubicBezTo>
                      <a:pt x="23" y="66"/>
                      <a:pt x="21" y="70"/>
                      <a:pt x="16" y="70"/>
                    </a:cubicBezTo>
                    <a:cubicBezTo>
                      <a:pt x="15" y="70"/>
                      <a:pt x="14" y="70"/>
                      <a:pt x="12" y="70"/>
                    </a:cubicBezTo>
                    <a:cubicBezTo>
                      <a:pt x="11" y="70"/>
                      <a:pt x="11" y="70"/>
                      <a:pt x="11" y="70"/>
                    </a:cubicBezTo>
                    <a:cubicBezTo>
                      <a:pt x="10" y="71"/>
                      <a:pt x="10" y="71"/>
                      <a:pt x="10" y="71"/>
                    </a:cubicBezTo>
                    <a:cubicBezTo>
                      <a:pt x="9" y="73"/>
                      <a:pt x="7" y="74"/>
                      <a:pt x="5" y="75"/>
                    </a:cubicBezTo>
                    <a:cubicBezTo>
                      <a:pt x="3" y="75"/>
                      <a:pt x="1" y="75"/>
                      <a:pt x="0" y="75"/>
                    </a:cubicBezTo>
                    <a:cubicBezTo>
                      <a:pt x="7" y="84"/>
                      <a:pt x="7" y="84"/>
                      <a:pt x="7" y="84"/>
                    </a:cubicBezTo>
                    <a:cubicBezTo>
                      <a:pt x="7" y="85"/>
                      <a:pt x="7" y="85"/>
                      <a:pt x="8" y="86"/>
                    </a:cubicBezTo>
                    <a:cubicBezTo>
                      <a:pt x="9" y="87"/>
                      <a:pt x="10" y="88"/>
                      <a:pt x="11" y="90"/>
                    </a:cubicBezTo>
                    <a:cubicBezTo>
                      <a:pt x="11" y="90"/>
                      <a:pt x="11" y="91"/>
                      <a:pt x="12" y="91"/>
                    </a:cubicBezTo>
                    <a:cubicBezTo>
                      <a:pt x="12" y="92"/>
                      <a:pt x="12" y="93"/>
                      <a:pt x="12" y="94"/>
                    </a:cubicBezTo>
                    <a:cubicBezTo>
                      <a:pt x="13" y="95"/>
                      <a:pt x="16" y="96"/>
                      <a:pt x="19" y="97"/>
                    </a:cubicBezTo>
                    <a:cubicBezTo>
                      <a:pt x="20" y="98"/>
                      <a:pt x="20" y="98"/>
                      <a:pt x="20" y="98"/>
                    </a:cubicBezTo>
                    <a:cubicBezTo>
                      <a:pt x="30" y="104"/>
                      <a:pt x="30" y="104"/>
                      <a:pt x="30" y="104"/>
                    </a:cubicBezTo>
                    <a:cubicBezTo>
                      <a:pt x="31" y="105"/>
                      <a:pt x="32" y="107"/>
                      <a:pt x="32" y="109"/>
                    </a:cubicBezTo>
                    <a:cubicBezTo>
                      <a:pt x="32" y="110"/>
                      <a:pt x="32" y="111"/>
                      <a:pt x="32" y="111"/>
                    </a:cubicBezTo>
                    <a:cubicBezTo>
                      <a:pt x="33" y="112"/>
                      <a:pt x="33" y="112"/>
                      <a:pt x="33" y="112"/>
                    </a:cubicBezTo>
                    <a:cubicBezTo>
                      <a:pt x="33" y="114"/>
                      <a:pt x="33" y="116"/>
                      <a:pt x="32" y="118"/>
                    </a:cubicBezTo>
                    <a:cubicBezTo>
                      <a:pt x="42" y="122"/>
                      <a:pt x="42" y="122"/>
                      <a:pt x="42" y="122"/>
                    </a:cubicBezTo>
                    <a:cubicBezTo>
                      <a:pt x="44" y="123"/>
                      <a:pt x="46" y="124"/>
                      <a:pt x="47" y="126"/>
                    </a:cubicBezTo>
                    <a:cubicBezTo>
                      <a:pt x="48" y="125"/>
                      <a:pt x="49" y="124"/>
                      <a:pt x="50" y="124"/>
                    </a:cubicBezTo>
                    <a:cubicBezTo>
                      <a:pt x="52" y="122"/>
                      <a:pt x="54" y="120"/>
                      <a:pt x="57" y="120"/>
                    </a:cubicBezTo>
                    <a:cubicBezTo>
                      <a:pt x="57" y="120"/>
                      <a:pt x="57" y="120"/>
                      <a:pt x="57" y="120"/>
                    </a:cubicBezTo>
                    <a:cubicBezTo>
                      <a:pt x="58" y="120"/>
                      <a:pt x="58" y="120"/>
                      <a:pt x="58" y="120"/>
                    </a:cubicBezTo>
                    <a:cubicBezTo>
                      <a:pt x="60" y="120"/>
                      <a:pt x="63" y="122"/>
                      <a:pt x="65" y="123"/>
                    </a:cubicBezTo>
                    <a:cubicBezTo>
                      <a:pt x="65" y="124"/>
                      <a:pt x="66" y="124"/>
                      <a:pt x="66" y="124"/>
                    </a:cubicBezTo>
                    <a:cubicBezTo>
                      <a:pt x="66" y="125"/>
                      <a:pt x="66" y="125"/>
                      <a:pt x="66" y="125"/>
                    </a:cubicBezTo>
                    <a:cubicBezTo>
                      <a:pt x="67" y="126"/>
                      <a:pt x="67" y="126"/>
                      <a:pt x="67" y="126"/>
                    </a:cubicBezTo>
                    <a:cubicBezTo>
                      <a:pt x="67" y="127"/>
                      <a:pt x="67" y="127"/>
                      <a:pt x="67" y="128"/>
                    </a:cubicBezTo>
                    <a:cubicBezTo>
                      <a:pt x="67" y="128"/>
                      <a:pt x="67" y="129"/>
                      <a:pt x="67" y="129"/>
                    </a:cubicBezTo>
                    <a:cubicBezTo>
                      <a:pt x="67" y="130"/>
                      <a:pt x="67" y="130"/>
                      <a:pt x="67" y="130"/>
                    </a:cubicBezTo>
                    <a:cubicBezTo>
                      <a:pt x="67" y="130"/>
                      <a:pt x="67" y="130"/>
                      <a:pt x="67" y="130"/>
                    </a:cubicBezTo>
                    <a:cubicBezTo>
                      <a:pt x="66" y="132"/>
                      <a:pt x="66" y="132"/>
                      <a:pt x="66" y="132"/>
                    </a:cubicBezTo>
                    <a:cubicBezTo>
                      <a:pt x="63" y="132"/>
                      <a:pt x="63" y="132"/>
                      <a:pt x="63" y="132"/>
                    </a:cubicBezTo>
                    <a:cubicBezTo>
                      <a:pt x="63" y="132"/>
                      <a:pt x="63" y="132"/>
                      <a:pt x="63" y="132"/>
                    </a:cubicBezTo>
                    <a:cubicBezTo>
                      <a:pt x="62" y="132"/>
                      <a:pt x="62" y="132"/>
                      <a:pt x="61" y="132"/>
                    </a:cubicBezTo>
                    <a:cubicBezTo>
                      <a:pt x="61" y="132"/>
                      <a:pt x="61" y="132"/>
                      <a:pt x="61" y="132"/>
                    </a:cubicBezTo>
                    <a:cubicBezTo>
                      <a:pt x="61" y="132"/>
                      <a:pt x="61" y="132"/>
                      <a:pt x="61" y="132"/>
                    </a:cubicBezTo>
                    <a:cubicBezTo>
                      <a:pt x="61" y="132"/>
                      <a:pt x="61" y="133"/>
                      <a:pt x="61" y="133"/>
                    </a:cubicBezTo>
                    <a:cubicBezTo>
                      <a:pt x="61" y="133"/>
                      <a:pt x="61" y="134"/>
                      <a:pt x="62" y="135"/>
                    </a:cubicBezTo>
                    <a:cubicBezTo>
                      <a:pt x="63" y="136"/>
                      <a:pt x="63" y="136"/>
                      <a:pt x="63" y="136"/>
                    </a:cubicBezTo>
                    <a:cubicBezTo>
                      <a:pt x="63" y="136"/>
                      <a:pt x="63" y="136"/>
                      <a:pt x="63" y="136"/>
                    </a:cubicBezTo>
                    <a:cubicBezTo>
                      <a:pt x="65" y="137"/>
                      <a:pt x="65" y="137"/>
                      <a:pt x="65" y="137"/>
                    </a:cubicBezTo>
                    <a:cubicBezTo>
                      <a:pt x="72" y="140"/>
                      <a:pt x="76" y="142"/>
                      <a:pt x="74" y="145"/>
                    </a:cubicBezTo>
                    <a:cubicBezTo>
                      <a:pt x="74" y="146"/>
                      <a:pt x="74" y="146"/>
                      <a:pt x="73" y="147"/>
                    </a:cubicBezTo>
                    <a:cubicBezTo>
                      <a:pt x="73" y="148"/>
                      <a:pt x="73" y="148"/>
                      <a:pt x="73" y="148"/>
                    </a:cubicBezTo>
                    <a:cubicBezTo>
                      <a:pt x="73" y="149"/>
                      <a:pt x="72" y="150"/>
                      <a:pt x="72" y="150"/>
                    </a:cubicBezTo>
                    <a:cubicBezTo>
                      <a:pt x="72" y="150"/>
                      <a:pt x="73" y="150"/>
                      <a:pt x="73" y="150"/>
                    </a:cubicBezTo>
                    <a:cubicBezTo>
                      <a:pt x="73" y="150"/>
                      <a:pt x="74" y="150"/>
                      <a:pt x="74" y="150"/>
                    </a:cubicBezTo>
                    <a:cubicBezTo>
                      <a:pt x="78" y="149"/>
                      <a:pt x="78" y="149"/>
                      <a:pt x="78" y="149"/>
                    </a:cubicBezTo>
                    <a:cubicBezTo>
                      <a:pt x="79" y="149"/>
                      <a:pt x="79" y="149"/>
                      <a:pt x="80" y="149"/>
                    </a:cubicBezTo>
                    <a:cubicBezTo>
                      <a:pt x="83" y="149"/>
                      <a:pt x="87" y="150"/>
                      <a:pt x="90" y="151"/>
                    </a:cubicBezTo>
                    <a:cubicBezTo>
                      <a:pt x="93" y="152"/>
                      <a:pt x="93" y="152"/>
                      <a:pt x="93" y="152"/>
                    </a:cubicBezTo>
                    <a:cubicBezTo>
                      <a:pt x="96" y="153"/>
                      <a:pt x="100" y="154"/>
                      <a:pt x="103" y="154"/>
                    </a:cubicBezTo>
                    <a:cubicBezTo>
                      <a:pt x="107" y="154"/>
                      <a:pt x="110" y="154"/>
                      <a:pt x="114" y="152"/>
                    </a:cubicBezTo>
                    <a:cubicBezTo>
                      <a:pt x="115" y="152"/>
                      <a:pt x="115" y="152"/>
                      <a:pt x="116" y="152"/>
                    </a:cubicBezTo>
                    <a:cubicBezTo>
                      <a:pt x="118" y="152"/>
                      <a:pt x="120" y="153"/>
                      <a:pt x="123" y="153"/>
                    </a:cubicBezTo>
                    <a:cubicBezTo>
                      <a:pt x="124" y="154"/>
                      <a:pt x="125" y="154"/>
                      <a:pt x="125" y="154"/>
                    </a:cubicBezTo>
                    <a:cubicBezTo>
                      <a:pt x="127" y="154"/>
                      <a:pt x="128" y="155"/>
                      <a:pt x="130" y="155"/>
                    </a:cubicBezTo>
                    <a:cubicBezTo>
                      <a:pt x="130" y="156"/>
                      <a:pt x="130" y="156"/>
                      <a:pt x="130" y="156"/>
                    </a:cubicBezTo>
                    <a:cubicBezTo>
                      <a:pt x="131" y="155"/>
                      <a:pt x="131" y="155"/>
                      <a:pt x="131" y="155"/>
                    </a:cubicBezTo>
                    <a:cubicBezTo>
                      <a:pt x="133" y="156"/>
                      <a:pt x="137" y="156"/>
                      <a:pt x="139" y="156"/>
                    </a:cubicBezTo>
                    <a:cubicBezTo>
                      <a:pt x="139" y="156"/>
                      <a:pt x="140" y="156"/>
                      <a:pt x="140" y="156"/>
                    </a:cubicBezTo>
                    <a:cubicBezTo>
                      <a:pt x="141" y="156"/>
                      <a:pt x="141" y="156"/>
                      <a:pt x="141" y="156"/>
                    </a:cubicBezTo>
                    <a:cubicBezTo>
                      <a:pt x="146" y="156"/>
                      <a:pt x="151" y="152"/>
                      <a:pt x="156" y="149"/>
                    </a:cubicBezTo>
                    <a:cubicBezTo>
                      <a:pt x="157" y="149"/>
                      <a:pt x="157" y="149"/>
                      <a:pt x="157" y="149"/>
                    </a:cubicBezTo>
                    <a:cubicBezTo>
                      <a:pt x="158" y="148"/>
                      <a:pt x="159" y="147"/>
                      <a:pt x="160" y="147"/>
                    </a:cubicBezTo>
                    <a:cubicBezTo>
                      <a:pt x="160" y="146"/>
                      <a:pt x="161" y="146"/>
                      <a:pt x="161" y="146"/>
                    </a:cubicBezTo>
                    <a:cubicBezTo>
                      <a:pt x="164" y="144"/>
                      <a:pt x="166" y="142"/>
                      <a:pt x="169" y="142"/>
                    </a:cubicBezTo>
                    <a:cubicBezTo>
                      <a:pt x="188" y="140"/>
                      <a:pt x="188" y="140"/>
                      <a:pt x="188" y="140"/>
                    </a:cubicBezTo>
                    <a:cubicBezTo>
                      <a:pt x="189" y="139"/>
                      <a:pt x="189" y="139"/>
                      <a:pt x="190" y="139"/>
                    </a:cubicBezTo>
                    <a:cubicBezTo>
                      <a:pt x="191" y="139"/>
                      <a:pt x="191" y="139"/>
                      <a:pt x="192" y="139"/>
                    </a:cubicBezTo>
                    <a:cubicBezTo>
                      <a:pt x="192" y="139"/>
                      <a:pt x="192" y="140"/>
                      <a:pt x="193" y="140"/>
                    </a:cubicBezTo>
                    <a:cubicBezTo>
                      <a:pt x="194" y="140"/>
                      <a:pt x="195" y="140"/>
                      <a:pt x="196" y="140"/>
                    </a:cubicBezTo>
                    <a:cubicBezTo>
                      <a:pt x="199" y="142"/>
                      <a:pt x="199" y="142"/>
                      <a:pt x="199" y="142"/>
                    </a:cubicBezTo>
                    <a:cubicBezTo>
                      <a:pt x="201" y="143"/>
                      <a:pt x="204" y="143"/>
                      <a:pt x="206" y="144"/>
                    </a:cubicBezTo>
                    <a:cubicBezTo>
                      <a:pt x="230" y="152"/>
                      <a:pt x="230" y="152"/>
                      <a:pt x="230" y="152"/>
                    </a:cubicBezTo>
                    <a:cubicBezTo>
                      <a:pt x="230" y="146"/>
                      <a:pt x="230" y="139"/>
                      <a:pt x="232" y="135"/>
                    </a:cubicBezTo>
                    <a:cubicBezTo>
                      <a:pt x="233" y="133"/>
                      <a:pt x="237" y="129"/>
                      <a:pt x="238" y="127"/>
                    </a:cubicBezTo>
                    <a:cubicBezTo>
                      <a:pt x="238" y="128"/>
                      <a:pt x="237" y="128"/>
                      <a:pt x="236" y="128"/>
                    </a:cubicBezTo>
                    <a:cubicBezTo>
                      <a:pt x="234" y="128"/>
                      <a:pt x="233" y="127"/>
                      <a:pt x="235" y="125"/>
                    </a:cubicBezTo>
                    <a:cubicBezTo>
                      <a:pt x="235" y="126"/>
                      <a:pt x="235" y="126"/>
                      <a:pt x="235" y="126"/>
                    </a:cubicBezTo>
                    <a:cubicBezTo>
                      <a:pt x="237" y="125"/>
                      <a:pt x="239" y="124"/>
                      <a:pt x="241" y="123"/>
                    </a:cubicBezTo>
                    <a:cubicBezTo>
                      <a:pt x="241" y="123"/>
                      <a:pt x="240" y="123"/>
                      <a:pt x="240" y="123"/>
                    </a:cubicBezTo>
                    <a:cubicBezTo>
                      <a:pt x="239" y="123"/>
                      <a:pt x="239" y="123"/>
                      <a:pt x="239" y="123"/>
                    </a:cubicBezTo>
                    <a:cubicBezTo>
                      <a:pt x="238" y="123"/>
                      <a:pt x="238" y="123"/>
                      <a:pt x="237" y="123"/>
                    </a:cubicBezTo>
                    <a:cubicBezTo>
                      <a:pt x="237" y="123"/>
                      <a:pt x="236" y="123"/>
                      <a:pt x="235" y="123"/>
                    </a:cubicBezTo>
                    <a:cubicBezTo>
                      <a:pt x="235" y="123"/>
                      <a:pt x="240" y="112"/>
                      <a:pt x="243" y="112"/>
                    </a:cubicBezTo>
                    <a:cubicBezTo>
                      <a:pt x="244" y="112"/>
                      <a:pt x="244" y="112"/>
                      <a:pt x="244" y="113"/>
                    </a:cubicBezTo>
                    <a:cubicBezTo>
                      <a:pt x="245" y="115"/>
                      <a:pt x="239" y="116"/>
                      <a:pt x="246" y="117"/>
                    </a:cubicBezTo>
                    <a:cubicBezTo>
                      <a:pt x="248" y="117"/>
                      <a:pt x="251" y="118"/>
                      <a:pt x="253" y="118"/>
                    </a:cubicBezTo>
                    <a:cubicBezTo>
                      <a:pt x="256" y="118"/>
                      <a:pt x="258" y="117"/>
                      <a:pt x="259" y="116"/>
                    </a:cubicBezTo>
                    <a:cubicBezTo>
                      <a:pt x="259" y="115"/>
                      <a:pt x="260" y="114"/>
                      <a:pt x="260" y="113"/>
                    </a:cubicBezTo>
                    <a:cubicBezTo>
                      <a:pt x="260" y="111"/>
                      <a:pt x="260" y="108"/>
                      <a:pt x="260" y="106"/>
                    </a:cubicBezTo>
                    <a:cubicBezTo>
                      <a:pt x="259" y="106"/>
                      <a:pt x="259" y="106"/>
                      <a:pt x="259" y="106"/>
                    </a:cubicBezTo>
                    <a:cubicBezTo>
                      <a:pt x="258" y="105"/>
                      <a:pt x="258" y="105"/>
                      <a:pt x="258" y="105"/>
                    </a:cubicBezTo>
                    <a:cubicBezTo>
                      <a:pt x="258" y="104"/>
                      <a:pt x="257" y="102"/>
                      <a:pt x="257" y="102"/>
                    </a:cubicBezTo>
                    <a:cubicBezTo>
                      <a:pt x="256" y="101"/>
                      <a:pt x="254" y="101"/>
                      <a:pt x="253" y="100"/>
                    </a:cubicBezTo>
                    <a:cubicBezTo>
                      <a:pt x="251" y="100"/>
                      <a:pt x="246" y="103"/>
                      <a:pt x="244" y="104"/>
                    </a:cubicBezTo>
                    <a:cubicBezTo>
                      <a:pt x="243" y="104"/>
                      <a:pt x="243" y="104"/>
                      <a:pt x="243" y="104"/>
                    </a:cubicBezTo>
                    <a:cubicBezTo>
                      <a:pt x="242" y="105"/>
                      <a:pt x="241" y="105"/>
                      <a:pt x="240" y="105"/>
                    </a:cubicBezTo>
                    <a:cubicBezTo>
                      <a:pt x="237" y="107"/>
                      <a:pt x="237" y="107"/>
                      <a:pt x="237" y="107"/>
                    </a:cubicBezTo>
                    <a:cubicBezTo>
                      <a:pt x="236" y="107"/>
                      <a:pt x="235" y="108"/>
                      <a:pt x="234" y="108"/>
                    </a:cubicBezTo>
                    <a:cubicBezTo>
                      <a:pt x="234" y="108"/>
                      <a:pt x="234" y="108"/>
                      <a:pt x="234" y="108"/>
                    </a:cubicBezTo>
                    <a:cubicBezTo>
                      <a:pt x="233" y="108"/>
                      <a:pt x="232" y="107"/>
                      <a:pt x="231" y="107"/>
                    </a:cubicBezTo>
                    <a:cubicBezTo>
                      <a:pt x="229" y="107"/>
                      <a:pt x="227" y="106"/>
                      <a:pt x="225" y="105"/>
                    </a:cubicBezTo>
                    <a:cubicBezTo>
                      <a:pt x="223" y="104"/>
                      <a:pt x="222" y="103"/>
                      <a:pt x="221" y="102"/>
                    </a:cubicBezTo>
                    <a:cubicBezTo>
                      <a:pt x="220" y="101"/>
                      <a:pt x="220" y="101"/>
                      <a:pt x="220" y="101"/>
                    </a:cubicBezTo>
                    <a:cubicBezTo>
                      <a:pt x="219" y="100"/>
                      <a:pt x="218" y="100"/>
                      <a:pt x="217" y="99"/>
                    </a:cubicBezTo>
                    <a:cubicBezTo>
                      <a:pt x="213" y="97"/>
                      <a:pt x="213" y="97"/>
                      <a:pt x="213" y="97"/>
                    </a:cubicBezTo>
                    <a:cubicBezTo>
                      <a:pt x="214" y="96"/>
                      <a:pt x="214" y="96"/>
                      <a:pt x="214" y="96"/>
                    </a:cubicBezTo>
                    <a:cubicBezTo>
                      <a:pt x="214" y="96"/>
                      <a:pt x="214" y="96"/>
                      <a:pt x="214" y="96"/>
                    </a:cubicBezTo>
                    <a:cubicBezTo>
                      <a:pt x="213" y="96"/>
                      <a:pt x="213" y="96"/>
                      <a:pt x="213" y="96"/>
                    </a:cubicBezTo>
                    <a:cubicBezTo>
                      <a:pt x="213" y="95"/>
                      <a:pt x="213" y="94"/>
                      <a:pt x="212" y="94"/>
                    </a:cubicBezTo>
                    <a:cubicBezTo>
                      <a:pt x="212" y="92"/>
                      <a:pt x="212" y="91"/>
                      <a:pt x="212" y="90"/>
                    </a:cubicBezTo>
                    <a:cubicBezTo>
                      <a:pt x="211" y="88"/>
                      <a:pt x="212" y="85"/>
                      <a:pt x="212" y="83"/>
                    </a:cubicBezTo>
                    <a:cubicBezTo>
                      <a:pt x="212" y="82"/>
                      <a:pt x="212" y="81"/>
                      <a:pt x="212" y="80"/>
                    </a:cubicBezTo>
                    <a:cubicBezTo>
                      <a:pt x="212" y="73"/>
                      <a:pt x="214" y="69"/>
                      <a:pt x="216" y="63"/>
                    </a:cubicBezTo>
                    <a:cubicBezTo>
                      <a:pt x="217" y="60"/>
                      <a:pt x="217" y="58"/>
                      <a:pt x="216" y="55"/>
                    </a:cubicBezTo>
                    <a:cubicBezTo>
                      <a:pt x="216" y="54"/>
                      <a:pt x="215" y="52"/>
                      <a:pt x="214" y="50"/>
                    </a:cubicBezTo>
                    <a:cubicBezTo>
                      <a:pt x="213" y="49"/>
                      <a:pt x="213" y="48"/>
                      <a:pt x="213" y="47"/>
                    </a:cubicBezTo>
                    <a:cubicBezTo>
                      <a:pt x="213" y="46"/>
                      <a:pt x="213" y="46"/>
                      <a:pt x="213" y="46"/>
                    </a:cubicBezTo>
                    <a:cubicBezTo>
                      <a:pt x="212" y="45"/>
                      <a:pt x="212" y="44"/>
                      <a:pt x="211" y="43"/>
                    </a:cubicBezTo>
                    <a:cubicBezTo>
                      <a:pt x="209" y="40"/>
                      <a:pt x="207" y="38"/>
                      <a:pt x="205" y="36"/>
                    </a:cubicBezTo>
                    <a:cubicBezTo>
                      <a:pt x="203" y="35"/>
                      <a:pt x="203" y="35"/>
                      <a:pt x="203" y="35"/>
                    </a:cubicBezTo>
                    <a:cubicBezTo>
                      <a:pt x="199" y="31"/>
                      <a:pt x="197" y="27"/>
                      <a:pt x="194" y="23"/>
                    </a:cubicBezTo>
                    <a:cubicBezTo>
                      <a:pt x="192" y="20"/>
                      <a:pt x="190" y="17"/>
                      <a:pt x="189" y="14"/>
                    </a:cubicBezTo>
                    <a:cubicBezTo>
                      <a:pt x="188" y="11"/>
                      <a:pt x="188" y="11"/>
                      <a:pt x="188" y="11"/>
                    </a:cubicBezTo>
                    <a:cubicBezTo>
                      <a:pt x="187" y="10"/>
                      <a:pt x="187" y="10"/>
                      <a:pt x="187" y="10"/>
                    </a:cubicBezTo>
                    <a:cubicBezTo>
                      <a:pt x="187" y="9"/>
                      <a:pt x="186" y="8"/>
                      <a:pt x="186" y="7"/>
                    </a:cubicBezTo>
                    <a:cubicBezTo>
                      <a:pt x="185" y="7"/>
                      <a:pt x="185" y="7"/>
                      <a:pt x="185" y="7"/>
                    </a:cubicBezTo>
                    <a:cubicBezTo>
                      <a:pt x="185" y="6"/>
                      <a:pt x="184" y="4"/>
                      <a:pt x="183" y="4"/>
                    </a:cubicBezTo>
                    <a:cubicBezTo>
                      <a:pt x="183" y="3"/>
                      <a:pt x="183" y="3"/>
                      <a:pt x="183" y="3"/>
                    </a:cubicBezTo>
                    <a:cubicBezTo>
                      <a:pt x="180" y="2"/>
                      <a:pt x="177" y="1"/>
                      <a:pt x="175" y="0"/>
                    </a:cubicBezTo>
                    <a:cubicBezTo>
                      <a:pt x="175" y="0"/>
                      <a:pt x="175" y="0"/>
                      <a:pt x="17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4" name="Freeform 305">
                <a:extLst>
                  <a:ext uri="{FF2B5EF4-FFF2-40B4-BE49-F238E27FC236}">
                    <a16:creationId xmlns:a16="http://schemas.microsoft.com/office/drawing/2014/main" id="{AE7C5DC1-42AA-A64E-B37B-04D296AD03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33538" y="4171552"/>
                <a:ext cx="567508" cy="298494"/>
              </a:xfrm>
              <a:custGeom>
                <a:avLst/>
                <a:gdLst>
                  <a:gd name="T0" fmla="*/ 125 w 178"/>
                  <a:gd name="T1" fmla="*/ 0 h 94"/>
                  <a:gd name="T2" fmla="*/ 111 w 178"/>
                  <a:gd name="T3" fmla="*/ 9 h 94"/>
                  <a:gd name="T4" fmla="*/ 101 w 178"/>
                  <a:gd name="T5" fmla="*/ 15 h 94"/>
                  <a:gd name="T6" fmla="*/ 94 w 178"/>
                  <a:gd name="T7" fmla="*/ 14 h 94"/>
                  <a:gd name="T8" fmla="*/ 83 w 178"/>
                  <a:gd name="T9" fmla="*/ 15 h 94"/>
                  <a:gd name="T10" fmla="*/ 77 w 178"/>
                  <a:gd name="T11" fmla="*/ 17 h 94"/>
                  <a:gd name="T12" fmla="*/ 73 w 178"/>
                  <a:gd name="T13" fmla="*/ 22 h 94"/>
                  <a:gd name="T14" fmla="*/ 71 w 178"/>
                  <a:gd name="T15" fmla="*/ 27 h 94"/>
                  <a:gd name="T16" fmla="*/ 55 w 178"/>
                  <a:gd name="T17" fmla="*/ 29 h 94"/>
                  <a:gd name="T18" fmla="*/ 51 w 178"/>
                  <a:gd name="T19" fmla="*/ 30 h 94"/>
                  <a:gd name="T20" fmla="*/ 43 w 178"/>
                  <a:gd name="T21" fmla="*/ 30 h 94"/>
                  <a:gd name="T22" fmla="*/ 25 w 178"/>
                  <a:gd name="T23" fmla="*/ 20 h 94"/>
                  <a:gd name="T24" fmla="*/ 24 w 178"/>
                  <a:gd name="T25" fmla="*/ 23 h 94"/>
                  <a:gd name="T26" fmla="*/ 23 w 178"/>
                  <a:gd name="T27" fmla="*/ 26 h 94"/>
                  <a:gd name="T28" fmla="*/ 21 w 178"/>
                  <a:gd name="T29" fmla="*/ 31 h 94"/>
                  <a:gd name="T30" fmla="*/ 10 w 178"/>
                  <a:gd name="T31" fmla="*/ 32 h 94"/>
                  <a:gd name="T32" fmla="*/ 11 w 178"/>
                  <a:gd name="T33" fmla="*/ 36 h 94"/>
                  <a:gd name="T34" fmla="*/ 5 w 178"/>
                  <a:gd name="T35" fmla="*/ 43 h 94"/>
                  <a:gd name="T36" fmla="*/ 6 w 178"/>
                  <a:gd name="T37" fmla="*/ 47 h 94"/>
                  <a:gd name="T38" fmla="*/ 7 w 178"/>
                  <a:gd name="T39" fmla="*/ 56 h 94"/>
                  <a:gd name="T40" fmla="*/ 1 w 178"/>
                  <a:gd name="T41" fmla="*/ 56 h 94"/>
                  <a:gd name="T42" fmla="*/ 0 w 178"/>
                  <a:gd name="T43" fmla="*/ 56 h 94"/>
                  <a:gd name="T44" fmla="*/ 0 w 178"/>
                  <a:gd name="T45" fmla="*/ 57 h 94"/>
                  <a:gd name="T46" fmla="*/ 3 w 178"/>
                  <a:gd name="T47" fmla="*/ 63 h 94"/>
                  <a:gd name="T48" fmla="*/ 3 w 178"/>
                  <a:gd name="T49" fmla="*/ 65 h 94"/>
                  <a:gd name="T50" fmla="*/ 8 w 178"/>
                  <a:gd name="T51" fmla="*/ 69 h 94"/>
                  <a:gd name="T52" fmla="*/ 12 w 178"/>
                  <a:gd name="T53" fmla="*/ 72 h 94"/>
                  <a:gd name="T54" fmla="*/ 14 w 178"/>
                  <a:gd name="T55" fmla="*/ 73 h 94"/>
                  <a:gd name="T56" fmla="*/ 17 w 178"/>
                  <a:gd name="T57" fmla="*/ 77 h 94"/>
                  <a:gd name="T58" fmla="*/ 32 w 178"/>
                  <a:gd name="T59" fmla="*/ 88 h 94"/>
                  <a:gd name="T60" fmla="*/ 44 w 178"/>
                  <a:gd name="T61" fmla="*/ 93 h 94"/>
                  <a:gd name="T62" fmla="*/ 47 w 178"/>
                  <a:gd name="T63" fmla="*/ 93 h 94"/>
                  <a:gd name="T64" fmla="*/ 52 w 178"/>
                  <a:gd name="T65" fmla="*/ 94 h 94"/>
                  <a:gd name="T66" fmla="*/ 54 w 178"/>
                  <a:gd name="T67" fmla="*/ 94 h 94"/>
                  <a:gd name="T68" fmla="*/ 58 w 178"/>
                  <a:gd name="T69" fmla="*/ 93 h 94"/>
                  <a:gd name="T70" fmla="*/ 61 w 178"/>
                  <a:gd name="T71" fmla="*/ 92 h 94"/>
                  <a:gd name="T72" fmla="*/ 65 w 178"/>
                  <a:gd name="T73" fmla="*/ 90 h 94"/>
                  <a:gd name="T74" fmla="*/ 87 w 178"/>
                  <a:gd name="T75" fmla="*/ 75 h 94"/>
                  <a:gd name="T76" fmla="*/ 94 w 178"/>
                  <a:gd name="T77" fmla="*/ 79 h 94"/>
                  <a:gd name="T78" fmla="*/ 100 w 178"/>
                  <a:gd name="T79" fmla="*/ 79 h 94"/>
                  <a:gd name="T80" fmla="*/ 105 w 178"/>
                  <a:gd name="T81" fmla="*/ 80 h 94"/>
                  <a:gd name="T82" fmla="*/ 110 w 178"/>
                  <a:gd name="T83" fmla="*/ 81 h 94"/>
                  <a:gd name="T84" fmla="*/ 117 w 178"/>
                  <a:gd name="T85" fmla="*/ 80 h 94"/>
                  <a:gd name="T86" fmla="*/ 122 w 178"/>
                  <a:gd name="T87" fmla="*/ 79 h 94"/>
                  <a:gd name="T88" fmla="*/ 124 w 178"/>
                  <a:gd name="T89" fmla="*/ 76 h 94"/>
                  <a:gd name="T90" fmla="*/ 133 w 178"/>
                  <a:gd name="T91" fmla="*/ 75 h 94"/>
                  <a:gd name="T92" fmla="*/ 141 w 178"/>
                  <a:gd name="T93" fmla="*/ 64 h 94"/>
                  <a:gd name="T94" fmla="*/ 147 w 178"/>
                  <a:gd name="T95" fmla="*/ 51 h 94"/>
                  <a:gd name="T96" fmla="*/ 148 w 178"/>
                  <a:gd name="T97" fmla="*/ 49 h 94"/>
                  <a:gd name="T98" fmla="*/ 162 w 178"/>
                  <a:gd name="T99" fmla="*/ 29 h 94"/>
                  <a:gd name="T100" fmla="*/ 167 w 178"/>
                  <a:gd name="T101" fmla="*/ 26 h 94"/>
                  <a:gd name="T102" fmla="*/ 177 w 178"/>
                  <a:gd name="T103" fmla="*/ 18 h 94"/>
                  <a:gd name="T104" fmla="*/ 174 w 178"/>
                  <a:gd name="T105" fmla="*/ 15 h 94"/>
                  <a:gd name="T106" fmla="*/ 171 w 178"/>
                  <a:gd name="T107" fmla="*/ 12 h 94"/>
                  <a:gd name="T108" fmla="*/ 170 w 178"/>
                  <a:gd name="T109" fmla="*/ 9 h 94"/>
                  <a:gd name="T110" fmla="*/ 163 w 178"/>
                  <a:gd name="T111" fmla="*/ 6 h 94"/>
                  <a:gd name="T112" fmla="*/ 162 w 178"/>
                  <a:gd name="T113" fmla="*/ 6 h 94"/>
                  <a:gd name="T114" fmla="*/ 155 w 178"/>
                  <a:gd name="T115" fmla="*/ 8 h 94"/>
                  <a:gd name="T116" fmla="*/ 153 w 178"/>
                  <a:gd name="T117" fmla="*/ 8 h 94"/>
                  <a:gd name="T118" fmla="*/ 145 w 178"/>
                  <a:gd name="T119" fmla="*/ 2 h 94"/>
                  <a:gd name="T120" fmla="*/ 143 w 178"/>
                  <a:gd name="T121" fmla="*/ 0 h 94"/>
                  <a:gd name="T122" fmla="*/ 139 w 178"/>
                  <a:gd name="T123" fmla="*/ 0 h 94"/>
                  <a:gd name="T124" fmla="*/ 134 w 178"/>
                  <a:gd name="T125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78" h="94">
                    <a:moveTo>
                      <a:pt x="129" y="0"/>
                    </a:moveTo>
                    <a:cubicBezTo>
                      <a:pt x="127" y="0"/>
                      <a:pt x="126" y="0"/>
                      <a:pt x="125" y="0"/>
                    </a:cubicBezTo>
                    <a:cubicBezTo>
                      <a:pt x="120" y="2"/>
                      <a:pt x="117" y="5"/>
                      <a:pt x="113" y="8"/>
                    </a:cubicBezTo>
                    <a:cubicBezTo>
                      <a:pt x="111" y="9"/>
                      <a:pt x="111" y="9"/>
                      <a:pt x="111" y="9"/>
                    </a:cubicBezTo>
                    <a:cubicBezTo>
                      <a:pt x="109" y="11"/>
                      <a:pt x="107" y="13"/>
                      <a:pt x="105" y="13"/>
                    </a:cubicBezTo>
                    <a:cubicBezTo>
                      <a:pt x="104" y="14"/>
                      <a:pt x="102" y="14"/>
                      <a:pt x="101" y="15"/>
                    </a:cubicBezTo>
                    <a:cubicBezTo>
                      <a:pt x="100" y="15"/>
                      <a:pt x="100" y="15"/>
                      <a:pt x="99" y="15"/>
                    </a:cubicBezTo>
                    <a:cubicBezTo>
                      <a:pt x="97" y="15"/>
                      <a:pt x="95" y="14"/>
                      <a:pt x="94" y="14"/>
                    </a:cubicBezTo>
                    <a:cubicBezTo>
                      <a:pt x="93" y="14"/>
                      <a:pt x="92" y="14"/>
                      <a:pt x="91" y="14"/>
                    </a:cubicBezTo>
                    <a:cubicBezTo>
                      <a:pt x="89" y="14"/>
                      <a:pt x="86" y="14"/>
                      <a:pt x="83" y="15"/>
                    </a:cubicBezTo>
                    <a:cubicBezTo>
                      <a:pt x="82" y="16"/>
                      <a:pt x="82" y="16"/>
                      <a:pt x="82" y="16"/>
                    </a:cubicBezTo>
                    <a:cubicBezTo>
                      <a:pt x="77" y="17"/>
                      <a:pt x="77" y="17"/>
                      <a:pt x="77" y="17"/>
                    </a:cubicBezTo>
                    <a:cubicBezTo>
                      <a:pt x="75" y="18"/>
                      <a:pt x="74" y="19"/>
                      <a:pt x="72" y="20"/>
                    </a:cubicBezTo>
                    <a:cubicBezTo>
                      <a:pt x="72" y="21"/>
                      <a:pt x="73" y="21"/>
                      <a:pt x="73" y="22"/>
                    </a:cubicBezTo>
                    <a:cubicBezTo>
                      <a:pt x="75" y="26"/>
                      <a:pt x="75" y="26"/>
                      <a:pt x="75" y="26"/>
                    </a:cubicBezTo>
                    <a:cubicBezTo>
                      <a:pt x="71" y="27"/>
                      <a:pt x="71" y="27"/>
                      <a:pt x="71" y="27"/>
                    </a:cubicBezTo>
                    <a:cubicBezTo>
                      <a:pt x="69" y="28"/>
                      <a:pt x="67" y="28"/>
                      <a:pt x="65" y="28"/>
                    </a:cubicBezTo>
                    <a:cubicBezTo>
                      <a:pt x="62" y="29"/>
                      <a:pt x="58" y="29"/>
                      <a:pt x="55" y="29"/>
                    </a:cubicBezTo>
                    <a:cubicBezTo>
                      <a:pt x="54" y="29"/>
                      <a:pt x="53" y="30"/>
                      <a:pt x="53" y="30"/>
                    </a:cubicBezTo>
                    <a:cubicBezTo>
                      <a:pt x="51" y="30"/>
                      <a:pt x="51" y="30"/>
                      <a:pt x="51" y="30"/>
                    </a:cubicBezTo>
                    <a:cubicBezTo>
                      <a:pt x="49" y="30"/>
                      <a:pt x="47" y="30"/>
                      <a:pt x="45" y="30"/>
                    </a:cubicBezTo>
                    <a:cubicBezTo>
                      <a:pt x="44" y="30"/>
                      <a:pt x="43" y="30"/>
                      <a:pt x="43" y="30"/>
                    </a:cubicBezTo>
                    <a:cubicBezTo>
                      <a:pt x="36" y="30"/>
                      <a:pt x="31" y="26"/>
                      <a:pt x="27" y="22"/>
                    </a:cubicBezTo>
                    <a:cubicBezTo>
                      <a:pt x="26" y="21"/>
                      <a:pt x="25" y="21"/>
                      <a:pt x="25" y="20"/>
                    </a:cubicBezTo>
                    <a:cubicBezTo>
                      <a:pt x="24" y="21"/>
                      <a:pt x="24" y="22"/>
                      <a:pt x="24" y="22"/>
                    </a:cubicBezTo>
                    <a:cubicBezTo>
                      <a:pt x="24" y="23"/>
                      <a:pt x="24" y="23"/>
                      <a:pt x="24" y="23"/>
                    </a:cubicBezTo>
                    <a:cubicBezTo>
                      <a:pt x="24" y="23"/>
                      <a:pt x="23" y="24"/>
                      <a:pt x="23" y="25"/>
                    </a:cubicBezTo>
                    <a:cubicBezTo>
                      <a:pt x="23" y="26"/>
                      <a:pt x="23" y="26"/>
                      <a:pt x="23" y="26"/>
                    </a:cubicBezTo>
                    <a:cubicBezTo>
                      <a:pt x="26" y="29"/>
                      <a:pt x="26" y="29"/>
                      <a:pt x="26" y="29"/>
                    </a:cubicBezTo>
                    <a:cubicBezTo>
                      <a:pt x="21" y="31"/>
                      <a:pt x="21" y="31"/>
                      <a:pt x="21" y="31"/>
                    </a:cubicBezTo>
                    <a:cubicBezTo>
                      <a:pt x="18" y="31"/>
                      <a:pt x="15" y="32"/>
                      <a:pt x="12" y="32"/>
                    </a:cubicBezTo>
                    <a:cubicBezTo>
                      <a:pt x="12" y="32"/>
                      <a:pt x="11" y="32"/>
                      <a:pt x="10" y="32"/>
                    </a:cubicBezTo>
                    <a:cubicBezTo>
                      <a:pt x="11" y="33"/>
                      <a:pt x="11" y="34"/>
                      <a:pt x="11" y="35"/>
                    </a:cubicBezTo>
                    <a:cubicBezTo>
                      <a:pt x="11" y="36"/>
                      <a:pt x="11" y="36"/>
                      <a:pt x="11" y="36"/>
                    </a:cubicBezTo>
                    <a:cubicBezTo>
                      <a:pt x="11" y="40"/>
                      <a:pt x="8" y="41"/>
                      <a:pt x="6" y="42"/>
                    </a:cubicBezTo>
                    <a:cubicBezTo>
                      <a:pt x="6" y="42"/>
                      <a:pt x="5" y="42"/>
                      <a:pt x="5" y="43"/>
                    </a:cubicBezTo>
                    <a:cubicBezTo>
                      <a:pt x="5" y="44"/>
                      <a:pt x="6" y="45"/>
                      <a:pt x="6" y="47"/>
                    </a:cubicBezTo>
                    <a:cubicBezTo>
                      <a:pt x="6" y="47"/>
                      <a:pt x="6" y="47"/>
                      <a:pt x="6" y="47"/>
                    </a:cubicBezTo>
                    <a:cubicBezTo>
                      <a:pt x="6" y="49"/>
                      <a:pt x="7" y="51"/>
                      <a:pt x="7" y="53"/>
                    </a:cubicBezTo>
                    <a:cubicBezTo>
                      <a:pt x="7" y="56"/>
                      <a:pt x="7" y="56"/>
                      <a:pt x="7" y="56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2" y="56"/>
                      <a:pt x="2" y="56"/>
                      <a:pt x="1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1" y="57"/>
                      <a:pt x="1" y="58"/>
                      <a:pt x="1" y="59"/>
                    </a:cubicBezTo>
                    <a:cubicBezTo>
                      <a:pt x="2" y="61"/>
                      <a:pt x="2" y="62"/>
                      <a:pt x="3" y="63"/>
                    </a:cubicBezTo>
                    <a:cubicBezTo>
                      <a:pt x="3" y="64"/>
                      <a:pt x="3" y="64"/>
                      <a:pt x="3" y="64"/>
                    </a:cubicBezTo>
                    <a:cubicBezTo>
                      <a:pt x="3" y="65"/>
                      <a:pt x="3" y="65"/>
                      <a:pt x="3" y="65"/>
                    </a:cubicBezTo>
                    <a:cubicBezTo>
                      <a:pt x="4" y="65"/>
                      <a:pt x="4" y="65"/>
                      <a:pt x="4" y="66"/>
                    </a:cubicBezTo>
                    <a:cubicBezTo>
                      <a:pt x="4" y="66"/>
                      <a:pt x="5" y="67"/>
                      <a:pt x="8" y="69"/>
                    </a:cubicBezTo>
                    <a:cubicBezTo>
                      <a:pt x="9" y="69"/>
                      <a:pt x="9" y="69"/>
                      <a:pt x="9" y="69"/>
                    </a:cubicBezTo>
                    <a:cubicBezTo>
                      <a:pt x="10" y="70"/>
                      <a:pt x="11" y="71"/>
                      <a:pt x="12" y="72"/>
                    </a:cubicBezTo>
                    <a:cubicBezTo>
                      <a:pt x="13" y="72"/>
                      <a:pt x="13" y="72"/>
                      <a:pt x="13" y="72"/>
                    </a:cubicBezTo>
                    <a:cubicBezTo>
                      <a:pt x="13" y="72"/>
                      <a:pt x="14" y="73"/>
                      <a:pt x="14" y="73"/>
                    </a:cubicBezTo>
                    <a:cubicBezTo>
                      <a:pt x="15" y="74"/>
                      <a:pt x="15" y="74"/>
                      <a:pt x="15" y="74"/>
                    </a:cubicBezTo>
                    <a:cubicBezTo>
                      <a:pt x="16" y="75"/>
                      <a:pt x="16" y="75"/>
                      <a:pt x="17" y="77"/>
                    </a:cubicBezTo>
                    <a:cubicBezTo>
                      <a:pt x="20" y="80"/>
                      <a:pt x="25" y="85"/>
                      <a:pt x="29" y="87"/>
                    </a:cubicBezTo>
                    <a:cubicBezTo>
                      <a:pt x="30" y="87"/>
                      <a:pt x="31" y="88"/>
                      <a:pt x="32" y="88"/>
                    </a:cubicBezTo>
                    <a:cubicBezTo>
                      <a:pt x="34" y="89"/>
                      <a:pt x="34" y="89"/>
                      <a:pt x="34" y="89"/>
                    </a:cubicBezTo>
                    <a:cubicBezTo>
                      <a:pt x="37" y="91"/>
                      <a:pt x="41" y="92"/>
                      <a:pt x="44" y="93"/>
                    </a:cubicBezTo>
                    <a:cubicBezTo>
                      <a:pt x="45" y="93"/>
                      <a:pt x="45" y="93"/>
                      <a:pt x="45" y="93"/>
                    </a:cubicBezTo>
                    <a:cubicBezTo>
                      <a:pt x="46" y="93"/>
                      <a:pt x="46" y="93"/>
                      <a:pt x="47" y="93"/>
                    </a:cubicBezTo>
                    <a:cubicBezTo>
                      <a:pt x="48" y="93"/>
                      <a:pt x="48" y="93"/>
                      <a:pt x="48" y="93"/>
                    </a:cubicBezTo>
                    <a:cubicBezTo>
                      <a:pt x="49" y="93"/>
                      <a:pt x="50" y="94"/>
                      <a:pt x="52" y="94"/>
                    </a:cubicBezTo>
                    <a:cubicBezTo>
                      <a:pt x="52" y="94"/>
                      <a:pt x="52" y="94"/>
                      <a:pt x="53" y="94"/>
                    </a:cubicBezTo>
                    <a:cubicBezTo>
                      <a:pt x="53" y="94"/>
                      <a:pt x="54" y="94"/>
                      <a:pt x="54" y="94"/>
                    </a:cubicBezTo>
                    <a:cubicBezTo>
                      <a:pt x="56" y="93"/>
                      <a:pt x="57" y="93"/>
                      <a:pt x="57" y="93"/>
                    </a:cubicBezTo>
                    <a:cubicBezTo>
                      <a:pt x="58" y="93"/>
                      <a:pt x="58" y="93"/>
                      <a:pt x="58" y="93"/>
                    </a:cubicBezTo>
                    <a:cubicBezTo>
                      <a:pt x="58" y="93"/>
                      <a:pt x="58" y="93"/>
                      <a:pt x="58" y="93"/>
                    </a:cubicBezTo>
                    <a:cubicBezTo>
                      <a:pt x="59" y="92"/>
                      <a:pt x="60" y="92"/>
                      <a:pt x="61" y="92"/>
                    </a:cubicBezTo>
                    <a:cubicBezTo>
                      <a:pt x="62" y="91"/>
                      <a:pt x="63" y="91"/>
                      <a:pt x="64" y="90"/>
                    </a:cubicBezTo>
                    <a:cubicBezTo>
                      <a:pt x="65" y="90"/>
                      <a:pt x="65" y="90"/>
                      <a:pt x="65" y="90"/>
                    </a:cubicBezTo>
                    <a:cubicBezTo>
                      <a:pt x="67" y="89"/>
                      <a:pt x="68" y="88"/>
                      <a:pt x="70" y="88"/>
                    </a:cubicBezTo>
                    <a:cubicBezTo>
                      <a:pt x="87" y="75"/>
                      <a:pt x="87" y="75"/>
                      <a:pt x="87" y="75"/>
                    </a:cubicBezTo>
                    <a:cubicBezTo>
                      <a:pt x="80" y="84"/>
                      <a:pt x="80" y="84"/>
                      <a:pt x="80" y="84"/>
                    </a:cubicBezTo>
                    <a:cubicBezTo>
                      <a:pt x="94" y="79"/>
                      <a:pt x="94" y="79"/>
                      <a:pt x="94" y="79"/>
                    </a:cubicBezTo>
                    <a:cubicBezTo>
                      <a:pt x="95" y="79"/>
                      <a:pt x="95" y="79"/>
                      <a:pt x="95" y="79"/>
                    </a:cubicBezTo>
                    <a:cubicBezTo>
                      <a:pt x="100" y="79"/>
                      <a:pt x="100" y="79"/>
                      <a:pt x="100" y="79"/>
                    </a:cubicBezTo>
                    <a:cubicBezTo>
                      <a:pt x="102" y="79"/>
                      <a:pt x="102" y="79"/>
                      <a:pt x="102" y="79"/>
                    </a:cubicBezTo>
                    <a:cubicBezTo>
                      <a:pt x="103" y="79"/>
                      <a:pt x="104" y="80"/>
                      <a:pt x="105" y="80"/>
                    </a:cubicBezTo>
                    <a:cubicBezTo>
                      <a:pt x="106" y="80"/>
                      <a:pt x="106" y="80"/>
                      <a:pt x="106" y="80"/>
                    </a:cubicBezTo>
                    <a:cubicBezTo>
                      <a:pt x="107" y="80"/>
                      <a:pt x="108" y="81"/>
                      <a:pt x="110" y="81"/>
                    </a:cubicBezTo>
                    <a:cubicBezTo>
                      <a:pt x="111" y="81"/>
                      <a:pt x="111" y="81"/>
                      <a:pt x="111" y="81"/>
                    </a:cubicBezTo>
                    <a:cubicBezTo>
                      <a:pt x="117" y="80"/>
                      <a:pt x="117" y="80"/>
                      <a:pt x="117" y="80"/>
                    </a:cubicBezTo>
                    <a:cubicBezTo>
                      <a:pt x="118" y="80"/>
                      <a:pt x="119" y="80"/>
                      <a:pt x="120" y="80"/>
                    </a:cubicBezTo>
                    <a:cubicBezTo>
                      <a:pt x="120" y="80"/>
                      <a:pt x="121" y="80"/>
                      <a:pt x="122" y="79"/>
                    </a:cubicBezTo>
                    <a:cubicBezTo>
                      <a:pt x="122" y="78"/>
                      <a:pt x="122" y="77"/>
                      <a:pt x="123" y="76"/>
                    </a:cubicBezTo>
                    <a:cubicBezTo>
                      <a:pt x="124" y="76"/>
                      <a:pt x="124" y="76"/>
                      <a:pt x="124" y="76"/>
                    </a:cubicBezTo>
                    <a:cubicBezTo>
                      <a:pt x="126" y="75"/>
                      <a:pt x="127" y="75"/>
                      <a:pt x="129" y="75"/>
                    </a:cubicBezTo>
                    <a:cubicBezTo>
                      <a:pt x="130" y="75"/>
                      <a:pt x="132" y="75"/>
                      <a:pt x="133" y="75"/>
                    </a:cubicBezTo>
                    <a:cubicBezTo>
                      <a:pt x="134" y="75"/>
                      <a:pt x="135" y="74"/>
                      <a:pt x="137" y="72"/>
                    </a:cubicBezTo>
                    <a:cubicBezTo>
                      <a:pt x="138" y="70"/>
                      <a:pt x="139" y="67"/>
                      <a:pt x="141" y="64"/>
                    </a:cubicBezTo>
                    <a:cubicBezTo>
                      <a:pt x="142" y="63"/>
                      <a:pt x="142" y="61"/>
                      <a:pt x="143" y="59"/>
                    </a:cubicBezTo>
                    <a:cubicBezTo>
                      <a:pt x="144" y="56"/>
                      <a:pt x="145" y="53"/>
                      <a:pt x="147" y="51"/>
                    </a:cubicBezTo>
                    <a:cubicBezTo>
                      <a:pt x="147" y="50"/>
                      <a:pt x="147" y="50"/>
                      <a:pt x="147" y="49"/>
                    </a:cubicBezTo>
                    <a:cubicBezTo>
                      <a:pt x="148" y="49"/>
                      <a:pt x="148" y="49"/>
                      <a:pt x="148" y="49"/>
                    </a:cubicBezTo>
                    <a:cubicBezTo>
                      <a:pt x="150" y="45"/>
                      <a:pt x="153" y="41"/>
                      <a:pt x="155" y="37"/>
                    </a:cubicBezTo>
                    <a:cubicBezTo>
                      <a:pt x="157" y="34"/>
                      <a:pt x="159" y="31"/>
                      <a:pt x="162" y="29"/>
                    </a:cubicBezTo>
                    <a:cubicBezTo>
                      <a:pt x="162" y="29"/>
                      <a:pt x="163" y="28"/>
                      <a:pt x="165" y="27"/>
                    </a:cubicBezTo>
                    <a:cubicBezTo>
                      <a:pt x="166" y="27"/>
                      <a:pt x="166" y="27"/>
                      <a:pt x="167" y="26"/>
                    </a:cubicBezTo>
                    <a:cubicBezTo>
                      <a:pt x="178" y="19"/>
                      <a:pt x="178" y="19"/>
                      <a:pt x="178" y="19"/>
                    </a:cubicBezTo>
                    <a:cubicBezTo>
                      <a:pt x="178" y="18"/>
                      <a:pt x="177" y="18"/>
                      <a:pt x="177" y="18"/>
                    </a:cubicBezTo>
                    <a:cubicBezTo>
                      <a:pt x="177" y="17"/>
                      <a:pt x="176" y="17"/>
                      <a:pt x="176" y="17"/>
                    </a:cubicBezTo>
                    <a:cubicBezTo>
                      <a:pt x="175" y="16"/>
                      <a:pt x="175" y="15"/>
                      <a:pt x="174" y="15"/>
                    </a:cubicBezTo>
                    <a:cubicBezTo>
                      <a:pt x="173" y="14"/>
                      <a:pt x="173" y="14"/>
                      <a:pt x="173" y="14"/>
                    </a:cubicBezTo>
                    <a:cubicBezTo>
                      <a:pt x="172" y="13"/>
                      <a:pt x="172" y="13"/>
                      <a:pt x="171" y="12"/>
                    </a:cubicBezTo>
                    <a:cubicBezTo>
                      <a:pt x="171" y="12"/>
                      <a:pt x="170" y="11"/>
                      <a:pt x="169" y="11"/>
                    </a:cubicBezTo>
                    <a:cubicBezTo>
                      <a:pt x="170" y="9"/>
                      <a:pt x="170" y="9"/>
                      <a:pt x="170" y="9"/>
                    </a:cubicBezTo>
                    <a:cubicBezTo>
                      <a:pt x="169" y="11"/>
                      <a:pt x="169" y="11"/>
                      <a:pt x="169" y="11"/>
                    </a:cubicBezTo>
                    <a:cubicBezTo>
                      <a:pt x="167" y="9"/>
                      <a:pt x="165" y="8"/>
                      <a:pt x="163" y="6"/>
                    </a:cubicBezTo>
                    <a:cubicBezTo>
                      <a:pt x="162" y="6"/>
                      <a:pt x="162" y="6"/>
                      <a:pt x="162" y="6"/>
                    </a:cubicBezTo>
                    <a:cubicBezTo>
                      <a:pt x="162" y="6"/>
                      <a:pt x="162" y="6"/>
                      <a:pt x="162" y="6"/>
                    </a:cubicBezTo>
                    <a:cubicBezTo>
                      <a:pt x="160" y="7"/>
                      <a:pt x="158" y="8"/>
                      <a:pt x="155" y="8"/>
                    </a:cubicBezTo>
                    <a:cubicBezTo>
                      <a:pt x="155" y="8"/>
                      <a:pt x="155" y="8"/>
                      <a:pt x="155" y="8"/>
                    </a:cubicBezTo>
                    <a:cubicBezTo>
                      <a:pt x="155" y="8"/>
                      <a:pt x="154" y="8"/>
                      <a:pt x="154" y="8"/>
                    </a:cubicBezTo>
                    <a:cubicBezTo>
                      <a:pt x="153" y="8"/>
                      <a:pt x="153" y="8"/>
                      <a:pt x="153" y="8"/>
                    </a:cubicBezTo>
                    <a:cubicBezTo>
                      <a:pt x="152" y="8"/>
                      <a:pt x="151" y="8"/>
                      <a:pt x="150" y="7"/>
                    </a:cubicBezTo>
                    <a:cubicBezTo>
                      <a:pt x="148" y="6"/>
                      <a:pt x="147" y="4"/>
                      <a:pt x="145" y="2"/>
                    </a:cubicBezTo>
                    <a:cubicBezTo>
                      <a:pt x="144" y="1"/>
                      <a:pt x="144" y="1"/>
                      <a:pt x="144" y="1"/>
                    </a:cubicBezTo>
                    <a:cubicBezTo>
                      <a:pt x="144" y="1"/>
                      <a:pt x="143" y="1"/>
                      <a:pt x="143" y="0"/>
                    </a:cubicBezTo>
                    <a:cubicBezTo>
                      <a:pt x="142" y="0"/>
                      <a:pt x="142" y="0"/>
                      <a:pt x="142" y="0"/>
                    </a:cubicBezTo>
                    <a:cubicBezTo>
                      <a:pt x="141" y="0"/>
                      <a:pt x="140" y="0"/>
                      <a:pt x="139" y="0"/>
                    </a:cubicBezTo>
                    <a:cubicBezTo>
                      <a:pt x="137" y="0"/>
                      <a:pt x="137" y="0"/>
                      <a:pt x="137" y="0"/>
                    </a:cubicBezTo>
                    <a:cubicBezTo>
                      <a:pt x="134" y="0"/>
                      <a:pt x="134" y="0"/>
                      <a:pt x="134" y="0"/>
                    </a:cubicBezTo>
                    <a:cubicBezTo>
                      <a:pt x="132" y="0"/>
                      <a:pt x="131" y="0"/>
                      <a:pt x="12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5" name="Freeform 306">
                <a:extLst>
                  <a:ext uri="{FF2B5EF4-FFF2-40B4-BE49-F238E27FC236}">
                    <a16:creationId xmlns:a16="http://schemas.microsoft.com/office/drawing/2014/main" id="{29260E87-CC92-E644-84E5-AED18B68E6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88815" y="4060998"/>
                <a:ext cx="482750" cy="184256"/>
              </a:xfrm>
              <a:custGeom>
                <a:avLst/>
                <a:gdLst>
                  <a:gd name="T0" fmla="*/ 62 w 152"/>
                  <a:gd name="T1" fmla="*/ 4 h 58"/>
                  <a:gd name="T2" fmla="*/ 60 w 152"/>
                  <a:gd name="T3" fmla="*/ 4 h 58"/>
                  <a:gd name="T4" fmla="*/ 57 w 152"/>
                  <a:gd name="T5" fmla="*/ 3 h 58"/>
                  <a:gd name="T6" fmla="*/ 53 w 152"/>
                  <a:gd name="T7" fmla="*/ 1 h 58"/>
                  <a:gd name="T8" fmla="*/ 53 w 152"/>
                  <a:gd name="T9" fmla="*/ 1 h 58"/>
                  <a:gd name="T10" fmla="*/ 47 w 152"/>
                  <a:gd name="T11" fmla="*/ 3 h 58"/>
                  <a:gd name="T12" fmla="*/ 37 w 152"/>
                  <a:gd name="T13" fmla="*/ 9 h 58"/>
                  <a:gd name="T14" fmla="*/ 35 w 152"/>
                  <a:gd name="T15" fmla="*/ 12 h 58"/>
                  <a:gd name="T16" fmla="*/ 26 w 152"/>
                  <a:gd name="T17" fmla="*/ 22 h 58"/>
                  <a:gd name="T18" fmla="*/ 13 w 152"/>
                  <a:gd name="T19" fmla="*/ 25 h 58"/>
                  <a:gd name="T20" fmla="*/ 8 w 152"/>
                  <a:gd name="T21" fmla="*/ 24 h 58"/>
                  <a:gd name="T22" fmla="*/ 7 w 152"/>
                  <a:gd name="T23" fmla="*/ 24 h 58"/>
                  <a:gd name="T24" fmla="*/ 3 w 152"/>
                  <a:gd name="T25" fmla="*/ 30 h 58"/>
                  <a:gd name="T26" fmla="*/ 3 w 152"/>
                  <a:gd name="T27" fmla="*/ 39 h 58"/>
                  <a:gd name="T28" fmla="*/ 0 w 152"/>
                  <a:gd name="T29" fmla="*/ 38 h 58"/>
                  <a:gd name="T30" fmla="*/ 0 w 152"/>
                  <a:gd name="T31" fmla="*/ 38 h 58"/>
                  <a:gd name="T32" fmla="*/ 3 w 152"/>
                  <a:gd name="T33" fmla="*/ 43 h 58"/>
                  <a:gd name="T34" fmla="*/ 6 w 152"/>
                  <a:gd name="T35" fmla="*/ 47 h 58"/>
                  <a:gd name="T36" fmla="*/ 6 w 152"/>
                  <a:gd name="T37" fmla="*/ 48 h 58"/>
                  <a:gd name="T38" fmla="*/ 9 w 152"/>
                  <a:gd name="T39" fmla="*/ 48 h 58"/>
                  <a:gd name="T40" fmla="*/ 13 w 152"/>
                  <a:gd name="T41" fmla="*/ 51 h 58"/>
                  <a:gd name="T42" fmla="*/ 23 w 152"/>
                  <a:gd name="T43" fmla="*/ 57 h 58"/>
                  <a:gd name="T44" fmla="*/ 29 w 152"/>
                  <a:gd name="T45" fmla="*/ 58 h 58"/>
                  <a:gd name="T46" fmla="*/ 48 w 152"/>
                  <a:gd name="T47" fmla="*/ 56 h 58"/>
                  <a:gd name="T48" fmla="*/ 51 w 152"/>
                  <a:gd name="T49" fmla="*/ 50 h 58"/>
                  <a:gd name="T50" fmla="*/ 63 w 152"/>
                  <a:gd name="T51" fmla="*/ 44 h 58"/>
                  <a:gd name="T52" fmla="*/ 76 w 152"/>
                  <a:gd name="T53" fmla="*/ 42 h 58"/>
                  <a:gd name="T54" fmla="*/ 78 w 152"/>
                  <a:gd name="T55" fmla="*/ 42 h 58"/>
                  <a:gd name="T56" fmla="*/ 82 w 152"/>
                  <a:gd name="T57" fmla="*/ 43 h 58"/>
                  <a:gd name="T58" fmla="*/ 85 w 152"/>
                  <a:gd name="T59" fmla="*/ 42 h 58"/>
                  <a:gd name="T60" fmla="*/ 91 w 152"/>
                  <a:gd name="T61" fmla="*/ 38 h 58"/>
                  <a:gd name="T62" fmla="*/ 106 w 152"/>
                  <a:gd name="T63" fmla="*/ 29 h 58"/>
                  <a:gd name="T64" fmla="*/ 118 w 152"/>
                  <a:gd name="T65" fmla="*/ 28 h 58"/>
                  <a:gd name="T66" fmla="*/ 121 w 152"/>
                  <a:gd name="T67" fmla="*/ 28 h 58"/>
                  <a:gd name="T68" fmla="*/ 127 w 152"/>
                  <a:gd name="T69" fmla="*/ 29 h 58"/>
                  <a:gd name="T70" fmla="*/ 134 w 152"/>
                  <a:gd name="T71" fmla="*/ 33 h 58"/>
                  <a:gd name="T72" fmla="*/ 138 w 152"/>
                  <a:gd name="T73" fmla="*/ 36 h 58"/>
                  <a:gd name="T74" fmla="*/ 143 w 152"/>
                  <a:gd name="T75" fmla="*/ 34 h 58"/>
                  <a:gd name="T76" fmla="*/ 144 w 152"/>
                  <a:gd name="T77" fmla="*/ 30 h 58"/>
                  <a:gd name="T78" fmla="*/ 136 w 152"/>
                  <a:gd name="T79" fmla="*/ 35 h 58"/>
                  <a:gd name="T80" fmla="*/ 150 w 152"/>
                  <a:gd name="T81" fmla="*/ 14 h 58"/>
                  <a:gd name="T82" fmla="*/ 148 w 152"/>
                  <a:gd name="T83" fmla="*/ 14 h 58"/>
                  <a:gd name="T84" fmla="*/ 138 w 152"/>
                  <a:gd name="T85" fmla="*/ 8 h 58"/>
                  <a:gd name="T86" fmla="*/ 120 w 152"/>
                  <a:gd name="T87" fmla="*/ 6 h 58"/>
                  <a:gd name="T88" fmla="*/ 112 w 152"/>
                  <a:gd name="T89" fmla="*/ 8 h 58"/>
                  <a:gd name="T90" fmla="*/ 103 w 152"/>
                  <a:gd name="T91" fmla="*/ 6 h 58"/>
                  <a:gd name="T92" fmla="*/ 99 w 152"/>
                  <a:gd name="T93" fmla="*/ 5 h 58"/>
                  <a:gd name="T94" fmla="*/ 96 w 152"/>
                  <a:gd name="T95" fmla="*/ 6 h 58"/>
                  <a:gd name="T96" fmla="*/ 90 w 152"/>
                  <a:gd name="T97" fmla="*/ 8 h 58"/>
                  <a:gd name="T98" fmla="*/ 82 w 152"/>
                  <a:gd name="T99" fmla="*/ 12 h 58"/>
                  <a:gd name="T100" fmla="*/ 81 w 152"/>
                  <a:gd name="T101" fmla="*/ 12 h 58"/>
                  <a:gd name="T102" fmla="*/ 79 w 152"/>
                  <a:gd name="T103" fmla="*/ 12 h 58"/>
                  <a:gd name="T104" fmla="*/ 77 w 152"/>
                  <a:gd name="T105" fmla="*/ 11 h 58"/>
                  <a:gd name="T106" fmla="*/ 76 w 152"/>
                  <a:gd name="T107" fmla="*/ 9 h 58"/>
                  <a:gd name="T108" fmla="*/ 76 w 152"/>
                  <a:gd name="T109" fmla="*/ 4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52" h="58">
                    <a:moveTo>
                      <a:pt x="71" y="0"/>
                    </a:moveTo>
                    <a:cubicBezTo>
                      <a:pt x="68" y="1"/>
                      <a:pt x="65" y="3"/>
                      <a:pt x="62" y="4"/>
                    </a:cubicBezTo>
                    <a:cubicBezTo>
                      <a:pt x="62" y="4"/>
                      <a:pt x="61" y="4"/>
                      <a:pt x="61" y="4"/>
                    </a:cubicBezTo>
                    <a:cubicBezTo>
                      <a:pt x="60" y="4"/>
                      <a:pt x="60" y="4"/>
                      <a:pt x="60" y="4"/>
                    </a:cubicBezTo>
                    <a:cubicBezTo>
                      <a:pt x="59" y="4"/>
                      <a:pt x="58" y="4"/>
                      <a:pt x="57" y="3"/>
                    </a:cubicBezTo>
                    <a:cubicBezTo>
                      <a:pt x="57" y="3"/>
                      <a:pt x="57" y="3"/>
                      <a:pt x="57" y="3"/>
                    </a:cubicBezTo>
                    <a:cubicBezTo>
                      <a:pt x="56" y="3"/>
                      <a:pt x="55" y="2"/>
                      <a:pt x="55" y="2"/>
                    </a:cubicBezTo>
                    <a:cubicBezTo>
                      <a:pt x="54" y="1"/>
                      <a:pt x="54" y="1"/>
                      <a:pt x="53" y="1"/>
                    </a:cubicBezTo>
                    <a:cubicBezTo>
                      <a:pt x="53" y="1"/>
                      <a:pt x="53" y="1"/>
                      <a:pt x="53" y="1"/>
                    </a:cubicBezTo>
                    <a:cubicBezTo>
                      <a:pt x="53" y="1"/>
                      <a:pt x="53" y="1"/>
                      <a:pt x="53" y="1"/>
                    </a:cubicBezTo>
                    <a:cubicBezTo>
                      <a:pt x="51" y="1"/>
                      <a:pt x="49" y="2"/>
                      <a:pt x="48" y="3"/>
                    </a:cubicBezTo>
                    <a:cubicBezTo>
                      <a:pt x="47" y="3"/>
                      <a:pt x="47" y="3"/>
                      <a:pt x="47" y="3"/>
                    </a:cubicBezTo>
                    <a:cubicBezTo>
                      <a:pt x="44" y="4"/>
                      <a:pt x="39" y="6"/>
                      <a:pt x="38" y="8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6" y="10"/>
                      <a:pt x="36" y="10"/>
                      <a:pt x="35" y="11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5" y="13"/>
                      <a:pt x="35" y="14"/>
                      <a:pt x="34" y="15"/>
                    </a:cubicBezTo>
                    <a:cubicBezTo>
                      <a:pt x="33" y="18"/>
                      <a:pt x="29" y="20"/>
                      <a:pt x="26" y="22"/>
                    </a:cubicBezTo>
                    <a:cubicBezTo>
                      <a:pt x="22" y="24"/>
                      <a:pt x="18" y="25"/>
                      <a:pt x="14" y="25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1" y="25"/>
                      <a:pt x="10" y="25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4" y="27"/>
                      <a:pt x="3" y="29"/>
                      <a:pt x="3" y="30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3" y="39"/>
                      <a:pt x="3" y="39"/>
                      <a:pt x="3" y="39"/>
                    </a:cubicBezTo>
                    <a:cubicBezTo>
                      <a:pt x="1" y="36"/>
                      <a:pt x="1" y="36"/>
                      <a:pt x="1" y="36"/>
                    </a:cubicBezTo>
                    <a:cubicBezTo>
                      <a:pt x="0" y="37"/>
                      <a:pt x="0" y="37"/>
                      <a:pt x="0" y="38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0" y="39"/>
                      <a:pt x="1" y="39"/>
                      <a:pt x="1" y="40"/>
                    </a:cubicBezTo>
                    <a:cubicBezTo>
                      <a:pt x="2" y="41"/>
                      <a:pt x="3" y="42"/>
                      <a:pt x="3" y="43"/>
                    </a:cubicBezTo>
                    <a:cubicBezTo>
                      <a:pt x="4" y="44"/>
                      <a:pt x="5" y="45"/>
                      <a:pt x="5" y="46"/>
                    </a:cubicBezTo>
                    <a:cubicBezTo>
                      <a:pt x="6" y="47"/>
                      <a:pt x="6" y="47"/>
                      <a:pt x="6" y="47"/>
                    </a:cubicBezTo>
                    <a:cubicBezTo>
                      <a:pt x="6" y="48"/>
                      <a:pt x="6" y="48"/>
                      <a:pt x="6" y="48"/>
                    </a:cubicBezTo>
                    <a:cubicBezTo>
                      <a:pt x="6" y="48"/>
                      <a:pt x="6" y="48"/>
                      <a:pt x="6" y="48"/>
                    </a:cubicBezTo>
                    <a:cubicBezTo>
                      <a:pt x="8" y="48"/>
                      <a:pt x="8" y="48"/>
                      <a:pt x="8" y="48"/>
                    </a:cubicBezTo>
                    <a:cubicBezTo>
                      <a:pt x="8" y="48"/>
                      <a:pt x="9" y="48"/>
                      <a:pt x="9" y="48"/>
                    </a:cubicBezTo>
                    <a:cubicBezTo>
                      <a:pt x="10" y="48"/>
                      <a:pt x="10" y="48"/>
                      <a:pt x="10" y="48"/>
                    </a:cubicBezTo>
                    <a:cubicBezTo>
                      <a:pt x="11" y="49"/>
                      <a:pt x="12" y="50"/>
                      <a:pt x="13" y="51"/>
                    </a:cubicBezTo>
                    <a:cubicBezTo>
                      <a:pt x="14" y="51"/>
                      <a:pt x="14" y="51"/>
                      <a:pt x="14" y="51"/>
                    </a:cubicBezTo>
                    <a:cubicBezTo>
                      <a:pt x="17" y="54"/>
                      <a:pt x="20" y="56"/>
                      <a:pt x="23" y="57"/>
                    </a:cubicBezTo>
                    <a:cubicBezTo>
                      <a:pt x="24" y="58"/>
                      <a:pt x="25" y="58"/>
                      <a:pt x="26" y="58"/>
                    </a:cubicBezTo>
                    <a:cubicBezTo>
                      <a:pt x="27" y="58"/>
                      <a:pt x="28" y="58"/>
                      <a:pt x="29" y="58"/>
                    </a:cubicBezTo>
                    <a:cubicBezTo>
                      <a:pt x="35" y="58"/>
                      <a:pt x="41" y="57"/>
                      <a:pt x="46" y="56"/>
                    </a:cubicBezTo>
                    <a:cubicBezTo>
                      <a:pt x="47" y="56"/>
                      <a:pt x="48" y="56"/>
                      <a:pt x="48" y="56"/>
                    </a:cubicBezTo>
                    <a:cubicBezTo>
                      <a:pt x="48" y="55"/>
                      <a:pt x="48" y="53"/>
                      <a:pt x="49" y="52"/>
                    </a:cubicBezTo>
                    <a:cubicBezTo>
                      <a:pt x="49" y="51"/>
                      <a:pt x="50" y="50"/>
                      <a:pt x="51" y="50"/>
                    </a:cubicBezTo>
                    <a:cubicBezTo>
                      <a:pt x="53" y="48"/>
                      <a:pt x="55" y="47"/>
                      <a:pt x="58" y="46"/>
                    </a:cubicBezTo>
                    <a:cubicBezTo>
                      <a:pt x="63" y="44"/>
                      <a:pt x="63" y="44"/>
                      <a:pt x="63" y="44"/>
                    </a:cubicBezTo>
                    <a:cubicBezTo>
                      <a:pt x="66" y="43"/>
                      <a:pt x="70" y="42"/>
                      <a:pt x="74" y="42"/>
                    </a:cubicBezTo>
                    <a:cubicBezTo>
                      <a:pt x="74" y="42"/>
                      <a:pt x="75" y="42"/>
                      <a:pt x="76" y="42"/>
                    </a:cubicBezTo>
                    <a:cubicBezTo>
                      <a:pt x="77" y="42"/>
                      <a:pt x="77" y="42"/>
                      <a:pt x="77" y="42"/>
                    </a:cubicBezTo>
                    <a:cubicBezTo>
                      <a:pt x="77" y="42"/>
                      <a:pt x="78" y="42"/>
                      <a:pt x="78" y="42"/>
                    </a:cubicBezTo>
                    <a:cubicBezTo>
                      <a:pt x="79" y="42"/>
                      <a:pt x="80" y="42"/>
                      <a:pt x="80" y="42"/>
                    </a:cubicBezTo>
                    <a:cubicBezTo>
                      <a:pt x="81" y="43"/>
                      <a:pt x="82" y="43"/>
                      <a:pt x="82" y="43"/>
                    </a:cubicBezTo>
                    <a:cubicBezTo>
                      <a:pt x="82" y="43"/>
                      <a:pt x="83" y="43"/>
                      <a:pt x="83" y="43"/>
                    </a:cubicBezTo>
                    <a:cubicBezTo>
                      <a:pt x="84" y="43"/>
                      <a:pt x="84" y="42"/>
                      <a:pt x="85" y="42"/>
                    </a:cubicBezTo>
                    <a:cubicBezTo>
                      <a:pt x="87" y="41"/>
                      <a:pt x="88" y="41"/>
                      <a:pt x="90" y="39"/>
                    </a:cubicBezTo>
                    <a:cubicBezTo>
                      <a:pt x="91" y="38"/>
                      <a:pt x="91" y="38"/>
                      <a:pt x="91" y="38"/>
                    </a:cubicBezTo>
                    <a:cubicBezTo>
                      <a:pt x="96" y="34"/>
                      <a:pt x="100" y="31"/>
                      <a:pt x="105" y="29"/>
                    </a:cubicBezTo>
                    <a:cubicBezTo>
                      <a:pt x="106" y="29"/>
                      <a:pt x="106" y="29"/>
                      <a:pt x="106" y="29"/>
                    </a:cubicBezTo>
                    <a:cubicBezTo>
                      <a:pt x="108" y="28"/>
                      <a:pt x="110" y="28"/>
                      <a:pt x="112" y="28"/>
                    </a:cubicBezTo>
                    <a:cubicBezTo>
                      <a:pt x="114" y="28"/>
                      <a:pt x="116" y="28"/>
                      <a:pt x="118" y="28"/>
                    </a:cubicBezTo>
                    <a:cubicBezTo>
                      <a:pt x="120" y="28"/>
                      <a:pt x="120" y="28"/>
                      <a:pt x="120" y="28"/>
                    </a:cubicBezTo>
                    <a:cubicBezTo>
                      <a:pt x="121" y="28"/>
                      <a:pt x="121" y="28"/>
                      <a:pt x="121" y="28"/>
                    </a:cubicBezTo>
                    <a:cubicBezTo>
                      <a:pt x="122" y="28"/>
                      <a:pt x="123" y="28"/>
                      <a:pt x="124" y="28"/>
                    </a:cubicBezTo>
                    <a:cubicBezTo>
                      <a:pt x="125" y="28"/>
                      <a:pt x="126" y="28"/>
                      <a:pt x="127" y="29"/>
                    </a:cubicBezTo>
                    <a:cubicBezTo>
                      <a:pt x="130" y="29"/>
                      <a:pt x="131" y="30"/>
                      <a:pt x="132" y="31"/>
                    </a:cubicBezTo>
                    <a:cubicBezTo>
                      <a:pt x="134" y="33"/>
                      <a:pt x="134" y="33"/>
                      <a:pt x="134" y="33"/>
                    </a:cubicBezTo>
                    <a:cubicBezTo>
                      <a:pt x="135" y="35"/>
                      <a:pt x="136" y="36"/>
                      <a:pt x="136" y="36"/>
                    </a:cubicBezTo>
                    <a:cubicBezTo>
                      <a:pt x="138" y="36"/>
                      <a:pt x="138" y="36"/>
                      <a:pt x="138" y="36"/>
                    </a:cubicBezTo>
                    <a:cubicBezTo>
                      <a:pt x="139" y="36"/>
                      <a:pt x="141" y="35"/>
                      <a:pt x="142" y="35"/>
                    </a:cubicBezTo>
                    <a:cubicBezTo>
                      <a:pt x="143" y="34"/>
                      <a:pt x="143" y="34"/>
                      <a:pt x="143" y="34"/>
                    </a:cubicBezTo>
                    <a:cubicBezTo>
                      <a:pt x="144" y="34"/>
                      <a:pt x="144" y="34"/>
                      <a:pt x="144" y="34"/>
                    </a:cubicBezTo>
                    <a:cubicBezTo>
                      <a:pt x="144" y="32"/>
                      <a:pt x="144" y="31"/>
                      <a:pt x="144" y="30"/>
                    </a:cubicBezTo>
                    <a:cubicBezTo>
                      <a:pt x="145" y="29"/>
                      <a:pt x="145" y="29"/>
                      <a:pt x="145" y="28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52" y="15"/>
                      <a:pt x="152" y="15"/>
                      <a:pt x="152" y="15"/>
                    </a:cubicBezTo>
                    <a:cubicBezTo>
                      <a:pt x="152" y="15"/>
                      <a:pt x="151" y="14"/>
                      <a:pt x="150" y="14"/>
                    </a:cubicBezTo>
                    <a:cubicBezTo>
                      <a:pt x="150" y="14"/>
                      <a:pt x="150" y="14"/>
                      <a:pt x="150" y="14"/>
                    </a:cubicBezTo>
                    <a:cubicBezTo>
                      <a:pt x="149" y="14"/>
                      <a:pt x="149" y="14"/>
                      <a:pt x="148" y="14"/>
                    </a:cubicBezTo>
                    <a:cubicBezTo>
                      <a:pt x="146" y="13"/>
                      <a:pt x="144" y="12"/>
                      <a:pt x="143" y="11"/>
                    </a:cubicBezTo>
                    <a:cubicBezTo>
                      <a:pt x="141" y="10"/>
                      <a:pt x="140" y="9"/>
                      <a:pt x="138" y="8"/>
                    </a:cubicBezTo>
                    <a:cubicBezTo>
                      <a:pt x="135" y="6"/>
                      <a:pt x="131" y="4"/>
                      <a:pt x="127" y="4"/>
                    </a:cubicBezTo>
                    <a:cubicBezTo>
                      <a:pt x="125" y="4"/>
                      <a:pt x="123" y="5"/>
                      <a:pt x="120" y="6"/>
                    </a:cubicBezTo>
                    <a:cubicBezTo>
                      <a:pt x="116" y="7"/>
                      <a:pt x="116" y="7"/>
                      <a:pt x="116" y="7"/>
                    </a:cubicBezTo>
                    <a:cubicBezTo>
                      <a:pt x="115" y="8"/>
                      <a:pt x="113" y="8"/>
                      <a:pt x="112" y="8"/>
                    </a:cubicBezTo>
                    <a:cubicBezTo>
                      <a:pt x="110" y="8"/>
                      <a:pt x="107" y="7"/>
                      <a:pt x="104" y="6"/>
                    </a:cubicBezTo>
                    <a:cubicBezTo>
                      <a:pt x="103" y="6"/>
                      <a:pt x="103" y="6"/>
                      <a:pt x="103" y="6"/>
                    </a:cubicBezTo>
                    <a:cubicBezTo>
                      <a:pt x="102" y="6"/>
                      <a:pt x="101" y="6"/>
                      <a:pt x="101" y="5"/>
                    </a:cubicBezTo>
                    <a:cubicBezTo>
                      <a:pt x="100" y="5"/>
                      <a:pt x="100" y="5"/>
                      <a:pt x="99" y="5"/>
                    </a:cubicBezTo>
                    <a:cubicBezTo>
                      <a:pt x="99" y="5"/>
                      <a:pt x="98" y="5"/>
                      <a:pt x="98" y="5"/>
                    </a:cubicBezTo>
                    <a:cubicBezTo>
                      <a:pt x="97" y="5"/>
                      <a:pt x="97" y="6"/>
                      <a:pt x="96" y="6"/>
                    </a:cubicBezTo>
                    <a:cubicBezTo>
                      <a:pt x="94" y="7"/>
                      <a:pt x="92" y="7"/>
                      <a:pt x="91" y="8"/>
                    </a:cubicBezTo>
                    <a:cubicBezTo>
                      <a:pt x="90" y="8"/>
                      <a:pt x="90" y="8"/>
                      <a:pt x="90" y="8"/>
                    </a:cubicBezTo>
                    <a:cubicBezTo>
                      <a:pt x="88" y="10"/>
                      <a:pt x="86" y="11"/>
                      <a:pt x="84" y="11"/>
                    </a:cubicBezTo>
                    <a:cubicBezTo>
                      <a:pt x="83" y="12"/>
                      <a:pt x="83" y="12"/>
                      <a:pt x="82" y="12"/>
                    </a:cubicBezTo>
                    <a:cubicBezTo>
                      <a:pt x="82" y="12"/>
                      <a:pt x="82" y="12"/>
                      <a:pt x="82" y="12"/>
                    </a:cubicBezTo>
                    <a:cubicBezTo>
                      <a:pt x="81" y="12"/>
                      <a:pt x="81" y="12"/>
                      <a:pt x="81" y="12"/>
                    </a:cubicBezTo>
                    <a:cubicBezTo>
                      <a:pt x="80" y="12"/>
                      <a:pt x="80" y="12"/>
                      <a:pt x="79" y="12"/>
                    </a:cubicBezTo>
                    <a:cubicBezTo>
                      <a:pt x="79" y="12"/>
                      <a:pt x="79" y="12"/>
                      <a:pt x="79" y="12"/>
                    </a:cubicBezTo>
                    <a:cubicBezTo>
                      <a:pt x="78" y="11"/>
                      <a:pt x="78" y="11"/>
                      <a:pt x="78" y="11"/>
                    </a:cubicBezTo>
                    <a:cubicBezTo>
                      <a:pt x="77" y="11"/>
                      <a:pt x="77" y="11"/>
                      <a:pt x="77" y="11"/>
                    </a:cubicBezTo>
                    <a:cubicBezTo>
                      <a:pt x="74" y="12"/>
                      <a:pt x="74" y="12"/>
                      <a:pt x="74" y="12"/>
                    </a:cubicBezTo>
                    <a:cubicBezTo>
                      <a:pt x="76" y="9"/>
                      <a:pt x="76" y="9"/>
                      <a:pt x="76" y="9"/>
                    </a:cubicBezTo>
                    <a:cubicBezTo>
                      <a:pt x="76" y="9"/>
                      <a:pt x="76" y="8"/>
                      <a:pt x="76" y="8"/>
                    </a:cubicBezTo>
                    <a:cubicBezTo>
                      <a:pt x="75" y="7"/>
                      <a:pt x="75" y="5"/>
                      <a:pt x="76" y="4"/>
                    </a:cubicBezTo>
                    <a:cubicBezTo>
                      <a:pt x="73" y="3"/>
                      <a:pt x="72" y="1"/>
                      <a:pt x="7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6" name="Freeform 307">
                <a:extLst>
                  <a:ext uri="{FF2B5EF4-FFF2-40B4-BE49-F238E27FC236}">
                    <a16:creationId xmlns:a16="http://schemas.microsoft.com/office/drawing/2014/main" id="{29B2AE4C-0D42-5945-9EDC-4DF4E7920F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1376" y="3405048"/>
                <a:ext cx="917594" cy="685432"/>
              </a:xfrm>
              <a:custGeom>
                <a:avLst/>
                <a:gdLst>
                  <a:gd name="T0" fmla="*/ 69 w 290"/>
                  <a:gd name="T1" fmla="*/ 22 h 215"/>
                  <a:gd name="T2" fmla="*/ 6 w 290"/>
                  <a:gd name="T3" fmla="*/ 31 h 215"/>
                  <a:gd name="T4" fmla="*/ 6 w 290"/>
                  <a:gd name="T5" fmla="*/ 39 h 215"/>
                  <a:gd name="T6" fmla="*/ 11 w 290"/>
                  <a:gd name="T7" fmla="*/ 38 h 215"/>
                  <a:gd name="T8" fmla="*/ 23 w 290"/>
                  <a:gd name="T9" fmla="*/ 48 h 215"/>
                  <a:gd name="T10" fmla="*/ 19 w 290"/>
                  <a:gd name="T11" fmla="*/ 51 h 215"/>
                  <a:gd name="T12" fmla="*/ 15 w 290"/>
                  <a:gd name="T13" fmla="*/ 74 h 215"/>
                  <a:gd name="T14" fmla="*/ 23 w 290"/>
                  <a:gd name="T15" fmla="*/ 82 h 215"/>
                  <a:gd name="T16" fmla="*/ 25 w 290"/>
                  <a:gd name="T17" fmla="*/ 95 h 215"/>
                  <a:gd name="T18" fmla="*/ 30 w 290"/>
                  <a:gd name="T19" fmla="*/ 103 h 215"/>
                  <a:gd name="T20" fmla="*/ 29 w 290"/>
                  <a:gd name="T21" fmla="*/ 121 h 215"/>
                  <a:gd name="T22" fmla="*/ 31 w 290"/>
                  <a:gd name="T23" fmla="*/ 126 h 215"/>
                  <a:gd name="T24" fmla="*/ 39 w 290"/>
                  <a:gd name="T25" fmla="*/ 138 h 215"/>
                  <a:gd name="T26" fmla="*/ 39 w 290"/>
                  <a:gd name="T27" fmla="*/ 144 h 215"/>
                  <a:gd name="T28" fmla="*/ 48 w 290"/>
                  <a:gd name="T29" fmla="*/ 152 h 215"/>
                  <a:gd name="T30" fmla="*/ 66 w 290"/>
                  <a:gd name="T31" fmla="*/ 157 h 215"/>
                  <a:gd name="T32" fmla="*/ 74 w 290"/>
                  <a:gd name="T33" fmla="*/ 157 h 215"/>
                  <a:gd name="T34" fmla="*/ 75 w 290"/>
                  <a:gd name="T35" fmla="*/ 170 h 215"/>
                  <a:gd name="T36" fmla="*/ 82 w 290"/>
                  <a:gd name="T37" fmla="*/ 176 h 215"/>
                  <a:gd name="T38" fmla="*/ 87 w 290"/>
                  <a:gd name="T39" fmla="*/ 173 h 215"/>
                  <a:gd name="T40" fmla="*/ 96 w 290"/>
                  <a:gd name="T41" fmla="*/ 167 h 215"/>
                  <a:gd name="T42" fmla="*/ 101 w 290"/>
                  <a:gd name="T43" fmla="*/ 168 h 215"/>
                  <a:gd name="T44" fmla="*/ 114 w 290"/>
                  <a:gd name="T45" fmla="*/ 161 h 215"/>
                  <a:gd name="T46" fmla="*/ 116 w 290"/>
                  <a:gd name="T47" fmla="*/ 182 h 215"/>
                  <a:gd name="T48" fmla="*/ 126 w 290"/>
                  <a:gd name="T49" fmla="*/ 181 h 215"/>
                  <a:gd name="T50" fmla="*/ 141 w 290"/>
                  <a:gd name="T51" fmla="*/ 192 h 215"/>
                  <a:gd name="T52" fmla="*/ 152 w 290"/>
                  <a:gd name="T53" fmla="*/ 202 h 215"/>
                  <a:gd name="T54" fmla="*/ 152 w 290"/>
                  <a:gd name="T55" fmla="*/ 203 h 215"/>
                  <a:gd name="T56" fmla="*/ 165 w 290"/>
                  <a:gd name="T57" fmla="*/ 196 h 215"/>
                  <a:gd name="T58" fmla="*/ 170 w 290"/>
                  <a:gd name="T59" fmla="*/ 203 h 215"/>
                  <a:gd name="T60" fmla="*/ 174 w 290"/>
                  <a:gd name="T61" fmla="*/ 210 h 215"/>
                  <a:gd name="T62" fmla="*/ 184 w 290"/>
                  <a:gd name="T63" fmla="*/ 205 h 215"/>
                  <a:gd name="T64" fmla="*/ 193 w 290"/>
                  <a:gd name="T65" fmla="*/ 205 h 215"/>
                  <a:gd name="T66" fmla="*/ 209 w 290"/>
                  <a:gd name="T67" fmla="*/ 205 h 215"/>
                  <a:gd name="T68" fmla="*/ 243 w 290"/>
                  <a:gd name="T69" fmla="*/ 214 h 215"/>
                  <a:gd name="T70" fmla="*/ 250 w 290"/>
                  <a:gd name="T71" fmla="*/ 213 h 215"/>
                  <a:gd name="T72" fmla="*/ 266 w 290"/>
                  <a:gd name="T73" fmla="*/ 182 h 215"/>
                  <a:gd name="T74" fmla="*/ 280 w 290"/>
                  <a:gd name="T75" fmla="*/ 171 h 215"/>
                  <a:gd name="T76" fmla="*/ 287 w 290"/>
                  <a:gd name="T77" fmla="*/ 158 h 215"/>
                  <a:gd name="T78" fmla="*/ 287 w 290"/>
                  <a:gd name="T79" fmla="*/ 151 h 215"/>
                  <a:gd name="T80" fmla="*/ 276 w 290"/>
                  <a:gd name="T81" fmla="*/ 128 h 215"/>
                  <a:gd name="T82" fmla="*/ 273 w 290"/>
                  <a:gd name="T83" fmla="*/ 126 h 215"/>
                  <a:gd name="T84" fmla="*/ 274 w 290"/>
                  <a:gd name="T85" fmla="*/ 118 h 215"/>
                  <a:gd name="T86" fmla="*/ 274 w 290"/>
                  <a:gd name="T87" fmla="*/ 106 h 215"/>
                  <a:gd name="T88" fmla="*/ 265 w 290"/>
                  <a:gd name="T89" fmla="*/ 102 h 215"/>
                  <a:gd name="T90" fmla="*/ 285 w 290"/>
                  <a:gd name="T91" fmla="*/ 79 h 215"/>
                  <a:gd name="T92" fmla="*/ 280 w 290"/>
                  <a:gd name="T93" fmla="*/ 55 h 215"/>
                  <a:gd name="T94" fmla="*/ 272 w 290"/>
                  <a:gd name="T95" fmla="*/ 34 h 215"/>
                  <a:gd name="T96" fmla="*/ 262 w 290"/>
                  <a:gd name="T97" fmla="*/ 23 h 215"/>
                  <a:gd name="T98" fmla="*/ 256 w 290"/>
                  <a:gd name="T99" fmla="*/ 22 h 215"/>
                  <a:gd name="T100" fmla="*/ 169 w 290"/>
                  <a:gd name="T101" fmla="*/ 19 h 215"/>
                  <a:gd name="T102" fmla="*/ 158 w 290"/>
                  <a:gd name="T103" fmla="*/ 23 h 215"/>
                  <a:gd name="T104" fmla="*/ 164 w 290"/>
                  <a:gd name="T105" fmla="*/ 15 h 215"/>
                  <a:gd name="T106" fmla="*/ 133 w 290"/>
                  <a:gd name="T107" fmla="*/ 7 h 215"/>
                  <a:gd name="T108" fmla="*/ 124 w 290"/>
                  <a:gd name="T109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90" h="215">
                    <a:moveTo>
                      <a:pt x="124" y="0"/>
                    </a:moveTo>
                    <a:cubicBezTo>
                      <a:pt x="119" y="0"/>
                      <a:pt x="115" y="1"/>
                      <a:pt x="111" y="2"/>
                    </a:cubicBezTo>
                    <a:cubicBezTo>
                      <a:pt x="100" y="5"/>
                      <a:pt x="88" y="9"/>
                      <a:pt x="77" y="12"/>
                    </a:cubicBezTo>
                    <a:cubicBezTo>
                      <a:pt x="75" y="13"/>
                      <a:pt x="72" y="20"/>
                      <a:pt x="69" y="22"/>
                    </a:cubicBezTo>
                    <a:cubicBezTo>
                      <a:pt x="62" y="26"/>
                      <a:pt x="52" y="25"/>
                      <a:pt x="44" y="27"/>
                    </a:cubicBezTo>
                    <a:cubicBezTo>
                      <a:pt x="37" y="29"/>
                      <a:pt x="30" y="31"/>
                      <a:pt x="23" y="32"/>
                    </a:cubicBezTo>
                    <a:cubicBezTo>
                      <a:pt x="21" y="33"/>
                      <a:pt x="14" y="34"/>
                      <a:pt x="13" y="36"/>
                    </a:cubicBezTo>
                    <a:cubicBezTo>
                      <a:pt x="12" y="34"/>
                      <a:pt x="7" y="32"/>
                      <a:pt x="6" y="31"/>
                    </a:cubicBezTo>
                    <a:cubicBezTo>
                      <a:pt x="7" y="32"/>
                      <a:pt x="6" y="32"/>
                      <a:pt x="7" y="32"/>
                    </a:cubicBezTo>
                    <a:cubicBezTo>
                      <a:pt x="7" y="32"/>
                      <a:pt x="7" y="32"/>
                      <a:pt x="7" y="32"/>
                    </a:cubicBezTo>
                    <a:cubicBezTo>
                      <a:pt x="2" y="34"/>
                      <a:pt x="0" y="39"/>
                      <a:pt x="5" y="39"/>
                    </a:cubicBezTo>
                    <a:cubicBezTo>
                      <a:pt x="5" y="39"/>
                      <a:pt x="6" y="39"/>
                      <a:pt x="6" y="39"/>
                    </a:cubicBezTo>
                    <a:cubicBezTo>
                      <a:pt x="7" y="38"/>
                      <a:pt x="7" y="38"/>
                      <a:pt x="8" y="38"/>
                    </a:cubicBezTo>
                    <a:cubicBezTo>
                      <a:pt x="8" y="38"/>
                      <a:pt x="8" y="38"/>
                      <a:pt x="9" y="38"/>
                    </a:cubicBezTo>
                    <a:cubicBezTo>
                      <a:pt x="9" y="38"/>
                      <a:pt x="9" y="38"/>
                      <a:pt x="10" y="38"/>
                    </a:cubicBezTo>
                    <a:cubicBezTo>
                      <a:pt x="10" y="38"/>
                      <a:pt x="11" y="38"/>
                      <a:pt x="11" y="38"/>
                    </a:cubicBezTo>
                    <a:cubicBezTo>
                      <a:pt x="12" y="38"/>
                      <a:pt x="12" y="38"/>
                      <a:pt x="12" y="38"/>
                    </a:cubicBezTo>
                    <a:cubicBezTo>
                      <a:pt x="16" y="38"/>
                      <a:pt x="20" y="38"/>
                      <a:pt x="24" y="39"/>
                    </a:cubicBezTo>
                    <a:cubicBezTo>
                      <a:pt x="24" y="40"/>
                      <a:pt x="23" y="42"/>
                      <a:pt x="23" y="42"/>
                    </a:cubicBezTo>
                    <a:cubicBezTo>
                      <a:pt x="23" y="44"/>
                      <a:pt x="24" y="46"/>
                      <a:pt x="23" y="48"/>
                    </a:cubicBezTo>
                    <a:cubicBezTo>
                      <a:pt x="22" y="47"/>
                      <a:pt x="20" y="45"/>
                      <a:pt x="17" y="45"/>
                    </a:cubicBezTo>
                    <a:cubicBezTo>
                      <a:pt x="18" y="49"/>
                      <a:pt x="18" y="49"/>
                      <a:pt x="18" y="49"/>
                    </a:cubicBezTo>
                    <a:cubicBezTo>
                      <a:pt x="19" y="49"/>
                      <a:pt x="19" y="50"/>
                      <a:pt x="19" y="50"/>
                    </a:cubicBezTo>
                    <a:cubicBezTo>
                      <a:pt x="19" y="51"/>
                      <a:pt x="19" y="51"/>
                      <a:pt x="19" y="51"/>
                    </a:cubicBezTo>
                    <a:cubicBezTo>
                      <a:pt x="20" y="55"/>
                      <a:pt x="21" y="59"/>
                      <a:pt x="21" y="65"/>
                    </a:cubicBezTo>
                    <a:cubicBezTo>
                      <a:pt x="20" y="67"/>
                      <a:pt x="20" y="70"/>
                      <a:pt x="18" y="72"/>
                    </a:cubicBezTo>
                    <a:cubicBezTo>
                      <a:pt x="17" y="73"/>
                      <a:pt x="17" y="73"/>
                      <a:pt x="17" y="73"/>
                    </a:cubicBezTo>
                    <a:cubicBezTo>
                      <a:pt x="16" y="74"/>
                      <a:pt x="15" y="74"/>
                      <a:pt x="15" y="74"/>
                    </a:cubicBezTo>
                    <a:cubicBezTo>
                      <a:pt x="15" y="75"/>
                      <a:pt x="15" y="75"/>
                      <a:pt x="15" y="75"/>
                    </a:cubicBezTo>
                    <a:cubicBezTo>
                      <a:pt x="16" y="76"/>
                      <a:pt x="16" y="76"/>
                      <a:pt x="16" y="76"/>
                    </a:cubicBezTo>
                    <a:cubicBezTo>
                      <a:pt x="18" y="78"/>
                      <a:pt x="18" y="78"/>
                      <a:pt x="18" y="78"/>
                    </a:cubicBezTo>
                    <a:cubicBezTo>
                      <a:pt x="20" y="80"/>
                      <a:pt x="21" y="81"/>
                      <a:pt x="23" y="82"/>
                    </a:cubicBezTo>
                    <a:cubicBezTo>
                      <a:pt x="24" y="83"/>
                      <a:pt x="26" y="84"/>
                      <a:pt x="26" y="85"/>
                    </a:cubicBezTo>
                    <a:cubicBezTo>
                      <a:pt x="27" y="85"/>
                      <a:pt x="27" y="85"/>
                      <a:pt x="27" y="85"/>
                    </a:cubicBezTo>
                    <a:cubicBezTo>
                      <a:pt x="28" y="89"/>
                      <a:pt x="27" y="92"/>
                      <a:pt x="26" y="93"/>
                    </a:cubicBezTo>
                    <a:cubicBezTo>
                      <a:pt x="25" y="94"/>
                      <a:pt x="25" y="94"/>
                      <a:pt x="25" y="95"/>
                    </a:cubicBezTo>
                    <a:cubicBezTo>
                      <a:pt x="25" y="95"/>
                      <a:pt x="26" y="96"/>
                      <a:pt x="26" y="96"/>
                    </a:cubicBezTo>
                    <a:cubicBezTo>
                      <a:pt x="27" y="98"/>
                      <a:pt x="27" y="98"/>
                      <a:pt x="27" y="98"/>
                    </a:cubicBezTo>
                    <a:cubicBezTo>
                      <a:pt x="29" y="100"/>
                      <a:pt x="29" y="100"/>
                      <a:pt x="29" y="100"/>
                    </a:cubicBezTo>
                    <a:cubicBezTo>
                      <a:pt x="29" y="101"/>
                      <a:pt x="29" y="102"/>
                      <a:pt x="30" y="103"/>
                    </a:cubicBezTo>
                    <a:cubicBezTo>
                      <a:pt x="30" y="105"/>
                      <a:pt x="30" y="106"/>
                      <a:pt x="30" y="107"/>
                    </a:cubicBezTo>
                    <a:cubicBezTo>
                      <a:pt x="30" y="111"/>
                      <a:pt x="29" y="113"/>
                      <a:pt x="27" y="117"/>
                    </a:cubicBezTo>
                    <a:cubicBezTo>
                      <a:pt x="27" y="117"/>
                      <a:pt x="28" y="118"/>
                      <a:pt x="29" y="120"/>
                    </a:cubicBezTo>
                    <a:cubicBezTo>
                      <a:pt x="29" y="121"/>
                      <a:pt x="29" y="121"/>
                      <a:pt x="29" y="121"/>
                    </a:cubicBezTo>
                    <a:cubicBezTo>
                      <a:pt x="30" y="122"/>
                      <a:pt x="30" y="124"/>
                      <a:pt x="30" y="124"/>
                    </a:cubicBezTo>
                    <a:cubicBezTo>
                      <a:pt x="31" y="125"/>
                      <a:pt x="31" y="125"/>
                      <a:pt x="31" y="126"/>
                    </a:cubicBezTo>
                    <a:cubicBezTo>
                      <a:pt x="31" y="126"/>
                      <a:pt x="31" y="126"/>
                      <a:pt x="31" y="126"/>
                    </a:cubicBezTo>
                    <a:cubicBezTo>
                      <a:pt x="31" y="126"/>
                      <a:pt x="31" y="126"/>
                      <a:pt x="31" y="126"/>
                    </a:cubicBezTo>
                    <a:cubicBezTo>
                      <a:pt x="32" y="127"/>
                      <a:pt x="32" y="127"/>
                      <a:pt x="32" y="127"/>
                    </a:cubicBezTo>
                    <a:cubicBezTo>
                      <a:pt x="34" y="128"/>
                      <a:pt x="36" y="130"/>
                      <a:pt x="38" y="133"/>
                    </a:cubicBezTo>
                    <a:cubicBezTo>
                      <a:pt x="38" y="135"/>
                      <a:pt x="38" y="136"/>
                      <a:pt x="38" y="137"/>
                    </a:cubicBezTo>
                    <a:cubicBezTo>
                      <a:pt x="39" y="138"/>
                      <a:pt x="39" y="138"/>
                      <a:pt x="39" y="138"/>
                    </a:cubicBezTo>
                    <a:cubicBezTo>
                      <a:pt x="39" y="139"/>
                      <a:pt x="38" y="139"/>
                      <a:pt x="38" y="140"/>
                    </a:cubicBezTo>
                    <a:cubicBezTo>
                      <a:pt x="38" y="141"/>
                      <a:pt x="38" y="141"/>
                      <a:pt x="38" y="141"/>
                    </a:cubicBezTo>
                    <a:cubicBezTo>
                      <a:pt x="38" y="142"/>
                      <a:pt x="38" y="143"/>
                      <a:pt x="38" y="143"/>
                    </a:cubicBezTo>
                    <a:cubicBezTo>
                      <a:pt x="39" y="144"/>
                      <a:pt x="39" y="144"/>
                      <a:pt x="39" y="144"/>
                    </a:cubicBezTo>
                    <a:cubicBezTo>
                      <a:pt x="42" y="145"/>
                      <a:pt x="43" y="146"/>
                      <a:pt x="44" y="148"/>
                    </a:cubicBezTo>
                    <a:cubicBezTo>
                      <a:pt x="45" y="149"/>
                      <a:pt x="45" y="149"/>
                      <a:pt x="45" y="149"/>
                    </a:cubicBezTo>
                    <a:cubicBezTo>
                      <a:pt x="46" y="150"/>
                      <a:pt x="47" y="152"/>
                      <a:pt x="47" y="152"/>
                    </a:cubicBezTo>
                    <a:cubicBezTo>
                      <a:pt x="48" y="152"/>
                      <a:pt x="48" y="152"/>
                      <a:pt x="48" y="152"/>
                    </a:cubicBezTo>
                    <a:cubicBezTo>
                      <a:pt x="48" y="153"/>
                      <a:pt x="48" y="153"/>
                      <a:pt x="48" y="153"/>
                    </a:cubicBezTo>
                    <a:cubicBezTo>
                      <a:pt x="49" y="153"/>
                      <a:pt x="49" y="153"/>
                      <a:pt x="49" y="153"/>
                    </a:cubicBezTo>
                    <a:cubicBezTo>
                      <a:pt x="51" y="153"/>
                      <a:pt x="51" y="153"/>
                      <a:pt x="51" y="153"/>
                    </a:cubicBezTo>
                    <a:cubicBezTo>
                      <a:pt x="66" y="157"/>
                      <a:pt x="66" y="157"/>
                      <a:pt x="66" y="157"/>
                    </a:cubicBezTo>
                    <a:cubicBezTo>
                      <a:pt x="66" y="157"/>
                      <a:pt x="66" y="157"/>
                      <a:pt x="66" y="157"/>
                    </a:cubicBezTo>
                    <a:cubicBezTo>
                      <a:pt x="66" y="157"/>
                      <a:pt x="67" y="157"/>
                      <a:pt x="68" y="156"/>
                    </a:cubicBezTo>
                    <a:cubicBezTo>
                      <a:pt x="69" y="156"/>
                      <a:pt x="70" y="156"/>
                      <a:pt x="71" y="156"/>
                    </a:cubicBezTo>
                    <a:cubicBezTo>
                      <a:pt x="72" y="156"/>
                      <a:pt x="73" y="157"/>
                      <a:pt x="74" y="157"/>
                    </a:cubicBezTo>
                    <a:cubicBezTo>
                      <a:pt x="75" y="158"/>
                      <a:pt x="77" y="160"/>
                      <a:pt x="77" y="162"/>
                    </a:cubicBezTo>
                    <a:cubicBezTo>
                      <a:pt x="77" y="163"/>
                      <a:pt x="77" y="163"/>
                      <a:pt x="77" y="163"/>
                    </a:cubicBezTo>
                    <a:cubicBezTo>
                      <a:pt x="77" y="165"/>
                      <a:pt x="77" y="167"/>
                      <a:pt x="76" y="168"/>
                    </a:cubicBezTo>
                    <a:cubicBezTo>
                      <a:pt x="75" y="170"/>
                      <a:pt x="75" y="170"/>
                      <a:pt x="75" y="170"/>
                    </a:cubicBezTo>
                    <a:cubicBezTo>
                      <a:pt x="75" y="170"/>
                      <a:pt x="75" y="170"/>
                      <a:pt x="75" y="170"/>
                    </a:cubicBezTo>
                    <a:cubicBezTo>
                      <a:pt x="76" y="171"/>
                      <a:pt x="76" y="171"/>
                      <a:pt x="76" y="171"/>
                    </a:cubicBezTo>
                    <a:cubicBezTo>
                      <a:pt x="77" y="172"/>
                      <a:pt x="78" y="172"/>
                      <a:pt x="79" y="173"/>
                    </a:cubicBezTo>
                    <a:cubicBezTo>
                      <a:pt x="80" y="174"/>
                      <a:pt x="81" y="176"/>
                      <a:pt x="82" y="176"/>
                    </a:cubicBezTo>
                    <a:cubicBezTo>
                      <a:pt x="82" y="176"/>
                      <a:pt x="82" y="176"/>
                      <a:pt x="82" y="176"/>
                    </a:cubicBezTo>
                    <a:cubicBezTo>
                      <a:pt x="82" y="176"/>
                      <a:pt x="84" y="176"/>
                      <a:pt x="84" y="175"/>
                    </a:cubicBezTo>
                    <a:cubicBezTo>
                      <a:pt x="85" y="175"/>
                      <a:pt x="85" y="175"/>
                      <a:pt x="85" y="175"/>
                    </a:cubicBezTo>
                    <a:cubicBezTo>
                      <a:pt x="86" y="174"/>
                      <a:pt x="87" y="174"/>
                      <a:pt x="87" y="173"/>
                    </a:cubicBezTo>
                    <a:cubicBezTo>
                      <a:pt x="87" y="173"/>
                      <a:pt x="87" y="173"/>
                      <a:pt x="87" y="172"/>
                    </a:cubicBezTo>
                    <a:cubicBezTo>
                      <a:pt x="83" y="163"/>
                      <a:pt x="83" y="163"/>
                      <a:pt x="83" y="163"/>
                    </a:cubicBezTo>
                    <a:cubicBezTo>
                      <a:pt x="93" y="166"/>
                      <a:pt x="93" y="166"/>
                      <a:pt x="93" y="166"/>
                    </a:cubicBezTo>
                    <a:cubicBezTo>
                      <a:pt x="94" y="166"/>
                      <a:pt x="95" y="167"/>
                      <a:pt x="96" y="167"/>
                    </a:cubicBezTo>
                    <a:cubicBezTo>
                      <a:pt x="96" y="167"/>
                      <a:pt x="96" y="167"/>
                      <a:pt x="96" y="167"/>
                    </a:cubicBezTo>
                    <a:cubicBezTo>
                      <a:pt x="97" y="167"/>
                      <a:pt x="97" y="167"/>
                      <a:pt x="98" y="168"/>
                    </a:cubicBezTo>
                    <a:cubicBezTo>
                      <a:pt x="99" y="168"/>
                      <a:pt x="99" y="168"/>
                      <a:pt x="99" y="168"/>
                    </a:cubicBezTo>
                    <a:cubicBezTo>
                      <a:pt x="99" y="168"/>
                      <a:pt x="100" y="168"/>
                      <a:pt x="101" y="168"/>
                    </a:cubicBezTo>
                    <a:cubicBezTo>
                      <a:pt x="102" y="169"/>
                      <a:pt x="102" y="169"/>
                      <a:pt x="102" y="169"/>
                    </a:cubicBezTo>
                    <a:cubicBezTo>
                      <a:pt x="104" y="169"/>
                      <a:pt x="107" y="170"/>
                      <a:pt x="109" y="170"/>
                    </a:cubicBezTo>
                    <a:cubicBezTo>
                      <a:pt x="109" y="170"/>
                      <a:pt x="109" y="170"/>
                      <a:pt x="109" y="170"/>
                    </a:cubicBezTo>
                    <a:cubicBezTo>
                      <a:pt x="114" y="161"/>
                      <a:pt x="114" y="161"/>
                      <a:pt x="114" y="161"/>
                    </a:cubicBezTo>
                    <a:cubicBezTo>
                      <a:pt x="115" y="172"/>
                      <a:pt x="115" y="172"/>
                      <a:pt x="115" y="172"/>
                    </a:cubicBezTo>
                    <a:cubicBezTo>
                      <a:pt x="116" y="175"/>
                      <a:pt x="115" y="178"/>
                      <a:pt x="114" y="180"/>
                    </a:cubicBezTo>
                    <a:cubicBezTo>
                      <a:pt x="114" y="180"/>
                      <a:pt x="114" y="180"/>
                      <a:pt x="114" y="180"/>
                    </a:cubicBezTo>
                    <a:cubicBezTo>
                      <a:pt x="115" y="181"/>
                      <a:pt x="116" y="182"/>
                      <a:pt x="116" y="182"/>
                    </a:cubicBezTo>
                    <a:cubicBezTo>
                      <a:pt x="117" y="182"/>
                      <a:pt x="117" y="182"/>
                      <a:pt x="117" y="182"/>
                    </a:cubicBezTo>
                    <a:cubicBezTo>
                      <a:pt x="117" y="182"/>
                      <a:pt x="117" y="182"/>
                      <a:pt x="117" y="182"/>
                    </a:cubicBezTo>
                    <a:cubicBezTo>
                      <a:pt x="119" y="181"/>
                      <a:pt x="120" y="180"/>
                      <a:pt x="122" y="180"/>
                    </a:cubicBezTo>
                    <a:cubicBezTo>
                      <a:pt x="123" y="180"/>
                      <a:pt x="124" y="180"/>
                      <a:pt x="126" y="181"/>
                    </a:cubicBezTo>
                    <a:cubicBezTo>
                      <a:pt x="128" y="178"/>
                      <a:pt x="128" y="178"/>
                      <a:pt x="128" y="178"/>
                    </a:cubicBezTo>
                    <a:cubicBezTo>
                      <a:pt x="127" y="182"/>
                      <a:pt x="127" y="182"/>
                      <a:pt x="127" y="182"/>
                    </a:cubicBezTo>
                    <a:cubicBezTo>
                      <a:pt x="128" y="183"/>
                      <a:pt x="129" y="183"/>
                      <a:pt x="130" y="184"/>
                    </a:cubicBezTo>
                    <a:cubicBezTo>
                      <a:pt x="134" y="186"/>
                      <a:pt x="138" y="188"/>
                      <a:pt x="141" y="192"/>
                    </a:cubicBezTo>
                    <a:cubicBezTo>
                      <a:pt x="142" y="194"/>
                      <a:pt x="143" y="195"/>
                      <a:pt x="144" y="197"/>
                    </a:cubicBezTo>
                    <a:cubicBezTo>
                      <a:pt x="145" y="198"/>
                      <a:pt x="145" y="198"/>
                      <a:pt x="145" y="198"/>
                    </a:cubicBezTo>
                    <a:cubicBezTo>
                      <a:pt x="145" y="198"/>
                      <a:pt x="146" y="199"/>
                      <a:pt x="146" y="200"/>
                    </a:cubicBezTo>
                    <a:cubicBezTo>
                      <a:pt x="152" y="202"/>
                      <a:pt x="152" y="202"/>
                      <a:pt x="152" y="202"/>
                    </a:cubicBezTo>
                    <a:cubicBezTo>
                      <a:pt x="151" y="203"/>
                      <a:pt x="151" y="203"/>
                      <a:pt x="151" y="203"/>
                    </a:cubicBezTo>
                    <a:cubicBezTo>
                      <a:pt x="152" y="203"/>
                      <a:pt x="152" y="203"/>
                      <a:pt x="152" y="203"/>
                    </a:cubicBezTo>
                    <a:cubicBezTo>
                      <a:pt x="152" y="203"/>
                      <a:pt x="152" y="203"/>
                      <a:pt x="152" y="203"/>
                    </a:cubicBezTo>
                    <a:cubicBezTo>
                      <a:pt x="152" y="203"/>
                      <a:pt x="152" y="203"/>
                      <a:pt x="152" y="203"/>
                    </a:cubicBezTo>
                    <a:cubicBezTo>
                      <a:pt x="154" y="202"/>
                      <a:pt x="156" y="201"/>
                      <a:pt x="158" y="200"/>
                    </a:cubicBezTo>
                    <a:cubicBezTo>
                      <a:pt x="159" y="199"/>
                      <a:pt x="159" y="199"/>
                      <a:pt x="159" y="199"/>
                    </a:cubicBezTo>
                    <a:cubicBezTo>
                      <a:pt x="160" y="199"/>
                      <a:pt x="161" y="198"/>
                      <a:pt x="161" y="198"/>
                    </a:cubicBezTo>
                    <a:cubicBezTo>
                      <a:pt x="165" y="196"/>
                      <a:pt x="165" y="196"/>
                      <a:pt x="165" y="196"/>
                    </a:cubicBezTo>
                    <a:cubicBezTo>
                      <a:pt x="166" y="199"/>
                      <a:pt x="166" y="199"/>
                      <a:pt x="166" y="199"/>
                    </a:cubicBezTo>
                    <a:cubicBezTo>
                      <a:pt x="167" y="201"/>
                      <a:pt x="168" y="202"/>
                      <a:pt x="169" y="203"/>
                    </a:cubicBezTo>
                    <a:cubicBezTo>
                      <a:pt x="169" y="203"/>
                      <a:pt x="169" y="203"/>
                      <a:pt x="169" y="203"/>
                    </a:cubicBezTo>
                    <a:cubicBezTo>
                      <a:pt x="170" y="203"/>
                      <a:pt x="170" y="203"/>
                      <a:pt x="170" y="203"/>
                    </a:cubicBezTo>
                    <a:cubicBezTo>
                      <a:pt x="174" y="203"/>
                      <a:pt x="174" y="203"/>
                      <a:pt x="174" y="203"/>
                    </a:cubicBezTo>
                    <a:cubicBezTo>
                      <a:pt x="174" y="206"/>
                      <a:pt x="174" y="206"/>
                      <a:pt x="174" y="206"/>
                    </a:cubicBezTo>
                    <a:cubicBezTo>
                      <a:pt x="174" y="207"/>
                      <a:pt x="174" y="208"/>
                      <a:pt x="174" y="209"/>
                    </a:cubicBezTo>
                    <a:cubicBezTo>
                      <a:pt x="174" y="210"/>
                      <a:pt x="174" y="210"/>
                      <a:pt x="174" y="210"/>
                    </a:cubicBezTo>
                    <a:cubicBezTo>
                      <a:pt x="174" y="210"/>
                      <a:pt x="174" y="210"/>
                      <a:pt x="174" y="210"/>
                    </a:cubicBezTo>
                    <a:cubicBezTo>
                      <a:pt x="175" y="210"/>
                      <a:pt x="176" y="209"/>
                      <a:pt x="177" y="209"/>
                    </a:cubicBezTo>
                    <a:cubicBezTo>
                      <a:pt x="178" y="208"/>
                      <a:pt x="178" y="208"/>
                      <a:pt x="178" y="208"/>
                    </a:cubicBezTo>
                    <a:cubicBezTo>
                      <a:pt x="181" y="207"/>
                      <a:pt x="182" y="206"/>
                      <a:pt x="184" y="205"/>
                    </a:cubicBezTo>
                    <a:cubicBezTo>
                      <a:pt x="185" y="205"/>
                      <a:pt x="187" y="205"/>
                      <a:pt x="188" y="204"/>
                    </a:cubicBezTo>
                    <a:cubicBezTo>
                      <a:pt x="189" y="204"/>
                      <a:pt x="189" y="204"/>
                      <a:pt x="189" y="204"/>
                    </a:cubicBezTo>
                    <a:cubicBezTo>
                      <a:pt x="189" y="204"/>
                      <a:pt x="190" y="204"/>
                      <a:pt x="190" y="204"/>
                    </a:cubicBezTo>
                    <a:cubicBezTo>
                      <a:pt x="191" y="204"/>
                      <a:pt x="192" y="204"/>
                      <a:pt x="193" y="205"/>
                    </a:cubicBezTo>
                    <a:cubicBezTo>
                      <a:pt x="194" y="205"/>
                      <a:pt x="195" y="205"/>
                      <a:pt x="196" y="205"/>
                    </a:cubicBezTo>
                    <a:cubicBezTo>
                      <a:pt x="200" y="206"/>
                      <a:pt x="202" y="207"/>
                      <a:pt x="203" y="207"/>
                    </a:cubicBezTo>
                    <a:cubicBezTo>
                      <a:pt x="204" y="207"/>
                      <a:pt x="204" y="207"/>
                      <a:pt x="204" y="207"/>
                    </a:cubicBezTo>
                    <a:cubicBezTo>
                      <a:pt x="209" y="205"/>
                      <a:pt x="209" y="205"/>
                      <a:pt x="209" y="205"/>
                    </a:cubicBezTo>
                    <a:cubicBezTo>
                      <a:pt x="212" y="204"/>
                      <a:pt x="214" y="203"/>
                      <a:pt x="217" y="203"/>
                    </a:cubicBezTo>
                    <a:cubicBezTo>
                      <a:pt x="217" y="203"/>
                      <a:pt x="217" y="203"/>
                      <a:pt x="217" y="203"/>
                    </a:cubicBezTo>
                    <a:cubicBezTo>
                      <a:pt x="225" y="203"/>
                      <a:pt x="231" y="207"/>
                      <a:pt x="238" y="211"/>
                    </a:cubicBezTo>
                    <a:cubicBezTo>
                      <a:pt x="239" y="212"/>
                      <a:pt x="241" y="213"/>
                      <a:pt x="243" y="214"/>
                    </a:cubicBezTo>
                    <a:cubicBezTo>
                      <a:pt x="244" y="214"/>
                      <a:pt x="245" y="214"/>
                      <a:pt x="246" y="214"/>
                    </a:cubicBezTo>
                    <a:cubicBezTo>
                      <a:pt x="247" y="215"/>
                      <a:pt x="248" y="215"/>
                      <a:pt x="249" y="215"/>
                    </a:cubicBezTo>
                    <a:cubicBezTo>
                      <a:pt x="250" y="215"/>
                      <a:pt x="250" y="215"/>
                      <a:pt x="250" y="215"/>
                    </a:cubicBezTo>
                    <a:cubicBezTo>
                      <a:pt x="250" y="214"/>
                      <a:pt x="250" y="214"/>
                      <a:pt x="250" y="213"/>
                    </a:cubicBezTo>
                    <a:cubicBezTo>
                      <a:pt x="250" y="212"/>
                      <a:pt x="250" y="211"/>
                      <a:pt x="250" y="211"/>
                    </a:cubicBezTo>
                    <a:cubicBezTo>
                      <a:pt x="250" y="210"/>
                      <a:pt x="250" y="210"/>
                      <a:pt x="250" y="210"/>
                    </a:cubicBezTo>
                    <a:cubicBezTo>
                      <a:pt x="249" y="204"/>
                      <a:pt x="249" y="200"/>
                      <a:pt x="251" y="197"/>
                    </a:cubicBezTo>
                    <a:cubicBezTo>
                      <a:pt x="266" y="182"/>
                      <a:pt x="266" y="182"/>
                      <a:pt x="266" y="182"/>
                    </a:cubicBezTo>
                    <a:cubicBezTo>
                      <a:pt x="267" y="182"/>
                      <a:pt x="267" y="181"/>
                      <a:pt x="268" y="180"/>
                    </a:cubicBezTo>
                    <a:cubicBezTo>
                      <a:pt x="271" y="177"/>
                      <a:pt x="273" y="174"/>
                      <a:pt x="276" y="172"/>
                    </a:cubicBezTo>
                    <a:cubicBezTo>
                      <a:pt x="277" y="172"/>
                      <a:pt x="278" y="172"/>
                      <a:pt x="279" y="171"/>
                    </a:cubicBezTo>
                    <a:cubicBezTo>
                      <a:pt x="280" y="171"/>
                      <a:pt x="280" y="171"/>
                      <a:pt x="280" y="171"/>
                    </a:cubicBezTo>
                    <a:cubicBezTo>
                      <a:pt x="283" y="170"/>
                      <a:pt x="287" y="168"/>
                      <a:pt x="288" y="167"/>
                    </a:cubicBezTo>
                    <a:cubicBezTo>
                      <a:pt x="288" y="166"/>
                      <a:pt x="289" y="163"/>
                      <a:pt x="290" y="162"/>
                    </a:cubicBezTo>
                    <a:cubicBezTo>
                      <a:pt x="289" y="161"/>
                      <a:pt x="289" y="161"/>
                      <a:pt x="289" y="161"/>
                    </a:cubicBezTo>
                    <a:cubicBezTo>
                      <a:pt x="288" y="160"/>
                      <a:pt x="287" y="159"/>
                      <a:pt x="287" y="158"/>
                    </a:cubicBezTo>
                    <a:cubicBezTo>
                      <a:pt x="286" y="156"/>
                      <a:pt x="286" y="154"/>
                      <a:pt x="287" y="152"/>
                    </a:cubicBezTo>
                    <a:cubicBezTo>
                      <a:pt x="287" y="151"/>
                      <a:pt x="287" y="151"/>
                      <a:pt x="287" y="151"/>
                    </a:cubicBezTo>
                    <a:cubicBezTo>
                      <a:pt x="287" y="151"/>
                      <a:pt x="287" y="151"/>
                      <a:pt x="287" y="151"/>
                    </a:cubicBezTo>
                    <a:cubicBezTo>
                      <a:pt x="287" y="151"/>
                      <a:pt x="287" y="151"/>
                      <a:pt x="287" y="151"/>
                    </a:cubicBezTo>
                    <a:cubicBezTo>
                      <a:pt x="283" y="146"/>
                      <a:pt x="281" y="141"/>
                      <a:pt x="279" y="137"/>
                    </a:cubicBezTo>
                    <a:cubicBezTo>
                      <a:pt x="279" y="135"/>
                      <a:pt x="278" y="133"/>
                      <a:pt x="277" y="132"/>
                    </a:cubicBezTo>
                    <a:cubicBezTo>
                      <a:pt x="277" y="131"/>
                      <a:pt x="276" y="130"/>
                      <a:pt x="276" y="130"/>
                    </a:cubicBezTo>
                    <a:cubicBezTo>
                      <a:pt x="276" y="128"/>
                      <a:pt x="276" y="128"/>
                      <a:pt x="276" y="128"/>
                    </a:cubicBezTo>
                    <a:cubicBezTo>
                      <a:pt x="275" y="128"/>
                      <a:pt x="275" y="128"/>
                      <a:pt x="275" y="128"/>
                    </a:cubicBezTo>
                    <a:cubicBezTo>
                      <a:pt x="269" y="130"/>
                      <a:pt x="269" y="130"/>
                      <a:pt x="269" y="130"/>
                    </a:cubicBezTo>
                    <a:cubicBezTo>
                      <a:pt x="274" y="126"/>
                      <a:pt x="274" y="126"/>
                      <a:pt x="274" y="126"/>
                    </a:cubicBezTo>
                    <a:cubicBezTo>
                      <a:pt x="273" y="126"/>
                      <a:pt x="273" y="126"/>
                      <a:pt x="273" y="126"/>
                    </a:cubicBezTo>
                    <a:cubicBezTo>
                      <a:pt x="275" y="125"/>
                      <a:pt x="275" y="125"/>
                      <a:pt x="275" y="125"/>
                    </a:cubicBezTo>
                    <a:cubicBezTo>
                      <a:pt x="274" y="124"/>
                      <a:pt x="274" y="124"/>
                      <a:pt x="274" y="123"/>
                    </a:cubicBezTo>
                    <a:cubicBezTo>
                      <a:pt x="274" y="122"/>
                      <a:pt x="274" y="122"/>
                      <a:pt x="274" y="122"/>
                    </a:cubicBezTo>
                    <a:cubicBezTo>
                      <a:pt x="274" y="121"/>
                      <a:pt x="274" y="120"/>
                      <a:pt x="274" y="118"/>
                    </a:cubicBezTo>
                    <a:cubicBezTo>
                      <a:pt x="274" y="118"/>
                      <a:pt x="275" y="117"/>
                      <a:pt x="275" y="116"/>
                    </a:cubicBezTo>
                    <a:cubicBezTo>
                      <a:pt x="275" y="115"/>
                      <a:pt x="275" y="115"/>
                      <a:pt x="275" y="115"/>
                    </a:cubicBezTo>
                    <a:cubicBezTo>
                      <a:pt x="276" y="111"/>
                      <a:pt x="277" y="109"/>
                      <a:pt x="276" y="108"/>
                    </a:cubicBezTo>
                    <a:cubicBezTo>
                      <a:pt x="276" y="108"/>
                      <a:pt x="274" y="107"/>
                      <a:pt x="274" y="106"/>
                    </a:cubicBezTo>
                    <a:cubicBezTo>
                      <a:pt x="273" y="106"/>
                      <a:pt x="273" y="106"/>
                      <a:pt x="273" y="106"/>
                    </a:cubicBezTo>
                    <a:cubicBezTo>
                      <a:pt x="272" y="105"/>
                      <a:pt x="271" y="105"/>
                      <a:pt x="270" y="104"/>
                    </a:cubicBezTo>
                    <a:cubicBezTo>
                      <a:pt x="269" y="104"/>
                      <a:pt x="269" y="104"/>
                      <a:pt x="269" y="104"/>
                    </a:cubicBezTo>
                    <a:cubicBezTo>
                      <a:pt x="268" y="103"/>
                      <a:pt x="266" y="103"/>
                      <a:pt x="265" y="102"/>
                    </a:cubicBezTo>
                    <a:cubicBezTo>
                      <a:pt x="261" y="99"/>
                      <a:pt x="261" y="99"/>
                      <a:pt x="261" y="99"/>
                    </a:cubicBezTo>
                    <a:cubicBezTo>
                      <a:pt x="281" y="82"/>
                      <a:pt x="281" y="82"/>
                      <a:pt x="281" y="82"/>
                    </a:cubicBezTo>
                    <a:cubicBezTo>
                      <a:pt x="281" y="82"/>
                      <a:pt x="282" y="81"/>
                      <a:pt x="282" y="81"/>
                    </a:cubicBezTo>
                    <a:cubicBezTo>
                      <a:pt x="283" y="80"/>
                      <a:pt x="284" y="79"/>
                      <a:pt x="285" y="79"/>
                    </a:cubicBezTo>
                    <a:cubicBezTo>
                      <a:pt x="285" y="78"/>
                      <a:pt x="285" y="78"/>
                      <a:pt x="285" y="78"/>
                    </a:cubicBezTo>
                    <a:cubicBezTo>
                      <a:pt x="285" y="78"/>
                      <a:pt x="285" y="78"/>
                      <a:pt x="285" y="78"/>
                    </a:cubicBezTo>
                    <a:cubicBezTo>
                      <a:pt x="286" y="75"/>
                      <a:pt x="285" y="69"/>
                      <a:pt x="284" y="66"/>
                    </a:cubicBezTo>
                    <a:cubicBezTo>
                      <a:pt x="283" y="62"/>
                      <a:pt x="281" y="59"/>
                      <a:pt x="280" y="55"/>
                    </a:cubicBezTo>
                    <a:cubicBezTo>
                      <a:pt x="279" y="54"/>
                      <a:pt x="279" y="54"/>
                      <a:pt x="279" y="54"/>
                    </a:cubicBezTo>
                    <a:cubicBezTo>
                      <a:pt x="276" y="48"/>
                      <a:pt x="275" y="42"/>
                      <a:pt x="273" y="37"/>
                    </a:cubicBezTo>
                    <a:cubicBezTo>
                      <a:pt x="273" y="34"/>
                      <a:pt x="273" y="34"/>
                      <a:pt x="273" y="34"/>
                    </a:cubicBezTo>
                    <a:cubicBezTo>
                      <a:pt x="272" y="34"/>
                      <a:pt x="272" y="34"/>
                      <a:pt x="272" y="34"/>
                    </a:cubicBezTo>
                    <a:cubicBezTo>
                      <a:pt x="272" y="32"/>
                      <a:pt x="271" y="31"/>
                      <a:pt x="270" y="29"/>
                    </a:cubicBezTo>
                    <a:cubicBezTo>
                      <a:pt x="270" y="29"/>
                      <a:pt x="270" y="29"/>
                      <a:pt x="270" y="29"/>
                    </a:cubicBezTo>
                    <a:cubicBezTo>
                      <a:pt x="269" y="27"/>
                      <a:pt x="267" y="26"/>
                      <a:pt x="266" y="25"/>
                    </a:cubicBezTo>
                    <a:cubicBezTo>
                      <a:pt x="265" y="24"/>
                      <a:pt x="264" y="24"/>
                      <a:pt x="262" y="23"/>
                    </a:cubicBezTo>
                    <a:cubicBezTo>
                      <a:pt x="262" y="23"/>
                      <a:pt x="262" y="23"/>
                      <a:pt x="262" y="23"/>
                    </a:cubicBezTo>
                    <a:cubicBezTo>
                      <a:pt x="261" y="22"/>
                      <a:pt x="259" y="22"/>
                      <a:pt x="257" y="22"/>
                    </a:cubicBezTo>
                    <a:cubicBezTo>
                      <a:pt x="257" y="22"/>
                      <a:pt x="257" y="22"/>
                      <a:pt x="257" y="22"/>
                    </a:cubicBezTo>
                    <a:cubicBezTo>
                      <a:pt x="256" y="22"/>
                      <a:pt x="256" y="22"/>
                      <a:pt x="256" y="22"/>
                    </a:cubicBezTo>
                    <a:cubicBezTo>
                      <a:pt x="255" y="22"/>
                      <a:pt x="254" y="22"/>
                      <a:pt x="253" y="22"/>
                    </a:cubicBezTo>
                    <a:cubicBezTo>
                      <a:pt x="245" y="23"/>
                      <a:pt x="237" y="23"/>
                      <a:pt x="228" y="23"/>
                    </a:cubicBezTo>
                    <a:cubicBezTo>
                      <a:pt x="210" y="23"/>
                      <a:pt x="190" y="22"/>
                      <a:pt x="170" y="19"/>
                    </a:cubicBezTo>
                    <a:cubicBezTo>
                      <a:pt x="169" y="19"/>
                      <a:pt x="169" y="19"/>
                      <a:pt x="169" y="19"/>
                    </a:cubicBezTo>
                    <a:cubicBezTo>
                      <a:pt x="169" y="18"/>
                      <a:pt x="169" y="18"/>
                      <a:pt x="169" y="18"/>
                    </a:cubicBezTo>
                    <a:cubicBezTo>
                      <a:pt x="167" y="17"/>
                      <a:pt x="167" y="17"/>
                      <a:pt x="167" y="17"/>
                    </a:cubicBezTo>
                    <a:cubicBezTo>
                      <a:pt x="165" y="19"/>
                      <a:pt x="162" y="20"/>
                      <a:pt x="160" y="21"/>
                    </a:cubicBezTo>
                    <a:cubicBezTo>
                      <a:pt x="159" y="22"/>
                      <a:pt x="160" y="23"/>
                      <a:pt x="158" y="23"/>
                    </a:cubicBezTo>
                    <a:cubicBezTo>
                      <a:pt x="158" y="23"/>
                      <a:pt x="158" y="23"/>
                      <a:pt x="158" y="23"/>
                    </a:cubicBezTo>
                    <a:cubicBezTo>
                      <a:pt x="156" y="23"/>
                      <a:pt x="155" y="21"/>
                      <a:pt x="155" y="20"/>
                    </a:cubicBezTo>
                    <a:cubicBezTo>
                      <a:pt x="159" y="18"/>
                      <a:pt x="163" y="16"/>
                      <a:pt x="167" y="15"/>
                    </a:cubicBezTo>
                    <a:cubicBezTo>
                      <a:pt x="166" y="15"/>
                      <a:pt x="165" y="15"/>
                      <a:pt x="164" y="15"/>
                    </a:cubicBezTo>
                    <a:cubicBezTo>
                      <a:pt x="159" y="15"/>
                      <a:pt x="152" y="18"/>
                      <a:pt x="147" y="19"/>
                    </a:cubicBezTo>
                    <a:cubicBezTo>
                      <a:pt x="147" y="19"/>
                      <a:pt x="147" y="19"/>
                      <a:pt x="146" y="19"/>
                    </a:cubicBezTo>
                    <a:cubicBezTo>
                      <a:pt x="144" y="19"/>
                      <a:pt x="137" y="17"/>
                      <a:pt x="136" y="15"/>
                    </a:cubicBezTo>
                    <a:cubicBezTo>
                      <a:pt x="135" y="14"/>
                      <a:pt x="134" y="9"/>
                      <a:pt x="133" y="7"/>
                    </a:cubicBezTo>
                    <a:cubicBezTo>
                      <a:pt x="132" y="6"/>
                      <a:pt x="131" y="4"/>
                      <a:pt x="132" y="3"/>
                    </a:cubicBezTo>
                    <a:cubicBezTo>
                      <a:pt x="132" y="2"/>
                      <a:pt x="132" y="2"/>
                      <a:pt x="133" y="2"/>
                    </a:cubicBezTo>
                    <a:cubicBezTo>
                      <a:pt x="135" y="2"/>
                      <a:pt x="142" y="7"/>
                      <a:pt x="143" y="8"/>
                    </a:cubicBezTo>
                    <a:cubicBezTo>
                      <a:pt x="138" y="2"/>
                      <a:pt x="131" y="0"/>
                      <a:pt x="12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7" name="Freeform 308">
                <a:extLst>
                  <a:ext uri="{FF2B5EF4-FFF2-40B4-BE49-F238E27FC236}">
                    <a16:creationId xmlns:a16="http://schemas.microsoft.com/office/drawing/2014/main" id="{A3C807B6-50A1-0E44-9D40-3EBA8C9B55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93504" y="38104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8" name="Freeform 309">
                <a:extLst>
                  <a:ext uri="{FF2B5EF4-FFF2-40B4-BE49-F238E27FC236}">
                    <a16:creationId xmlns:a16="http://schemas.microsoft.com/office/drawing/2014/main" id="{1FF936B8-3406-E545-9A13-0D5ACEBECE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93504" y="38104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9" name="Rectangle 310">
                <a:extLst>
                  <a:ext uri="{FF2B5EF4-FFF2-40B4-BE49-F238E27FC236}">
                    <a16:creationId xmlns:a16="http://schemas.microsoft.com/office/drawing/2014/main" id="{45E43B1F-1F37-6F4F-9EF0-0136BD694B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94680" y="4060998"/>
                <a:ext cx="3685" cy="368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0" name="Freeform 311">
                <a:extLst>
                  <a:ext uri="{FF2B5EF4-FFF2-40B4-BE49-F238E27FC236}">
                    <a16:creationId xmlns:a16="http://schemas.microsoft.com/office/drawing/2014/main" id="{AC4AC8A5-5AD5-4944-8FD8-134D394AB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4680" y="406099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1" name="Freeform 312">
                <a:extLst>
                  <a:ext uri="{FF2B5EF4-FFF2-40B4-BE49-F238E27FC236}">
                    <a16:creationId xmlns:a16="http://schemas.microsoft.com/office/drawing/2014/main" id="{ECFCF858-DAF3-8549-8AD6-6E47BDC097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94350" y="440371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2" name="Freeform 313">
                <a:extLst>
                  <a:ext uri="{FF2B5EF4-FFF2-40B4-BE49-F238E27FC236}">
                    <a16:creationId xmlns:a16="http://schemas.microsoft.com/office/drawing/2014/main" id="{D02B96EB-2A30-9E42-A1A8-429DB6A660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94350" y="440371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3" name="Freeform 314">
                <a:extLst>
                  <a:ext uri="{FF2B5EF4-FFF2-40B4-BE49-F238E27FC236}">
                    <a16:creationId xmlns:a16="http://schemas.microsoft.com/office/drawing/2014/main" id="{379BA034-FB5E-BD44-B4D8-F30EA1E1E0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84298" y="4182607"/>
                <a:ext cx="261643" cy="320605"/>
              </a:xfrm>
              <a:custGeom>
                <a:avLst/>
                <a:gdLst>
                  <a:gd name="T0" fmla="*/ 7 w 83"/>
                  <a:gd name="T1" fmla="*/ 3 h 100"/>
                  <a:gd name="T2" fmla="*/ 5 w 83"/>
                  <a:gd name="T3" fmla="*/ 3 h 100"/>
                  <a:gd name="T4" fmla="*/ 0 w 83"/>
                  <a:gd name="T5" fmla="*/ 3 h 100"/>
                  <a:gd name="T6" fmla="*/ 1 w 83"/>
                  <a:gd name="T7" fmla="*/ 3 h 100"/>
                  <a:gd name="T8" fmla="*/ 7 w 83"/>
                  <a:gd name="T9" fmla="*/ 7 h 100"/>
                  <a:gd name="T10" fmla="*/ 11 w 83"/>
                  <a:gd name="T11" fmla="*/ 14 h 100"/>
                  <a:gd name="T12" fmla="*/ 13 w 83"/>
                  <a:gd name="T13" fmla="*/ 19 h 100"/>
                  <a:gd name="T14" fmla="*/ 26 w 83"/>
                  <a:gd name="T15" fmla="*/ 38 h 100"/>
                  <a:gd name="T16" fmla="*/ 35 w 83"/>
                  <a:gd name="T17" fmla="*/ 46 h 100"/>
                  <a:gd name="T18" fmla="*/ 38 w 83"/>
                  <a:gd name="T19" fmla="*/ 55 h 100"/>
                  <a:gd name="T20" fmla="*/ 41 w 83"/>
                  <a:gd name="T21" fmla="*/ 73 h 100"/>
                  <a:gd name="T22" fmla="*/ 37 w 83"/>
                  <a:gd name="T23" fmla="*/ 91 h 100"/>
                  <a:gd name="T24" fmla="*/ 36 w 83"/>
                  <a:gd name="T25" fmla="*/ 97 h 100"/>
                  <a:gd name="T26" fmla="*/ 37 w 83"/>
                  <a:gd name="T27" fmla="*/ 100 h 100"/>
                  <a:gd name="T28" fmla="*/ 40 w 83"/>
                  <a:gd name="T29" fmla="*/ 98 h 100"/>
                  <a:gd name="T30" fmla="*/ 43 w 83"/>
                  <a:gd name="T31" fmla="*/ 94 h 100"/>
                  <a:gd name="T32" fmla="*/ 47 w 83"/>
                  <a:gd name="T33" fmla="*/ 90 h 100"/>
                  <a:gd name="T34" fmla="*/ 49 w 83"/>
                  <a:gd name="T35" fmla="*/ 88 h 100"/>
                  <a:gd name="T36" fmla="*/ 50 w 83"/>
                  <a:gd name="T37" fmla="*/ 85 h 100"/>
                  <a:gd name="T38" fmla="*/ 54 w 83"/>
                  <a:gd name="T39" fmla="*/ 82 h 100"/>
                  <a:gd name="T40" fmla="*/ 54 w 83"/>
                  <a:gd name="T41" fmla="*/ 81 h 100"/>
                  <a:gd name="T42" fmla="*/ 56 w 83"/>
                  <a:gd name="T43" fmla="*/ 78 h 100"/>
                  <a:gd name="T44" fmla="*/ 55 w 83"/>
                  <a:gd name="T45" fmla="*/ 76 h 100"/>
                  <a:gd name="T46" fmla="*/ 56 w 83"/>
                  <a:gd name="T47" fmla="*/ 71 h 100"/>
                  <a:gd name="T48" fmla="*/ 61 w 83"/>
                  <a:gd name="T49" fmla="*/ 64 h 100"/>
                  <a:gd name="T50" fmla="*/ 65 w 83"/>
                  <a:gd name="T51" fmla="*/ 66 h 100"/>
                  <a:gd name="T52" fmla="*/ 66 w 83"/>
                  <a:gd name="T53" fmla="*/ 67 h 100"/>
                  <a:gd name="T54" fmla="*/ 69 w 83"/>
                  <a:gd name="T55" fmla="*/ 66 h 100"/>
                  <a:gd name="T56" fmla="*/ 73 w 83"/>
                  <a:gd name="T57" fmla="*/ 65 h 100"/>
                  <a:gd name="T58" fmla="*/ 75 w 83"/>
                  <a:gd name="T59" fmla="*/ 65 h 100"/>
                  <a:gd name="T60" fmla="*/ 77 w 83"/>
                  <a:gd name="T61" fmla="*/ 67 h 100"/>
                  <a:gd name="T62" fmla="*/ 79 w 83"/>
                  <a:gd name="T63" fmla="*/ 68 h 100"/>
                  <a:gd name="T64" fmla="*/ 80 w 83"/>
                  <a:gd name="T65" fmla="*/ 68 h 100"/>
                  <a:gd name="T66" fmla="*/ 83 w 83"/>
                  <a:gd name="T67" fmla="*/ 68 h 100"/>
                  <a:gd name="T68" fmla="*/ 83 w 83"/>
                  <a:gd name="T69" fmla="*/ 61 h 100"/>
                  <a:gd name="T70" fmla="*/ 83 w 83"/>
                  <a:gd name="T71" fmla="*/ 57 h 100"/>
                  <a:gd name="T72" fmla="*/ 77 w 83"/>
                  <a:gd name="T73" fmla="*/ 61 h 100"/>
                  <a:gd name="T74" fmla="*/ 79 w 83"/>
                  <a:gd name="T75" fmla="*/ 56 h 100"/>
                  <a:gd name="T76" fmla="*/ 67 w 83"/>
                  <a:gd name="T77" fmla="*/ 42 h 100"/>
                  <a:gd name="T78" fmla="*/ 71 w 83"/>
                  <a:gd name="T79" fmla="*/ 42 h 100"/>
                  <a:gd name="T80" fmla="*/ 70 w 83"/>
                  <a:gd name="T81" fmla="*/ 41 h 100"/>
                  <a:gd name="T82" fmla="*/ 60 w 83"/>
                  <a:gd name="T83" fmla="*/ 29 h 100"/>
                  <a:gd name="T84" fmla="*/ 61 w 83"/>
                  <a:gd name="T85" fmla="*/ 27 h 100"/>
                  <a:gd name="T86" fmla="*/ 62 w 83"/>
                  <a:gd name="T87" fmla="*/ 25 h 100"/>
                  <a:gd name="T88" fmla="*/ 63 w 83"/>
                  <a:gd name="T89" fmla="*/ 18 h 100"/>
                  <a:gd name="T90" fmla="*/ 61 w 83"/>
                  <a:gd name="T91" fmla="*/ 18 h 100"/>
                  <a:gd name="T92" fmla="*/ 51 w 83"/>
                  <a:gd name="T93" fmla="*/ 15 h 100"/>
                  <a:gd name="T94" fmla="*/ 41 w 83"/>
                  <a:gd name="T95" fmla="*/ 10 h 100"/>
                  <a:gd name="T96" fmla="*/ 22 w 83"/>
                  <a:gd name="T97" fmla="*/ 1 h 100"/>
                  <a:gd name="T98" fmla="*/ 18 w 83"/>
                  <a:gd name="T99" fmla="*/ 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83" h="100">
                    <a:moveTo>
                      <a:pt x="18" y="0"/>
                    </a:moveTo>
                    <a:cubicBezTo>
                      <a:pt x="14" y="2"/>
                      <a:pt x="11" y="3"/>
                      <a:pt x="7" y="3"/>
                    </a:cubicBezTo>
                    <a:cubicBezTo>
                      <a:pt x="6" y="3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3" y="3"/>
                      <a:pt x="2" y="3"/>
                    </a:cubicBezTo>
                    <a:cubicBezTo>
                      <a:pt x="1" y="3"/>
                      <a:pt x="1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4"/>
                      <a:pt x="3" y="4"/>
                      <a:pt x="4" y="5"/>
                    </a:cubicBezTo>
                    <a:cubicBezTo>
                      <a:pt x="5" y="5"/>
                      <a:pt x="6" y="6"/>
                      <a:pt x="7" y="7"/>
                    </a:cubicBezTo>
                    <a:cubicBezTo>
                      <a:pt x="8" y="9"/>
                      <a:pt x="9" y="11"/>
                      <a:pt x="10" y="12"/>
                    </a:cubicBezTo>
                    <a:cubicBezTo>
                      <a:pt x="10" y="13"/>
                      <a:pt x="11" y="14"/>
                      <a:pt x="11" y="14"/>
                    </a:cubicBezTo>
                    <a:cubicBezTo>
                      <a:pt x="11" y="15"/>
                      <a:pt x="12" y="15"/>
                      <a:pt x="12" y="16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4" y="21"/>
                      <a:pt x="16" y="24"/>
                      <a:pt x="17" y="26"/>
                    </a:cubicBezTo>
                    <a:cubicBezTo>
                      <a:pt x="20" y="31"/>
                      <a:pt x="23" y="34"/>
                      <a:pt x="26" y="38"/>
                    </a:cubicBezTo>
                    <a:cubicBezTo>
                      <a:pt x="27" y="39"/>
                      <a:pt x="27" y="39"/>
                      <a:pt x="27" y="39"/>
                    </a:cubicBezTo>
                    <a:cubicBezTo>
                      <a:pt x="30" y="41"/>
                      <a:pt x="33" y="43"/>
                      <a:pt x="35" y="46"/>
                    </a:cubicBezTo>
                    <a:cubicBezTo>
                      <a:pt x="36" y="48"/>
                      <a:pt x="37" y="51"/>
                      <a:pt x="37" y="52"/>
                    </a:cubicBezTo>
                    <a:cubicBezTo>
                      <a:pt x="38" y="54"/>
                      <a:pt x="38" y="55"/>
                      <a:pt x="38" y="55"/>
                    </a:cubicBezTo>
                    <a:cubicBezTo>
                      <a:pt x="39" y="58"/>
                      <a:pt x="40" y="60"/>
                      <a:pt x="41" y="62"/>
                    </a:cubicBezTo>
                    <a:cubicBezTo>
                      <a:pt x="42" y="66"/>
                      <a:pt x="42" y="69"/>
                      <a:pt x="41" y="73"/>
                    </a:cubicBezTo>
                    <a:cubicBezTo>
                      <a:pt x="38" y="79"/>
                      <a:pt x="37" y="83"/>
                      <a:pt x="37" y="88"/>
                    </a:cubicBezTo>
                    <a:cubicBezTo>
                      <a:pt x="37" y="89"/>
                      <a:pt x="37" y="90"/>
                      <a:pt x="37" y="91"/>
                    </a:cubicBezTo>
                    <a:cubicBezTo>
                      <a:pt x="37" y="92"/>
                      <a:pt x="37" y="92"/>
                      <a:pt x="37" y="92"/>
                    </a:cubicBezTo>
                    <a:cubicBezTo>
                      <a:pt x="37" y="94"/>
                      <a:pt x="36" y="96"/>
                      <a:pt x="36" y="97"/>
                    </a:cubicBezTo>
                    <a:cubicBezTo>
                      <a:pt x="37" y="98"/>
                      <a:pt x="37" y="99"/>
                      <a:pt x="37" y="99"/>
                    </a:cubicBezTo>
                    <a:cubicBezTo>
                      <a:pt x="37" y="99"/>
                      <a:pt x="37" y="99"/>
                      <a:pt x="37" y="100"/>
                    </a:cubicBezTo>
                    <a:cubicBezTo>
                      <a:pt x="38" y="99"/>
                      <a:pt x="39" y="99"/>
                      <a:pt x="39" y="98"/>
                    </a:cubicBezTo>
                    <a:cubicBezTo>
                      <a:pt x="40" y="98"/>
                      <a:pt x="40" y="98"/>
                      <a:pt x="40" y="98"/>
                    </a:cubicBezTo>
                    <a:cubicBezTo>
                      <a:pt x="40" y="98"/>
                      <a:pt x="41" y="97"/>
                      <a:pt x="42" y="97"/>
                    </a:cubicBezTo>
                    <a:cubicBezTo>
                      <a:pt x="42" y="96"/>
                      <a:pt x="42" y="95"/>
                      <a:pt x="43" y="94"/>
                    </a:cubicBezTo>
                    <a:cubicBezTo>
                      <a:pt x="44" y="92"/>
                      <a:pt x="45" y="91"/>
                      <a:pt x="46" y="90"/>
                    </a:cubicBezTo>
                    <a:cubicBezTo>
                      <a:pt x="47" y="90"/>
                      <a:pt x="47" y="90"/>
                      <a:pt x="47" y="90"/>
                    </a:cubicBezTo>
                    <a:cubicBezTo>
                      <a:pt x="47" y="90"/>
                      <a:pt x="48" y="89"/>
                      <a:pt x="48" y="89"/>
                    </a:cubicBezTo>
                    <a:cubicBezTo>
                      <a:pt x="49" y="88"/>
                      <a:pt x="49" y="88"/>
                      <a:pt x="49" y="88"/>
                    </a:cubicBezTo>
                    <a:cubicBezTo>
                      <a:pt x="49" y="88"/>
                      <a:pt x="49" y="88"/>
                      <a:pt x="49" y="88"/>
                    </a:cubicBezTo>
                    <a:cubicBezTo>
                      <a:pt x="50" y="87"/>
                      <a:pt x="50" y="86"/>
                      <a:pt x="50" y="85"/>
                    </a:cubicBezTo>
                    <a:cubicBezTo>
                      <a:pt x="51" y="84"/>
                      <a:pt x="52" y="83"/>
                      <a:pt x="54" y="82"/>
                    </a:cubicBezTo>
                    <a:cubicBezTo>
                      <a:pt x="54" y="82"/>
                      <a:pt x="54" y="82"/>
                      <a:pt x="54" y="82"/>
                    </a:cubicBezTo>
                    <a:cubicBezTo>
                      <a:pt x="54" y="82"/>
                      <a:pt x="54" y="82"/>
                      <a:pt x="54" y="82"/>
                    </a:cubicBezTo>
                    <a:cubicBezTo>
                      <a:pt x="54" y="81"/>
                      <a:pt x="54" y="81"/>
                      <a:pt x="54" y="81"/>
                    </a:cubicBezTo>
                    <a:cubicBezTo>
                      <a:pt x="55" y="79"/>
                      <a:pt x="55" y="79"/>
                      <a:pt x="55" y="79"/>
                    </a:cubicBezTo>
                    <a:cubicBezTo>
                      <a:pt x="55" y="79"/>
                      <a:pt x="55" y="78"/>
                      <a:pt x="56" y="78"/>
                    </a:cubicBezTo>
                    <a:cubicBezTo>
                      <a:pt x="55" y="77"/>
                      <a:pt x="55" y="77"/>
                      <a:pt x="55" y="77"/>
                    </a:cubicBezTo>
                    <a:cubicBezTo>
                      <a:pt x="55" y="76"/>
                      <a:pt x="55" y="76"/>
                      <a:pt x="55" y="76"/>
                    </a:cubicBezTo>
                    <a:cubicBezTo>
                      <a:pt x="55" y="74"/>
                      <a:pt x="55" y="73"/>
                      <a:pt x="56" y="71"/>
                    </a:cubicBezTo>
                    <a:cubicBezTo>
                      <a:pt x="56" y="71"/>
                      <a:pt x="56" y="71"/>
                      <a:pt x="56" y="71"/>
                    </a:cubicBezTo>
                    <a:cubicBezTo>
                      <a:pt x="56" y="69"/>
                      <a:pt x="56" y="65"/>
                      <a:pt x="60" y="64"/>
                    </a:cubicBezTo>
                    <a:cubicBezTo>
                      <a:pt x="61" y="64"/>
                      <a:pt x="61" y="64"/>
                      <a:pt x="61" y="64"/>
                    </a:cubicBezTo>
                    <a:cubicBezTo>
                      <a:pt x="61" y="64"/>
                      <a:pt x="61" y="64"/>
                      <a:pt x="61" y="64"/>
                    </a:cubicBezTo>
                    <a:cubicBezTo>
                      <a:pt x="63" y="64"/>
                      <a:pt x="64" y="65"/>
                      <a:pt x="65" y="66"/>
                    </a:cubicBezTo>
                    <a:cubicBezTo>
                      <a:pt x="65" y="66"/>
                      <a:pt x="66" y="66"/>
                      <a:pt x="66" y="67"/>
                    </a:cubicBezTo>
                    <a:cubicBezTo>
                      <a:pt x="66" y="67"/>
                      <a:pt x="66" y="67"/>
                      <a:pt x="66" y="67"/>
                    </a:cubicBezTo>
                    <a:cubicBezTo>
                      <a:pt x="67" y="67"/>
                      <a:pt x="67" y="67"/>
                      <a:pt x="67" y="67"/>
                    </a:cubicBezTo>
                    <a:cubicBezTo>
                      <a:pt x="67" y="67"/>
                      <a:pt x="68" y="66"/>
                      <a:pt x="69" y="66"/>
                    </a:cubicBezTo>
                    <a:cubicBezTo>
                      <a:pt x="70" y="65"/>
                      <a:pt x="71" y="65"/>
                      <a:pt x="72" y="65"/>
                    </a:cubicBezTo>
                    <a:cubicBezTo>
                      <a:pt x="73" y="65"/>
                      <a:pt x="73" y="65"/>
                      <a:pt x="73" y="65"/>
                    </a:cubicBezTo>
                    <a:cubicBezTo>
                      <a:pt x="74" y="65"/>
                      <a:pt x="74" y="65"/>
                      <a:pt x="74" y="65"/>
                    </a:cubicBezTo>
                    <a:cubicBezTo>
                      <a:pt x="75" y="65"/>
                      <a:pt x="75" y="65"/>
                      <a:pt x="75" y="65"/>
                    </a:cubicBezTo>
                    <a:cubicBezTo>
                      <a:pt x="75" y="66"/>
                      <a:pt x="76" y="66"/>
                      <a:pt x="76" y="66"/>
                    </a:cubicBezTo>
                    <a:cubicBezTo>
                      <a:pt x="77" y="67"/>
                      <a:pt x="77" y="67"/>
                      <a:pt x="77" y="67"/>
                    </a:cubicBezTo>
                    <a:cubicBezTo>
                      <a:pt x="78" y="68"/>
                      <a:pt x="78" y="68"/>
                      <a:pt x="78" y="68"/>
                    </a:cubicBezTo>
                    <a:cubicBezTo>
                      <a:pt x="79" y="68"/>
                      <a:pt x="79" y="68"/>
                      <a:pt x="79" y="68"/>
                    </a:cubicBezTo>
                    <a:cubicBezTo>
                      <a:pt x="79" y="68"/>
                      <a:pt x="79" y="68"/>
                      <a:pt x="79" y="68"/>
                    </a:cubicBezTo>
                    <a:cubicBezTo>
                      <a:pt x="79" y="68"/>
                      <a:pt x="80" y="68"/>
                      <a:pt x="80" y="68"/>
                    </a:cubicBezTo>
                    <a:cubicBezTo>
                      <a:pt x="81" y="68"/>
                      <a:pt x="81" y="68"/>
                      <a:pt x="81" y="68"/>
                    </a:cubicBezTo>
                    <a:cubicBezTo>
                      <a:pt x="81" y="68"/>
                      <a:pt x="82" y="68"/>
                      <a:pt x="83" y="68"/>
                    </a:cubicBezTo>
                    <a:cubicBezTo>
                      <a:pt x="83" y="68"/>
                      <a:pt x="83" y="68"/>
                      <a:pt x="83" y="68"/>
                    </a:cubicBezTo>
                    <a:cubicBezTo>
                      <a:pt x="82" y="65"/>
                      <a:pt x="82" y="63"/>
                      <a:pt x="83" y="61"/>
                    </a:cubicBezTo>
                    <a:cubicBezTo>
                      <a:pt x="83" y="60"/>
                      <a:pt x="83" y="59"/>
                      <a:pt x="83" y="58"/>
                    </a:cubicBezTo>
                    <a:cubicBezTo>
                      <a:pt x="83" y="57"/>
                      <a:pt x="83" y="57"/>
                      <a:pt x="83" y="57"/>
                    </a:cubicBezTo>
                    <a:cubicBezTo>
                      <a:pt x="82" y="57"/>
                      <a:pt x="81" y="57"/>
                      <a:pt x="81" y="57"/>
                    </a:cubicBezTo>
                    <a:cubicBezTo>
                      <a:pt x="77" y="61"/>
                      <a:pt x="77" y="61"/>
                      <a:pt x="77" y="61"/>
                    </a:cubicBezTo>
                    <a:cubicBezTo>
                      <a:pt x="79" y="56"/>
                      <a:pt x="79" y="56"/>
                      <a:pt x="79" y="56"/>
                    </a:cubicBezTo>
                    <a:cubicBezTo>
                      <a:pt x="79" y="56"/>
                      <a:pt x="79" y="56"/>
                      <a:pt x="79" y="56"/>
                    </a:cubicBezTo>
                    <a:cubicBezTo>
                      <a:pt x="76" y="53"/>
                      <a:pt x="73" y="50"/>
                      <a:pt x="71" y="47"/>
                    </a:cubicBezTo>
                    <a:cubicBezTo>
                      <a:pt x="67" y="42"/>
                      <a:pt x="67" y="42"/>
                      <a:pt x="67" y="42"/>
                    </a:cubicBezTo>
                    <a:cubicBezTo>
                      <a:pt x="72" y="42"/>
                      <a:pt x="72" y="42"/>
                      <a:pt x="72" y="42"/>
                    </a:cubicBezTo>
                    <a:cubicBezTo>
                      <a:pt x="71" y="42"/>
                      <a:pt x="71" y="42"/>
                      <a:pt x="71" y="42"/>
                    </a:cubicBezTo>
                    <a:cubicBezTo>
                      <a:pt x="71" y="41"/>
                      <a:pt x="71" y="41"/>
                      <a:pt x="71" y="41"/>
                    </a:cubicBezTo>
                    <a:cubicBezTo>
                      <a:pt x="70" y="41"/>
                      <a:pt x="70" y="41"/>
                      <a:pt x="70" y="41"/>
                    </a:cubicBezTo>
                    <a:cubicBezTo>
                      <a:pt x="68" y="40"/>
                      <a:pt x="66" y="38"/>
                      <a:pt x="64" y="37"/>
                    </a:cubicBezTo>
                    <a:cubicBezTo>
                      <a:pt x="61" y="33"/>
                      <a:pt x="60" y="31"/>
                      <a:pt x="60" y="29"/>
                    </a:cubicBezTo>
                    <a:cubicBezTo>
                      <a:pt x="60" y="28"/>
                      <a:pt x="60" y="28"/>
                      <a:pt x="60" y="28"/>
                    </a:cubicBezTo>
                    <a:cubicBezTo>
                      <a:pt x="61" y="27"/>
                      <a:pt x="61" y="27"/>
                      <a:pt x="61" y="27"/>
                    </a:cubicBezTo>
                    <a:cubicBezTo>
                      <a:pt x="61" y="26"/>
                      <a:pt x="61" y="26"/>
                      <a:pt x="62" y="26"/>
                    </a:cubicBezTo>
                    <a:cubicBezTo>
                      <a:pt x="62" y="25"/>
                      <a:pt x="62" y="25"/>
                      <a:pt x="62" y="25"/>
                    </a:cubicBezTo>
                    <a:cubicBezTo>
                      <a:pt x="63" y="23"/>
                      <a:pt x="63" y="20"/>
                      <a:pt x="63" y="18"/>
                    </a:cubicBezTo>
                    <a:cubicBezTo>
                      <a:pt x="63" y="18"/>
                      <a:pt x="63" y="18"/>
                      <a:pt x="63" y="18"/>
                    </a:cubicBezTo>
                    <a:cubicBezTo>
                      <a:pt x="61" y="18"/>
                      <a:pt x="61" y="18"/>
                      <a:pt x="61" y="18"/>
                    </a:cubicBezTo>
                    <a:cubicBezTo>
                      <a:pt x="61" y="18"/>
                      <a:pt x="61" y="18"/>
                      <a:pt x="61" y="18"/>
                    </a:cubicBezTo>
                    <a:cubicBezTo>
                      <a:pt x="59" y="18"/>
                      <a:pt x="56" y="17"/>
                      <a:pt x="52" y="15"/>
                    </a:cubicBezTo>
                    <a:cubicBezTo>
                      <a:pt x="51" y="15"/>
                      <a:pt x="51" y="15"/>
                      <a:pt x="51" y="15"/>
                    </a:cubicBezTo>
                    <a:cubicBezTo>
                      <a:pt x="50" y="14"/>
                      <a:pt x="49" y="14"/>
                      <a:pt x="48" y="13"/>
                    </a:cubicBezTo>
                    <a:cubicBezTo>
                      <a:pt x="46" y="12"/>
                      <a:pt x="43" y="11"/>
                      <a:pt x="41" y="10"/>
                    </a:cubicBezTo>
                    <a:cubicBezTo>
                      <a:pt x="39" y="9"/>
                      <a:pt x="38" y="9"/>
                      <a:pt x="37" y="8"/>
                    </a:cubicBezTo>
                    <a:cubicBezTo>
                      <a:pt x="32" y="5"/>
                      <a:pt x="27" y="3"/>
                      <a:pt x="22" y="1"/>
                    </a:cubicBezTo>
                    <a:cubicBezTo>
                      <a:pt x="21" y="1"/>
                      <a:pt x="20" y="1"/>
                      <a:pt x="19" y="1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4" name="Rectangle 315">
                <a:extLst>
                  <a:ext uri="{FF2B5EF4-FFF2-40B4-BE49-F238E27FC236}">
                    <a16:creationId xmlns:a16="http://schemas.microsoft.com/office/drawing/2014/main" id="{457B340F-C331-FA4C-AEA0-B45BFD79C7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71235" y="3740393"/>
                <a:ext cx="3685" cy="368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5" name="Rectangle 316">
                <a:extLst>
                  <a:ext uri="{FF2B5EF4-FFF2-40B4-BE49-F238E27FC236}">
                    <a16:creationId xmlns:a16="http://schemas.microsoft.com/office/drawing/2014/main" id="{88310F1A-A7AE-CE49-A814-1AC269A72F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71235" y="3740393"/>
                <a:ext cx="3685" cy="368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6" name="Freeform 317">
                <a:extLst>
                  <a:ext uri="{FF2B5EF4-FFF2-40B4-BE49-F238E27FC236}">
                    <a16:creationId xmlns:a16="http://schemas.microsoft.com/office/drawing/2014/main" id="{CB9981D0-8873-1D45-A934-0FF6D81120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7378" y="3250273"/>
                <a:ext cx="829151" cy="567508"/>
              </a:xfrm>
              <a:custGeom>
                <a:avLst/>
                <a:gdLst>
                  <a:gd name="T0" fmla="*/ 132 w 262"/>
                  <a:gd name="T1" fmla="*/ 1 h 179"/>
                  <a:gd name="T2" fmla="*/ 120 w 262"/>
                  <a:gd name="T3" fmla="*/ 13 h 179"/>
                  <a:gd name="T4" fmla="*/ 109 w 262"/>
                  <a:gd name="T5" fmla="*/ 13 h 179"/>
                  <a:gd name="T6" fmla="*/ 99 w 262"/>
                  <a:gd name="T7" fmla="*/ 17 h 179"/>
                  <a:gd name="T8" fmla="*/ 95 w 262"/>
                  <a:gd name="T9" fmla="*/ 19 h 179"/>
                  <a:gd name="T10" fmla="*/ 92 w 262"/>
                  <a:gd name="T11" fmla="*/ 26 h 179"/>
                  <a:gd name="T12" fmla="*/ 95 w 262"/>
                  <a:gd name="T13" fmla="*/ 28 h 179"/>
                  <a:gd name="T14" fmla="*/ 91 w 262"/>
                  <a:gd name="T15" fmla="*/ 40 h 179"/>
                  <a:gd name="T16" fmla="*/ 70 w 262"/>
                  <a:gd name="T17" fmla="*/ 53 h 179"/>
                  <a:gd name="T18" fmla="*/ 67 w 262"/>
                  <a:gd name="T19" fmla="*/ 69 h 179"/>
                  <a:gd name="T20" fmla="*/ 65 w 262"/>
                  <a:gd name="T21" fmla="*/ 80 h 179"/>
                  <a:gd name="T22" fmla="*/ 57 w 262"/>
                  <a:gd name="T23" fmla="*/ 76 h 179"/>
                  <a:gd name="T24" fmla="*/ 48 w 262"/>
                  <a:gd name="T25" fmla="*/ 80 h 179"/>
                  <a:gd name="T26" fmla="*/ 42 w 262"/>
                  <a:gd name="T27" fmla="*/ 85 h 179"/>
                  <a:gd name="T28" fmla="*/ 29 w 262"/>
                  <a:gd name="T29" fmla="*/ 89 h 179"/>
                  <a:gd name="T30" fmla="*/ 24 w 262"/>
                  <a:gd name="T31" fmla="*/ 88 h 179"/>
                  <a:gd name="T32" fmla="*/ 8 w 262"/>
                  <a:gd name="T33" fmla="*/ 87 h 179"/>
                  <a:gd name="T34" fmla="*/ 13 w 262"/>
                  <a:gd name="T35" fmla="*/ 101 h 179"/>
                  <a:gd name="T36" fmla="*/ 14 w 262"/>
                  <a:gd name="T37" fmla="*/ 135 h 179"/>
                  <a:gd name="T38" fmla="*/ 8 w 262"/>
                  <a:gd name="T39" fmla="*/ 152 h 179"/>
                  <a:gd name="T40" fmla="*/ 8 w 262"/>
                  <a:gd name="T41" fmla="*/ 169 h 179"/>
                  <a:gd name="T42" fmla="*/ 16 w 262"/>
                  <a:gd name="T43" fmla="*/ 171 h 179"/>
                  <a:gd name="T44" fmla="*/ 34 w 262"/>
                  <a:gd name="T45" fmla="*/ 159 h 179"/>
                  <a:gd name="T46" fmla="*/ 45 w 262"/>
                  <a:gd name="T47" fmla="*/ 158 h 179"/>
                  <a:gd name="T48" fmla="*/ 75 w 262"/>
                  <a:gd name="T49" fmla="*/ 161 h 179"/>
                  <a:gd name="T50" fmla="*/ 133 w 262"/>
                  <a:gd name="T51" fmla="*/ 169 h 179"/>
                  <a:gd name="T52" fmla="*/ 140 w 262"/>
                  <a:gd name="T53" fmla="*/ 169 h 179"/>
                  <a:gd name="T54" fmla="*/ 155 w 262"/>
                  <a:gd name="T55" fmla="*/ 172 h 179"/>
                  <a:gd name="T56" fmla="*/ 160 w 262"/>
                  <a:gd name="T57" fmla="*/ 170 h 179"/>
                  <a:gd name="T58" fmla="*/ 170 w 262"/>
                  <a:gd name="T59" fmla="*/ 178 h 179"/>
                  <a:gd name="T60" fmla="*/ 181 w 262"/>
                  <a:gd name="T61" fmla="*/ 177 h 179"/>
                  <a:gd name="T62" fmla="*/ 192 w 262"/>
                  <a:gd name="T63" fmla="*/ 175 h 179"/>
                  <a:gd name="T64" fmla="*/ 201 w 262"/>
                  <a:gd name="T65" fmla="*/ 168 h 179"/>
                  <a:gd name="T66" fmla="*/ 215 w 262"/>
                  <a:gd name="T67" fmla="*/ 153 h 179"/>
                  <a:gd name="T68" fmla="*/ 223 w 262"/>
                  <a:gd name="T69" fmla="*/ 153 h 179"/>
                  <a:gd name="T70" fmla="*/ 229 w 262"/>
                  <a:gd name="T71" fmla="*/ 141 h 179"/>
                  <a:gd name="T72" fmla="*/ 221 w 262"/>
                  <a:gd name="T73" fmla="*/ 119 h 179"/>
                  <a:gd name="T74" fmla="*/ 224 w 262"/>
                  <a:gd name="T75" fmla="*/ 114 h 179"/>
                  <a:gd name="T76" fmla="*/ 233 w 262"/>
                  <a:gd name="T77" fmla="*/ 112 h 179"/>
                  <a:gd name="T78" fmla="*/ 262 w 262"/>
                  <a:gd name="T79" fmla="*/ 105 h 179"/>
                  <a:gd name="T80" fmla="*/ 233 w 262"/>
                  <a:gd name="T81" fmla="*/ 88 h 179"/>
                  <a:gd name="T82" fmla="*/ 209 w 262"/>
                  <a:gd name="T83" fmla="*/ 54 h 179"/>
                  <a:gd name="T84" fmla="*/ 208 w 262"/>
                  <a:gd name="T85" fmla="*/ 32 h 179"/>
                  <a:gd name="T86" fmla="*/ 195 w 262"/>
                  <a:gd name="T87" fmla="*/ 13 h 179"/>
                  <a:gd name="T88" fmla="*/ 180 w 262"/>
                  <a:gd name="T89" fmla="*/ 15 h 179"/>
                  <a:gd name="T90" fmla="*/ 172 w 262"/>
                  <a:gd name="T91" fmla="*/ 18 h 179"/>
                  <a:gd name="T92" fmla="*/ 168 w 262"/>
                  <a:gd name="T93" fmla="*/ 15 h 179"/>
                  <a:gd name="T94" fmla="*/ 167 w 262"/>
                  <a:gd name="T95" fmla="*/ 9 h 179"/>
                  <a:gd name="T96" fmla="*/ 160 w 262"/>
                  <a:gd name="T97" fmla="*/ 8 h 179"/>
                  <a:gd name="T98" fmla="*/ 148 w 262"/>
                  <a:gd name="T99" fmla="*/ 7 h 179"/>
                  <a:gd name="T100" fmla="*/ 145 w 262"/>
                  <a:gd name="T101" fmla="*/ 5 h 179"/>
                  <a:gd name="T102" fmla="*/ 139 w 262"/>
                  <a:gd name="T103" fmla="*/ 2 h 179"/>
                  <a:gd name="T104" fmla="*/ 136 w 262"/>
                  <a:gd name="T105" fmla="*/ 0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62" h="179">
                    <a:moveTo>
                      <a:pt x="136" y="0"/>
                    </a:moveTo>
                    <a:cubicBezTo>
                      <a:pt x="135" y="0"/>
                      <a:pt x="135" y="0"/>
                      <a:pt x="135" y="0"/>
                    </a:cubicBezTo>
                    <a:cubicBezTo>
                      <a:pt x="135" y="1"/>
                      <a:pt x="135" y="1"/>
                      <a:pt x="135" y="1"/>
                    </a:cubicBezTo>
                    <a:cubicBezTo>
                      <a:pt x="134" y="1"/>
                      <a:pt x="134" y="1"/>
                      <a:pt x="134" y="1"/>
                    </a:cubicBezTo>
                    <a:cubicBezTo>
                      <a:pt x="134" y="1"/>
                      <a:pt x="133" y="1"/>
                      <a:pt x="132" y="1"/>
                    </a:cubicBezTo>
                    <a:cubicBezTo>
                      <a:pt x="132" y="1"/>
                      <a:pt x="130" y="2"/>
                      <a:pt x="129" y="4"/>
                    </a:cubicBezTo>
                    <a:cubicBezTo>
                      <a:pt x="128" y="5"/>
                      <a:pt x="127" y="5"/>
                      <a:pt x="126" y="6"/>
                    </a:cubicBezTo>
                    <a:cubicBezTo>
                      <a:pt x="126" y="7"/>
                      <a:pt x="125" y="7"/>
                      <a:pt x="124" y="8"/>
                    </a:cubicBezTo>
                    <a:cubicBezTo>
                      <a:pt x="124" y="8"/>
                      <a:pt x="124" y="8"/>
                      <a:pt x="124" y="8"/>
                    </a:cubicBezTo>
                    <a:cubicBezTo>
                      <a:pt x="124" y="12"/>
                      <a:pt x="122" y="13"/>
                      <a:pt x="120" y="13"/>
                    </a:cubicBezTo>
                    <a:cubicBezTo>
                      <a:pt x="117" y="13"/>
                      <a:pt x="117" y="13"/>
                      <a:pt x="117" y="13"/>
                    </a:cubicBezTo>
                    <a:cubicBezTo>
                      <a:pt x="116" y="13"/>
                      <a:pt x="114" y="13"/>
                      <a:pt x="113" y="13"/>
                    </a:cubicBezTo>
                    <a:cubicBezTo>
                      <a:pt x="113" y="13"/>
                      <a:pt x="113" y="13"/>
                      <a:pt x="113" y="13"/>
                    </a:cubicBezTo>
                    <a:cubicBezTo>
                      <a:pt x="112" y="13"/>
                      <a:pt x="111" y="13"/>
                      <a:pt x="111" y="13"/>
                    </a:cubicBezTo>
                    <a:cubicBezTo>
                      <a:pt x="109" y="13"/>
                      <a:pt x="109" y="13"/>
                      <a:pt x="109" y="13"/>
                    </a:cubicBezTo>
                    <a:cubicBezTo>
                      <a:pt x="107" y="13"/>
                      <a:pt x="106" y="13"/>
                      <a:pt x="105" y="13"/>
                    </a:cubicBezTo>
                    <a:cubicBezTo>
                      <a:pt x="104" y="13"/>
                      <a:pt x="104" y="13"/>
                      <a:pt x="103" y="14"/>
                    </a:cubicBezTo>
                    <a:cubicBezTo>
                      <a:pt x="102" y="14"/>
                      <a:pt x="102" y="14"/>
                      <a:pt x="102" y="14"/>
                    </a:cubicBezTo>
                    <a:cubicBezTo>
                      <a:pt x="109" y="14"/>
                      <a:pt x="109" y="14"/>
                      <a:pt x="109" y="14"/>
                    </a:cubicBezTo>
                    <a:cubicBezTo>
                      <a:pt x="99" y="17"/>
                      <a:pt x="99" y="17"/>
                      <a:pt x="99" y="17"/>
                    </a:cubicBezTo>
                    <a:cubicBezTo>
                      <a:pt x="99" y="17"/>
                      <a:pt x="98" y="18"/>
                      <a:pt x="98" y="18"/>
                    </a:cubicBezTo>
                    <a:cubicBezTo>
                      <a:pt x="97" y="18"/>
                      <a:pt x="97" y="18"/>
                      <a:pt x="97" y="18"/>
                    </a:cubicBezTo>
                    <a:cubicBezTo>
                      <a:pt x="96" y="19"/>
                      <a:pt x="96" y="19"/>
                      <a:pt x="95" y="19"/>
                    </a:cubicBezTo>
                    <a:cubicBezTo>
                      <a:pt x="95" y="19"/>
                      <a:pt x="95" y="19"/>
                      <a:pt x="95" y="19"/>
                    </a:cubicBezTo>
                    <a:cubicBezTo>
                      <a:pt x="95" y="19"/>
                      <a:pt x="95" y="19"/>
                      <a:pt x="95" y="19"/>
                    </a:cubicBezTo>
                    <a:cubicBezTo>
                      <a:pt x="95" y="20"/>
                      <a:pt x="95" y="20"/>
                      <a:pt x="95" y="20"/>
                    </a:cubicBezTo>
                    <a:cubicBezTo>
                      <a:pt x="94" y="20"/>
                      <a:pt x="94" y="20"/>
                      <a:pt x="94" y="20"/>
                    </a:cubicBezTo>
                    <a:cubicBezTo>
                      <a:pt x="94" y="21"/>
                      <a:pt x="94" y="22"/>
                      <a:pt x="93" y="23"/>
                    </a:cubicBezTo>
                    <a:cubicBezTo>
                      <a:pt x="92" y="26"/>
                      <a:pt x="92" y="26"/>
                      <a:pt x="92" y="26"/>
                    </a:cubicBezTo>
                    <a:cubicBezTo>
                      <a:pt x="92" y="26"/>
                      <a:pt x="92" y="26"/>
                      <a:pt x="92" y="26"/>
                    </a:cubicBezTo>
                    <a:cubicBezTo>
                      <a:pt x="92" y="27"/>
                      <a:pt x="92" y="27"/>
                      <a:pt x="92" y="27"/>
                    </a:cubicBezTo>
                    <a:cubicBezTo>
                      <a:pt x="92" y="27"/>
                      <a:pt x="92" y="27"/>
                      <a:pt x="92" y="27"/>
                    </a:cubicBezTo>
                    <a:cubicBezTo>
                      <a:pt x="92" y="27"/>
                      <a:pt x="92" y="27"/>
                      <a:pt x="92" y="27"/>
                    </a:cubicBezTo>
                    <a:cubicBezTo>
                      <a:pt x="92" y="27"/>
                      <a:pt x="93" y="27"/>
                      <a:pt x="93" y="28"/>
                    </a:cubicBezTo>
                    <a:cubicBezTo>
                      <a:pt x="95" y="28"/>
                      <a:pt x="95" y="28"/>
                      <a:pt x="95" y="28"/>
                    </a:cubicBezTo>
                    <a:cubicBezTo>
                      <a:pt x="95" y="29"/>
                      <a:pt x="96" y="29"/>
                      <a:pt x="97" y="30"/>
                    </a:cubicBezTo>
                    <a:cubicBezTo>
                      <a:pt x="101" y="33"/>
                      <a:pt x="101" y="33"/>
                      <a:pt x="101" y="33"/>
                    </a:cubicBezTo>
                    <a:cubicBezTo>
                      <a:pt x="97" y="36"/>
                      <a:pt x="97" y="36"/>
                      <a:pt x="97" y="36"/>
                    </a:cubicBezTo>
                    <a:cubicBezTo>
                      <a:pt x="96" y="36"/>
                      <a:pt x="94" y="37"/>
                      <a:pt x="93" y="38"/>
                    </a:cubicBezTo>
                    <a:cubicBezTo>
                      <a:pt x="91" y="40"/>
                      <a:pt x="91" y="40"/>
                      <a:pt x="91" y="40"/>
                    </a:cubicBezTo>
                    <a:cubicBezTo>
                      <a:pt x="88" y="41"/>
                      <a:pt x="85" y="43"/>
                      <a:pt x="82" y="45"/>
                    </a:cubicBezTo>
                    <a:cubicBezTo>
                      <a:pt x="81" y="46"/>
                      <a:pt x="81" y="46"/>
                      <a:pt x="81" y="46"/>
                    </a:cubicBezTo>
                    <a:cubicBezTo>
                      <a:pt x="79" y="46"/>
                      <a:pt x="78" y="47"/>
                      <a:pt x="77" y="48"/>
                    </a:cubicBezTo>
                    <a:cubicBezTo>
                      <a:pt x="72" y="50"/>
                      <a:pt x="72" y="50"/>
                      <a:pt x="72" y="50"/>
                    </a:cubicBezTo>
                    <a:cubicBezTo>
                      <a:pt x="72" y="50"/>
                      <a:pt x="71" y="51"/>
                      <a:pt x="70" y="53"/>
                    </a:cubicBezTo>
                    <a:cubicBezTo>
                      <a:pt x="70" y="54"/>
                      <a:pt x="70" y="54"/>
                      <a:pt x="70" y="54"/>
                    </a:cubicBezTo>
                    <a:cubicBezTo>
                      <a:pt x="70" y="54"/>
                      <a:pt x="70" y="55"/>
                      <a:pt x="70" y="56"/>
                    </a:cubicBezTo>
                    <a:cubicBezTo>
                      <a:pt x="69" y="57"/>
                      <a:pt x="69" y="58"/>
                      <a:pt x="68" y="59"/>
                    </a:cubicBezTo>
                    <a:cubicBezTo>
                      <a:pt x="67" y="62"/>
                      <a:pt x="66" y="65"/>
                      <a:pt x="65" y="68"/>
                    </a:cubicBezTo>
                    <a:cubicBezTo>
                      <a:pt x="66" y="69"/>
                      <a:pt x="66" y="69"/>
                      <a:pt x="67" y="69"/>
                    </a:cubicBezTo>
                    <a:cubicBezTo>
                      <a:pt x="69" y="72"/>
                      <a:pt x="69" y="72"/>
                      <a:pt x="69" y="72"/>
                    </a:cubicBezTo>
                    <a:cubicBezTo>
                      <a:pt x="70" y="73"/>
                      <a:pt x="70" y="73"/>
                      <a:pt x="71" y="74"/>
                    </a:cubicBezTo>
                    <a:cubicBezTo>
                      <a:pt x="73" y="78"/>
                      <a:pt x="73" y="78"/>
                      <a:pt x="73" y="78"/>
                    </a:cubicBezTo>
                    <a:cubicBezTo>
                      <a:pt x="69" y="79"/>
                      <a:pt x="69" y="79"/>
                      <a:pt x="69" y="79"/>
                    </a:cubicBezTo>
                    <a:cubicBezTo>
                      <a:pt x="67" y="79"/>
                      <a:pt x="66" y="80"/>
                      <a:pt x="65" y="80"/>
                    </a:cubicBezTo>
                    <a:cubicBezTo>
                      <a:pt x="65" y="80"/>
                      <a:pt x="65" y="80"/>
                      <a:pt x="65" y="80"/>
                    </a:cubicBezTo>
                    <a:cubicBezTo>
                      <a:pt x="63" y="80"/>
                      <a:pt x="63" y="80"/>
                      <a:pt x="63" y="80"/>
                    </a:cubicBezTo>
                    <a:cubicBezTo>
                      <a:pt x="63" y="80"/>
                      <a:pt x="63" y="80"/>
                      <a:pt x="63" y="80"/>
                    </a:cubicBezTo>
                    <a:cubicBezTo>
                      <a:pt x="62" y="80"/>
                      <a:pt x="61" y="80"/>
                      <a:pt x="60" y="79"/>
                    </a:cubicBezTo>
                    <a:cubicBezTo>
                      <a:pt x="59" y="79"/>
                      <a:pt x="57" y="78"/>
                      <a:pt x="57" y="76"/>
                    </a:cubicBezTo>
                    <a:cubicBezTo>
                      <a:pt x="57" y="75"/>
                      <a:pt x="57" y="75"/>
                      <a:pt x="57" y="75"/>
                    </a:cubicBezTo>
                    <a:cubicBezTo>
                      <a:pt x="56" y="76"/>
                      <a:pt x="55" y="76"/>
                      <a:pt x="54" y="77"/>
                    </a:cubicBezTo>
                    <a:cubicBezTo>
                      <a:pt x="54" y="77"/>
                      <a:pt x="54" y="77"/>
                      <a:pt x="54" y="77"/>
                    </a:cubicBezTo>
                    <a:cubicBezTo>
                      <a:pt x="52" y="78"/>
                      <a:pt x="51" y="79"/>
                      <a:pt x="50" y="79"/>
                    </a:cubicBezTo>
                    <a:cubicBezTo>
                      <a:pt x="49" y="80"/>
                      <a:pt x="49" y="80"/>
                      <a:pt x="48" y="80"/>
                    </a:cubicBezTo>
                    <a:cubicBezTo>
                      <a:pt x="47" y="80"/>
                      <a:pt x="47" y="80"/>
                      <a:pt x="47" y="80"/>
                    </a:cubicBezTo>
                    <a:cubicBezTo>
                      <a:pt x="46" y="80"/>
                      <a:pt x="45" y="80"/>
                      <a:pt x="45" y="80"/>
                    </a:cubicBezTo>
                    <a:cubicBezTo>
                      <a:pt x="44" y="80"/>
                      <a:pt x="44" y="80"/>
                      <a:pt x="44" y="80"/>
                    </a:cubicBezTo>
                    <a:cubicBezTo>
                      <a:pt x="45" y="81"/>
                      <a:pt x="44" y="83"/>
                      <a:pt x="44" y="83"/>
                    </a:cubicBezTo>
                    <a:cubicBezTo>
                      <a:pt x="43" y="84"/>
                      <a:pt x="43" y="85"/>
                      <a:pt x="42" y="85"/>
                    </a:cubicBezTo>
                    <a:cubicBezTo>
                      <a:pt x="41" y="86"/>
                      <a:pt x="41" y="86"/>
                      <a:pt x="41" y="86"/>
                    </a:cubicBezTo>
                    <a:cubicBezTo>
                      <a:pt x="41" y="86"/>
                      <a:pt x="40" y="86"/>
                      <a:pt x="39" y="87"/>
                    </a:cubicBezTo>
                    <a:cubicBezTo>
                      <a:pt x="38" y="87"/>
                      <a:pt x="37" y="87"/>
                      <a:pt x="37" y="88"/>
                    </a:cubicBezTo>
                    <a:cubicBezTo>
                      <a:pt x="34" y="88"/>
                      <a:pt x="31" y="89"/>
                      <a:pt x="30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8" y="89"/>
                      <a:pt x="28" y="89"/>
                      <a:pt x="27" y="89"/>
                    </a:cubicBezTo>
                    <a:cubicBezTo>
                      <a:pt x="27" y="89"/>
                      <a:pt x="27" y="89"/>
                      <a:pt x="27" y="89"/>
                    </a:cubicBezTo>
                    <a:cubicBezTo>
                      <a:pt x="27" y="88"/>
                      <a:pt x="27" y="88"/>
                      <a:pt x="27" y="88"/>
                    </a:cubicBezTo>
                    <a:cubicBezTo>
                      <a:pt x="27" y="89"/>
                      <a:pt x="27" y="89"/>
                      <a:pt x="27" y="89"/>
                    </a:cubicBezTo>
                    <a:cubicBezTo>
                      <a:pt x="25" y="89"/>
                      <a:pt x="25" y="89"/>
                      <a:pt x="24" y="88"/>
                    </a:cubicBezTo>
                    <a:cubicBezTo>
                      <a:pt x="22" y="88"/>
                      <a:pt x="22" y="88"/>
                      <a:pt x="22" y="88"/>
                    </a:cubicBezTo>
                    <a:cubicBezTo>
                      <a:pt x="20" y="87"/>
                      <a:pt x="17" y="87"/>
                      <a:pt x="13" y="87"/>
                    </a:cubicBezTo>
                    <a:cubicBezTo>
                      <a:pt x="12" y="87"/>
                      <a:pt x="11" y="87"/>
                      <a:pt x="10" y="87"/>
                    </a:cubicBezTo>
                    <a:cubicBezTo>
                      <a:pt x="9" y="87"/>
                      <a:pt x="9" y="87"/>
                      <a:pt x="9" y="87"/>
                    </a:cubicBezTo>
                    <a:cubicBezTo>
                      <a:pt x="9" y="87"/>
                      <a:pt x="8" y="87"/>
                      <a:pt x="8" y="87"/>
                    </a:cubicBezTo>
                    <a:cubicBezTo>
                      <a:pt x="8" y="89"/>
                      <a:pt x="9" y="90"/>
                      <a:pt x="9" y="91"/>
                    </a:cubicBezTo>
                    <a:cubicBezTo>
                      <a:pt x="9" y="92"/>
                      <a:pt x="9" y="92"/>
                      <a:pt x="9" y="92"/>
                    </a:cubicBezTo>
                    <a:cubicBezTo>
                      <a:pt x="10" y="93"/>
                      <a:pt x="10" y="93"/>
                      <a:pt x="10" y="93"/>
                    </a:cubicBezTo>
                    <a:cubicBezTo>
                      <a:pt x="10" y="95"/>
                      <a:pt x="11" y="98"/>
                      <a:pt x="12" y="100"/>
                    </a:cubicBezTo>
                    <a:cubicBezTo>
                      <a:pt x="13" y="101"/>
                      <a:pt x="13" y="101"/>
                      <a:pt x="13" y="101"/>
                    </a:cubicBezTo>
                    <a:cubicBezTo>
                      <a:pt x="15" y="105"/>
                      <a:pt x="17" y="109"/>
                      <a:pt x="18" y="113"/>
                    </a:cubicBezTo>
                    <a:cubicBezTo>
                      <a:pt x="18" y="115"/>
                      <a:pt x="20" y="122"/>
                      <a:pt x="19" y="128"/>
                    </a:cubicBezTo>
                    <a:cubicBezTo>
                      <a:pt x="19" y="129"/>
                      <a:pt x="19" y="129"/>
                      <a:pt x="19" y="129"/>
                    </a:cubicBezTo>
                    <a:cubicBezTo>
                      <a:pt x="19" y="131"/>
                      <a:pt x="18" y="132"/>
                      <a:pt x="16" y="134"/>
                    </a:cubicBezTo>
                    <a:cubicBezTo>
                      <a:pt x="15" y="134"/>
                      <a:pt x="15" y="135"/>
                      <a:pt x="14" y="135"/>
                    </a:cubicBezTo>
                    <a:cubicBezTo>
                      <a:pt x="13" y="136"/>
                      <a:pt x="13" y="136"/>
                      <a:pt x="13" y="136"/>
                    </a:cubicBezTo>
                    <a:cubicBezTo>
                      <a:pt x="0" y="147"/>
                      <a:pt x="0" y="147"/>
                      <a:pt x="0" y="147"/>
                    </a:cubicBezTo>
                    <a:cubicBezTo>
                      <a:pt x="1" y="148"/>
                      <a:pt x="3" y="148"/>
                      <a:pt x="3" y="149"/>
                    </a:cubicBezTo>
                    <a:cubicBezTo>
                      <a:pt x="4" y="149"/>
                      <a:pt x="4" y="149"/>
                      <a:pt x="4" y="149"/>
                    </a:cubicBezTo>
                    <a:cubicBezTo>
                      <a:pt x="5" y="150"/>
                      <a:pt x="7" y="151"/>
                      <a:pt x="8" y="152"/>
                    </a:cubicBezTo>
                    <a:cubicBezTo>
                      <a:pt x="9" y="153"/>
                      <a:pt x="9" y="153"/>
                      <a:pt x="9" y="153"/>
                    </a:cubicBezTo>
                    <a:cubicBezTo>
                      <a:pt x="10" y="154"/>
                      <a:pt x="10" y="154"/>
                      <a:pt x="10" y="154"/>
                    </a:cubicBezTo>
                    <a:cubicBezTo>
                      <a:pt x="10" y="155"/>
                      <a:pt x="10" y="155"/>
                      <a:pt x="10" y="156"/>
                    </a:cubicBezTo>
                    <a:cubicBezTo>
                      <a:pt x="11" y="159"/>
                      <a:pt x="10" y="162"/>
                      <a:pt x="9" y="166"/>
                    </a:cubicBezTo>
                    <a:cubicBezTo>
                      <a:pt x="9" y="167"/>
                      <a:pt x="8" y="168"/>
                      <a:pt x="8" y="169"/>
                    </a:cubicBezTo>
                    <a:cubicBezTo>
                      <a:pt x="8" y="169"/>
                      <a:pt x="8" y="170"/>
                      <a:pt x="8" y="171"/>
                    </a:cubicBezTo>
                    <a:cubicBezTo>
                      <a:pt x="8" y="172"/>
                      <a:pt x="8" y="172"/>
                      <a:pt x="8" y="173"/>
                    </a:cubicBezTo>
                    <a:cubicBezTo>
                      <a:pt x="8" y="173"/>
                      <a:pt x="8" y="173"/>
                      <a:pt x="8" y="173"/>
                    </a:cubicBezTo>
                    <a:cubicBezTo>
                      <a:pt x="10" y="172"/>
                      <a:pt x="13" y="172"/>
                      <a:pt x="15" y="171"/>
                    </a:cubicBezTo>
                    <a:cubicBezTo>
                      <a:pt x="16" y="171"/>
                      <a:pt x="16" y="171"/>
                      <a:pt x="16" y="171"/>
                    </a:cubicBezTo>
                    <a:cubicBezTo>
                      <a:pt x="17" y="170"/>
                      <a:pt x="18" y="170"/>
                      <a:pt x="18" y="170"/>
                    </a:cubicBezTo>
                    <a:cubicBezTo>
                      <a:pt x="19" y="169"/>
                      <a:pt x="20" y="168"/>
                      <a:pt x="21" y="166"/>
                    </a:cubicBezTo>
                    <a:cubicBezTo>
                      <a:pt x="23" y="164"/>
                      <a:pt x="26" y="161"/>
                      <a:pt x="30" y="160"/>
                    </a:cubicBezTo>
                    <a:cubicBezTo>
                      <a:pt x="31" y="159"/>
                      <a:pt x="32" y="159"/>
                      <a:pt x="33" y="159"/>
                    </a:cubicBezTo>
                    <a:cubicBezTo>
                      <a:pt x="34" y="159"/>
                      <a:pt x="34" y="159"/>
                      <a:pt x="34" y="159"/>
                    </a:cubicBezTo>
                    <a:cubicBezTo>
                      <a:pt x="35" y="159"/>
                      <a:pt x="36" y="159"/>
                      <a:pt x="37" y="159"/>
                    </a:cubicBezTo>
                    <a:cubicBezTo>
                      <a:pt x="37" y="159"/>
                      <a:pt x="38" y="159"/>
                      <a:pt x="39" y="159"/>
                    </a:cubicBezTo>
                    <a:cubicBezTo>
                      <a:pt x="39" y="159"/>
                      <a:pt x="40" y="159"/>
                      <a:pt x="40" y="159"/>
                    </a:cubicBezTo>
                    <a:cubicBezTo>
                      <a:pt x="42" y="159"/>
                      <a:pt x="43" y="159"/>
                      <a:pt x="45" y="158"/>
                    </a:cubicBezTo>
                    <a:cubicBezTo>
                      <a:pt x="45" y="158"/>
                      <a:pt x="45" y="158"/>
                      <a:pt x="45" y="158"/>
                    </a:cubicBezTo>
                    <a:cubicBezTo>
                      <a:pt x="47" y="158"/>
                      <a:pt x="49" y="157"/>
                      <a:pt x="51" y="157"/>
                    </a:cubicBezTo>
                    <a:cubicBezTo>
                      <a:pt x="52" y="157"/>
                      <a:pt x="52" y="157"/>
                      <a:pt x="53" y="157"/>
                    </a:cubicBezTo>
                    <a:cubicBezTo>
                      <a:pt x="54" y="157"/>
                      <a:pt x="55" y="157"/>
                      <a:pt x="56" y="157"/>
                    </a:cubicBezTo>
                    <a:cubicBezTo>
                      <a:pt x="62" y="158"/>
                      <a:pt x="68" y="159"/>
                      <a:pt x="74" y="161"/>
                    </a:cubicBezTo>
                    <a:cubicBezTo>
                      <a:pt x="75" y="161"/>
                      <a:pt x="75" y="161"/>
                      <a:pt x="75" y="161"/>
                    </a:cubicBezTo>
                    <a:cubicBezTo>
                      <a:pt x="111" y="168"/>
                      <a:pt x="111" y="168"/>
                      <a:pt x="111" y="168"/>
                    </a:cubicBezTo>
                    <a:cubicBezTo>
                      <a:pt x="112" y="168"/>
                      <a:pt x="113" y="168"/>
                      <a:pt x="113" y="168"/>
                    </a:cubicBezTo>
                    <a:cubicBezTo>
                      <a:pt x="117" y="169"/>
                      <a:pt x="122" y="169"/>
                      <a:pt x="124" y="172"/>
                    </a:cubicBezTo>
                    <a:cubicBezTo>
                      <a:pt x="127" y="170"/>
                      <a:pt x="129" y="170"/>
                      <a:pt x="133" y="169"/>
                    </a:cubicBezTo>
                    <a:cubicBezTo>
                      <a:pt x="133" y="169"/>
                      <a:pt x="133" y="169"/>
                      <a:pt x="133" y="169"/>
                    </a:cubicBezTo>
                    <a:cubicBezTo>
                      <a:pt x="134" y="169"/>
                      <a:pt x="134" y="169"/>
                      <a:pt x="135" y="169"/>
                    </a:cubicBezTo>
                    <a:cubicBezTo>
                      <a:pt x="136" y="169"/>
                      <a:pt x="136" y="169"/>
                      <a:pt x="136" y="169"/>
                    </a:cubicBezTo>
                    <a:cubicBezTo>
                      <a:pt x="138" y="168"/>
                      <a:pt x="138" y="168"/>
                      <a:pt x="138" y="168"/>
                    </a:cubicBezTo>
                    <a:cubicBezTo>
                      <a:pt x="139" y="169"/>
                      <a:pt x="139" y="169"/>
                      <a:pt x="139" y="169"/>
                    </a:cubicBezTo>
                    <a:cubicBezTo>
                      <a:pt x="139" y="169"/>
                      <a:pt x="140" y="169"/>
                      <a:pt x="140" y="169"/>
                    </a:cubicBezTo>
                    <a:cubicBezTo>
                      <a:pt x="141" y="170"/>
                      <a:pt x="141" y="170"/>
                      <a:pt x="141" y="170"/>
                    </a:cubicBezTo>
                    <a:cubicBezTo>
                      <a:pt x="141" y="170"/>
                      <a:pt x="142" y="171"/>
                      <a:pt x="142" y="171"/>
                    </a:cubicBezTo>
                    <a:cubicBezTo>
                      <a:pt x="144" y="173"/>
                      <a:pt x="146" y="174"/>
                      <a:pt x="148" y="175"/>
                    </a:cubicBezTo>
                    <a:cubicBezTo>
                      <a:pt x="149" y="175"/>
                      <a:pt x="150" y="176"/>
                      <a:pt x="151" y="176"/>
                    </a:cubicBezTo>
                    <a:cubicBezTo>
                      <a:pt x="152" y="174"/>
                      <a:pt x="153" y="174"/>
                      <a:pt x="155" y="172"/>
                    </a:cubicBezTo>
                    <a:cubicBezTo>
                      <a:pt x="156" y="172"/>
                      <a:pt x="156" y="172"/>
                      <a:pt x="156" y="172"/>
                    </a:cubicBezTo>
                    <a:cubicBezTo>
                      <a:pt x="156" y="172"/>
                      <a:pt x="156" y="172"/>
                      <a:pt x="157" y="172"/>
                    </a:cubicBezTo>
                    <a:cubicBezTo>
                      <a:pt x="157" y="171"/>
                      <a:pt x="157" y="171"/>
                      <a:pt x="157" y="171"/>
                    </a:cubicBezTo>
                    <a:cubicBezTo>
                      <a:pt x="159" y="170"/>
                      <a:pt x="159" y="170"/>
                      <a:pt x="159" y="170"/>
                    </a:cubicBezTo>
                    <a:cubicBezTo>
                      <a:pt x="160" y="170"/>
                      <a:pt x="160" y="170"/>
                      <a:pt x="160" y="170"/>
                    </a:cubicBezTo>
                    <a:cubicBezTo>
                      <a:pt x="160" y="169"/>
                      <a:pt x="161" y="169"/>
                      <a:pt x="161" y="169"/>
                    </a:cubicBezTo>
                    <a:cubicBezTo>
                      <a:pt x="165" y="169"/>
                      <a:pt x="168" y="173"/>
                      <a:pt x="169" y="175"/>
                    </a:cubicBezTo>
                    <a:cubicBezTo>
                      <a:pt x="170" y="176"/>
                      <a:pt x="170" y="176"/>
                      <a:pt x="170" y="176"/>
                    </a:cubicBezTo>
                    <a:cubicBezTo>
                      <a:pt x="173" y="174"/>
                      <a:pt x="173" y="174"/>
                      <a:pt x="173" y="174"/>
                    </a:cubicBezTo>
                    <a:cubicBezTo>
                      <a:pt x="170" y="178"/>
                      <a:pt x="170" y="178"/>
                      <a:pt x="170" y="178"/>
                    </a:cubicBezTo>
                    <a:cubicBezTo>
                      <a:pt x="171" y="179"/>
                      <a:pt x="171" y="179"/>
                      <a:pt x="171" y="179"/>
                    </a:cubicBezTo>
                    <a:cubicBezTo>
                      <a:pt x="172" y="179"/>
                      <a:pt x="172" y="179"/>
                      <a:pt x="173" y="179"/>
                    </a:cubicBezTo>
                    <a:cubicBezTo>
                      <a:pt x="174" y="179"/>
                      <a:pt x="175" y="179"/>
                      <a:pt x="176" y="178"/>
                    </a:cubicBezTo>
                    <a:cubicBezTo>
                      <a:pt x="176" y="178"/>
                      <a:pt x="177" y="178"/>
                      <a:pt x="177" y="178"/>
                    </a:cubicBezTo>
                    <a:cubicBezTo>
                      <a:pt x="178" y="178"/>
                      <a:pt x="180" y="177"/>
                      <a:pt x="181" y="177"/>
                    </a:cubicBezTo>
                    <a:cubicBezTo>
                      <a:pt x="182" y="177"/>
                      <a:pt x="184" y="176"/>
                      <a:pt x="185" y="176"/>
                    </a:cubicBezTo>
                    <a:cubicBezTo>
                      <a:pt x="186" y="176"/>
                      <a:pt x="186" y="176"/>
                      <a:pt x="187" y="176"/>
                    </a:cubicBezTo>
                    <a:cubicBezTo>
                      <a:pt x="188" y="175"/>
                      <a:pt x="189" y="175"/>
                      <a:pt x="190" y="175"/>
                    </a:cubicBezTo>
                    <a:cubicBezTo>
                      <a:pt x="191" y="175"/>
                      <a:pt x="191" y="175"/>
                      <a:pt x="191" y="175"/>
                    </a:cubicBezTo>
                    <a:cubicBezTo>
                      <a:pt x="192" y="175"/>
                      <a:pt x="192" y="175"/>
                      <a:pt x="192" y="175"/>
                    </a:cubicBezTo>
                    <a:cubicBezTo>
                      <a:pt x="193" y="175"/>
                      <a:pt x="193" y="175"/>
                      <a:pt x="193" y="175"/>
                    </a:cubicBezTo>
                    <a:cubicBezTo>
                      <a:pt x="194" y="175"/>
                      <a:pt x="195" y="176"/>
                      <a:pt x="196" y="176"/>
                    </a:cubicBezTo>
                    <a:cubicBezTo>
                      <a:pt x="198" y="177"/>
                      <a:pt x="199" y="178"/>
                      <a:pt x="201" y="179"/>
                    </a:cubicBezTo>
                    <a:cubicBezTo>
                      <a:pt x="200" y="178"/>
                      <a:pt x="200" y="178"/>
                      <a:pt x="200" y="177"/>
                    </a:cubicBezTo>
                    <a:cubicBezTo>
                      <a:pt x="199" y="173"/>
                      <a:pt x="200" y="171"/>
                      <a:pt x="201" y="168"/>
                    </a:cubicBezTo>
                    <a:cubicBezTo>
                      <a:pt x="202" y="167"/>
                      <a:pt x="202" y="166"/>
                      <a:pt x="203" y="166"/>
                    </a:cubicBezTo>
                    <a:cubicBezTo>
                      <a:pt x="203" y="165"/>
                      <a:pt x="203" y="165"/>
                      <a:pt x="203" y="165"/>
                    </a:cubicBezTo>
                    <a:cubicBezTo>
                      <a:pt x="203" y="165"/>
                      <a:pt x="203" y="164"/>
                      <a:pt x="204" y="164"/>
                    </a:cubicBezTo>
                    <a:cubicBezTo>
                      <a:pt x="207" y="160"/>
                      <a:pt x="207" y="160"/>
                      <a:pt x="207" y="160"/>
                    </a:cubicBezTo>
                    <a:cubicBezTo>
                      <a:pt x="210" y="156"/>
                      <a:pt x="212" y="154"/>
                      <a:pt x="215" y="153"/>
                    </a:cubicBezTo>
                    <a:cubicBezTo>
                      <a:pt x="217" y="152"/>
                      <a:pt x="218" y="152"/>
                      <a:pt x="220" y="152"/>
                    </a:cubicBezTo>
                    <a:cubicBezTo>
                      <a:pt x="220" y="152"/>
                      <a:pt x="220" y="152"/>
                      <a:pt x="220" y="152"/>
                    </a:cubicBezTo>
                    <a:cubicBezTo>
                      <a:pt x="221" y="152"/>
                      <a:pt x="221" y="152"/>
                      <a:pt x="221" y="152"/>
                    </a:cubicBezTo>
                    <a:cubicBezTo>
                      <a:pt x="221" y="152"/>
                      <a:pt x="222" y="153"/>
                      <a:pt x="222" y="153"/>
                    </a:cubicBezTo>
                    <a:cubicBezTo>
                      <a:pt x="223" y="153"/>
                      <a:pt x="223" y="153"/>
                      <a:pt x="223" y="153"/>
                    </a:cubicBezTo>
                    <a:cubicBezTo>
                      <a:pt x="223" y="152"/>
                      <a:pt x="223" y="152"/>
                      <a:pt x="224" y="152"/>
                    </a:cubicBezTo>
                    <a:cubicBezTo>
                      <a:pt x="224" y="152"/>
                      <a:pt x="224" y="152"/>
                      <a:pt x="224" y="152"/>
                    </a:cubicBezTo>
                    <a:cubicBezTo>
                      <a:pt x="226" y="151"/>
                      <a:pt x="227" y="151"/>
                      <a:pt x="229" y="151"/>
                    </a:cubicBezTo>
                    <a:cubicBezTo>
                      <a:pt x="230" y="151"/>
                      <a:pt x="231" y="151"/>
                      <a:pt x="232" y="151"/>
                    </a:cubicBezTo>
                    <a:cubicBezTo>
                      <a:pt x="230" y="149"/>
                      <a:pt x="229" y="146"/>
                      <a:pt x="229" y="141"/>
                    </a:cubicBezTo>
                    <a:cubicBezTo>
                      <a:pt x="230" y="131"/>
                      <a:pt x="229" y="129"/>
                      <a:pt x="228" y="129"/>
                    </a:cubicBezTo>
                    <a:cubicBezTo>
                      <a:pt x="226" y="128"/>
                      <a:pt x="224" y="125"/>
                      <a:pt x="223" y="123"/>
                    </a:cubicBezTo>
                    <a:cubicBezTo>
                      <a:pt x="222" y="123"/>
                      <a:pt x="222" y="122"/>
                      <a:pt x="222" y="122"/>
                    </a:cubicBezTo>
                    <a:cubicBezTo>
                      <a:pt x="220" y="121"/>
                      <a:pt x="220" y="121"/>
                      <a:pt x="220" y="121"/>
                    </a:cubicBezTo>
                    <a:cubicBezTo>
                      <a:pt x="221" y="119"/>
                      <a:pt x="221" y="119"/>
                      <a:pt x="221" y="119"/>
                    </a:cubicBezTo>
                    <a:cubicBezTo>
                      <a:pt x="221" y="118"/>
                      <a:pt x="221" y="117"/>
                      <a:pt x="222" y="116"/>
                    </a:cubicBezTo>
                    <a:cubicBezTo>
                      <a:pt x="222" y="115"/>
                      <a:pt x="222" y="115"/>
                      <a:pt x="222" y="115"/>
                    </a:cubicBezTo>
                    <a:cubicBezTo>
                      <a:pt x="224" y="116"/>
                      <a:pt x="224" y="116"/>
                      <a:pt x="224" y="116"/>
                    </a:cubicBezTo>
                    <a:cubicBezTo>
                      <a:pt x="223" y="115"/>
                      <a:pt x="223" y="115"/>
                      <a:pt x="223" y="115"/>
                    </a:cubicBezTo>
                    <a:cubicBezTo>
                      <a:pt x="223" y="115"/>
                      <a:pt x="223" y="114"/>
                      <a:pt x="224" y="114"/>
                    </a:cubicBezTo>
                    <a:cubicBezTo>
                      <a:pt x="224" y="114"/>
                      <a:pt x="224" y="114"/>
                      <a:pt x="224" y="114"/>
                    </a:cubicBezTo>
                    <a:cubicBezTo>
                      <a:pt x="225" y="113"/>
                      <a:pt x="226" y="113"/>
                      <a:pt x="227" y="113"/>
                    </a:cubicBezTo>
                    <a:cubicBezTo>
                      <a:pt x="227" y="113"/>
                      <a:pt x="228" y="112"/>
                      <a:pt x="228" y="112"/>
                    </a:cubicBezTo>
                    <a:cubicBezTo>
                      <a:pt x="229" y="112"/>
                      <a:pt x="230" y="112"/>
                      <a:pt x="232" y="112"/>
                    </a:cubicBezTo>
                    <a:cubicBezTo>
                      <a:pt x="232" y="112"/>
                      <a:pt x="233" y="112"/>
                      <a:pt x="233" y="112"/>
                    </a:cubicBezTo>
                    <a:cubicBezTo>
                      <a:pt x="235" y="112"/>
                      <a:pt x="236" y="112"/>
                      <a:pt x="238" y="112"/>
                    </a:cubicBezTo>
                    <a:cubicBezTo>
                      <a:pt x="239" y="112"/>
                      <a:pt x="241" y="113"/>
                      <a:pt x="243" y="113"/>
                    </a:cubicBezTo>
                    <a:cubicBezTo>
                      <a:pt x="244" y="113"/>
                      <a:pt x="245" y="113"/>
                      <a:pt x="245" y="113"/>
                    </a:cubicBezTo>
                    <a:cubicBezTo>
                      <a:pt x="250" y="113"/>
                      <a:pt x="255" y="110"/>
                      <a:pt x="258" y="108"/>
                    </a:cubicBezTo>
                    <a:cubicBezTo>
                      <a:pt x="260" y="107"/>
                      <a:pt x="261" y="106"/>
                      <a:pt x="262" y="105"/>
                    </a:cubicBezTo>
                    <a:cubicBezTo>
                      <a:pt x="261" y="105"/>
                      <a:pt x="260" y="104"/>
                      <a:pt x="260" y="104"/>
                    </a:cubicBezTo>
                    <a:cubicBezTo>
                      <a:pt x="256" y="102"/>
                      <a:pt x="254" y="99"/>
                      <a:pt x="253" y="96"/>
                    </a:cubicBezTo>
                    <a:cubicBezTo>
                      <a:pt x="253" y="96"/>
                      <a:pt x="253" y="96"/>
                      <a:pt x="253" y="96"/>
                    </a:cubicBezTo>
                    <a:cubicBezTo>
                      <a:pt x="243" y="95"/>
                      <a:pt x="237" y="93"/>
                      <a:pt x="235" y="91"/>
                    </a:cubicBezTo>
                    <a:cubicBezTo>
                      <a:pt x="233" y="88"/>
                      <a:pt x="233" y="88"/>
                      <a:pt x="233" y="88"/>
                    </a:cubicBezTo>
                    <a:cubicBezTo>
                      <a:pt x="236" y="86"/>
                      <a:pt x="236" y="86"/>
                      <a:pt x="236" y="86"/>
                    </a:cubicBezTo>
                    <a:cubicBezTo>
                      <a:pt x="236" y="86"/>
                      <a:pt x="237" y="84"/>
                      <a:pt x="236" y="83"/>
                    </a:cubicBezTo>
                    <a:cubicBezTo>
                      <a:pt x="236" y="80"/>
                      <a:pt x="234" y="79"/>
                      <a:pt x="232" y="78"/>
                    </a:cubicBezTo>
                    <a:cubicBezTo>
                      <a:pt x="222" y="73"/>
                      <a:pt x="218" y="64"/>
                      <a:pt x="218" y="59"/>
                    </a:cubicBezTo>
                    <a:cubicBezTo>
                      <a:pt x="218" y="58"/>
                      <a:pt x="214" y="55"/>
                      <a:pt x="209" y="54"/>
                    </a:cubicBezTo>
                    <a:cubicBezTo>
                      <a:pt x="206" y="53"/>
                      <a:pt x="206" y="53"/>
                      <a:pt x="206" y="53"/>
                    </a:cubicBezTo>
                    <a:cubicBezTo>
                      <a:pt x="207" y="50"/>
                      <a:pt x="207" y="50"/>
                      <a:pt x="207" y="50"/>
                    </a:cubicBezTo>
                    <a:cubicBezTo>
                      <a:pt x="207" y="48"/>
                      <a:pt x="211" y="43"/>
                      <a:pt x="213" y="40"/>
                    </a:cubicBezTo>
                    <a:cubicBezTo>
                      <a:pt x="213" y="39"/>
                      <a:pt x="212" y="38"/>
                      <a:pt x="211" y="37"/>
                    </a:cubicBezTo>
                    <a:cubicBezTo>
                      <a:pt x="210" y="36"/>
                      <a:pt x="209" y="34"/>
                      <a:pt x="208" y="32"/>
                    </a:cubicBezTo>
                    <a:cubicBezTo>
                      <a:pt x="207" y="29"/>
                      <a:pt x="207" y="29"/>
                      <a:pt x="207" y="29"/>
                    </a:cubicBezTo>
                    <a:cubicBezTo>
                      <a:pt x="211" y="26"/>
                      <a:pt x="211" y="26"/>
                      <a:pt x="211" y="26"/>
                    </a:cubicBezTo>
                    <a:cubicBezTo>
                      <a:pt x="211" y="20"/>
                      <a:pt x="211" y="20"/>
                      <a:pt x="211" y="20"/>
                    </a:cubicBezTo>
                    <a:cubicBezTo>
                      <a:pt x="209" y="19"/>
                      <a:pt x="206" y="17"/>
                      <a:pt x="200" y="14"/>
                    </a:cubicBezTo>
                    <a:cubicBezTo>
                      <a:pt x="198" y="14"/>
                      <a:pt x="197" y="13"/>
                      <a:pt x="195" y="13"/>
                    </a:cubicBezTo>
                    <a:cubicBezTo>
                      <a:pt x="194" y="12"/>
                      <a:pt x="194" y="12"/>
                      <a:pt x="194" y="12"/>
                    </a:cubicBezTo>
                    <a:cubicBezTo>
                      <a:pt x="193" y="12"/>
                      <a:pt x="191" y="12"/>
                      <a:pt x="189" y="12"/>
                    </a:cubicBezTo>
                    <a:cubicBezTo>
                      <a:pt x="187" y="12"/>
                      <a:pt x="185" y="12"/>
                      <a:pt x="184" y="13"/>
                    </a:cubicBezTo>
                    <a:cubicBezTo>
                      <a:pt x="183" y="14"/>
                      <a:pt x="181" y="15"/>
                      <a:pt x="180" y="15"/>
                    </a:cubicBezTo>
                    <a:cubicBezTo>
                      <a:pt x="180" y="15"/>
                      <a:pt x="180" y="15"/>
                      <a:pt x="180" y="15"/>
                    </a:cubicBezTo>
                    <a:cubicBezTo>
                      <a:pt x="179" y="16"/>
                      <a:pt x="178" y="16"/>
                      <a:pt x="177" y="17"/>
                    </a:cubicBezTo>
                    <a:cubicBezTo>
                      <a:pt x="176" y="17"/>
                      <a:pt x="176" y="18"/>
                      <a:pt x="175" y="18"/>
                    </a:cubicBezTo>
                    <a:cubicBezTo>
                      <a:pt x="174" y="18"/>
                      <a:pt x="174" y="18"/>
                      <a:pt x="174" y="18"/>
                    </a:cubicBezTo>
                    <a:cubicBezTo>
                      <a:pt x="174" y="18"/>
                      <a:pt x="174" y="18"/>
                      <a:pt x="174" y="18"/>
                    </a:cubicBezTo>
                    <a:cubicBezTo>
                      <a:pt x="173" y="18"/>
                      <a:pt x="173" y="18"/>
                      <a:pt x="172" y="18"/>
                    </a:cubicBezTo>
                    <a:cubicBezTo>
                      <a:pt x="172" y="18"/>
                      <a:pt x="172" y="18"/>
                      <a:pt x="172" y="18"/>
                    </a:cubicBezTo>
                    <a:cubicBezTo>
                      <a:pt x="171" y="17"/>
                      <a:pt x="170" y="17"/>
                      <a:pt x="170" y="17"/>
                    </a:cubicBezTo>
                    <a:cubicBezTo>
                      <a:pt x="169" y="16"/>
                      <a:pt x="169" y="16"/>
                      <a:pt x="169" y="16"/>
                    </a:cubicBezTo>
                    <a:cubicBezTo>
                      <a:pt x="169" y="16"/>
                      <a:pt x="169" y="16"/>
                      <a:pt x="169" y="16"/>
                    </a:cubicBezTo>
                    <a:cubicBezTo>
                      <a:pt x="168" y="15"/>
                      <a:pt x="168" y="15"/>
                      <a:pt x="168" y="15"/>
                    </a:cubicBezTo>
                    <a:cubicBezTo>
                      <a:pt x="168" y="15"/>
                      <a:pt x="168" y="15"/>
                      <a:pt x="168" y="15"/>
                    </a:cubicBezTo>
                    <a:cubicBezTo>
                      <a:pt x="168" y="14"/>
                      <a:pt x="168" y="14"/>
                      <a:pt x="168" y="14"/>
                    </a:cubicBezTo>
                    <a:cubicBezTo>
                      <a:pt x="167" y="13"/>
                      <a:pt x="167" y="12"/>
                      <a:pt x="167" y="12"/>
                    </a:cubicBezTo>
                    <a:cubicBezTo>
                      <a:pt x="167" y="11"/>
                      <a:pt x="167" y="11"/>
                      <a:pt x="167" y="11"/>
                    </a:cubicBezTo>
                    <a:cubicBezTo>
                      <a:pt x="167" y="11"/>
                      <a:pt x="167" y="10"/>
                      <a:pt x="167" y="9"/>
                    </a:cubicBezTo>
                    <a:cubicBezTo>
                      <a:pt x="167" y="9"/>
                      <a:pt x="167" y="8"/>
                      <a:pt x="166" y="7"/>
                    </a:cubicBezTo>
                    <a:cubicBezTo>
                      <a:pt x="166" y="7"/>
                      <a:pt x="165" y="7"/>
                      <a:pt x="165" y="6"/>
                    </a:cubicBezTo>
                    <a:cubicBezTo>
                      <a:pt x="164" y="7"/>
                      <a:pt x="163" y="7"/>
                      <a:pt x="161" y="7"/>
                    </a:cubicBezTo>
                    <a:cubicBezTo>
                      <a:pt x="161" y="8"/>
                      <a:pt x="161" y="8"/>
                      <a:pt x="161" y="8"/>
                    </a:cubicBezTo>
                    <a:cubicBezTo>
                      <a:pt x="160" y="8"/>
                      <a:pt x="160" y="8"/>
                      <a:pt x="160" y="8"/>
                    </a:cubicBezTo>
                    <a:cubicBezTo>
                      <a:pt x="159" y="8"/>
                      <a:pt x="158" y="8"/>
                      <a:pt x="156" y="8"/>
                    </a:cubicBezTo>
                    <a:cubicBezTo>
                      <a:pt x="156" y="8"/>
                      <a:pt x="156" y="8"/>
                      <a:pt x="156" y="8"/>
                    </a:cubicBezTo>
                    <a:cubicBezTo>
                      <a:pt x="155" y="8"/>
                      <a:pt x="154" y="8"/>
                      <a:pt x="153" y="8"/>
                    </a:cubicBezTo>
                    <a:cubicBezTo>
                      <a:pt x="152" y="8"/>
                      <a:pt x="152" y="8"/>
                      <a:pt x="152" y="8"/>
                    </a:cubicBezTo>
                    <a:cubicBezTo>
                      <a:pt x="150" y="7"/>
                      <a:pt x="149" y="7"/>
                      <a:pt x="148" y="7"/>
                    </a:cubicBezTo>
                    <a:cubicBezTo>
                      <a:pt x="147" y="6"/>
                      <a:pt x="147" y="6"/>
                      <a:pt x="147" y="6"/>
                    </a:cubicBezTo>
                    <a:cubicBezTo>
                      <a:pt x="147" y="6"/>
                      <a:pt x="147" y="6"/>
                      <a:pt x="147" y="6"/>
                    </a:cubicBezTo>
                    <a:cubicBezTo>
                      <a:pt x="147" y="6"/>
                      <a:pt x="147" y="6"/>
                      <a:pt x="147" y="6"/>
                    </a:cubicBezTo>
                    <a:cubicBezTo>
                      <a:pt x="146" y="6"/>
                      <a:pt x="146" y="6"/>
                      <a:pt x="146" y="6"/>
                    </a:cubicBezTo>
                    <a:cubicBezTo>
                      <a:pt x="145" y="5"/>
                      <a:pt x="145" y="5"/>
                      <a:pt x="145" y="5"/>
                    </a:cubicBezTo>
                    <a:cubicBezTo>
                      <a:pt x="145" y="5"/>
                      <a:pt x="144" y="5"/>
                      <a:pt x="143" y="4"/>
                    </a:cubicBezTo>
                    <a:cubicBezTo>
                      <a:pt x="142" y="4"/>
                      <a:pt x="142" y="4"/>
                      <a:pt x="142" y="4"/>
                    </a:cubicBezTo>
                    <a:cubicBezTo>
                      <a:pt x="141" y="3"/>
                      <a:pt x="141" y="3"/>
                      <a:pt x="141" y="3"/>
                    </a:cubicBezTo>
                    <a:cubicBezTo>
                      <a:pt x="139" y="2"/>
                      <a:pt x="139" y="2"/>
                      <a:pt x="139" y="2"/>
                    </a:cubicBezTo>
                    <a:cubicBezTo>
                      <a:pt x="139" y="2"/>
                      <a:pt x="139" y="2"/>
                      <a:pt x="139" y="2"/>
                    </a:cubicBezTo>
                    <a:cubicBezTo>
                      <a:pt x="138" y="2"/>
                      <a:pt x="138" y="2"/>
                      <a:pt x="138" y="2"/>
                    </a:cubicBezTo>
                    <a:cubicBezTo>
                      <a:pt x="138" y="1"/>
                      <a:pt x="137" y="1"/>
                      <a:pt x="137" y="1"/>
                    </a:cubicBezTo>
                    <a:cubicBezTo>
                      <a:pt x="137" y="1"/>
                      <a:pt x="137" y="1"/>
                      <a:pt x="137" y="1"/>
                    </a:cubicBezTo>
                    <a:cubicBezTo>
                      <a:pt x="136" y="1"/>
                      <a:pt x="136" y="1"/>
                      <a:pt x="136" y="1"/>
                    </a:cubicBezTo>
                    <a:cubicBezTo>
                      <a:pt x="136" y="0"/>
                      <a:pt x="136" y="0"/>
                      <a:pt x="13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7" name="Freeform 318">
                <a:extLst>
                  <a:ext uri="{FF2B5EF4-FFF2-40B4-BE49-F238E27FC236}">
                    <a16:creationId xmlns:a16="http://schemas.microsoft.com/office/drawing/2014/main" id="{D8C3D27C-2C7F-3043-97A1-1A425A2FA8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53642" y="3217107"/>
                <a:ext cx="493805" cy="294809"/>
              </a:xfrm>
              <a:custGeom>
                <a:avLst/>
                <a:gdLst>
                  <a:gd name="T0" fmla="*/ 105 w 155"/>
                  <a:gd name="T1" fmla="*/ 2 h 93"/>
                  <a:gd name="T2" fmla="*/ 101 w 155"/>
                  <a:gd name="T3" fmla="*/ 5 h 93"/>
                  <a:gd name="T4" fmla="*/ 96 w 155"/>
                  <a:gd name="T5" fmla="*/ 5 h 93"/>
                  <a:gd name="T6" fmla="*/ 90 w 155"/>
                  <a:gd name="T7" fmla="*/ 6 h 93"/>
                  <a:gd name="T8" fmla="*/ 80 w 155"/>
                  <a:gd name="T9" fmla="*/ 3 h 93"/>
                  <a:gd name="T10" fmla="*/ 78 w 155"/>
                  <a:gd name="T11" fmla="*/ 3 h 93"/>
                  <a:gd name="T12" fmla="*/ 71 w 155"/>
                  <a:gd name="T13" fmla="*/ 3 h 93"/>
                  <a:gd name="T14" fmla="*/ 62 w 155"/>
                  <a:gd name="T15" fmla="*/ 2 h 93"/>
                  <a:gd name="T16" fmla="*/ 58 w 155"/>
                  <a:gd name="T17" fmla="*/ 4 h 93"/>
                  <a:gd name="T18" fmla="*/ 53 w 155"/>
                  <a:gd name="T19" fmla="*/ 1 h 93"/>
                  <a:gd name="T20" fmla="*/ 45 w 155"/>
                  <a:gd name="T21" fmla="*/ 2 h 93"/>
                  <a:gd name="T22" fmla="*/ 36 w 155"/>
                  <a:gd name="T23" fmla="*/ 1 h 93"/>
                  <a:gd name="T24" fmla="*/ 15 w 155"/>
                  <a:gd name="T25" fmla="*/ 6 h 93"/>
                  <a:gd name="T26" fmla="*/ 8 w 155"/>
                  <a:gd name="T27" fmla="*/ 10 h 93"/>
                  <a:gd name="T28" fmla="*/ 1 w 155"/>
                  <a:gd name="T29" fmla="*/ 15 h 93"/>
                  <a:gd name="T30" fmla="*/ 5 w 155"/>
                  <a:gd name="T31" fmla="*/ 32 h 93"/>
                  <a:gd name="T32" fmla="*/ 9 w 155"/>
                  <a:gd name="T33" fmla="*/ 41 h 93"/>
                  <a:gd name="T34" fmla="*/ 30 w 155"/>
                  <a:gd name="T35" fmla="*/ 48 h 93"/>
                  <a:gd name="T36" fmla="*/ 31 w 155"/>
                  <a:gd name="T37" fmla="*/ 48 h 93"/>
                  <a:gd name="T38" fmla="*/ 40 w 155"/>
                  <a:gd name="T39" fmla="*/ 47 h 93"/>
                  <a:gd name="T40" fmla="*/ 46 w 155"/>
                  <a:gd name="T41" fmla="*/ 49 h 93"/>
                  <a:gd name="T42" fmla="*/ 55 w 155"/>
                  <a:gd name="T43" fmla="*/ 61 h 93"/>
                  <a:gd name="T44" fmla="*/ 53 w 155"/>
                  <a:gd name="T45" fmla="*/ 64 h 93"/>
                  <a:gd name="T46" fmla="*/ 52 w 155"/>
                  <a:gd name="T47" fmla="*/ 66 h 93"/>
                  <a:gd name="T48" fmla="*/ 57 w 155"/>
                  <a:gd name="T49" fmla="*/ 76 h 93"/>
                  <a:gd name="T50" fmla="*/ 61 w 155"/>
                  <a:gd name="T51" fmla="*/ 77 h 93"/>
                  <a:gd name="T52" fmla="*/ 65 w 155"/>
                  <a:gd name="T53" fmla="*/ 80 h 93"/>
                  <a:gd name="T54" fmla="*/ 70 w 155"/>
                  <a:gd name="T55" fmla="*/ 86 h 93"/>
                  <a:gd name="T56" fmla="*/ 72 w 155"/>
                  <a:gd name="T57" fmla="*/ 89 h 93"/>
                  <a:gd name="T58" fmla="*/ 73 w 155"/>
                  <a:gd name="T59" fmla="*/ 91 h 93"/>
                  <a:gd name="T60" fmla="*/ 80 w 155"/>
                  <a:gd name="T61" fmla="*/ 91 h 93"/>
                  <a:gd name="T62" fmla="*/ 92 w 155"/>
                  <a:gd name="T63" fmla="*/ 93 h 93"/>
                  <a:gd name="T64" fmla="*/ 102 w 155"/>
                  <a:gd name="T65" fmla="*/ 92 h 93"/>
                  <a:gd name="T66" fmla="*/ 105 w 155"/>
                  <a:gd name="T67" fmla="*/ 91 h 93"/>
                  <a:gd name="T68" fmla="*/ 105 w 155"/>
                  <a:gd name="T69" fmla="*/ 87 h 93"/>
                  <a:gd name="T70" fmla="*/ 108 w 155"/>
                  <a:gd name="T71" fmla="*/ 85 h 93"/>
                  <a:gd name="T72" fmla="*/ 109 w 155"/>
                  <a:gd name="T73" fmla="*/ 84 h 93"/>
                  <a:gd name="T74" fmla="*/ 113 w 155"/>
                  <a:gd name="T75" fmla="*/ 84 h 93"/>
                  <a:gd name="T76" fmla="*/ 117 w 155"/>
                  <a:gd name="T77" fmla="*/ 82 h 93"/>
                  <a:gd name="T78" fmla="*/ 124 w 155"/>
                  <a:gd name="T79" fmla="*/ 79 h 93"/>
                  <a:gd name="T80" fmla="*/ 131 w 155"/>
                  <a:gd name="T81" fmla="*/ 62 h 93"/>
                  <a:gd name="T82" fmla="*/ 141 w 155"/>
                  <a:gd name="T83" fmla="*/ 52 h 93"/>
                  <a:gd name="T84" fmla="*/ 145 w 155"/>
                  <a:gd name="T85" fmla="*/ 50 h 93"/>
                  <a:gd name="T86" fmla="*/ 152 w 155"/>
                  <a:gd name="T87" fmla="*/ 43 h 93"/>
                  <a:gd name="T88" fmla="*/ 155 w 155"/>
                  <a:gd name="T89" fmla="*/ 29 h 93"/>
                  <a:gd name="T90" fmla="*/ 148 w 155"/>
                  <a:gd name="T91" fmla="*/ 25 h 93"/>
                  <a:gd name="T92" fmla="*/ 138 w 155"/>
                  <a:gd name="T93" fmla="*/ 18 h 93"/>
                  <a:gd name="T94" fmla="*/ 129 w 155"/>
                  <a:gd name="T95" fmla="*/ 11 h 93"/>
                  <a:gd name="T96" fmla="*/ 125 w 155"/>
                  <a:gd name="T97" fmla="*/ 10 h 93"/>
                  <a:gd name="T98" fmla="*/ 111 w 155"/>
                  <a:gd name="T99" fmla="*/ 4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5" h="93">
                    <a:moveTo>
                      <a:pt x="108" y="0"/>
                    </a:moveTo>
                    <a:cubicBezTo>
                      <a:pt x="108" y="0"/>
                      <a:pt x="107" y="0"/>
                      <a:pt x="106" y="1"/>
                    </a:cubicBezTo>
                    <a:cubicBezTo>
                      <a:pt x="106" y="1"/>
                      <a:pt x="105" y="2"/>
                      <a:pt x="105" y="2"/>
                    </a:cubicBezTo>
                    <a:cubicBezTo>
                      <a:pt x="104" y="3"/>
                      <a:pt x="104" y="3"/>
                      <a:pt x="104" y="3"/>
                    </a:cubicBezTo>
                    <a:cubicBezTo>
                      <a:pt x="103" y="3"/>
                      <a:pt x="103" y="4"/>
                      <a:pt x="102" y="4"/>
                    </a:cubicBezTo>
                    <a:cubicBezTo>
                      <a:pt x="102" y="4"/>
                      <a:pt x="101" y="5"/>
                      <a:pt x="101" y="5"/>
                    </a:cubicBezTo>
                    <a:cubicBezTo>
                      <a:pt x="101" y="5"/>
                      <a:pt x="100" y="5"/>
                      <a:pt x="100" y="5"/>
                    </a:cubicBezTo>
                    <a:cubicBezTo>
                      <a:pt x="99" y="5"/>
                      <a:pt x="98" y="5"/>
                      <a:pt x="98" y="5"/>
                    </a:cubicBezTo>
                    <a:cubicBezTo>
                      <a:pt x="97" y="5"/>
                      <a:pt x="96" y="5"/>
                      <a:pt x="96" y="5"/>
                    </a:cubicBezTo>
                    <a:cubicBezTo>
                      <a:pt x="95" y="5"/>
                      <a:pt x="95" y="5"/>
                      <a:pt x="94" y="5"/>
                    </a:cubicBezTo>
                    <a:cubicBezTo>
                      <a:pt x="94" y="5"/>
                      <a:pt x="93" y="5"/>
                      <a:pt x="93" y="5"/>
                    </a:cubicBezTo>
                    <a:cubicBezTo>
                      <a:pt x="92" y="5"/>
                      <a:pt x="91" y="6"/>
                      <a:pt x="90" y="6"/>
                    </a:cubicBezTo>
                    <a:cubicBezTo>
                      <a:pt x="90" y="6"/>
                      <a:pt x="89" y="6"/>
                      <a:pt x="88" y="6"/>
                    </a:cubicBezTo>
                    <a:cubicBezTo>
                      <a:pt x="87" y="6"/>
                      <a:pt x="86" y="5"/>
                      <a:pt x="83" y="4"/>
                    </a:cubicBezTo>
                    <a:cubicBezTo>
                      <a:pt x="82" y="4"/>
                      <a:pt x="81" y="4"/>
                      <a:pt x="80" y="3"/>
                    </a:cubicBezTo>
                    <a:cubicBezTo>
                      <a:pt x="79" y="3"/>
                      <a:pt x="79" y="3"/>
                      <a:pt x="79" y="3"/>
                    </a:cubicBezTo>
                    <a:cubicBezTo>
                      <a:pt x="79" y="9"/>
                      <a:pt x="79" y="9"/>
                      <a:pt x="79" y="9"/>
                    </a:cubicBezTo>
                    <a:cubicBezTo>
                      <a:pt x="78" y="3"/>
                      <a:pt x="78" y="3"/>
                      <a:pt x="78" y="3"/>
                    </a:cubicBezTo>
                    <a:cubicBezTo>
                      <a:pt x="77" y="3"/>
                      <a:pt x="77" y="3"/>
                      <a:pt x="77" y="3"/>
                    </a:cubicBezTo>
                    <a:cubicBezTo>
                      <a:pt x="76" y="3"/>
                      <a:pt x="75" y="3"/>
                      <a:pt x="74" y="3"/>
                    </a:cubicBezTo>
                    <a:cubicBezTo>
                      <a:pt x="71" y="3"/>
                      <a:pt x="71" y="3"/>
                      <a:pt x="71" y="3"/>
                    </a:cubicBezTo>
                    <a:cubicBezTo>
                      <a:pt x="69" y="3"/>
                      <a:pt x="66" y="3"/>
                      <a:pt x="63" y="2"/>
                    </a:cubicBezTo>
                    <a:cubicBezTo>
                      <a:pt x="63" y="2"/>
                      <a:pt x="63" y="2"/>
                      <a:pt x="63" y="2"/>
                    </a:cubicBezTo>
                    <a:cubicBezTo>
                      <a:pt x="63" y="2"/>
                      <a:pt x="63" y="2"/>
                      <a:pt x="62" y="2"/>
                    </a:cubicBezTo>
                    <a:cubicBezTo>
                      <a:pt x="62" y="3"/>
                      <a:pt x="61" y="3"/>
                      <a:pt x="61" y="3"/>
                    </a:cubicBezTo>
                    <a:cubicBezTo>
                      <a:pt x="61" y="3"/>
                      <a:pt x="61" y="3"/>
                      <a:pt x="61" y="3"/>
                    </a:cubicBezTo>
                    <a:cubicBezTo>
                      <a:pt x="60" y="4"/>
                      <a:pt x="59" y="4"/>
                      <a:pt x="58" y="4"/>
                    </a:cubicBezTo>
                    <a:cubicBezTo>
                      <a:pt x="56" y="4"/>
                      <a:pt x="54" y="2"/>
                      <a:pt x="53" y="1"/>
                    </a:cubicBezTo>
                    <a:cubicBezTo>
                      <a:pt x="53" y="1"/>
                      <a:pt x="53" y="1"/>
                      <a:pt x="53" y="1"/>
                    </a:cubicBezTo>
                    <a:cubicBezTo>
                      <a:pt x="53" y="1"/>
                      <a:pt x="53" y="1"/>
                      <a:pt x="53" y="1"/>
                    </a:cubicBezTo>
                    <a:cubicBezTo>
                      <a:pt x="52" y="1"/>
                      <a:pt x="51" y="2"/>
                      <a:pt x="51" y="2"/>
                    </a:cubicBezTo>
                    <a:cubicBezTo>
                      <a:pt x="49" y="2"/>
                      <a:pt x="48" y="2"/>
                      <a:pt x="48" y="2"/>
                    </a:cubicBezTo>
                    <a:cubicBezTo>
                      <a:pt x="46" y="2"/>
                      <a:pt x="46" y="2"/>
                      <a:pt x="45" y="2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2" y="1"/>
                      <a:pt x="42" y="1"/>
                      <a:pt x="42" y="1"/>
                    </a:cubicBezTo>
                    <a:cubicBezTo>
                      <a:pt x="40" y="1"/>
                      <a:pt x="38" y="1"/>
                      <a:pt x="36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28" y="1"/>
                      <a:pt x="21" y="3"/>
                      <a:pt x="15" y="6"/>
                    </a:cubicBezTo>
                    <a:cubicBezTo>
                      <a:pt x="14" y="6"/>
                      <a:pt x="12" y="7"/>
                      <a:pt x="11" y="8"/>
                    </a:cubicBezTo>
                    <a:cubicBezTo>
                      <a:pt x="10" y="8"/>
                      <a:pt x="10" y="9"/>
                      <a:pt x="9" y="9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7" y="11"/>
                      <a:pt x="7" y="11"/>
                    </a:cubicBezTo>
                    <a:cubicBezTo>
                      <a:pt x="5" y="12"/>
                      <a:pt x="4" y="13"/>
                      <a:pt x="2" y="14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5"/>
                      <a:pt x="1" y="17"/>
                      <a:pt x="0" y="19"/>
                    </a:cubicBezTo>
                    <a:cubicBezTo>
                      <a:pt x="0" y="23"/>
                      <a:pt x="4" y="28"/>
                      <a:pt x="5" y="32"/>
                    </a:cubicBezTo>
                    <a:cubicBezTo>
                      <a:pt x="6" y="35"/>
                      <a:pt x="6" y="37"/>
                      <a:pt x="6" y="40"/>
                    </a:cubicBezTo>
                    <a:cubicBezTo>
                      <a:pt x="7" y="39"/>
                      <a:pt x="7" y="39"/>
                      <a:pt x="7" y="39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10" y="41"/>
                      <a:pt x="10" y="41"/>
                      <a:pt x="10" y="41"/>
                    </a:cubicBezTo>
                    <a:cubicBezTo>
                      <a:pt x="14" y="43"/>
                      <a:pt x="23" y="46"/>
                      <a:pt x="28" y="48"/>
                    </a:cubicBezTo>
                    <a:cubicBezTo>
                      <a:pt x="29" y="48"/>
                      <a:pt x="29" y="48"/>
                      <a:pt x="30" y="48"/>
                    </a:cubicBezTo>
                    <a:cubicBezTo>
                      <a:pt x="30" y="48"/>
                      <a:pt x="30" y="48"/>
                      <a:pt x="30" y="48"/>
                    </a:cubicBezTo>
                    <a:cubicBezTo>
                      <a:pt x="31" y="48"/>
                      <a:pt x="31" y="48"/>
                      <a:pt x="31" y="48"/>
                    </a:cubicBezTo>
                    <a:cubicBezTo>
                      <a:pt x="31" y="48"/>
                      <a:pt x="31" y="48"/>
                      <a:pt x="31" y="48"/>
                    </a:cubicBezTo>
                    <a:cubicBezTo>
                      <a:pt x="33" y="48"/>
                      <a:pt x="34" y="48"/>
                      <a:pt x="35" y="48"/>
                    </a:cubicBezTo>
                    <a:cubicBezTo>
                      <a:pt x="35" y="48"/>
                      <a:pt x="35" y="48"/>
                      <a:pt x="35" y="48"/>
                    </a:cubicBezTo>
                    <a:cubicBezTo>
                      <a:pt x="37" y="47"/>
                      <a:pt x="38" y="47"/>
                      <a:pt x="40" y="47"/>
                    </a:cubicBezTo>
                    <a:cubicBezTo>
                      <a:pt x="40" y="47"/>
                      <a:pt x="40" y="47"/>
                      <a:pt x="40" y="47"/>
                    </a:cubicBezTo>
                    <a:cubicBezTo>
                      <a:pt x="42" y="47"/>
                      <a:pt x="44" y="47"/>
                      <a:pt x="46" y="49"/>
                    </a:cubicBezTo>
                    <a:cubicBezTo>
                      <a:pt x="46" y="49"/>
                      <a:pt x="46" y="49"/>
                      <a:pt x="46" y="49"/>
                    </a:cubicBezTo>
                    <a:cubicBezTo>
                      <a:pt x="47" y="50"/>
                      <a:pt x="47" y="50"/>
                      <a:pt x="47" y="50"/>
                    </a:cubicBezTo>
                    <a:cubicBezTo>
                      <a:pt x="48" y="50"/>
                      <a:pt x="48" y="51"/>
                      <a:pt x="48" y="52"/>
                    </a:cubicBezTo>
                    <a:cubicBezTo>
                      <a:pt x="55" y="61"/>
                      <a:pt x="55" y="61"/>
                      <a:pt x="55" y="61"/>
                    </a:cubicBezTo>
                    <a:cubicBezTo>
                      <a:pt x="53" y="63"/>
                      <a:pt x="53" y="63"/>
                      <a:pt x="53" y="63"/>
                    </a:cubicBezTo>
                    <a:cubicBezTo>
                      <a:pt x="53" y="63"/>
                      <a:pt x="53" y="63"/>
                      <a:pt x="53" y="63"/>
                    </a:cubicBezTo>
                    <a:cubicBezTo>
                      <a:pt x="53" y="64"/>
                      <a:pt x="53" y="64"/>
                      <a:pt x="53" y="64"/>
                    </a:cubicBezTo>
                    <a:cubicBezTo>
                      <a:pt x="53" y="64"/>
                      <a:pt x="53" y="64"/>
                      <a:pt x="53" y="65"/>
                    </a:cubicBezTo>
                    <a:cubicBezTo>
                      <a:pt x="53" y="66"/>
                      <a:pt x="53" y="66"/>
                      <a:pt x="53" y="66"/>
                    </a:cubicBezTo>
                    <a:cubicBezTo>
                      <a:pt x="52" y="66"/>
                      <a:pt x="52" y="66"/>
                      <a:pt x="52" y="66"/>
                    </a:cubicBezTo>
                    <a:cubicBezTo>
                      <a:pt x="53" y="75"/>
                      <a:pt x="53" y="75"/>
                      <a:pt x="53" y="75"/>
                    </a:cubicBezTo>
                    <a:cubicBezTo>
                      <a:pt x="54" y="75"/>
                      <a:pt x="54" y="75"/>
                      <a:pt x="55" y="75"/>
                    </a:cubicBezTo>
                    <a:cubicBezTo>
                      <a:pt x="55" y="75"/>
                      <a:pt x="56" y="76"/>
                      <a:pt x="57" y="76"/>
                    </a:cubicBezTo>
                    <a:cubicBezTo>
                      <a:pt x="58" y="76"/>
                      <a:pt x="58" y="76"/>
                      <a:pt x="58" y="76"/>
                    </a:cubicBezTo>
                    <a:cubicBezTo>
                      <a:pt x="59" y="76"/>
                      <a:pt x="60" y="77"/>
                      <a:pt x="60" y="77"/>
                    </a:cubicBezTo>
                    <a:cubicBezTo>
                      <a:pt x="61" y="77"/>
                      <a:pt x="61" y="77"/>
                      <a:pt x="61" y="77"/>
                    </a:cubicBezTo>
                    <a:cubicBezTo>
                      <a:pt x="62" y="78"/>
                      <a:pt x="62" y="78"/>
                      <a:pt x="62" y="78"/>
                    </a:cubicBezTo>
                    <a:cubicBezTo>
                      <a:pt x="63" y="78"/>
                      <a:pt x="63" y="79"/>
                      <a:pt x="64" y="79"/>
                    </a:cubicBezTo>
                    <a:cubicBezTo>
                      <a:pt x="65" y="80"/>
                      <a:pt x="65" y="80"/>
                      <a:pt x="65" y="80"/>
                    </a:cubicBezTo>
                    <a:cubicBezTo>
                      <a:pt x="66" y="81"/>
                      <a:pt x="67" y="82"/>
                      <a:pt x="68" y="83"/>
                    </a:cubicBezTo>
                    <a:cubicBezTo>
                      <a:pt x="68" y="83"/>
                      <a:pt x="68" y="83"/>
                      <a:pt x="68" y="83"/>
                    </a:cubicBezTo>
                    <a:cubicBezTo>
                      <a:pt x="68" y="83"/>
                      <a:pt x="69" y="84"/>
                      <a:pt x="70" y="86"/>
                    </a:cubicBezTo>
                    <a:cubicBezTo>
                      <a:pt x="70" y="86"/>
                      <a:pt x="70" y="86"/>
                      <a:pt x="70" y="86"/>
                    </a:cubicBezTo>
                    <a:cubicBezTo>
                      <a:pt x="71" y="87"/>
                      <a:pt x="71" y="87"/>
                      <a:pt x="71" y="87"/>
                    </a:cubicBezTo>
                    <a:cubicBezTo>
                      <a:pt x="71" y="88"/>
                      <a:pt x="72" y="88"/>
                      <a:pt x="72" y="89"/>
                    </a:cubicBezTo>
                    <a:cubicBezTo>
                      <a:pt x="72" y="90"/>
                      <a:pt x="72" y="90"/>
                      <a:pt x="73" y="91"/>
                    </a:cubicBezTo>
                    <a:cubicBezTo>
                      <a:pt x="73" y="91"/>
                      <a:pt x="73" y="91"/>
                      <a:pt x="73" y="91"/>
                    </a:cubicBezTo>
                    <a:cubicBezTo>
                      <a:pt x="73" y="91"/>
                      <a:pt x="73" y="91"/>
                      <a:pt x="73" y="91"/>
                    </a:cubicBezTo>
                    <a:cubicBezTo>
                      <a:pt x="74" y="91"/>
                      <a:pt x="75" y="91"/>
                      <a:pt x="77" y="91"/>
                    </a:cubicBezTo>
                    <a:cubicBezTo>
                      <a:pt x="77" y="91"/>
                      <a:pt x="77" y="91"/>
                      <a:pt x="77" y="91"/>
                    </a:cubicBezTo>
                    <a:cubicBezTo>
                      <a:pt x="78" y="91"/>
                      <a:pt x="79" y="91"/>
                      <a:pt x="80" y="91"/>
                    </a:cubicBezTo>
                    <a:cubicBezTo>
                      <a:pt x="84" y="91"/>
                      <a:pt x="88" y="92"/>
                      <a:pt x="91" y="92"/>
                    </a:cubicBezTo>
                    <a:cubicBezTo>
                      <a:pt x="91" y="92"/>
                      <a:pt x="91" y="92"/>
                      <a:pt x="91" y="92"/>
                    </a:cubicBezTo>
                    <a:cubicBezTo>
                      <a:pt x="92" y="92"/>
                      <a:pt x="92" y="93"/>
                      <a:pt x="92" y="93"/>
                    </a:cubicBezTo>
                    <a:cubicBezTo>
                      <a:pt x="94" y="93"/>
                      <a:pt x="95" y="93"/>
                      <a:pt x="95" y="93"/>
                    </a:cubicBezTo>
                    <a:cubicBezTo>
                      <a:pt x="95" y="93"/>
                      <a:pt x="96" y="93"/>
                      <a:pt x="96" y="93"/>
                    </a:cubicBezTo>
                    <a:cubicBezTo>
                      <a:pt x="97" y="93"/>
                      <a:pt x="99" y="93"/>
                      <a:pt x="102" y="92"/>
                    </a:cubicBezTo>
                    <a:cubicBezTo>
                      <a:pt x="102" y="92"/>
                      <a:pt x="103" y="92"/>
                      <a:pt x="103" y="91"/>
                    </a:cubicBezTo>
                    <a:cubicBezTo>
                      <a:pt x="104" y="91"/>
                      <a:pt x="104" y="91"/>
                      <a:pt x="104" y="91"/>
                    </a:cubicBezTo>
                    <a:cubicBezTo>
                      <a:pt x="105" y="91"/>
                      <a:pt x="105" y="91"/>
                      <a:pt x="105" y="91"/>
                    </a:cubicBezTo>
                    <a:cubicBezTo>
                      <a:pt x="105" y="91"/>
                      <a:pt x="105" y="91"/>
                      <a:pt x="105" y="91"/>
                    </a:cubicBezTo>
                    <a:cubicBezTo>
                      <a:pt x="105" y="90"/>
                      <a:pt x="105" y="89"/>
                      <a:pt x="105" y="89"/>
                    </a:cubicBezTo>
                    <a:cubicBezTo>
                      <a:pt x="105" y="87"/>
                      <a:pt x="105" y="87"/>
                      <a:pt x="105" y="87"/>
                    </a:cubicBezTo>
                    <a:cubicBezTo>
                      <a:pt x="105" y="86"/>
                      <a:pt x="105" y="85"/>
                      <a:pt x="106" y="85"/>
                    </a:cubicBezTo>
                    <a:cubicBezTo>
                      <a:pt x="107" y="84"/>
                      <a:pt x="107" y="84"/>
                      <a:pt x="107" y="84"/>
                    </a:cubicBezTo>
                    <a:cubicBezTo>
                      <a:pt x="108" y="85"/>
                      <a:pt x="108" y="85"/>
                      <a:pt x="108" y="85"/>
                    </a:cubicBezTo>
                    <a:cubicBezTo>
                      <a:pt x="107" y="84"/>
                      <a:pt x="107" y="84"/>
                      <a:pt x="107" y="84"/>
                    </a:cubicBezTo>
                    <a:cubicBezTo>
                      <a:pt x="108" y="84"/>
                      <a:pt x="108" y="84"/>
                      <a:pt x="108" y="84"/>
                    </a:cubicBezTo>
                    <a:cubicBezTo>
                      <a:pt x="109" y="84"/>
                      <a:pt x="109" y="84"/>
                      <a:pt x="109" y="84"/>
                    </a:cubicBezTo>
                    <a:cubicBezTo>
                      <a:pt x="109" y="84"/>
                      <a:pt x="110" y="83"/>
                      <a:pt x="110" y="83"/>
                    </a:cubicBezTo>
                    <a:cubicBezTo>
                      <a:pt x="111" y="83"/>
                      <a:pt x="112" y="84"/>
                      <a:pt x="112" y="84"/>
                    </a:cubicBezTo>
                    <a:cubicBezTo>
                      <a:pt x="113" y="84"/>
                      <a:pt x="113" y="84"/>
                      <a:pt x="113" y="84"/>
                    </a:cubicBezTo>
                    <a:cubicBezTo>
                      <a:pt x="114" y="84"/>
                      <a:pt x="114" y="84"/>
                      <a:pt x="114" y="84"/>
                    </a:cubicBezTo>
                    <a:cubicBezTo>
                      <a:pt x="115" y="84"/>
                      <a:pt x="115" y="84"/>
                      <a:pt x="115" y="84"/>
                    </a:cubicBezTo>
                    <a:cubicBezTo>
                      <a:pt x="115" y="84"/>
                      <a:pt x="116" y="83"/>
                      <a:pt x="117" y="82"/>
                    </a:cubicBezTo>
                    <a:cubicBezTo>
                      <a:pt x="118" y="82"/>
                      <a:pt x="118" y="82"/>
                      <a:pt x="118" y="82"/>
                    </a:cubicBezTo>
                    <a:cubicBezTo>
                      <a:pt x="119" y="81"/>
                      <a:pt x="121" y="80"/>
                      <a:pt x="123" y="79"/>
                    </a:cubicBezTo>
                    <a:cubicBezTo>
                      <a:pt x="124" y="79"/>
                      <a:pt x="124" y="79"/>
                      <a:pt x="124" y="79"/>
                    </a:cubicBezTo>
                    <a:cubicBezTo>
                      <a:pt x="124" y="78"/>
                      <a:pt x="125" y="78"/>
                      <a:pt x="125" y="78"/>
                    </a:cubicBezTo>
                    <a:cubicBezTo>
                      <a:pt x="126" y="75"/>
                      <a:pt x="127" y="72"/>
                      <a:pt x="128" y="69"/>
                    </a:cubicBezTo>
                    <a:cubicBezTo>
                      <a:pt x="131" y="62"/>
                      <a:pt x="131" y="62"/>
                      <a:pt x="131" y="62"/>
                    </a:cubicBezTo>
                    <a:cubicBezTo>
                      <a:pt x="132" y="59"/>
                      <a:pt x="133" y="57"/>
                      <a:pt x="136" y="55"/>
                    </a:cubicBezTo>
                    <a:cubicBezTo>
                      <a:pt x="137" y="54"/>
                      <a:pt x="138" y="54"/>
                      <a:pt x="139" y="53"/>
                    </a:cubicBezTo>
                    <a:cubicBezTo>
                      <a:pt x="141" y="52"/>
                      <a:pt x="141" y="52"/>
                      <a:pt x="141" y="52"/>
                    </a:cubicBezTo>
                    <a:cubicBezTo>
                      <a:pt x="142" y="52"/>
                      <a:pt x="143" y="51"/>
                      <a:pt x="144" y="51"/>
                    </a:cubicBezTo>
                    <a:cubicBezTo>
                      <a:pt x="142" y="47"/>
                      <a:pt x="142" y="47"/>
                      <a:pt x="142" y="47"/>
                    </a:cubicBezTo>
                    <a:cubicBezTo>
                      <a:pt x="145" y="50"/>
                      <a:pt x="145" y="50"/>
                      <a:pt x="145" y="50"/>
                    </a:cubicBezTo>
                    <a:cubicBezTo>
                      <a:pt x="148" y="48"/>
                      <a:pt x="151" y="46"/>
                      <a:pt x="154" y="45"/>
                    </a:cubicBezTo>
                    <a:cubicBezTo>
                      <a:pt x="155" y="44"/>
                      <a:pt x="155" y="44"/>
                      <a:pt x="155" y="44"/>
                    </a:cubicBezTo>
                    <a:cubicBezTo>
                      <a:pt x="154" y="44"/>
                      <a:pt x="153" y="44"/>
                      <a:pt x="152" y="43"/>
                    </a:cubicBezTo>
                    <a:cubicBezTo>
                      <a:pt x="150" y="40"/>
                      <a:pt x="152" y="36"/>
                      <a:pt x="153" y="34"/>
                    </a:cubicBezTo>
                    <a:cubicBezTo>
                      <a:pt x="154" y="32"/>
                      <a:pt x="154" y="32"/>
                      <a:pt x="154" y="32"/>
                    </a:cubicBezTo>
                    <a:cubicBezTo>
                      <a:pt x="154" y="31"/>
                      <a:pt x="154" y="30"/>
                      <a:pt x="155" y="29"/>
                    </a:cubicBezTo>
                    <a:cubicBezTo>
                      <a:pt x="154" y="29"/>
                      <a:pt x="154" y="29"/>
                      <a:pt x="154" y="29"/>
                    </a:cubicBezTo>
                    <a:cubicBezTo>
                      <a:pt x="152" y="28"/>
                      <a:pt x="150" y="27"/>
                      <a:pt x="148" y="26"/>
                    </a:cubicBezTo>
                    <a:cubicBezTo>
                      <a:pt x="148" y="25"/>
                      <a:pt x="148" y="25"/>
                      <a:pt x="148" y="25"/>
                    </a:cubicBezTo>
                    <a:cubicBezTo>
                      <a:pt x="147" y="24"/>
                      <a:pt x="146" y="23"/>
                      <a:pt x="145" y="23"/>
                    </a:cubicBezTo>
                    <a:cubicBezTo>
                      <a:pt x="142" y="20"/>
                      <a:pt x="142" y="20"/>
                      <a:pt x="142" y="20"/>
                    </a:cubicBezTo>
                    <a:cubicBezTo>
                      <a:pt x="140" y="19"/>
                      <a:pt x="139" y="18"/>
                      <a:pt x="138" y="18"/>
                    </a:cubicBezTo>
                    <a:cubicBezTo>
                      <a:pt x="137" y="17"/>
                      <a:pt x="136" y="16"/>
                      <a:pt x="135" y="15"/>
                    </a:cubicBezTo>
                    <a:cubicBezTo>
                      <a:pt x="134" y="15"/>
                      <a:pt x="133" y="14"/>
                      <a:pt x="133" y="13"/>
                    </a:cubicBezTo>
                    <a:cubicBezTo>
                      <a:pt x="131" y="12"/>
                      <a:pt x="130" y="11"/>
                      <a:pt x="129" y="11"/>
                    </a:cubicBezTo>
                    <a:cubicBezTo>
                      <a:pt x="128" y="11"/>
                      <a:pt x="128" y="10"/>
                      <a:pt x="127" y="10"/>
                    </a:cubicBezTo>
                    <a:cubicBezTo>
                      <a:pt x="125" y="10"/>
                      <a:pt x="125" y="10"/>
                      <a:pt x="125" y="10"/>
                    </a:cubicBezTo>
                    <a:cubicBezTo>
                      <a:pt x="125" y="10"/>
                      <a:pt x="125" y="10"/>
                      <a:pt x="125" y="10"/>
                    </a:cubicBezTo>
                    <a:cubicBezTo>
                      <a:pt x="124" y="10"/>
                      <a:pt x="122" y="10"/>
                      <a:pt x="120" y="10"/>
                    </a:cubicBezTo>
                    <a:cubicBezTo>
                      <a:pt x="119" y="10"/>
                      <a:pt x="119" y="10"/>
                      <a:pt x="119" y="10"/>
                    </a:cubicBezTo>
                    <a:cubicBezTo>
                      <a:pt x="116" y="9"/>
                      <a:pt x="113" y="8"/>
                      <a:pt x="111" y="4"/>
                    </a:cubicBezTo>
                    <a:cubicBezTo>
                      <a:pt x="109" y="1"/>
                      <a:pt x="109" y="1"/>
                      <a:pt x="109" y="1"/>
                    </a:cubicBezTo>
                    <a:cubicBezTo>
                      <a:pt x="109" y="1"/>
                      <a:pt x="109" y="0"/>
                      <a:pt x="10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8" name="Freeform 319">
                <a:extLst>
                  <a:ext uri="{FF2B5EF4-FFF2-40B4-BE49-F238E27FC236}">
                    <a16:creationId xmlns:a16="http://schemas.microsoft.com/office/drawing/2014/main" id="{1B4CD4DC-8060-D946-98AC-D27608FF07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32033" y="3338716"/>
                <a:ext cx="269013" cy="117924"/>
              </a:xfrm>
              <a:custGeom>
                <a:avLst/>
                <a:gdLst>
                  <a:gd name="T0" fmla="*/ 37 w 85"/>
                  <a:gd name="T1" fmla="*/ 0 h 37"/>
                  <a:gd name="T2" fmla="*/ 35 w 85"/>
                  <a:gd name="T3" fmla="*/ 3 h 37"/>
                  <a:gd name="T4" fmla="*/ 11 w 85"/>
                  <a:gd name="T5" fmla="*/ 16 h 37"/>
                  <a:gd name="T6" fmla="*/ 7 w 85"/>
                  <a:gd name="T7" fmla="*/ 25 h 37"/>
                  <a:gd name="T8" fmla="*/ 0 w 85"/>
                  <a:gd name="T9" fmla="*/ 34 h 37"/>
                  <a:gd name="T10" fmla="*/ 1 w 85"/>
                  <a:gd name="T11" fmla="*/ 34 h 37"/>
                  <a:gd name="T12" fmla="*/ 8 w 85"/>
                  <a:gd name="T13" fmla="*/ 26 h 37"/>
                  <a:gd name="T14" fmla="*/ 9 w 85"/>
                  <a:gd name="T15" fmla="*/ 26 h 37"/>
                  <a:gd name="T16" fmla="*/ 10 w 85"/>
                  <a:gd name="T17" fmla="*/ 26 h 37"/>
                  <a:gd name="T18" fmla="*/ 10 w 85"/>
                  <a:gd name="T19" fmla="*/ 27 h 37"/>
                  <a:gd name="T20" fmla="*/ 10 w 85"/>
                  <a:gd name="T21" fmla="*/ 27 h 37"/>
                  <a:gd name="T22" fmla="*/ 13 w 85"/>
                  <a:gd name="T23" fmla="*/ 26 h 37"/>
                  <a:gd name="T24" fmla="*/ 14 w 85"/>
                  <a:gd name="T25" fmla="*/ 26 h 37"/>
                  <a:gd name="T26" fmla="*/ 20 w 85"/>
                  <a:gd name="T27" fmla="*/ 27 h 37"/>
                  <a:gd name="T28" fmla="*/ 8 w 85"/>
                  <a:gd name="T29" fmla="*/ 34 h 37"/>
                  <a:gd name="T30" fmla="*/ 61 w 85"/>
                  <a:gd name="T31" fmla="*/ 37 h 37"/>
                  <a:gd name="T32" fmla="*/ 84 w 85"/>
                  <a:gd name="T33" fmla="*/ 36 h 37"/>
                  <a:gd name="T34" fmla="*/ 83 w 85"/>
                  <a:gd name="T35" fmla="*/ 27 h 37"/>
                  <a:gd name="T36" fmla="*/ 85 w 85"/>
                  <a:gd name="T37" fmla="*/ 22 h 37"/>
                  <a:gd name="T38" fmla="*/ 83 w 85"/>
                  <a:gd name="T39" fmla="*/ 20 h 37"/>
                  <a:gd name="T40" fmla="*/ 82 w 85"/>
                  <a:gd name="T41" fmla="*/ 19 h 37"/>
                  <a:gd name="T42" fmla="*/ 82 w 85"/>
                  <a:gd name="T43" fmla="*/ 18 h 37"/>
                  <a:gd name="T44" fmla="*/ 81 w 85"/>
                  <a:gd name="T45" fmla="*/ 17 h 37"/>
                  <a:gd name="T46" fmla="*/ 80 w 85"/>
                  <a:gd name="T47" fmla="*/ 15 h 37"/>
                  <a:gd name="T48" fmla="*/ 79 w 85"/>
                  <a:gd name="T49" fmla="*/ 15 h 37"/>
                  <a:gd name="T50" fmla="*/ 78 w 85"/>
                  <a:gd name="T51" fmla="*/ 15 h 37"/>
                  <a:gd name="T52" fmla="*/ 74 w 85"/>
                  <a:gd name="T53" fmla="*/ 16 h 37"/>
                  <a:gd name="T54" fmla="*/ 72 w 85"/>
                  <a:gd name="T55" fmla="*/ 16 h 37"/>
                  <a:gd name="T56" fmla="*/ 73 w 85"/>
                  <a:gd name="T57" fmla="*/ 23 h 37"/>
                  <a:gd name="T58" fmla="*/ 70 w 85"/>
                  <a:gd name="T59" fmla="*/ 16 h 37"/>
                  <a:gd name="T60" fmla="*/ 68 w 85"/>
                  <a:gd name="T61" fmla="*/ 16 h 37"/>
                  <a:gd name="T62" fmla="*/ 64 w 85"/>
                  <a:gd name="T63" fmla="*/ 15 h 37"/>
                  <a:gd name="T64" fmla="*/ 45 w 85"/>
                  <a:gd name="T65" fmla="*/ 8 h 37"/>
                  <a:gd name="T66" fmla="*/ 44 w 85"/>
                  <a:gd name="T67" fmla="*/ 8 h 37"/>
                  <a:gd name="T68" fmla="*/ 43 w 85"/>
                  <a:gd name="T69" fmla="*/ 13 h 37"/>
                  <a:gd name="T70" fmla="*/ 36 w 85"/>
                  <a:gd name="T71" fmla="*/ 17 h 37"/>
                  <a:gd name="T72" fmla="*/ 32 w 85"/>
                  <a:gd name="T73" fmla="*/ 18 h 37"/>
                  <a:gd name="T74" fmla="*/ 24 w 85"/>
                  <a:gd name="T75" fmla="*/ 16 h 37"/>
                  <a:gd name="T76" fmla="*/ 37 w 85"/>
                  <a:gd name="T77" fmla="*/ 3 h 37"/>
                  <a:gd name="T78" fmla="*/ 37 w 85"/>
                  <a:gd name="T7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85" h="37">
                    <a:moveTo>
                      <a:pt x="37" y="0"/>
                    </a:moveTo>
                    <a:cubicBezTo>
                      <a:pt x="37" y="1"/>
                      <a:pt x="36" y="2"/>
                      <a:pt x="35" y="3"/>
                    </a:cubicBezTo>
                    <a:cubicBezTo>
                      <a:pt x="28" y="8"/>
                      <a:pt x="20" y="16"/>
                      <a:pt x="11" y="16"/>
                    </a:cubicBezTo>
                    <a:cubicBezTo>
                      <a:pt x="4" y="17"/>
                      <a:pt x="8" y="21"/>
                      <a:pt x="7" y="25"/>
                    </a:cubicBezTo>
                    <a:cubicBezTo>
                      <a:pt x="6" y="28"/>
                      <a:pt x="2" y="31"/>
                      <a:pt x="0" y="34"/>
                    </a:cubicBezTo>
                    <a:cubicBezTo>
                      <a:pt x="1" y="34"/>
                      <a:pt x="1" y="34"/>
                      <a:pt x="1" y="34"/>
                    </a:cubicBezTo>
                    <a:cubicBezTo>
                      <a:pt x="4" y="31"/>
                      <a:pt x="6" y="27"/>
                      <a:pt x="8" y="26"/>
                    </a:cubicBezTo>
                    <a:cubicBezTo>
                      <a:pt x="8" y="26"/>
                      <a:pt x="9" y="26"/>
                      <a:pt x="9" y="26"/>
                    </a:cubicBezTo>
                    <a:cubicBezTo>
                      <a:pt x="9" y="26"/>
                      <a:pt x="9" y="26"/>
                      <a:pt x="10" y="26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11" y="27"/>
                      <a:pt x="12" y="26"/>
                      <a:pt x="13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6" y="27"/>
                      <a:pt x="18" y="27"/>
                      <a:pt x="20" y="27"/>
                    </a:cubicBezTo>
                    <a:cubicBezTo>
                      <a:pt x="16" y="29"/>
                      <a:pt x="12" y="32"/>
                      <a:pt x="8" y="34"/>
                    </a:cubicBezTo>
                    <a:cubicBezTo>
                      <a:pt x="26" y="36"/>
                      <a:pt x="44" y="37"/>
                      <a:pt x="61" y="37"/>
                    </a:cubicBezTo>
                    <a:cubicBezTo>
                      <a:pt x="69" y="37"/>
                      <a:pt x="77" y="37"/>
                      <a:pt x="84" y="36"/>
                    </a:cubicBezTo>
                    <a:cubicBezTo>
                      <a:pt x="83" y="27"/>
                      <a:pt x="83" y="27"/>
                      <a:pt x="83" y="27"/>
                    </a:cubicBezTo>
                    <a:cubicBezTo>
                      <a:pt x="83" y="25"/>
                      <a:pt x="84" y="24"/>
                      <a:pt x="85" y="22"/>
                    </a:cubicBezTo>
                    <a:cubicBezTo>
                      <a:pt x="83" y="20"/>
                      <a:pt x="83" y="20"/>
                      <a:pt x="83" y="20"/>
                    </a:cubicBezTo>
                    <a:cubicBezTo>
                      <a:pt x="82" y="19"/>
                      <a:pt x="82" y="19"/>
                      <a:pt x="82" y="19"/>
                    </a:cubicBezTo>
                    <a:cubicBezTo>
                      <a:pt x="82" y="18"/>
                      <a:pt x="82" y="18"/>
                      <a:pt x="82" y="18"/>
                    </a:cubicBezTo>
                    <a:cubicBezTo>
                      <a:pt x="81" y="17"/>
                      <a:pt x="81" y="17"/>
                      <a:pt x="81" y="17"/>
                    </a:cubicBezTo>
                    <a:cubicBezTo>
                      <a:pt x="80" y="16"/>
                      <a:pt x="80" y="16"/>
                      <a:pt x="80" y="15"/>
                    </a:cubicBezTo>
                    <a:cubicBezTo>
                      <a:pt x="79" y="15"/>
                      <a:pt x="79" y="15"/>
                      <a:pt x="79" y="15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7" y="15"/>
                      <a:pt x="75" y="15"/>
                      <a:pt x="74" y="16"/>
                    </a:cubicBezTo>
                    <a:cubicBezTo>
                      <a:pt x="73" y="16"/>
                      <a:pt x="72" y="16"/>
                      <a:pt x="72" y="16"/>
                    </a:cubicBezTo>
                    <a:cubicBezTo>
                      <a:pt x="73" y="23"/>
                      <a:pt x="73" y="23"/>
                      <a:pt x="73" y="23"/>
                    </a:cubicBezTo>
                    <a:cubicBezTo>
                      <a:pt x="70" y="16"/>
                      <a:pt x="70" y="16"/>
                      <a:pt x="70" y="16"/>
                    </a:cubicBezTo>
                    <a:cubicBezTo>
                      <a:pt x="69" y="16"/>
                      <a:pt x="69" y="16"/>
                      <a:pt x="68" y="16"/>
                    </a:cubicBezTo>
                    <a:cubicBezTo>
                      <a:pt x="66" y="16"/>
                      <a:pt x="65" y="16"/>
                      <a:pt x="64" y="15"/>
                    </a:cubicBezTo>
                    <a:cubicBezTo>
                      <a:pt x="59" y="14"/>
                      <a:pt x="50" y="11"/>
                      <a:pt x="45" y="8"/>
                    </a:cubicBezTo>
                    <a:cubicBezTo>
                      <a:pt x="45" y="8"/>
                      <a:pt x="45" y="8"/>
                      <a:pt x="44" y="8"/>
                    </a:cubicBezTo>
                    <a:cubicBezTo>
                      <a:pt x="44" y="10"/>
                      <a:pt x="43" y="11"/>
                      <a:pt x="43" y="13"/>
                    </a:cubicBezTo>
                    <a:cubicBezTo>
                      <a:pt x="43" y="14"/>
                      <a:pt x="38" y="16"/>
                      <a:pt x="36" y="17"/>
                    </a:cubicBezTo>
                    <a:cubicBezTo>
                      <a:pt x="35" y="18"/>
                      <a:pt x="34" y="18"/>
                      <a:pt x="32" y="18"/>
                    </a:cubicBezTo>
                    <a:cubicBezTo>
                      <a:pt x="30" y="18"/>
                      <a:pt x="27" y="17"/>
                      <a:pt x="24" y="16"/>
                    </a:cubicBezTo>
                    <a:cubicBezTo>
                      <a:pt x="27" y="11"/>
                      <a:pt x="33" y="7"/>
                      <a:pt x="37" y="3"/>
                    </a:cubicBezTo>
                    <a:cubicBezTo>
                      <a:pt x="37" y="2"/>
                      <a:pt x="37" y="1"/>
                      <a:pt x="3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9" name="Rectangle 320">
                <a:extLst>
                  <a:ext uri="{FF2B5EF4-FFF2-40B4-BE49-F238E27FC236}">
                    <a16:creationId xmlns:a16="http://schemas.microsoft.com/office/drawing/2014/main" id="{FB26B3F3-774B-5540-BEE4-C5BD7CE25D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01046" y="3456639"/>
                <a:ext cx="3685" cy="368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0" name="Freeform 321">
                <a:extLst>
                  <a:ext uri="{FF2B5EF4-FFF2-40B4-BE49-F238E27FC236}">
                    <a16:creationId xmlns:a16="http://schemas.microsoft.com/office/drawing/2014/main" id="{ED727314-5B41-9F48-9163-E2F5D6FFE5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1046" y="345663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1" name="Freeform 322">
                <a:extLst>
                  <a:ext uri="{FF2B5EF4-FFF2-40B4-BE49-F238E27FC236}">
                    <a16:creationId xmlns:a16="http://schemas.microsoft.com/office/drawing/2014/main" id="{02FD4F4E-DFAC-7940-8A8E-22D6DE53EB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28348" y="3449269"/>
                <a:ext cx="0" cy="3685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1"/>
                      <a:pt x="0" y="1"/>
                      <a:pt x="0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2" name="Freeform 323">
                <a:extLst>
                  <a:ext uri="{FF2B5EF4-FFF2-40B4-BE49-F238E27FC236}">
                    <a16:creationId xmlns:a16="http://schemas.microsoft.com/office/drawing/2014/main" id="{00991E50-3EC9-6C4A-BEF6-F62D012BD5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42586" y="3007055"/>
                <a:ext cx="648580" cy="280069"/>
              </a:xfrm>
              <a:custGeom>
                <a:avLst/>
                <a:gdLst>
                  <a:gd name="T0" fmla="*/ 115 w 204"/>
                  <a:gd name="T1" fmla="*/ 1 h 89"/>
                  <a:gd name="T2" fmla="*/ 96 w 204"/>
                  <a:gd name="T3" fmla="*/ 7 h 89"/>
                  <a:gd name="T4" fmla="*/ 91 w 204"/>
                  <a:gd name="T5" fmla="*/ 35 h 89"/>
                  <a:gd name="T6" fmla="*/ 64 w 204"/>
                  <a:gd name="T7" fmla="*/ 27 h 89"/>
                  <a:gd name="T8" fmla="*/ 44 w 204"/>
                  <a:gd name="T9" fmla="*/ 11 h 89"/>
                  <a:gd name="T10" fmla="*/ 16 w 204"/>
                  <a:gd name="T11" fmla="*/ 24 h 89"/>
                  <a:gd name="T12" fmla="*/ 3 w 204"/>
                  <a:gd name="T13" fmla="*/ 64 h 89"/>
                  <a:gd name="T14" fmla="*/ 3 w 204"/>
                  <a:gd name="T15" fmla="*/ 73 h 89"/>
                  <a:gd name="T16" fmla="*/ 9 w 204"/>
                  <a:gd name="T17" fmla="*/ 69 h 89"/>
                  <a:gd name="T18" fmla="*/ 37 w 204"/>
                  <a:gd name="T19" fmla="*/ 60 h 89"/>
                  <a:gd name="T20" fmla="*/ 46 w 204"/>
                  <a:gd name="T21" fmla="*/ 60 h 89"/>
                  <a:gd name="T22" fmla="*/ 51 w 204"/>
                  <a:gd name="T23" fmla="*/ 61 h 89"/>
                  <a:gd name="T24" fmla="*/ 57 w 204"/>
                  <a:gd name="T25" fmla="*/ 60 h 89"/>
                  <a:gd name="T26" fmla="*/ 62 w 204"/>
                  <a:gd name="T27" fmla="*/ 62 h 89"/>
                  <a:gd name="T28" fmla="*/ 66 w 204"/>
                  <a:gd name="T29" fmla="*/ 61 h 89"/>
                  <a:gd name="T30" fmla="*/ 77 w 204"/>
                  <a:gd name="T31" fmla="*/ 62 h 89"/>
                  <a:gd name="T32" fmla="*/ 82 w 204"/>
                  <a:gd name="T33" fmla="*/ 62 h 89"/>
                  <a:gd name="T34" fmla="*/ 92 w 204"/>
                  <a:gd name="T35" fmla="*/ 65 h 89"/>
                  <a:gd name="T36" fmla="*/ 97 w 204"/>
                  <a:gd name="T37" fmla="*/ 64 h 89"/>
                  <a:gd name="T38" fmla="*/ 101 w 204"/>
                  <a:gd name="T39" fmla="*/ 64 h 89"/>
                  <a:gd name="T40" fmla="*/ 102 w 204"/>
                  <a:gd name="T41" fmla="*/ 64 h 89"/>
                  <a:gd name="T42" fmla="*/ 110 w 204"/>
                  <a:gd name="T43" fmla="*/ 59 h 89"/>
                  <a:gd name="T44" fmla="*/ 114 w 204"/>
                  <a:gd name="T45" fmla="*/ 57 h 89"/>
                  <a:gd name="T46" fmla="*/ 118 w 204"/>
                  <a:gd name="T47" fmla="*/ 64 h 89"/>
                  <a:gd name="T48" fmla="*/ 125 w 204"/>
                  <a:gd name="T49" fmla="*/ 69 h 89"/>
                  <a:gd name="T50" fmla="*/ 134 w 204"/>
                  <a:gd name="T51" fmla="*/ 70 h 89"/>
                  <a:gd name="T52" fmla="*/ 142 w 204"/>
                  <a:gd name="T53" fmla="*/ 76 h 89"/>
                  <a:gd name="T54" fmla="*/ 151 w 204"/>
                  <a:gd name="T55" fmla="*/ 82 h 89"/>
                  <a:gd name="T56" fmla="*/ 156 w 204"/>
                  <a:gd name="T57" fmla="*/ 86 h 89"/>
                  <a:gd name="T58" fmla="*/ 161 w 204"/>
                  <a:gd name="T59" fmla="*/ 89 h 89"/>
                  <a:gd name="T60" fmla="*/ 162 w 204"/>
                  <a:gd name="T61" fmla="*/ 89 h 89"/>
                  <a:gd name="T62" fmla="*/ 165 w 204"/>
                  <a:gd name="T63" fmla="*/ 89 h 89"/>
                  <a:gd name="T64" fmla="*/ 178 w 204"/>
                  <a:gd name="T65" fmla="*/ 83 h 89"/>
                  <a:gd name="T66" fmla="*/ 187 w 204"/>
                  <a:gd name="T67" fmla="*/ 83 h 89"/>
                  <a:gd name="T68" fmla="*/ 192 w 204"/>
                  <a:gd name="T69" fmla="*/ 78 h 89"/>
                  <a:gd name="T70" fmla="*/ 201 w 204"/>
                  <a:gd name="T71" fmla="*/ 71 h 89"/>
                  <a:gd name="T72" fmla="*/ 203 w 204"/>
                  <a:gd name="T73" fmla="*/ 68 h 89"/>
                  <a:gd name="T74" fmla="*/ 203 w 204"/>
                  <a:gd name="T75" fmla="*/ 66 h 89"/>
                  <a:gd name="T76" fmla="*/ 202 w 204"/>
                  <a:gd name="T77" fmla="*/ 63 h 89"/>
                  <a:gd name="T78" fmla="*/ 194 w 204"/>
                  <a:gd name="T79" fmla="*/ 48 h 89"/>
                  <a:gd name="T80" fmla="*/ 183 w 204"/>
                  <a:gd name="T81" fmla="*/ 55 h 89"/>
                  <a:gd name="T82" fmla="*/ 190 w 204"/>
                  <a:gd name="T83" fmla="*/ 38 h 89"/>
                  <a:gd name="T84" fmla="*/ 193 w 204"/>
                  <a:gd name="T85" fmla="*/ 28 h 89"/>
                  <a:gd name="T86" fmla="*/ 188 w 204"/>
                  <a:gd name="T87" fmla="*/ 26 h 89"/>
                  <a:gd name="T88" fmla="*/ 185 w 204"/>
                  <a:gd name="T89" fmla="*/ 24 h 89"/>
                  <a:gd name="T90" fmla="*/ 183 w 204"/>
                  <a:gd name="T91" fmla="*/ 22 h 89"/>
                  <a:gd name="T92" fmla="*/ 176 w 204"/>
                  <a:gd name="T93" fmla="*/ 20 h 89"/>
                  <a:gd name="T94" fmla="*/ 171 w 204"/>
                  <a:gd name="T95" fmla="*/ 18 h 89"/>
                  <a:gd name="T96" fmla="*/ 166 w 204"/>
                  <a:gd name="T97" fmla="*/ 19 h 89"/>
                  <a:gd name="T98" fmla="*/ 156 w 204"/>
                  <a:gd name="T99" fmla="*/ 20 h 89"/>
                  <a:gd name="T100" fmla="*/ 143 w 204"/>
                  <a:gd name="T101" fmla="*/ 9 h 89"/>
                  <a:gd name="T102" fmla="*/ 135 w 204"/>
                  <a:gd name="T103" fmla="*/ 5 h 89"/>
                  <a:gd name="T104" fmla="*/ 130 w 204"/>
                  <a:gd name="T105" fmla="*/ 3 h 89"/>
                  <a:gd name="T106" fmla="*/ 126 w 204"/>
                  <a:gd name="T107" fmla="*/ 1 h 89"/>
                  <a:gd name="T108" fmla="*/ 118 w 204"/>
                  <a:gd name="T109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04" h="89">
                    <a:moveTo>
                      <a:pt x="118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6" y="1"/>
                      <a:pt x="115" y="1"/>
                    </a:cubicBezTo>
                    <a:cubicBezTo>
                      <a:pt x="114" y="1"/>
                      <a:pt x="114" y="1"/>
                      <a:pt x="114" y="1"/>
                    </a:cubicBezTo>
                    <a:cubicBezTo>
                      <a:pt x="112" y="3"/>
                      <a:pt x="110" y="3"/>
                      <a:pt x="107" y="4"/>
                    </a:cubicBezTo>
                    <a:cubicBezTo>
                      <a:pt x="96" y="7"/>
                      <a:pt x="96" y="7"/>
                      <a:pt x="96" y="7"/>
                    </a:cubicBezTo>
                    <a:cubicBezTo>
                      <a:pt x="96" y="9"/>
                      <a:pt x="97" y="11"/>
                      <a:pt x="97" y="14"/>
                    </a:cubicBezTo>
                    <a:cubicBezTo>
                      <a:pt x="98" y="17"/>
                      <a:pt x="100" y="23"/>
                      <a:pt x="99" y="25"/>
                    </a:cubicBezTo>
                    <a:cubicBezTo>
                      <a:pt x="98" y="28"/>
                      <a:pt x="93" y="33"/>
                      <a:pt x="91" y="35"/>
                    </a:cubicBezTo>
                    <a:cubicBezTo>
                      <a:pt x="88" y="39"/>
                      <a:pt x="84" y="40"/>
                      <a:pt x="80" y="40"/>
                    </a:cubicBezTo>
                    <a:cubicBezTo>
                      <a:pt x="76" y="40"/>
                      <a:pt x="73" y="39"/>
                      <a:pt x="71" y="38"/>
                    </a:cubicBezTo>
                    <a:cubicBezTo>
                      <a:pt x="67" y="36"/>
                      <a:pt x="66" y="30"/>
                      <a:pt x="64" y="27"/>
                    </a:cubicBezTo>
                    <a:cubicBezTo>
                      <a:pt x="63" y="25"/>
                      <a:pt x="59" y="23"/>
                      <a:pt x="57" y="21"/>
                    </a:cubicBezTo>
                    <a:cubicBezTo>
                      <a:pt x="55" y="19"/>
                      <a:pt x="51" y="13"/>
                      <a:pt x="47" y="12"/>
                    </a:cubicBezTo>
                    <a:cubicBezTo>
                      <a:pt x="46" y="12"/>
                      <a:pt x="45" y="11"/>
                      <a:pt x="44" y="11"/>
                    </a:cubicBezTo>
                    <a:cubicBezTo>
                      <a:pt x="41" y="11"/>
                      <a:pt x="38" y="12"/>
                      <a:pt x="36" y="12"/>
                    </a:cubicBezTo>
                    <a:cubicBezTo>
                      <a:pt x="32" y="13"/>
                      <a:pt x="26" y="14"/>
                      <a:pt x="23" y="16"/>
                    </a:cubicBezTo>
                    <a:cubicBezTo>
                      <a:pt x="21" y="17"/>
                      <a:pt x="18" y="22"/>
                      <a:pt x="16" y="24"/>
                    </a:cubicBezTo>
                    <a:cubicBezTo>
                      <a:pt x="13" y="29"/>
                      <a:pt x="15" y="32"/>
                      <a:pt x="14" y="37"/>
                    </a:cubicBezTo>
                    <a:cubicBezTo>
                      <a:pt x="13" y="40"/>
                      <a:pt x="9" y="42"/>
                      <a:pt x="7" y="44"/>
                    </a:cubicBezTo>
                    <a:cubicBezTo>
                      <a:pt x="0" y="50"/>
                      <a:pt x="5" y="57"/>
                      <a:pt x="3" y="64"/>
                    </a:cubicBezTo>
                    <a:cubicBezTo>
                      <a:pt x="3" y="63"/>
                      <a:pt x="3" y="61"/>
                      <a:pt x="3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6"/>
                      <a:pt x="2" y="69"/>
                      <a:pt x="3" y="73"/>
                    </a:cubicBezTo>
                    <a:cubicBezTo>
                      <a:pt x="4" y="73"/>
                      <a:pt x="5" y="72"/>
                      <a:pt x="5" y="72"/>
                    </a:cubicBezTo>
                    <a:cubicBezTo>
                      <a:pt x="6" y="71"/>
                      <a:pt x="6" y="71"/>
                      <a:pt x="7" y="71"/>
                    </a:cubicBezTo>
                    <a:cubicBezTo>
                      <a:pt x="7" y="70"/>
                      <a:pt x="8" y="69"/>
                      <a:pt x="9" y="69"/>
                    </a:cubicBezTo>
                    <a:cubicBezTo>
                      <a:pt x="11" y="68"/>
                      <a:pt x="11" y="68"/>
                      <a:pt x="11" y="68"/>
                    </a:cubicBezTo>
                    <a:cubicBezTo>
                      <a:pt x="12" y="67"/>
                      <a:pt x="14" y="66"/>
                      <a:pt x="15" y="65"/>
                    </a:cubicBezTo>
                    <a:cubicBezTo>
                      <a:pt x="22" y="63"/>
                      <a:pt x="29" y="60"/>
                      <a:pt x="37" y="60"/>
                    </a:cubicBezTo>
                    <a:cubicBezTo>
                      <a:pt x="38" y="60"/>
                      <a:pt x="38" y="60"/>
                      <a:pt x="38" y="60"/>
                    </a:cubicBezTo>
                    <a:cubicBezTo>
                      <a:pt x="39" y="60"/>
                      <a:pt x="39" y="60"/>
                      <a:pt x="39" y="60"/>
                    </a:cubicBezTo>
                    <a:cubicBezTo>
                      <a:pt x="42" y="60"/>
                      <a:pt x="44" y="60"/>
                      <a:pt x="46" y="60"/>
                    </a:cubicBezTo>
                    <a:cubicBezTo>
                      <a:pt x="47" y="60"/>
                      <a:pt x="47" y="60"/>
                      <a:pt x="47" y="60"/>
                    </a:cubicBezTo>
                    <a:cubicBezTo>
                      <a:pt x="49" y="60"/>
                      <a:pt x="50" y="61"/>
                      <a:pt x="51" y="61"/>
                    </a:cubicBezTo>
                    <a:cubicBezTo>
                      <a:pt x="51" y="61"/>
                      <a:pt x="51" y="61"/>
                      <a:pt x="51" y="61"/>
                    </a:cubicBezTo>
                    <a:cubicBezTo>
                      <a:pt x="51" y="61"/>
                      <a:pt x="51" y="61"/>
                      <a:pt x="51" y="61"/>
                    </a:cubicBezTo>
                    <a:cubicBezTo>
                      <a:pt x="52" y="61"/>
                      <a:pt x="53" y="61"/>
                      <a:pt x="54" y="61"/>
                    </a:cubicBezTo>
                    <a:cubicBezTo>
                      <a:pt x="55" y="60"/>
                      <a:pt x="56" y="60"/>
                      <a:pt x="57" y="60"/>
                    </a:cubicBezTo>
                    <a:cubicBezTo>
                      <a:pt x="57" y="60"/>
                      <a:pt x="57" y="60"/>
                      <a:pt x="58" y="60"/>
                    </a:cubicBezTo>
                    <a:cubicBezTo>
                      <a:pt x="58" y="60"/>
                      <a:pt x="58" y="60"/>
                      <a:pt x="58" y="60"/>
                    </a:cubicBezTo>
                    <a:cubicBezTo>
                      <a:pt x="59" y="60"/>
                      <a:pt x="61" y="61"/>
                      <a:pt x="62" y="62"/>
                    </a:cubicBezTo>
                    <a:cubicBezTo>
                      <a:pt x="62" y="62"/>
                      <a:pt x="62" y="62"/>
                      <a:pt x="62" y="62"/>
                    </a:cubicBezTo>
                    <a:cubicBezTo>
                      <a:pt x="63" y="62"/>
                      <a:pt x="63" y="62"/>
                      <a:pt x="63" y="62"/>
                    </a:cubicBezTo>
                    <a:cubicBezTo>
                      <a:pt x="64" y="62"/>
                      <a:pt x="65" y="61"/>
                      <a:pt x="66" y="61"/>
                    </a:cubicBezTo>
                    <a:cubicBezTo>
                      <a:pt x="66" y="61"/>
                      <a:pt x="67" y="61"/>
                      <a:pt x="67" y="61"/>
                    </a:cubicBezTo>
                    <a:cubicBezTo>
                      <a:pt x="69" y="62"/>
                      <a:pt x="72" y="62"/>
                      <a:pt x="74" y="62"/>
                    </a:cubicBezTo>
                    <a:cubicBezTo>
                      <a:pt x="77" y="62"/>
                      <a:pt x="77" y="62"/>
                      <a:pt x="77" y="62"/>
                    </a:cubicBezTo>
                    <a:cubicBezTo>
                      <a:pt x="77" y="62"/>
                      <a:pt x="77" y="62"/>
                      <a:pt x="77" y="62"/>
                    </a:cubicBezTo>
                    <a:cubicBezTo>
                      <a:pt x="78" y="62"/>
                      <a:pt x="80" y="62"/>
                      <a:pt x="81" y="62"/>
                    </a:cubicBezTo>
                    <a:cubicBezTo>
                      <a:pt x="82" y="62"/>
                      <a:pt x="82" y="62"/>
                      <a:pt x="82" y="62"/>
                    </a:cubicBezTo>
                    <a:cubicBezTo>
                      <a:pt x="83" y="62"/>
                      <a:pt x="84" y="62"/>
                      <a:pt x="84" y="63"/>
                    </a:cubicBezTo>
                    <a:cubicBezTo>
                      <a:pt x="86" y="63"/>
                      <a:pt x="87" y="63"/>
                      <a:pt x="89" y="64"/>
                    </a:cubicBezTo>
                    <a:cubicBezTo>
                      <a:pt x="91" y="65"/>
                      <a:pt x="91" y="65"/>
                      <a:pt x="92" y="65"/>
                    </a:cubicBezTo>
                    <a:cubicBezTo>
                      <a:pt x="92" y="65"/>
                      <a:pt x="92" y="65"/>
                      <a:pt x="92" y="65"/>
                    </a:cubicBezTo>
                    <a:cubicBezTo>
                      <a:pt x="93" y="65"/>
                      <a:pt x="94" y="64"/>
                      <a:pt x="95" y="64"/>
                    </a:cubicBezTo>
                    <a:cubicBezTo>
                      <a:pt x="96" y="64"/>
                      <a:pt x="96" y="64"/>
                      <a:pt x="97" y="64"/>
                    </a:cubicBezTo>
                    <a:cubicBezTo>
                      <a:pt x="98" y="64"/>
                      <a:pt x="99" y="64"/>
                      <a:pt x="99" y="64"/>
                    </a:cubicBezTo>
                    <a:cubicBezTo>
                      <a:pt x="100" y="64"/>
                      <a:pt x="100" y="64"/>
                      <a:pt x="100" y="64"/>
                    </a:cubicBezTo>
                    <a:cubicBezTo>
                      <a:pt x="100" y="64"/>
                      <a:pt x="100" y="64"/>
                      <a:pt x="101" y="64"/>
                    </a:cubicBezTo>
                    <a:cubicBezTo>
                      <a:pt x="101" y="64"/>
                      <a:pt x="101" y="64"/>
                      <a:pt x="101" y="64"/>
                    </a:cubicBezTo>
                    <a:cubicBezTo>
                      <a:pt x="101" y="64"/>
                      <a:pt x="101" y="64"/>
                      <a:pt x="101" y="64"/>
                    </a:cubicBezTo>
                    <a:cubicBezTo>
                      <a:pt x="101" y="64"/>
                      <a:pt x="102" y="64"/>
                      <a:pt x="102" y="64"/>
                    </a:cubicBezTo>
                    <a:cubicBezTo>
                      <a:pt x="102" y="64"/>
                      <a:pt x="102" y="64"/>
                      <a:pt x="103" y="63"/>
                    </a:cubicBezTo>
                    <a:cubicBezTo>
                      <a:pt x="104" y="62"/>
                      <a:pt x="105" y="62"/>
                      <a:pt x="106" y="61"/>
                    </a:cubicBezTo>
                    <a:cubicBezTo>
                      <a:pt x="107" y="60"/>
                      <a:pt x="109" y="59"/>
                      <a:pt x="110" y="59"/>
                    </a:cubicBezTo>
                    <a:cubicBezTo>
                      <a:pt x="110" y="59"/>
                      <a:pt x="110" y="59"/>
                      <a:pt x="110" y="59"/>
                    </a:cubicBezTo>
                    <a:cubicBezTo>
                      <a:pt x="111" y="59"/>
                      <a:pt x="111" y="59"/>
                      <a:pt x="111" y="58"/>
                    </a:cubicBezTo>
                    <a:cubicBezTo>
                      <a:pt x="114" y="57"/>
                      <a:pt x="114" y="57"/>
                      <a:pt x="114" y="57"/>
                    </a:cubicBezTo>
                    <a:cubicBezTo>
                      <a:pt x="116" y="60"/>
                      <a:pt x="116" y="60"/>
                      <a:pt x="116" y="60"/>
                    </a:cubicBezTo>
                    <a:cubicBezTo>
                      <a:pt x="116" y="60"/>
                      <a:pt x="116" y="60"/>
                      <a:pt x="116" y="61"/>
                    </a:cubicBezTo>
                    <a:cubicBezTo>
                      <a:pt x="117" y="62"/>
                      <a:pt x="118" y="63"/>
                      <a:pt x="118" y="64"/>
                    </a:cubicBezTo>
                    <a:cubicBezTo>
                      <a:pt x="119" y="66"/>
                      <a:pt x="119" y="66"/>
                      <a:pt x="119" y="66"/>
                    </a:cubicBezTo>
                    <a:cubicBezTo>
                      <a:pt x="121" y="68"/>
                      <a:pt x="121" y="68"/>
                      <a:pt x="124" y="69"/>
                    </a:cubicBezTo>
                    <a:cubicBezTo>
                      <a:pt x="125" y="69"/>
                      <a:pt x="125" y="69"/>
                      <a:pt x="125" y="69"/>
                    </a:cubicBezTo>
                    <a:cubicBezTo>
                      <a:pt x="126" y="69"/>
                      <a:pt x="127" y="69"/>
                      <a:pt x="128" y="69"/>
                    </a:cubicBezTo>
                    <a:cubicBezTo>
                      <a:pt x="130" y="69"/>
                      <a:pt x="130" y="69"/>
                      <a:pt x="130" y="69"/>
                    </a:cubicBezTo>
                    <a:cubicBezTo>
                      <a:pt x="132" y="69"/>
                      <a:pt x="133" y="70"/>
                      <a:pt x="134" y="70"/>
                    </a:cubicBezTo>
                    <a:cubicBezTo>
                      <a:pt x="137" y="71"/>
                      <a:pt x="139" y="73"/>
                      <a:pt x="140" y="74"/>
                    </a:cubicBezTo>
                    <a:cubicBezTo>
                      <a:pt x="141" y="75"/>
                      <a:pt x="141" y="75"/>
                      <a:pt x="141" y="75"/>
                    </a:cubicBezTo>
                    <a:cubicBezTo>
                      <a:pt x="142" y="76"/>
                      <a:pt x="142" y="76"/>
                      <a:pt x="142" y="76"/>
                    </a:cubicBezTo>
                    <a:cubicBezTo>
                      <a:pt x="143" y="76"/>
                      <a:pt x="144" y="77"/>
                      <a:pt x="144" y="78"/>
                    </a:cubicBezTo>
                    <a:cubicBezTo>
                      <a:pt x="146" y="78"/>
                      <a:pt x="148" y="80"/>
                      <a:pt x="149" y="81"/>
                    </a:cubicBezTo>
                    <a:cubicBezTo>
                      <a:pt x="150" y="81"/>
                      <a:pt x="150" y="82"/>
                      <a:pt x="151" y="82"/>
                    </a:cubicBezTo>
                    <a:cubicBezTo>
                      <a:pt x="152" y="84"/>
                      <a:pt x="152" y="84"/>
                      <a:pt x="152" y="84"/>
                    </a:cubicBezTo>
                    <a:cubicBezTo>
                      <a:pt x="153" y="84"/>
                      <a:pt x="154" y="85"/>
                      <a:pt x="155" y="86"/>
                    </a:cubicBezTo>
                    <a:cubicBezTo>
                      <a:pt x="156" y="86"/>
                      <a:pt x="156" y="86"/>
                      <a:pt x="156" y="86"/>
                    </a:cubicBezTo>
                    <a:cubicBezTo>
                      <a:pt x="157" y="87"/>
                      <a:pt x="158" y="88"/>
                      <a:pt x="160" y="89"/>
                    </a:cubicBezTo>
                    <a:cubicBezTo>
                      <a:pt x="160" y="89"/>
                      <a:pt x="160" y="89"/>
                      <a:pt x="160" y="89"/>
                    </a:cubicBezTo>
                    <a:cubicBezTo>
                      <a:pt x="161" y="89"/>
                      <a:pt x="161" y="89"/>
                      <a:pt x="161" y="89"/>
                    </a:cubicBezTo>
                    <a:cubicBezTo>
                      <a:pt x="162" y="89"/>
                      <a:pt x="162" y="89"/>
                      <a:pt x="162" y="89"/>
                    </a:cubicBezTo>
                    <a:cubicBezTo>
                      <a:pt x="162" y="89"/>
                      <a:pt x="162" y="89"/>
                      <a:pt x="162" y="89"/>
                    </a:cubicBezTo>
                    <a:cubicBezTo>
                      <a:pt x="162" y="89"/>
                      <a:pt x="162" y="89"/>
                      <a:pt x="162" y="89"/>
                    </a:cubicBezTo>
                    <a:cubicBezTo>
                      <a:pt x="162" y="89"/>
                      <a:pt x="162" y="89"/>
                      <a:pt x="162" y="89"/>
                    </a:cubicBezTo>
                    <a:cubicBezTo>
                      <a:pt x="163" y="89"/>
                      <a:pt x="164" y="89"/>
                      <a:pt x="164" y="89"/>
                    </a:cubicBezTo>
                    <a:cubicBezTo>
                      <a:pt x="165" y="89"/>
                      <a:pt x="165" y="89"/>
                      <a:pt x="165" y="89"/>
                    </a:cubicBezTo>
                    <a:cubicBezTo>
                      <a:pt x="166" y="88"/>
                      <a:pt x="167" y="87"/>
                      <a:pt x="168" y="86"/>
                    </a:cubicBezTo>
                    <a:cubicBezTo>
                      <a:pt x="169" y="85"/>
                      <a:pt x="171" y="83"/>
                      <a:pt x="175" y="83"/>
                    </a:cubicBezTo>
                    <a:cubicBezTo>
                      <a:pt x="176" y="83"/>
                      <a:pt x="177" y="83"/>
                      <a:pt x="178" y="83"/>
                    </a:cubicBezTo>
                    <a:cubicBezTo>
                      <a:pt x="181" y="83"/>
                      <a:pt x="181" y="83"/>
                      <a:pt x="181" y="83"/>
                    </a:cubicBezTo>
                    <a:cubicBezTo>
                      <a:pt x="183" y="83"/>
                      <a:pt x="183" y="83"/>
                      <a:pt x="183" y="83"/>
                    </a:cubicBezTo>
                    <a:cubicBezTo>
                      <a:pt x="184" y="83"/>
                      <a:pt x="186" y="83"/>
                      <a:pt x="187" y="83"/>
                    </a:cubicBezTo>
                    <a:cubicBezTo>
                      <a:pt x="187" y="83"/>
                      <a:pt x="187" y="83"/>
                      <a:pt x="187" y="83"/>
                    </a:cubicBezTo>
                    <a:cubicBezTo>
                      <a:pt x="188" y="82"/>
                      <a:pt x="188" y="81"/>
                      <a:pt x="189" y="80"/>
                    </a:cubicBezTo>
                    <a:cubicBezTo>
                      <a:pt x="190" y="79"/>
                      <a:pt x="191" y="78"/>
                      <a:pt x="192" y="78"/>
                    </a:cubicBezTo>
                    <a:cubicBezTo>
                      <a:pt x="192" y="77"/>
                      <a:pt x="192" y="77"/>
                      <a:pt x="192" y="77"/>
                    </a:cubicBezTo>
                    <a:cubicBezTo>
                      <a:pt x="193" y="77"/>
                      <a:pt x="193" y="76"/>
                      <a:pt x="193" y="76"/>
                    </a:cubicBezTo>
                    <a:cubicBezTo>
                      <a:pt x="196" y="74"/>
                      <a:pt x="198" y="72"/>
                      <a:pt x="201" y="71"/>
                    </a:cubicBezTo>
                    <a:cubicBezTo>
                      <a:pt x="202" y="71"/>
                      <a:pt x="202" y="71"/>
                      <a:pt x="203" y="71"/>
                    </a:cubicBezTo>
                    <a:cubicBezTo>
                      <a:pt x="203" y="71"/>
                      <a:pt x="203" y="71"/>
                      <a:pt x="203" y="71"/>
                    </a:cubicBezTo>
                    <a:cubicBezTo>
                      <a:pt x="203" y="68"/>
                      <a:pt x="203" y="68"/>
                      <a:pt x="203" y="68"/>
                    </a:cubicBezTo>
                    <a:cubicBezTo>
                      <a:pt x="203" y="67"/>
                      <a:pt x="203" y="67"/>
                      <a:pt x="203" y="66"/>
                    </a:cubicBezTo>
                    <a:cubicBezTo>
                      <a:pt x="204" y="66"/>
                      <a:pt x="204" y="66"/>
                      <a:pt x="204" y="66"/>
                    </a:cubicBezTo>
                    <a:cubicBezTo>
                      <a:pt x="203" y="66"/>
                      <a:pt x="203" y="66"/>
                      <a:pt x="203" y="66"/>
                    </a:cubicBezTo>
                    <a:cubicBezTo>
                      <a:pt x="202" y="65"/>
                      <a:pt x="202" y="65"/>
                      <a:pt x="202" y="65"/>
                    </a:cubicBezTo>
                    <a:cubicBezTo>
                      <a:pt x="202" y="64"/>
                      <a:pt x="202" y="64"/>
                      <a:pt x="202" y="64"/>
                    </a:cubicBezTo>
                    <a:cubicBezTo>
                      <a:pt x="202" y="63"/>
                      <a:pt x="202" y="63"/>
                      <a:pt x="202" y="63"/>
                    </a:cubicBezTo>
                    <a:cubicBezTo>
                      <a:pt x="202" y="62"/>
                      <a:pt x="202" y="62"/>
                      <a:pt x="202" y="62"/>
                    </a:cubicBezTo>
                    <a:cubicBezTo>
                      <a:pt x="200" y="61"/>
                      <a:pt x="200" y="60"/>
                      <a:pt x="198" y="53"/>
                    </a:cubicBezTo>
                    <a:cubicBezTo>
                      <a:pt x="197" y="51"/>
                      <a:pt x="196" y="49"/>
                      <a:pt x="194" y="48"/>
                    </a:cubicBezTo>
                    <a:cubicBezTo>
                      <a:pt x="194" y="48"/>
                      <a:pt x="194" y="48"/>
                      <a:pt x="194" y="48"/>
                    </a:cubicBezTo>
                    <a:cubicBezTo>
                      <a:pt x="193" y="48"/>
                      <a:pt x="193" y="48"/>
                      <a:pt x="193" y="48"/>
                    </a:cubicBezTo>
                    <a:cubicBezTo>
                      <a:pt x="183" y="55"/>
                      <a:pt x="183" y="55"/>
                      <a:pt x="183" y="55"/>
                    </a:cubicBezTo>
                    <a:cubicBezTo>
                      <a:pt x="188" y="44"/>
                      <a:pt x="188" y="44"/>
                      <a:pt x="188" y="44"/>
                    </a:cubicBezTo>
                    <a:cubicBezTo>
                      <a:pt x="188" y="44"/>
                      <a:pt x="189" y="41"/>
                      <a:pt x="190" y="38"/>
                    </a:cubicBezTo>
                    <a:cubicBezTo>
                      <a:pt x="190" y="38"/>
                      <a:pt x="190" y="38"/>
                      <a:pt x="190" y="38"/>
                    </a:cubicBezTo>
                    <a:cubicBezTo>
                      <a:pt x="190" y="37"/>
                      <a:pt x="190" y="37"/>
                      <a:pt x="190" y="37"/>
                    </a:cubicBezTo>
                    <a:cubicBezTo>
                      <a:pt x="190" y="36"/>
                      <a:pt x="189" y="33"/>
                      <a:pt x="192" y="31"/>
                    </a:cubicBezTo>
                    <a:cubicBezTo>
                      <a:pt x="192" y="30"/>
                      <a:pt x="192" y="29"/>
                      <a:pt x="193" y="28"/>
                    </a:cubicBezTo>
                    <a:cubicBezTo>
                      <a:pt x="192" y="28"/>
                      <a:pt x="192" y="28"/>
                      <a:pt x="191" y="28"/>
                    </a:cubicBezTo>
                    <a:cubicBezTo>
                      <a:pt x="191" y="27"/>
                      <a:pt x="190" y="27"/>
                      <a:pt x="189" y="27"/>
                    </a:cubicBezTo>
                    <a:cubicBezTo>
                      <a:pt x="189" y="26"/>
                      <a:pt x="188" y="26"/>
                      <a:pt x="188" y="26"/>
                    </a:cubicBezTo>
                    <a:cubicBezTo>
                      <a:pt x="187" y="25"/>
                      <a:pt x="187" y="25"/>
                      <a:pt x="187" y="25"/>
                    </a:cubicBezTo>
                    <a:cubicBezTo>
                      <a:pt x="186" y="25"/>
                      <a:pt x="186" y="25"/>
                      <a:pt x="186" y="25"/>
                    </a:cubicBezTo>
                    <a:cubicBezTo>
                      <a:pt x="186" y="24"/>
                      <a:pt x="185" y="24"/>
                      <a:pt x="185" y="24"/>
                    </a:cubicBezTo>
                    <a:cubicBezTo>
                      <a:pt x="184" y="23"/>
                      <a:pt x="184" y="23"/>
                      <a:pt x="184" y="23"/>
                    </a:cubicBezTo>
                    <a:cubicBezTo>
                      <a:pt x="183" y="22"/>
                      <a:pt x="183" y="22"/>
                      <a:pt x="183" y="22"/>
                    </a:cubicBezTo>
                    <a:cubicBezTo>
                      <a:pt x="183" y="22"/>
                      <a:pt x="183" y="22"/>
                      <a:pt x="183" y="22"/>
                    </a:cubicBezTo>
                    <a:cubicBezTo>
                      <a:pt x="179" y="26"/>
                      <a:pt x="179" y="26"/>
                      <a:pt x="179" y="26"/>
                    </a:cubicBezTo>
                    <a:cubicBezTo>
                      <a:pt x="179" y="21"/>
                      <a:pt x="179" y="21"/>
                      <a:pt x="179" y="21"/>
                    </a:cubicBezTo>
                    <a:cubicBezTo>
                      <a:pt x="176" y="20"/>
                      <a:pt x="176" y="20"/>
                      <a:pt x="176" y="20"/>
                    </a:cubicBezTo>
                    <a:cubicBezTo>
                      <a:pt x="175" y="20"/>
                      <a:pt x="174" y="19"/>
                      <a:pt x="172" y="18"/>
                    </a:cubicBezTo>
                    <a:cubicBezTo>
                      <a:pt x="172" y="18"/>
                      <a:pt x="172" y="18"/>
                      <a:pt x="172" y="18"/>
                    </a:cubicBezTo>
                    <a:cubicBezTo>
                      <a:pt x="171" y="18"/>
                      <a:pt x="171" y="18"/>
                      <a:pt x="171" y="18"/>
                    </a:cubicBezTo>
                    <a:cubicBezTo>
                      <a:pt x="170" y="18"/>
                      <a:pt x="170" y="18"/>
                      <a:pt x="169" y="19"/>
                    </a:cubicBezTo>
                    <a:cubicBezTo>
                      <a:pt x="168" y="19"/>
                      <a:pt x="168" y="19"/>
                      <a:pt x="167" y="19"/>
                    </a:cubicBezTo>
                    <a:cubicBezTo>
                      <a:pt x="167" y="19"/>
                      <a:pt x="166" y="19"/>
                      <a:pt x="166" y="19"/>
                    </a:cubicBezTo>
                    <a:cubicBezTo>
                      <a:pt x="166" y="19"/>
                      <a:pt x="166" y="19"/>
                      <a:pt x="166" y="19"/>
                    </a:cubicBezTo>
                    <a:cubicBezTo>
                      <a:pt x="164" y="20"/>
                      <a:pt x="162" y="21"/>
                      <a:pt x="159" y="21"/>
                    </a:cubicBezTo>
                    <a:cubicBezTo>
                      <a:pt x="158" y="21"/>
                      <a:pt x="157" y="21"/>
                      <a:pt x="156" y="20"/>
                    </a:cubicBezTo>
                    <a:cubicBezTo>
                      <a:pt x="154" y="19"/>
                      <a:pt x="153" y="18"/>
                      <a:pt x="151" y="17"/>
                    </a:cubicBezTo>
                    <a:cubicBezTo>
                      <a:pt x="149" y="15"/>
                      <a:pt x="149" y="15"/>
                      <a:pt x="149" y="15"/>
                    </a:cubicBezTo>
                    <a:cubicBezTo>
                      <a:pt x="147" y="14"/>
                      <a:pt x="145" y="11"/>
                      <a:pt x="143" y="9"/>
                    </a:cubicBezTo>
                    <a:cubicBezTo>
                      <a:pt x="143" y="8"/>
                      <a:pt x="143" y="8"/>
                      <a:pt x="143" y="8"/>
                    </a:cubicBezTo>
                    <a:cubicBezTo>
                      <a:pt x="143" y="8"/>
                      <a:pt x="143" y="8"/>
                      <a:pt x="143" y="8"/>
                    </a:cubicBezTo>
                    <a:cubicBezTo>
                      <a:pt x="140" y="7"/>
                      <a:pt x="137" y="6"/>
                      <a:pt x="135" y="5"/>
                    </a:cubicBezTo>
                    <a:cubicBezTo>
                      <a:pt x="134" y="5"/>
                      <a:pt x="134" y="5"/>
                      <a:pt x="134" y="5"/>
                    </a:cubicBezTo>
                    <a:cubicBezTo>
                      <a:pt x="133" y="4"/>
                      <a:pt x="133" y="4"/>
                      <a:pt x="132" y="3"/>
                    </a:cubicBezTo>
                    <a:cubicBezTo>
                      <a:pt x="130" y="3"/>
                      <a:pt x="130" y="3"/>
                      <a:pt x="130" y="3"/>
                    </a:cubicBezTo>
                    <a:cubicBezTo>
                      <a:pt x="129" y="2"/>
                      <a:pt x="128" y="1"/>
                      <a:pt x="128" y="1"/>
                    </a:cubicBezTo>
                    <a:cubicBezTo>
                      <a:pt x="127" y="1"/>
                      <a:pt x="127" y="1"/>
                      <a:pt x="127" y="1"/>
                    </a:cubicBezTo>
                    <a:cubicBezTo>
                      <a:pt x="126" y="1"/>
                      <a:pt x="126" y="1"/>
                      <a:pt x="126" y="1"/>
                    </a:cubicBezTo>
                    <a:cubicBezTo>
                      <a:pt x="125" y="1"/>
                      <a:pt x="125" y="1"/>
                      <a:pt x="125" y="1"/>
                    </a:cubicBezTo>
                    <a:cubicBezTo>
                      <a:pt x="124" y="1"/>
                      <a:pt x="124" y="1"/>
                      <a:pt x="124" y="1"/>
                    </a:cubicBezTo>
                    <a:cubicBezTo>
                      <a:pt x="121" y="1"/>
                      <a:pt x="120" y="1"/>
                      <a:pt x="11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3" name="Freeform 324">
                <a:extLst>
                  <a:ext uri="{FF2B5EF4-FFF2-40B4-BE49-F238E27FC236}">
                    <a16:creationId xmlns:a16="http://schemas.microsoft.com/office/drawing/2014/main" id="{EC8F0A57-532C-E84A-8C27-4F6BF191ED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1063" y="2782263"/>
                <a:ext cx="405363" cy="269013"/>
              </a:xfrm>
              <a:custGeom>
                <a:avLst/>
                <a:gdLst>
                  <a:gd name="T0" fmla="*/ 60 w 128"/>
                  <a:gd name="T1" fmla="*/ 5 h 85"/>
                  <a:gd name="T2" fmla="*/ 26 w 128"/>
                  <a:gd name="T3" fmla="*/ 10 h 85"/>
                  <a:gd name="T4" fmla="*/ 19 w 128"/>
                  <a:gd name="T5" fmla="*/ 15 h 85"/>
                  <a:gd name="T6" fmla="*/ 0 w 128"/>
                  <a:gd name="T7" fmla="*/ 27 h 85"/>
                  <a:gd name="T8" fmla="*/ 4 w 128"/>
                  <a:gd name="T9" fmla="*/ 27 h 85"/>
                  <a:gd name="T10" fmla="*/ 3 w 128"/>
                  <a:gd name="T11" fmla="*/ 29 h 85"/>
                  <a:gd name="T12" fmla="*/ 6 w 128"/>
                  <a:gd name="T13" fmla="*/ 29 h 85"/>
                  <a:gd name="T14" fmla="*/ 0 w 128"/>
                  <a:gd name="T15" fmla="*/ 37 h 85"/>
                  <a:gd name="T16" fmla="*/ 6 w 128"/>
                  <a:gd name="T17" fmla="*/ 37 h 85"/>
                  <a:gd name="T18" fmla="*/ 13 w 128"/>
                  <a:gd name="T19" fmla="*/ 38 h 85"/>
                  <a:gd name="T20" fmla="*/ 2 w 128"/>
                  <a:gd name="T21" fmla="*/ 45 h 85"/>
                  <a:gd name="T22" fmla="*/ 18 w 128"/>
                  <a:gd name="T23" fmla="*/ 57 h 85"/>
                  <a:gd name="T24" fmla="*/ 27 w 128"/>
                  <a:gd name="T25" fmla="*/ 55 h 85"/>
                  <a:gd name="T26" fmla="*/ 31 w 128"/>
                  <a:gd name="T27" fmla="*/ 57 h 85"/>
                  <a:gd name="T28" fmla="*/ 35 w 128"/>
                  <a:gd name="T29" fmla="*/ 68 h 85"/>
                  <a:gd name="T30" fmla="*/ 40 w 128"/>
                  <a:gd name="T31" fmla="*/ 66 h 85"/>
                  <a:gd name="T32" fmla="*/ 45 w 128"/>
                  <a:gd name="T33" fmla="*/ 64 h 85"/>
                  <a:gd name="T34" fmla="*/ 48 w 128"/>
                  <a:gd name="T35" fmla="*/ 62 h 85"/>
                  <a:gd name="T36" fmla="*/ 53 w 128"/>
                  <a:gd name="T37" fmla="*/ 65 h 85"/>
                  <a:gd name="T38" fmla="*/ 54 w 128"/>
                  <a:gd name="T39" fmla="*/ 65 h 85"/>
                  <a:gd name="T40" fmla="*/ 57 w 128"/>
                  <a:gd name="T41" fmla="*/ 65 h 85"/>
                  <a:gd name="T42" fmla="*/ 62 w 128"/>
                  <a:gd name="T43" fmla="*/ 67 h 85"/>
                  <a:gd name="T44" fmla="*/ 66 w 128"/>
                  <a:gd name="T45" fmla="*/ 69 h 85"/>
                  <a:gd name="T46" fmla="*/ 75 w 128"/>
                  <a:gd name="T47" fmla="*/ 72 h 85"/>
                  <a:gd name="T48" fmla="*/ 78 w 128"/>
                  <a:gd name="T49" fmla="*/ 76 h 85"/>
                  <a:gd name="T50" fmla="*/ 84 w 128"/>
                  <a:gd name="T51" fmla="*/ 82 h 85"/>
                  <a:gd name="T52" fmla="*/ 88 w 128"/>
                  <a:gd name="T53" fmla="*/ 85 h 85"/>
                  <a:gd name="T54" fmla="*/ 92 w 128"/>
                  <a:gd name="T55" fmla="*/ 83 h 85"/>
                  <a:gd name="T56" fmla="*/ 95 w 128"/>
                  <a:gd name="T57" fmla="*/ 83 h 85"/>
                  <a:gd name="T58" fmla="*/ 98 w 128"/>
                  <a:gd name="T59" fmla="*/ 81 h 85"/>
                  <a:gd name="T60" fmla="*/ 104 w 128"/>
                  <a:gd name="T61" fmla="*/ 83 h 85"/>
                  <a:gd name="T62" fmla="*/ 109 w 128"/>
                  <a:gd name="T63" fmla="*/ 85 h 85"/>
                  <a:gd name="T64" fmla="*/ 110 w 128"/>
                  <a:gd name="T65" fmla="*/ 84 h 85"/>
                  <a:gd name="T66" fmla="*/ 111 w 128"/>
                  <a:gd name="T67" fmla="*/ 81 h 85"/>
                  <a:gd name="T68" fmla="*/ 112 w 128"/>
                  <a:gd name="T69" fmla="*/ 78 h 85"/>
                  <a:gd name="T70" fmla="*/ 115 w 128"/>
                  <a:gd name="T71" fmla="*/ 75 h 85"/>
                  <a:gd name="T72" fmla="*/ 116 w 128"/>
                  <a:gd name="T73" fmla="*/ 74 h 85"/>
                  <a:gd name="T74" fmla="*/ 120 w 128"/>
                  <a:gd name="T75" fmla="*/ 73 h 85"/>
                  <a:gd name="T76" fmla="*/ 117 w 128"/>
                  <a:gd name="T77" fmla="*/ 69 h 85"/>
                  <a:gd name="T78" fmla="*/ 111 w 128"/>
                  <a:gd name="T79" fmla="*/ 53 h 85"/>
                  <a:gd name="T80" fmla="*/ 111 w 128"/>
                  <a:gd name="T81" fmla="*/ 43 h 85"/>
                  <a:gd name="T82" fmla="*/ 121 w 128"/>
                  <a:gd name="T83" fmla="*/ 21 h 85"/>
                  <a:gd name="T84" fmla="*/ 124 w 128"/>
                  <a:gd name="T85" fmla="*/ 14 h 85"/>
                  <a:gd name="T86" fmla="*/ 127 w 128"/>
                  <a:gd name="T87" fmla="*/ 10 h 85"/>
                  <a:gd name="T88" fmla="*/ 112 w 128"/>
                  <a:gd name="T89" fmla="*/ 9 h 85"/>
                  <a:gd name="T90" fmla="*/ 101 w 128"/>
                  <a:gd name="T91" fmla="*/ 9 h 85"/>
                  <a:gd name="T92" fmla="*/ 70 w 128"/>
                  <a:gd name="T93" fmla="*/ 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28" h="85">
                    <a:moveTo>
                      <a:pt x="59" y="0"/>
                    </a:moveTo>
                    <a:cubicBezTo>
                      <a:pt x="59" y="2"/>
                      <a:pt x="60" y="4"/>
                      <a:pt x="60" y="5"/>
                    </a:cubicBezTo>
                    <a:cubicBezTo>
                      <a:pt x="53" y="8"/>
                      <a:pt x="46" y="6"/>
                      <a:pt x="38" y="7"/>
                    </a:cubicBezTo>
                    <a:cubicBezTo>
                      <a:pt x="34" y="8"/>
                      <a:pt x="30" y="9"/>
                      <a:pt x="26" y="10"/>
                    </a:cubicBezTo>
                    <a:cubicBezTo>
                      <a:pt x="23" y="11"/>
                      <a:pt x="22" y="14"/>
                      <a:pt x="19" y="15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16" y="16"/>
                      <a:pt x="1" y="18"/>
                      <a:pt x="1" y="20"/>
                    </a:cubicBezTo>
                    <a:cubicBezTo>
                      <a:pt x="1" y="21"/>
                      <a:pt x="0" y="26"/>
                      <a:pt x="0" y="27"/>
                    </a:cubicBezTo>
                    <a:cubicBezTo>
                      <a:pt x="0" y="27"/>
                      <a:pt x="1" y="27"/>
                      <a:pt x="2" y="27"/>
                    </a:cubicBezTo>
                    <a:cubicBezTo>
                      <a:pt x="2" y="27"/>
                      <a:pt x="3" y="27"/>
                      <a:pt x="4" y="27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5" y="27"/>
                      <a:pt x="6" y="28"/>
                      <a:pt x="6" y="29"/>
                    </a:cubicBezTo>
                    <a:cubicBezTo>
                      <a:pt x="2" y="31"/>
                      <a:pt x="2" y="30"/>
                      <a:pt x="1" y="35"/>
                    </a:cubicBezTo>
                    <a:cubicBezTo>
                      <a:pt x="1" y="35"/>
                      <a:pt x="1" y="37"/>
                      <a:pt x="0" y="37"/>
                    </a:cubicBezTo>
                    <a:cubicBezTo>
                      <a:pt x="1" y="37"/>
                      <a:pt x="2" y="37"/>
                      <a:pt x="3" y="37"/>
                    </a:cubicBezTo>
                    <a:cubicBezTo>
                      <a:pt x="4" y="37"/>
                      <a:pt x="5" y="37"/>
                      <a:pt x="6" y="37"/>
                    </a:cubicBezTo>
                    <a:cubicBezTo>
                      <a:pt x="7" y="37"/>
                      <a:pt x="8" y="37"/>
                      <a:pt x="9" y="37"/>
                    </a:cubicBezTo>
                    <a:cubicBezTo>
                      <a:pt x="10" y="37"/>
                      <a:pt x="11" y="37"/>
                      <a:pt x="13" y="38"/>
                    </a:cubicBezTo>
                    <a:cubicBezTo>
                      <a:pt x="11" y="38"/>
                      <a:pt x="5" y="38"/>
                      <a:pt x="3" y="40"/>
                    </a:cubicBezTo>
                    <a:cubicBezTo>
                      <a:pt x="2" y="41"/>
                      <a:pt x="2" y="44"/>
                      <a:pt x="2" y="45"/>
                    </a:cubicBezTo>
                    <a:cubicBezTo>
                      <a:pt x="2" y="47"/>
                      <a:pt x="4" y="46"/>
                      <a:pt x="5" y="47"/>
                    </a:cubicBezTo>
                    <a:cubicBezTo>
                      <a:pt x="9" y="53"/>
                      <a:pt x="11" y="55"/>
                      <a:pt x="18" y="57"/>
                    </a:cubicBezTo>
                    <a:cubicBezTo>
                      <a:pt x="20" y="58"/>
                      <a:pt x="21" y="58"/>
                      <a:pt x="22" y="58"/>
                    </a:cubicBezTo>
                    <a:cubicBezTo>
                      <a:pt x="24" y="58"/>
                      <a:pt x="24" y="57"/>
                      <a:pt x="27" y="55"/>
                    </a:cubicBezTo>
                    <a:cubicBezTo>
                      <a:pt x="28" y="55"/>
                      <a:pt x="29" y="54"/>
                      <a:pt x="30" y="54"/>
                    </a:cubicBezTo>
                    <a:cubicBezTo>
                      <a:pt x="31" y="54"/>
                      <a:pt x="32" y="55"/>
                      <a:pt x="31" y="57"/>
                    </a:cubicBezTo>
                    <a:cubicBezTo>
                      <a:pt x="30" y="61"/>
                      <a:pt x="29" y="66"/>
                      <a:pt x="27" y="70"/>
                    </a:cubicBezTo>
                    <a:cubicBezTo>
                      <a:pt x="35" y="68"/>
                      <a:pt x="35" y="68"/>
                      <a:pt x="35" y="68"/>
                    </a:cubicBezTo>
                    <a:cubicBezTo>
                      <a:pt x="37" y="67"/>
                      <a:pt x="38" y="67"/>
                      <a:pt x="40" y="66"/>
                    </a:cubicBezTo>
                    <a:cubicBezTo>
                      <a:pt x="40" y="66"/>
                      <a:pt x="40" y="66"/>
                      <a:pt x="40" y="66"/>
                    </a:cubicBezTo>
                    <a:cubicBezTo>
                      <a:pt x="42" y="65"/>
                      <a:pt x="43" y="65"/>
                      <a:pt x="44" y="64"/>
                    </a:cubicBezTo>
                    <a:cubicBezTo>
                      <a:pt x="45" y="64"/>
                      <a:pt x="45" y="64"/>
                      <a:pt x="45" y="64"/>
                    </a:cubicBezTo>
                    <a:cubicBezTo>
                      <a:pt x="46" y="63"/>
                      <a:pt x="46" y="63"/>
                      <a:pt x="46" y="63"/>
                    </a:cubicBezTo>
                    <a:cubicBezTo>
                      <a:pt x="48" y="62"/>
                      <a:pt x="48" y="62"/>
                      <a:pt x="48" y="62"/>
                    </a:cubicBezTo>
                    <a:cubicBezTo>
                      <a:pt x="50" y="64"/>
                      <a:pt x="50" y="64"/>
                      <a:pt x="50" y="64"/>
                    </a:cubicBezTo>
                    <a:cubicBezTo>
                      <a:pt x="51" y="65"/>
                      <a:pt x="52" y="65"/>
                      <a:pt x="53" y="65"/>
                    </a:cubicBezTo>
                    <a:cubicBezTo>
                      <a:pt x="53" y="65"/>
                      <a:pt x="53" y="65"/>
                      <a:pt x="54" y="65"/>
                    </a:cubicBezTo>
                    <a:cubicBezTo>
                      <a:pt x="54" y="65"/>
                      <a:pt x="54" y="65"/>
                      <a:pt x="54" y="65"/>
                    </a:cubicBezTo>
                    <a:cubicBezTo>
                      <a:pt x="54" y="65"/>
                      <a:pt x="54" y="65"/>
                      <a:pt x="55" y="65"/>
                    </a:cubicBezTo>
                    <a:cubicBezTo>
                      <a:pt x="55" y="65"/>
                      <a:pt x="56" y="65"/>
                      <a:pt x="57" y="65"/>
                    </a:cubicBezTo>
                    <a:cubicBezTo>
                      <a:pt x="57" y="65"/>
                      <a:pt x="58" y="65"/>
                      <a:pt x="58" y="65"/>
                    </a:cubicBezTo>
                    <a:cubicBezTo>
                      <a:pt x="59" y="66"/>
                      <a:pt x="59" y="66"/>
                      <a:pt x="62" y="67"/>
                    </a:cubicBezTo>
                    <a:cubicBezTo>
                      <a:pt x="63" y="68"/>
                      <a:pt x="63" y="68"/>
                      <a:pt x="63" y="68"/>
                    </a:cubicBezTo>
                    <a:cubicBezTo>
                      <a:pt x="64" y="68"/>
                      <a:pt x="65" y="69"/>
                      <a:pt x="66" y="69"/>
                    </a:cubicBezTo>
                    <a:cubicBezTo>
                      <a:pt x="67" y="70"/>
                      <a:pt x="67" y="70"/>
                      <a:pt x="67" y="70"/>
                    </a:cubicBezTo>
                    <a:cubicBezTo>
                      <a:pt x="70" y="71"/>
                      <a:pt x="72" y="72"/>
                      <a:pt x="75" y="72"/>
                    </a:cubicBezTo>
                    <a:cubicBezTo>
                      <a:pt x="80" y="73"/>
                      <a:pt x="80" y="73"/>
                      <a:pt x="80" y="73"/>
                    </a:cubicBezTo>
                    <a:cubicBezTo>
                      <a:pt x="78" y="76"/>
                      <a:pt x="78" y="76"/>
                      <a:pt x="78" y="76"/>
                    </a:cubicBezTo>
                    <a:cubicBezTo>
                      <a:pt x="79" y="78"/>
                      <a:pt x="81" y="80"/>
                      <a:pt x="83" y="81"/>
                    </a:cubicBezTo>
                    <a:cubicBezTo>
                      <a:pt x="84" y="82"/>
                      <a:pt x="84" y="82"/>
                      <a:pt x="84" y="82"/>
                    </a:cubicBezTo>
                    <a:cubicBezTo>
                      <a:pt x="86" y="83"/>
                      <a:pt x="87" y="84"/>
                      <a:pt x="88" y="85"/>
                    </a:cubicBezTo>
                    <a:cubicBezTo>
                      <a:pt x="88" y="85"/>
                      <a:pt x="88" y="85"/>
                      <a:pt x="88" y="85"/>
                    </a:cubicBezTo>
                    <a:cubicBezTo>
                      <a:pt x="89" y="85"/>
                      <a:pt x="90" y="85"/>
                      <a:pt x="92" y="84"/>
                    </a:cubicBezTo>
                    <a:cubicBezTo>
                      <a:pt x="92" y="83"/>
                      <a:pt x="92" y="83"/>
                      <a:pt x="92" y="83"/>
                    </a:cubicBezTo>
                    <a:cubicBezTo>
                      <a:pt x="93" y="83"/>
                      <a:pt x="94" y="83"/>
                      <a:pt x="95" y="83"/>
                    </a:cubicBezTo>
                    <a:cubicBezTo>
                      <a:pt x="95" y="83"/>
                      <a:pt x="95" y="83"/>
                      <a:pt x="95" y="83"/>
                    </a:cubicBezTo>
                    <a:cubicBezTo>
                      <a:pt x="95" y="82"/>
                      <a:pt x="96" y="81"/>
                      <a:pt x="98" y="81"/>
                    </a:cubicBezTo>
                    <a:cubicBezTo>
                      <a:pt x="98" y="81"/>
                      <a:pt x="98" y="81"/>
                      <a:pt x="98" y="81"/>
                    </a:cubicBezTo>
                    <a:cubicBezTo>
                      <a:pt x="99" y="81"/>
                      <a:pt x="100" y="81"/>
                      <a:pt x="101" y="81"/>
                    </a:cubicBezTo>
                    <a:cubicBezTo>
                      <a:pt x="102" y="82"/>
                      <a:pt x="103" y="82"/>
                      <a:pt x="104" y="83"/>
                    </a:cubicBezTo>
                    <a:cubicBezTo>
                      <a:pt x="105" y="84"/>
                      <a:pt x="106" y="84"/>
                      <a:pt x="107" y="84"/>
                    </a:cubicBezTo>
                    <a:cubicBezTo>
                      <a:pt x="109" y="85"/>
                      <a:pt x="109" y="85"/>
                      <a:pt x="109" y="85"/>
                    </a:cubicBezTo>
                    <a:cubicBezTo>
                      <a:pt x="110" y="84"/>
                      <a:pt x="110" y="84"/>
                      <a:pt x="110" y="84"/>
                    </a:cubicBezTo>
                    <a:cubicBezTo>
                      <a:pt x="110" y="84"/>
                      <a:pt x="110" y="84"/>
                      <a:pt x="110" y="84"/>
                    </a:cubicBezTo>
                    <a:cubicBezTo>
                      <a:pt x="110" y="83"/>
                      <a:pt x="110" y="83"/>
                      <a:pt x="110" y="83"/>
                    </a:cubicBezTo>
                    <a:cubicBezTo>
                      <a:pt x="110" y="82"/>
                      <a:pt x="110" y="82"/>
                      <a:pt x="111" y="81"/>
                    </a:cubicBezTo>
                    <a:cubicBezTo>
                      <a:pt x="111" y="80"/>
                      <a:pt x="112" y="79"/>
                      <a:pt x="112" y="79"/>
                    </a:cubicBezTo>
                    <a:cubicBezTo>
                      <a:pt x="112" y="78"/>
                      <a:pt x="112" y="78"/>
                      <a:pt x="112" y="78"/>
                    </a:cubicBezTo>
                    <a:cubicBezTo>
                      <a:pt x="113" y="78"/>
                      <a:pt x="113" y="77"/>
                      <a:pt x="113" y="77"/>
                    </a:cubicBezTo>
                    <a:cubicBezTo>
                      <a:pt x="114" y="76"/>
                      <a:pt x="115" y="75"/>
                      <a:pt x="115" y="75"/>
                    </a:cubicBezTo>
                    <a:cubicBezTo>
                      <a:pt x="116" y="75"/>
                      <a:pt x="116" y="75"/>
                      <a:pt x="116" y="75"/>
                    </a:cubicBezTo>
                    <a:cubicBezTo>
                      <a:pt x="116" y="74"/>
                      <a:pt x="116" y="74"/>
                      <a:pt x="116" y="74"/>
                    </a:cubicBezTo>
                    <a:cubicBezTo>
                      <a:pt x="116" y="74"/>
                      <a:pt x="117" y="74"/>
                      <a:pt x="117" y="74"/>
                    </a:cubicBezTo>
                    <a:cubicBezTo>
                      <a:pt x="118" y="73"/>
                      <a:pt x="119" y="73"/>
                      <a:pt x="120" y="73"/>
                    </a:cubicBezTo>
                    <a:cubicBezTo>
                      <a:pt x="120" y="72"/>
                      <a:pt x="119" y="71"/>
                      <a:pt x="118" y="71"/>
                    </a:cubicBezTo>
                    <a:cubicBezTo>
                      <a:pt x="118" y="70"/>
                      <a:pt x="117" y="70"/>
                      <a:pt x="117" y="69"/>
                    </a:cubicBezTo>
                    <a:cubicBezTo>
                      <a:pt x="111" y="64"/>
                      <a:pt x="111" y="56"/>
                      <a:pt x="111" y="54"/>
                    </a:cubicBezTo>
                    <a:cubicBezTo>
                      <a:pt x="111" y="54"/>
                      <a:pt x="111" y="53"/>
                      <a:pt x="111" y="53"/>
                    </a:cubicBezTo>
                    <a:cubicBezTo>
                      <a:pt x="111" y="52"/>
                      <a:pt x="111" y="52"/>
                      <a:pt x="111" y="52"/>
                    </a:cubicBezTo>
                    <a:cubicBezTo>
                      <a:pt x="111" y="50"/>
                      <a:pt x="112" y="45"/>
                      <a:pt x="111" y="43"/>
                    </a:cubicBezTo>
                    <a:cubicBezTo>
                      <a:pt x="110" y="38"/>
                      <a:pt x="111" y="33"/>
                      <a:pt x="114" y="31"/>
                    </a:cubicBezTo>
                    <a:cubicBezTo>
                      <a:pt x="115" y="31"/>
                      <a:pt x="120" y="26"/>
                      <a:pt x="121" y="21"/>
                    </a:cubicBezTo>
                    <a:cubicBezTo>
                      <a:pt x="122" y="19"/>
                      <a:pt x="124" y="17"/>
                      <a:pt x="126" y="15"/>
                    </a:cubicBezTo>
                    <a:cubicBezTo>
                      <a:pt x="124" y="14"/>
                      <a:pt x="124" y="14"/>
                      <a:pt x="124" y="14"/>
                    </a:cubicBezTo>
                    <a:cubicBezTo>
                      <a:pt x="128" y="11"/>
                      <a:pt x="128" y="11"/>
                      <a:pt x="128" y="11"/>
                    </a:cubicBezTo>
                    <a:cubicBezTo>
                      <a:pt x="127" y="10"/>
                      <a:pt x="127" y="10"/>
                      <a:pt x="127" y="10"/>
                    </a:cubicBezTo>
                    <a:cubicBezTo>
                      <a:pt x="126" y="10"/>
                      <a:pt x="125" y="10"/>
                      <a:pt x="124" y="10"/>
                    </a:cubicBezTo>
                    <a:cubicBezTo>
                      <a:pt x="120" y="10"/>
                      <a:pt x="115" y="9"/>
                      <a:pt x="112" y="9"/>
                    </a:cubicBezTo>
                    <a:cubicBezTo>
                      <a:pt x="109" y="9"/>
                      <a:pt x="105" y="9"/>
                      <a:pt x="101" y="9"/>
                    </a:cubicBezTo>
                    <a:cubicBezTo>
                      <a:pt x="101" y="9"/>
                      <a:pt x="101" y="9"/>
                      <a:pt x="101" y="9"/>
                    </a:cubicBezTo>
                    <a:cubicBezTo>
                      <a:pt x="99" y="9"/>
                      <a:pt x="96" y="7"/>
                      <a:pt x="93" y="6"/>
                    </a:cubicBezTo>
                    <a:cubicBezTo>
                      <a:pt x="85" y="5"/>
                      <a:pt x="78" y="5"/>
                      <a:pt x="70" y="4"/>
                    </a:cubicBezTo>
                    <a:cubicBezTo>
                      <a:pt x="65" y="4"/>
                      <a:pt x="62" y="4"/>
                      <a:pt x="5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4" name="Rectangle 325">
                <a:extLst>
                  <a:ext uri="{FF2B5EF4-FFF2-40B4-BE49-F238E27FC236}">
                    <a16:creationId xmlns:a16="http://schemas.microsoft.com/office/drawing/2014/main" id="{1290F078-B0FE-AB4A-BF84-A81D42C670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24532" y="4013092"/>
                <a:ext cx="3685" cy="368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5" name="Freeform 326">
                <a:extLst>
                  <a:ext uri="{FF2B5EF4-FFF2-40B4-BE49-F238E27FC236}">
                    <a16:creationId xmlns:a16="http://schemas.microsoft.com/office/drawing/2014/main" id="{EEB294F7-E0EE-7B4E-A1AB-B6E325282B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24532" y="40130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6" name="Rectangle 327">
                <a:extLst>
                  <a:ext uri="{FF2B5EF4-FFF2-40B4-BE49-F238E27FC236}">
                    <a16:creationId xmlns:a16="http://schemas.microsoft.com/office/drawing/2014/main" id="{9E407FD5-C212-764B-AE9C-AD2607D2FB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84154" y="3397677"/>
                <a:ext cx="3685" cy="368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7" name="Freeform 328">
                <a:extLst>
                  <a:ext uri="{FF2B5EF4-FFF2-40B4-BE49-F238E27FC236}">
                    <a16:creationId xmlns:a16="http://schemas.microsoft.com/office/drawing/2014/main" id="{41FAB67A-88FC-5848-8DA5-F191FEFF12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84154" y="33976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8" name="Freeform 329">
                <a:extLst>
                  <a:ext uri="{FF2B5EF4-FFF2-40B4-BE49-F238E27FC236}">
                    <a16:creationId xmlns:a16="http://schemas.microsoft.com/office/drawing/2014/main" id="{F1C3F186-5177-334B-AEB0-4D1F01C614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64209" y="3353456"/>
                <a:ext cx="3615098" cy="1680413"/>
              </a:xfrm>
              <a:custGeom>
                <a:avLst/>
                <a:gdLst>
                  <a:gd name="T0" fmla="*/ 617 w 1138"/>
                  <a:gd name="T1" fmla="*/ 12 h 530"/>
                  <a:gd name="T2" fmla="*/ 573 w 1138"/>
                  <a:gd name="T3" fmla="*/ 24 h 530"/>
                  <a:gd name="T4" fmla="*/ 546 w 1138"/>
                  <a:gd name="T5" fmla="*/ 28 h 530"/>
                  <a:gd name="T6" fmla="*/ 510 w 1138"/>
                  <a:gd name="T7" fmla="*/ 38 h 530"/>
                  <a:gd name="T8" fmla="*/ 461 w 1138"/>
                  <a:gd name="T9" fmla="*/ 49 h 530"/>
                  <a:gd name="T10" fmla="*/ 441 w 1138"/>
                  <a:gd name="T11" fmla="*/ 52 h 530"/>
                  <a:gd name="T12" fmla="*/ 416 w 1138"/>
                  <a:gd name="T13" fmla="*/ 60 h 530"/>
                  <a:gd name="T14" fmla="*/ 423 w 1138"/>
                  <a:gd name="T15" fmla="*/ 75 h 530"/>
                  <a:gd name="T16" fmla="*/ 439 w 1138"/>
                  <a:gd name="T17" fmla="*/ 93 h 530"/>
                  <a:gd name="T18" fmla="*/ 423 w 1138"/>
                  <a:gd name="T19" fmla="*/ 93 h 530"/>
                  <a:gd name="T20" fmla="*/ 411 w 1138"/>
                  <a:gd name="T21" fmla="*/ 116 h 530"/>
                  <a:gd name="T22" fmla="*/ 390 w 1138"/>
                  <a:gd name="T23" fmla="*/ 132 h 530"/>
                  <a:gd name="T24" fmla="*/ 429 w 1138"/>
                  <a:gd name="T25" fmla="*/ 158 h 530"/>
                  <a:gd name="T26" fmla="*/ 380 w 1138"/>
                  <a:gd name="T27" fmla="*/ 178 h 530"/>
                  <a:gd name="T28" fmla="*/ 338 w 1138"/>
                  <a:gd name="T29" fmla="*/ 168 h 530"/>
                  <a:gd name="T30" fmla="*/ 281 w 1138"/>
                  <a:gd name="T31" fmla="*/ 166 h 530"/>
                  <a:gd name="T32" fmla="*/ 232 w 1138"/>
                  <a:gd name="T33" fmla="*/ 173 h 530"/>
                  <a:gd name="T34" fmla="*/ 169 w 1138"/>
                  <a:gd name="T35" fmla="*/ 151 h 530"/>
                  <a:gd name="T36" fmla="*/ 138 w 1138"/>
                  <a:gd name="T37" fmla="*/ 150 h 530"/>
                  <a:gd name="T38" fmla="*/ 101 w 1138"/>
                  <a:gd name="T39" fmla="*/ 158 h 530"/>
                  <a:gd name="T40" fmla="*/ 63 w 1138"/>
                  <a:gd name="T41" fmla="*/ 191 h 530"/>
                  <a:gd name="T42" fmla="*/ 28 w 1138"/>
                  <a:gd name="T43" fmla="*/ 191 h 530"/>
                  <a:gd name="T44" fmla="*/ 11 w 1138"/>
                  <a:gd name="T45" fmla="*/ 226 h 530"/>
                  <a:gd name="T46" fmla="*/ 39 w 1138"/>
                  <a:gd name="T47" fmla="*/ 280 h 530"/>
                  <a:gd name="T48" fmla="*/ 66 w 1138"/>
                  <a:gd name="T49" fmla="*/ 325 h 530"/>
                  <a:gd name="T50" fmla="*/ 93 w 1138"/>
                  <a:gd name="T51" fmla="*/ 326 h 530"/>
                  <a:gd name="T52" fmla="*/ 182 w 1138"/>
                  <a:gd name="T53" fmla="*/ 319 h 530"/>
                  <a:gd name="T54" fmla="*/ 203 w 1138"/>
                  <a:gd name="T55" fmla="*/ 384 h 530"/>
                  <a:gd name="T56" fmla="*/ 136 w 1138"/>
                  <a:gd name="T57" fmla="*/ 369 h 530"/>
                  <a:gd name="T58" fmla="*/ 130 w 1138"/>
                  <a:gd name="T59" fmla="*/ 400 h 530"/>
                  <a:gd name="T60" fmla="*/ 141 w 1138"/>
                  <a:gd name="T61" fmla="*/ 446 h 530"/>
                  <a:gd name="T62" fmla="*/ 169 w 1138"/>
                  <a:gd name="T63" fmla="*/ 462 h 530"/>
                  <a:gd name="T64" fmla="*/ 245 w 1138"/>
                  <a:gd name="T65" fmla="*/ 499 h 530"/>
                  <a:gd name="T66" fmla="*/ 342 w 1138"/>
                  <a:gd name="T67" fmla="*/ 354 h 530"/>
                  <a:gd name="T68" fmla="*/ 359 w 1138"/>
                  <a:gd name="T69" fmla="*/ 359 h 530"/>
                  <a:gd name="T70" fmla="*/ 374 w 1138"/>
                  <a:gd name="T71" fmla="*/ 344 h 530"/>
                  <a:gd name="T72" fmla="*/ 374 w 1138"/>
                  <a:gd name="T73" fmla="*/ 350 h 530"/>
                  <a:gd name="T74" fmla="*/ 434 w 1138"/>
                  <a:gd name="T75" fmla="*/ 428 h 530"/>
                  <a:gd name="T76" fmla="*/ 530 w 1138"/>
                  <a:gd name="T77" fmla="*/ 431 h 530"/>
                  <a:gd name="T78" fmla="*/ 555 w 1138"/>
                  <a:gd name="T79" fmla="*/ 482 h 530"/>
                  <a:gd name="T80" fmla="*/ 602 w 1138"/>
                  <a:gd name="T81" fmla="*/ 510 h 530"/>
                  <a:gd name="T82" fmla="*/ 632 w 1138"/>
                  <a:gd name="T83" fmla="*/ 511 h 530"/>
                  <a:gd name="T84" fmla="*/ 707 w 1138"/>
                  <a:gd name="T85" fmla="*/ 457 h 530"/>
                  <a:gd name="T86" fmla="*/ 799 w 1138"/>
                  <a:gd name="T87" fmla="*/ 448 h 530"/>
                  <a:gd name="T88" fmla="*/ 853 w 1138"/>
                  <a:gd name="T89" fmla="*/ 451 h 530"/>
                  <a:gd name="T90" fmla="*/ 924 w 1138"/>
                  <a:gd name="T91" fmla="*/ 455 h 530"/>
                  <a:gd name="T92" fmla="*/ 967 w 1138"/>
                  <a:gd name="T93" fmla="*/ 444 h 530"/>
                  <a:gd name="T94" fmla="*/ 952 w 1138"/>
                  <a:gd name="T95" fmla="*/ 378 h 530"/>
                  <a:gd name="T96" fmla="*/ 1017 w 1138"/>
                  <a:gd name="T97" fmla="*/ 368 h 530"/>
                  <a:gd name="T98" fmla="*/ 1112 w 1138"/>
                  <a:gd name="T99" fmla="*/ 257 h 530"/>
                  <a:gd name="T100" fmla="*/ 1120 w 1138"/>
                  <a:gd name="T101" fmla="*/ 224 h 530"/>
                  <a:gd name="T102" fmla="*/ 1086 w 1138"/>
                  <a:gd name="T103" fmla="*/ 207 h 530"/>
                  <a:gd name="T104" fmla="*/ 1038 w 1138"/>
                  <a:gd name="T105" fmla="*/ 168 h 530"/>
                  <a:gd name="T106" fmla="*/ 989 w 1138"/>
                  <a:gd name="T107" fmla="*/ 177 h 530"/>
                  <a:gd name="T108" fmla="*/ 965 w 1138"/>
                  <a:gd name="T109" fmla="*/ 166 h 530"/>
                  <a:gd name="T110" fmla="*/ 923 w 1138"/>
                  <a:gd name="T111" fmla="*/ 137 h 530"/>
                  <a:gd name="T112" fmla="*/ 783 w 1138"/>
                  <a:gd name="T113" fmla="*/ 71 h 530"/>
                  <a:gd name="T114" fmla="*/ 733 w 1138"/>
                  <a:gd name="T115" fmla="*/ 55 h 530"/>
                  <a:gd name="T116" fmla="*/ 693 w 1138"/>
                  <a:gd name="T117" fmla="*/ 46 h 530"/>
                  <a:gd name="T118" fmla="*/ 685 w 1138"/>
                  <a:gd name="T119" fmla="*/ 2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138" h="530">
                    <a:moveTo>
                      <a:pt x="644" y="0"/>
                    </a:moveTo>
                    <a:cubicBezTo>
                      <a:pt x="644" y="0"/>
                      <a:pt x="644" y="0"/>
                      <a:pt x="644" y="0"/>
                    </a:cubicBezTo>
                    <a:cubicBezTo>
                      <a:pt x="644" y="0"/>
                      <a:pt x="643" y="0"/>
                      <a:pt x="643" y="0"/>
                    </a:cubicBezTo>
                    <a:cubicBezTo>
                      <a:pt x="642" y="0"/>
                      <a:pt x="642" y="0"/>
                      <a:pt x="642" y="0"/>
                    </a:cubicBezTo>
                    <a:cubicBezTo>
                      <a:pt x="642" y="0"/>
                      <a:pt x="642" y="0"/>
                      <a:pt x="642" y="0"/>
                    </a:cubicBezTo>
                    <a:cubicBezTo>
                      <a:pt x="641" y="0"/>
                      <a:pt x="641" y="0"/>
                      <a:pt x="641" y="0"/>
                    </a:cubicBezTo>
                    <a:cubicBezTo>
                      <a:pt x="640" y="1"/>
                      <a:pt x="640" y="1"/>
                      <a:pt x="640" y="1"/>
                    </a:cubicBezTo>
                    <a:cubicBezTo>
                      <a:pt x="639" y="1"/>
                      <a:pt x="639" y="1"/>
                      <a:pt x="638" y="1"/>
                    </a:cubicBezTo>
                    <a:cubicBezTo>
                      <a:pt x="638" y="1"/>
                      <a:pt x="638" y="1"/>
                      <a:pt x="638" y="1"/>
                    </a:cubicBezTo>
                    <a:cubicBezTo>
                      <a:pt x="637" y="1"/>
                      <a:pt x="637" y="1"/>
                      <a:pt x="637" y="1"/>
                    </a:cubicBezTo>
                    <a:cubicBezTo>
                      <a:pt x="637" y="2"/>
                      <a:pt x="636" y="2"/>
                      <a:pt x="635" y="2"/>
                    </a:cubicBezTo>
                    <a:cubicBezTo>
                      <a:pt x="634" y="2"/>
                      <a:pt x="632" y="1"/>
                      <a:pt x="631" y="1"/>
                    </a:cubicBezTo>
                    <a:cubicBezTo>
                      <a:pt x="631" y="0"/>
                      <a:pt x="631" y="0"/>
                      <a:pt x="631" y="0"/>
                    </a:cubicBezTo>
                    <a:cubicBezTo>
                      <a:pt x="631" y="0"/>
                      <a:pt x="630" y="0"/>
                      <a:pt x="630" y="0"/>
                    </a:cubicBezTo>
                    <a:cubicBezTo>
                      <a:pt x="629" y="1"/>
                      <a:pt x="629" y="2"/>
                      <a:pt x="628" y="3"/>
                    </a:cubicBezTo>
                    <a:cubicBezTo>
                      <a:pt x="627" y="6"/>
                      <a:pt x="624" y="8"/>
                      <a:pt x="620" y="9"/>
                    </a:cubicBezTo>
                    <a:cubicBezTo>
                      <a:pt x="619" y="10"/>
                      <a:pt x="618" y="11"/>
                      <a:pt x="618" y="11"/>
                    </a:cubicBezTo>
                    <a:cubicBezTo>
                      <a:pt x="617" y="12"/>
                      <a:pt x="617" y="12"/>
                      <a:pt x="617" y="12"/>
                    </a:cubicBezTo>
                    <a:cubicBezTo>
                      <a:pt x="615" y="13"/>
                      <a:pt x="614" y="13"/>
                      <a:pt x="613" y="14"/>
                    </a:cubicBezTo>
                    <a:cubicBezTo>
                      <a:pt x="612" y="15"/>
                      <a:pt x="611" y="15"/>
                      <a:pt x="609" y="16"/>
                    </a:cubicBezTo>
                    <a:cubicBezTo>
                      <a:pt x="609" y="16"/>
                      <a:pt x="609" y="16"/>
                      <a:pt x="609" y="16"/>
                    </a:cubicBezTo>
                    <a:cubicBezTo>
                      <a:pt x="608" y="16"/>
                      <a:pt x="607" y="16"/>
                      <a:pt x="606" y="15"/>
                    </a:cubicBezTo>
                    <a:cubicBezTo>
                      <a:pt x="605" y="15"/>
                      <a:pt x="605" y="15"/>
                      <a:pt x="605" y="15"/>
                    </a:cubicBezTo>
                    <a:cubicBezTo>
                      <a:pt x="604" y="15"/>
                      <a:pt x="604" y="15"/>
                      <a:pt x="604" y="15"/>
                    </a:cubicBezTo>
                    <a:cubicBezTo>
                      <a:pt x="604" y="15"/>
                      <a:pt x="604" y="15"/>
                      <a:pt x="604" y="15"/>
                    </a:cubicBezTo>
                    <a:cubicBezTo>
                      <a:pt x="604" y="15"/>
                      <a:pt x="604" y="15"/>
                      <a:pt x="604" y="15"/>
                    </a:cubicBezTo>
                    <a:cubicBezTo>
                      <a:pt x="603" y="17"/>
                      <a:pt x="603" y="17"/>
                      <a:pt x="603" y="17"/>
                    </a:cubicBezTo>
                    <a:cubicBezTo>
                      <a:pt x="586" y="20"/>
                      <a:pt x="586" y="20"/>
                      <a:pt x="586" y="20"/>
                    </a:cubicBezTo>
                    <a:cubicBezTo>
                      <a:pt x="585" y="20"/>
                      <a:pt x="584" y="20"/>
                      <a:pt x="583" y="21"/>
                    </a:cubicBezTo>
                    <a:cubicBezTo>
                      <a:pt x="590" y="25"/>
                      <a:pt x="590" y="25"/>
                      <a:pt x="590" y="25"/>
                    </a:cubicBezTo>
                    <a:cubicBezTo>
                      <a:pt x="576" y="23"/>
                      <a:pt x="576" y="23"/>
                      <a:pt x="576" y="23"/>
                    </a:cubicBezTo>
                    <a:cubicBezTo>
                      <a:pt x="575" y="23"/>
                      <a:pt x="575" y="23"/>
                      <a:pt x="575" y="23"/>
                    </a:cubicBezTo>
                    <a:cubicBezTo>
                      <a:pt x="574" y="23"/>
                      <a:pt x="574" y="23"/>
                      <a:pt x="574" y="23"/>
                    </a:cubicBezTo>
                    <a:cubicBezTo>
                      <a:pt x="574" y="23"/>
                      <a:pt x="574" y="23"/>
                      <a:pt x="574" y="23"/>
                    </a:cubicBezTo>
                    <a:cubicBezTo>
                      <a:pt x="574" y="23"/>
                      <a:pt x="574" y="23"/>
                      <a:pt x="574" y="23"/>
                    </a:cubicBezTo>
                    <a:cubicBezTo>
                      <a:pt x="573" y="24"/>
                      <a:pt x="573" y="24"/>
                      <a:pt x="573" y="24"/>
                    </a:cubicBezTo>
                    <a:cubicBezTo>
                      <a:pt x="572" y="25"/>
                      <a:pt x="571" y="25"/>
                      <a:pt x="571" y="25"/>
                    </a:cubicBezTo>
                    <a:cubicBezTo>
                      <a:pt x="570" y="25"/>
                      <a:pt x="570" y="25"/>
                      <a:pt x="570" y="25"/>
                    </a:cubicBezTo>
                    <a:cubicBezTo>
                      <a:pt x="570" y="25"/>
                      <a:pt x="570" y="25"/>
                      <a:pt x="570" y="25"/>
                    </a:cubicBezTo>
                    <a:cubicBezTo>
                      <a:pt x="569" y="25"/>
                      <a:pt x="569" y="25"/>
                      <a:pt x="569" y="25"/>
                    </a:cubicBezTo>
                    <a:cubicBezTo>
                      <a:pt x="569" y="25"/>
                      <a:pt x="569" y="25"/>
                      <a:pt x="569" y="25"/>
                    </a:cubicBezTo>
                    <a:cubicBezTo>
                      <a:pt x="569" y="25"/>
                      <a:pt x="569" y="25"/>
                      <a:pt x="569" y="25"/>
                    </a:cubicBezTo>
                    <a:cubicBezTo>
                      <a:pt x="569" y="25"/>
                      <a:pt x="569" y="25"/>
                      <a:pt x="569" y="25"/>
                    </a:cubicBezTo>
                    <a:cubicBezTo>
                      <a:pt x="568" y="25"/>
                      <a:pt x="568" y="25"/>
                      <a:pt x="568" y="25"/>
                    </a:cubicBezTo>
                    <a:cubicBezTo>
                      <a:pt x="567" y="25"/>
                      <a:pt x="566" y="25"/>
                      <a:pt x="565" y="25"/>
                    </a:cubicBezTo>
                    <a:cubicBezTo>
                      <a:pt x="564" y="25"/>
                      <a:pt x="564" y="25"/>
                      <a:pt x="564" y="25"/>
                    </a:cubicBezTo>
                    <a:cubicBezTo>
                      <a:pt x="562" y="26"/>
                      <a:pt x="562" y="26"/>
                      <a:pt x="562" y="26"/>
                    </a:cubicBezTo>
                    <a:cubicBezTo>
                      <a:pt x="561" y="26"/>
                      <a:pt x="559" y="26"/>
                      <a:pt x="558" y="27"/>
                    </a:cubicBezTo>
                    <a:cubicBezTo>
                      <a:pt x="553" y="28"/>
                      <a:pt x="553" y="28"/>
                      <a:pt x="553" y="28"/>
                    </a:cubicBezTo>
                    <a:cubicBezTo>
                      <a:pt x="553" y="28"/>
                      <a:pt x="553" y="28"/>
                      <a:pt x="552" y="28"/>
                    </a:cubicBezTo>
                    <a:cubicBezTo>
                      <a:pt x="552" y="28"/>
                      <a:pt x="552" y="28"/>
                      <a:pt x="551" y="28"/>
                    </a:cubicBezTo>
                    <a:cubicBezTo>
                      <a:pt x="546" y="28"/>
                      <a:pt x="546" y="28"/>
                      <a:pt x="546" y="28"/>
                    </a:cubicBezTo>
                    <a:cubicBezTo>
                      <a:pt x="546" y="28"/>
                      <a:pt x="546" y="28"/>
                      <a:pt x="546" y="28"/>
                    </a:cubicBezTo>
                    <a:cubicBezTo>
                      <a:pt x="546" y="28"/>
                      <a:pt x="546" y="28"/>
                      <a:pt x="546" y="28"/>
                    </a:cubicBezTo>
                    <a:cubicBezTo>
                      <a:pt x="538" y="28"/>
                      <a:pt x="538" y="28"/>
                      <a:pt x="538" y="28"/>
                    </a:cubicBezTo>
                    <a:cubicBezTo>
                      <a:pt x="536" y="28"/>
                      <a:pt x="536" y="28"/>
                      <a:pt x="536" y="28"/>
                    </a:cubicBezTo>
                    <a:cubicBezTo>
                      <a:pt x="536" y="28"/>
                      <a:pt x="536" y="29"/>
                      <a:pt x="535" y="29"/>
                    </a:cubicBezTo>
                    <a:cubicBezTo>
                      <a:pt x="531" y="32"/>
                      <a:pt x="531" y="32"/>
                      <a:pt x="531" y="32"/>
                    </a:cubicBezTo>
                    <a:cubicBezTo>
                      <a:pt x="536" y="36"/>
                      <a:pt x="536" y="36"/>
                      <a:pt x="536" y="36"/>
                    </a:cubicBezTo>
                    <a:cubicBezTo>
                      <a:pt x="529" y="33"/>
                      <a:pt x="529" y="33"/>
                      <a:pt x="529" y="33"/>
                    </a:cubicBezTo>
                    <a:cubicBezTo>
                      <a:pt x="529" y="33"/>
                      <a:pt x="529" y="33"/>
                      <a:pt x="529" y="33"/>
                    </a:cubicBezTo>
                    <a:cubicBezTo>
                      <a:pt x="528" y="34"/>
                      <a:pt x="528" y="35"/>
                      <a:pt x="527" y="36"/>
                    </a:cubicBezTo>
                    <a:cubicBezTo>
                      <a:pt x="524" y="40"/>
                      <a:pt x="524" y="40"/>
                      <a:pt x="524" y="40"/>
                    </a:cubicBezTo>
                    <a:cubicBezTo>
                      <a:pt x="521" y="39"/>
                      <a:pt x="521" y="39"/>
                      <a:pt x="521" y="39"/>
                    </a:cubicBezTo>
                    <a:cubicBezTo>
                      <a:pt x="520" y="37"/>
                      <a:pt x="520" y="37"/>
                      <a:pt x="520" y="37"/>
                    </a:cubicBezTo>
                    <a:cubicBezTo>
                      <a:pt x="519" y="38"/>
                      <a:pt x="519" y="38"/>
                      <a:pt x="519" y="38"/>
                    </a:cubicBezTo>
                    <a:cubicBezTo>
                      <a:pt x="518" y="39"/>
                      <a:pt x="518" y="39"/>
                      <a:pt x="518" y="39"/>
                    </a:cubicBezTo>
                    <a:cubicBezTo>
                      <a:pt x="516" y="39"/>
                      <a:pt x="516" y="39"/>
                      <a:pt x="516" y="39"/>
                    </a:cubicBezTo>
                    <a:cubicBezTo>
                      <a:pt x="515" y="39"/>
                      <a:pt x="514" y="39"/>
                      <a:pt x="513" y="39"/>
                    </a:cubicBezTo>
                    <a:cubicBezTo>
                      <a:pt x="511" y="39"/>
                      <a:pt x="511" y="39"/>
                      <a:pt x="511" y="39"/>
                    </a:cubicBezTo>
                    <a:cubicBezTo>
                      <a:pt x="511" y="39"/>
                      <a:pt x="511" y="39"/>
                      <a:pt x="511" y="39"/>
                    </a:cubicBezTo>
                    <a:cubicBezTo>
                      <a:pt x="511" y="39"/>
                      <a:pt x="510" y="39"/>
                      <a:pt x="510" y="38"/>
                    </a:cubicBezTo>
                    <a:cubicBezTo>
                      <a:pt x="509" y="38"/>
                      <a:pt x="509" y="38"/>
                      <a:pt x="509" y="38"/>
                    </a:cubicBezTo>
                    <a:cubicBezTo>
                      <a:pt x="509" y="38"/>
                      <a:pt x="509" y="39"/>
                      <a:pt x="508" y="39"/>
                    </a:cubicBezTo>
                    <a:cubicBezTo>
                      <a:pt x="506" y="39"/>
                      <a:pt x="506" y="39"/>
                      <a:pt x="506" y="39"/>
                    </a:cubicBezTo>
                    <a:cubicBezTo>
                      <a:pt x="504" y="40"/>
                      <a:pt x="504" y="40"/>
                      <a:pt x="504" y="40"/>
                    </a:cubicBezTo>
                    <a:cubicBezTo>
                      <a:pt x="504" y="40"/>
                      <a:pt x="503" y="40"/>
                      <a:pt x="503" y="40"/>
                    </a:cubicBezTo>
                    <a:cubicBezTo>
                      <a:pt x="502" y="40"/>
                      <a:pt x="502" y="40"/>
                      <a:pt x="502" y="40"/>
                    </a:cubicBezTo>
                    <a:cubicBezTo>
                      <a:pt x="502" y="40"/>
                      <a:pt x="502" y="40"/>
                      <a:pt x="502" y="40"/>
                    </a:cubicBezTo>
                    <a:cubicBezTo>
                      <a:pt x="486" y="43"/>
                      <a:pt x="486" y="43"/>
                      <a:pt x="486" y="43"/>
                    </a:cubicBezTo>
                    <a:cubicBezTo>
                      <a:pt x="486" y="43"/>
                      <a:pt x="486" y="43"/>
                      <a:pt x="486" y="43"/>
                    </a:cubicBezTo>
                    <a:cubicBezTo>
                      <a:pt x="486" y="43"/>
                      <a:pt x="486" y="43"/>
                      <a:pt x="486" y="43"/>
                    </a:cubicBezTo>
                    <a:cubicBezTo>
                      <a:pt x="485" y="44"/>
                      <a:pt x="485" y="44"/>
                      <a:pt x="485" y="44"/>
                    </a:cubicBezTo>
                    <a:cubicBezTo>
                      <a:pt x="474" y="46"/>
                      <a:pt x="474" y="46"/>
                      <a:pt x="474" y="46"/>
                    </a:cubicBezTo>
                    <a:cubicBezTo>
                      <a:pt x="472" y="46"/>
                      <a:pt x="472" y="46"/>
                      <a:pt x="472" y="46"/>
                    </a:cubicBezTo>
                    <a:cubicBezTo>
                      <a:pt x="471" y="46"/>
                      <a:pt x="471" y="46"/>
                      <a:pt x="471" y="46"/>
                    </a:cubicBezTo>
                    <a:cubicBezTo>
                      <a:pt x="470" y="46"/>
                      <a:pt x="470" y="46"/>
                      <a:pt x="470" y="46"/>
                    </a:cubicBezTo>
                    <a:cubicBezTo>
                      <a:pt x="470" y="47"/>
                      <a:pt x="470" y="47"/>
                      <a:pt x="470" y="47"/>
                    </a:cubicBezTo>
                    <a:cubicBezTo>
                      <a:pt x="468" y="47"/>
                      <a:pt x="468" y="47"/>
                      <a:pt x="468" y="47"/>
                    </a:cubicBezTo>
                    <a:cubicBezTo>
                      <a:pt x="461" y="49"/>
                      <a:pt x="461" y="49"/>
                      <a:pt x="461" y="49"/>
                    </a:cubicBezTo>
                    <a:cubicBezTo>
                      <a:pt x="461" y="49"/>
                      <a:pt x="461" y="49"/>
                      <a:pt x="461" y="49"/>
                    </a:cubicBezTo>
                    <a:cubicBezTo>
                      <a:pt x="460" y="49"/>
                      <a:pt x="460" y="49"/>
                      <a:pt x="460" y="49"/>
                    </a:cubicBezTo>
                    <a:cubicBezTo>
                      <a:pt x="459" y="49"/>
                      <a:pt x="458" y="50"/>
                      <a:pt x="457" y="50"/>
                    </a:cubicBezTo>
                    <a:cubicBezTo>
                      <a:pt x="457" y="50"/>
                      <a:pt x="457" y="50"/>
                      <a:pt x="457" y="50"/>
                    </a:cubicBezTo>
                    <a:cubicBezTo>
                      <a:pt x="457" y="50"/>
                      <a:pt x="457" y="50"/>
                      <a:pt x="457" y="50"/>
                    </a:cubicBezTo>
                    <a:cubicBezTo>
                      <a:pt x="455" y="51"/>
                      <a:pt x="455" y="51"/>
                      <a:pt x="455" y="51"/>
                    </a:cubicBezTo>
                    <a:cubicBezTo>
                      <a:pt x="453" y="54"/>
                      <a:pt x="453" y="54"/>
                      <a:pt x="453" y="54"/>
                    </a:cubicBezTo>
                    <a:cubicBezTo>
                      <a:pt x="452" y="55"/>
                      <a:pt x="452" y="55"/>
                      <a:pt x="452" y="55"/>
                    </a:cubicBezTo>
                    <a:cubicBezTo>
                      <a:pt x="449" y="57"/>
                      <a:pt x="449" y="57"/>
                      <a:pt x="449" y="57"/>
                    </a:cubicBezTo>
                    <a:cubicBezTo>
                      <a:pt x="449" y="56"/>
                      <a:pt x="449" y="56"/>
                      <a:pt x="449" y="56"/>
                    </a:cubicBezTo>
                    <a:cubicBezTo>
                      <a:pt x="442" y="62"/>
                      <a:pt x="442" y="62"/>
                      <a:pt x="442" y="62"/>
                    </a:cubicBezTo>
                    <a:cubicBezTo>
                      <a:pt x="446" y="54"/>
                      <a:pt x="446" y="54"/>
                      <a:pt x="446" y="54"/>
                    </a:cubicBezTo>
                    <a:cubicBezTo>
                      <a:pt x="446" y="54"/>
                      <a:pt x="446" y="54"/>
                      <a:pt x="446" y="54"/>
                    </a:cubicBezTo>
                    <a:cubicBezTo>
                      <a:pt x="445" y="53"/>
                      <a:pt x="445" y="53"/>
                      <a:pt x="445" y="53"/>
                    </a:cubicBezTo>
                    <a:cubicBezTo>
                      <a:pt x="444" y="52"/>
                      <a:pt x="444" y="52"/>
                      <a:pt x="444" y="52"/>
                    </a:cubicBezTo>
                    <a:cubicBezTo>
                      <a:pt x="444" y="52"/>
                      <a:pt x="444" y="52"/>
                      <a:pt x="444" y="52"/>
                    </a:cubicBezTo>
                    <a:cubicBezTo>
                      <a:pt x="443" y="52"/>
                      <a:pt x="443" y="52"/>
                      <a:pt x="443" y="52"/>
                    </a:cubicBezTo>
                    <a:cubicBezTo>
                      <a:pt x="442" y="52"/>
                      <a:pt x="441" y="52"/>
                      <a:pt x="441" y="52"/>
                    </a:cubicBezTo>
                    <a:cubicBezTo>
                      <a:pt x="439" y="60"/>
                      <a:pt x="439" y="60"/>
                      <a:pt x="439" y="60"/>
                    </a:cubicBezTo>
                    <a:cubicBezTo>
                      <a:pt x="439" y="52"/>
                      <a:pt x="439" y="52"/>
                      <a:pt x="439" y="52"/>
                    </a:cubicBezTo>
                    <a:cubicBezTo>
                      <a:pt x="438" y="52"/>
                      <a:pt x="438" y="52"/>
                      <a:pt x="438" y="52"/>
                    </a:cubicBezTo>
                    <a:cubicBezTo>
                      <a:pt x="437" y="53"/>
                      <a:pt x="437" y="53"/>
                      <a:pt x="437" y="53"/>
                    </a:cubicBezTo>
                    <a:cubicBezTo>
                      <a:pt x="431" y="53"/>
                      <a:pt x="431" y="53"/>
                      <a:pt x="431" y="53"/>
                    </a:cubicBezTo>
                    <a:cubicBezTo>
                      <a:pt x="431" y="53"/>
                      <a:pt x="430" y="53"/>
                      <a:pt x="430" y="53"/>
                    </a:cubicBezTo>
                    <a:cubicBezTo>
                      <a:pt x="426" y="53"/>
                      <a:pt x="424" y="52"/>
                      <a:pt x="420" y="51"/>
                    </a:cubicBezTo>
                    <a:cubicBezTo>
                      <a:pt x="419" y="51"/>
                      <a:pt x="419" y="51"/>
                      <a:pt x="419" y="51"/>
                    </a:cubicBezTo>
                    <a:cubicBezTo>
                      <a:pt x="419" y="51"/>
                      <a:pt x="419" y="51"/>
                      <a:pt x="419" y="51"/>
                    </a:cubicBezTo>
                    <a:cubicBezTo>
                      <a:pt x="419" y="51"/>
                      <a:pt x="418" y="51"/>
                      <a:pt x="418" y="51"/>
                    </a:cubicBezTo>
                    <a:cubicBezTo>
                      <a:pt x="417" y="51"/>
                      <a:pt x="415" y="53"/>
                      <a:pt x="415" y="53"/>
                    </a:cubicBezTo>
                    <a:cubicBezTo>
                      <a:pt x="414" y="53"/>
                      <a:pt x="414" y="53"/>
                      <a:pt x="414" y="53"/>
                    </a:cubicBezTo>
                    <a:cubicBezTo>
                      <a:pt x="417" y="55"/>
                      <a:pt x="417" y="55"/>
                      <a:pt x="417" y="55"/>
                    </a:cubicBezTo>
                    <a:cubicBezTo>
                      <a:pt x="417" y="56"/>
                      <a:pt x="417" y="56"/>
                      <a:pt x="417" y="57"/>
                    </a:cubicBezTo>
                    <a:cubicBezTo>
                      <a:pt x="417" y="58"/>
                      <a:pt x="417" y="58"/>
                      <a:pt x="417" y="58"/>
                    </a:cubicBezTo>
                    <a:cubicBezTo>
                      <a:pt x="417" y="59"/>
                      <a:pt x="417" y="59"/>
                      <a:pt x="417" y="59"/>
                    </a:cubicBezTo>
                    <a:cubicBezTo>
                      <a:pt x="417" y="60"/>
                      <a:pt x="417" y="60"/>
                      <a:pt x="417" y="60"/>
                    </a:cubicBezTo>
                    <a:cubicBezTo>
                      <a:pt x="416" y="60"/>
                      <a:pt x="416" y="60"/>
                      <a:pt x="416" y="60"/>
                    </a:cubicBezTo>
                    <a:cubicBezTo>
                      <a:pt x="414" y="63"/>
                      <a:pt x="414" y="63"/>
                      <a:pt x="414" y="63"/>
                    </a:cubicBezTo>
                    <a:cubicBezTo>
                      <a:pt x="416" y="63"/>
                      <a:pt x="416" y="63"/>
                      <a:pt x="416" y="63"/>
                    </a:cubicBezTo>
                    <a:cubicBezTo>
                      <a:pt x="417" y="63"/>
                      <a:pt x="418" y="62"/>
                      <a:pt x="419" y="62"/>
                    </a:cubicBezTo>
                    <a:cubicBezTo>
                      <a:pt x="419" y="62"/>
                      <a:pt x="419" y="62"/>
                      <a:pt x="419" y="62"/>
                    </a:cubicBezTo>
                    <a:cubicBezTo>
                      <a:pt x="420" y="62"/>
                      <a:pt x="420" y="62"/>
                      <a:pt x="421" y="62"/>
                    </a:cubicBezTo>
                    <a:cubicBezTo>
                      <a:pt x="421" y="62"/>
                      <a:pt x="421" y="62"/>
                      <a:pt x="421" y="62"/>
                    </a:cubicBezTo>
                    <a:cubicBezTo>
                      <a:pt x="422" y="62"/>
                      <a:pt x="423" y="62"/>
                      <a:pt x="423" y="63"/>
                    </a:cubicBezTo>
                    <a:cubicBezTo>
                      <a:pt x="424" y="63"/>
                      <a:pt x="424" y="63"/>
                      <a:pt x="424" y="63"/>
                    </a:cubicBezTo>
                    <a:cubicBezTo>
                      <a:pt x="424" y="63"/>
                      <a:pt x="424" y="63"/>
                      <a:pt x="424" y="63"/>
                    </a:cubicBezTo>
                    <a:cubicBezTo>
                      <a:pt x="427" y="64"/>
                      <a:pt x="427" y="64"/>
                      <a:pt x="427" y="64"/>
                    </a:cubicBezTo>
                    <a:cubicBezTo>
                      <a:pt x="427" y="65"/>
                      <a:pt x="427" y="65"/>
                      <a:pt x="427" y="65"/>
                    </a:cubicBezTo>
                    <a:cubicBezTo>
                      <a:pt x="433" y="64"/>
                      <a:pt x="433" y="64"/>
                      <a:pt x="433" y="64"/>
                    </a:cubicBezTo>
                    <a:cubicBezTo>
                      <a:pt x="427" y="70"/>
                      <a:pt x="427" y="70"/>
                      <a:pt x="427" y="70"/>
                    </a:cubicBezTo>
                    <a:cubicBezTo>
                      <a:pt x="427" y="70"/>
                      <a:pt x="427" y="70"/>
                      <a:pt x="427" y="70"/>
                    </a:cubicBezTo>
                    <a:cubicBezTo>
                      <a:pt x="426" y="71"/>
                      <a:pt x="426" y="71"/>
                      <a:pt x="426" y="71"/>
                    </a:cubicBezTo>
                    <a:cubicBezTo>
                      <a:pt x="425" y="72"/>
                      <a:pt x="425" y="72"/>
                      <a:pt x="424" y="73"/>
                    </a:cubicBezTo>
                    <a:cubicBezTo>
                      <a:pt x="424" y="73"/>
                      <a:pt x="424" y="73"/>
                      <a:pt x="424" y="73"/>
                    </a:cubicBezTo>
                    <a:cubicBezTo>
                      <a:pt x="423" y="75"/>
                      <a:pt x="423" y="75"/>
                      <a:pt x="423" y="75"/>
                    </a:cubicBezTo>
                    <a:cubicBezTo>
                      <a:pt x="421" y="75"/>
                      <a:pt x="421" y="75"/>
                      <a:pt x="421" y="75"/>
                    </a:cubicBezTo>
                    <a:cubicBezTo>
                      <a:pt x="420" y="75"/>
                      <a:pt x="420" y="75"/>
                      <a:pt x="420" y="75"/>
                    </a:cubicBezTo>
                    <a:cubicBezTo>
                      <a:pt x="420" y="75"/>
                      <a:pt x="420" y="75"/>
                      <a:pt x="420" y="75"/>
                    </a:cubicBezTo>
                    <a:cubicBezTo>
                      <a:pt x="420" y="75"/>
                      <a:pt x="421" y="75"/>
                      <a:pt x="421" y="75"/>
                    </a:cubicBezTo>
                    <a:cubicBezTo>
                      <a:pt x="424" y="77"/>
                      <a:pt x="424" y="77"/>
                      <a:pt x="424" y="77"/>
                    </a:cubicBezTo>
                    <a:cubicBezTo>
                      <a:pt x="424" y="76"/>
                      <a:pt x="424" y="76"/>
                      <a:pt x="424" y="76"/>
                    </a:cubicBezTo>
                    <a:cubicBezTo>
                      <a:pt x="425" y="77"/>
                      <a:pt x="425" y="77"/>
                      <a:pt x="425" y="77"/>
                    </a:cubicBezTo>
                    <a:cubicBezTo>
                      <a:pt x="427" y="77"/>
                      <a:pt x="428" y="78"/>
                      <a:pt x="430" y="78"/>
                    </a:cubicBezTo>
                    <a:cubicBezTo>
                      <a:pt x="436" y="80"/>
                      <a:pt x="436" y="80"/>
                      <a:pt x="436" y="80"/>
                    </a:cubicBezTo>
                    <a:cubicBezTo>
                      <a:pt x="438" y="81"/>
                      <a:pt x="440" y="82"/>
                      <a:pt x="442" y="82"/>
                    </a:cubicBezTo>
                    <a:cubicBezTo>
                      <a:pt x="444" y="84"/>
                      <a:pt x="444" y="84"/>
                      <a:pt x="444" y="84"/>
                    </a:cubicBezTo>
                    <a:cubicBezTo>
                      <a:pt x="443" y="87"/>
                      <a:pt x="443" y="87"/>
                      <a:pt x="443" y="87"/>
                    </a:cubicBezTo>
                    <a:cubicBezTo>
                      <a:pt x="443" y="87"/>
                      <a:pt x="443" y="88"/>
                      <a:pt x="442" y="89"/>
                    </a:cubicBezTo>
                    <a:cubicBezTo>
                      <a:pt x="442" y="89"/>
                      <a:pt x="442" y="90"/>
                      <a:pt x="442" y="90"/>
                    </a:cubicBezTo>
                    <a:cubicBezTo>
                      <a:pt x="441" y="90"/>
                      <a:pt x="441" y="90"/>
                      <a:pt x="441" y="90"/>
                    </a:cubicBezTo>
                    <a:cubicBezTo>
                      <a:pt x="441" y="91"/>
                      <a:pt x="440" y="92"/>
                      <a:pt x="440" y="92"/>
                    </a:cubicBezTo>
                    <a:cubicBezTo>
                      <a:pt x="439" y="93"/>
                      <a:pt x="439" y="93"/>
                      <a:pt x="439" y="93"/>
                    </a:cubicBezTo>
                    <a:cubicBezTo>
                      <a:pt x="439" y="93"/>
                      <a:pt x="439" y="93"/>
                      <a:pt x="439" y="93"/>
                    </a:cubicBezTo>
                    <a:cubicBezTo>
                      <a:pt x="438" y="94"/>
                      <a:pt x="438" y="94"/>
                      <a:pt x="438" y="94"/>
                    </a:cubicBezTo>
                    <a:cubicBezTo>
                      <a:pt x="438" y="94"/>
                      <a:pt x="438" y="94"/>
                      <a:pt x="438" y="94"/>
                    </a:cubicBezTo>
                    <a:cubicBezTo>
                      <a:pt x="437" y="94"/>
                      <a:pt x="437" y="94"/>
                      <a:pt x="437" y="94"/>
                    </a:cubicBezTo>
                    <a:cubicBezTo>
                      <a:pt x="437" y="94"/>
                      <a:pt x="436" y="94"/>
                      <a:pt x="436" y="94"/>
                    </a:cubicBezTo>
                    <a:cubicBezTo>
                      <a:pt x="435" y="94"/>
                      <a:pt x="434" y="94"/>
                      <a:pt x="434" y="93"/>
                    </a:cubicBezTo>
                    <a:cubicBezTo>
                      <a:pt x="434" y="92"/>
                      <a:pt x="434" y="92"/>
                      <a:pt x="434" y="92"/>
                    </a:cubicBezTo>
                    <a:cubicBezTo>
                      <a:pt x="434" y="92"/>
                      <a:pt x="434" y="92"/>
                      <a:pt x="434" y="92"/>
                    </a:cubicBezTo>
                    <a:cubicBezTo>
                      <a:pt x="433" y="93"/>
                      <a:pt x="433" y="93"/>
                      <a:pt x="433" y="93"/>
                    </a:cubicBezTo>
                    <a:cubicBezTo>
                      <a:pt x="433" y="93"/>
                      <a:pt x="433" y="93"/>
                      <a:pt x="433" y="93"/>
                    </a:cubicBezTo>
                    <a:cubicBezTo>
                      <a:pt x="434" y="100"/>
                      <a:pt x="434" y="100"/>
                      <a:pt x="434" y="100"/>
                    </a:cubicBezTo>
                    <a:cubicBezTo>
                      <a:pt x="431" y="93"/>
                      <a:pt x="431" y="93"/>
                      <a:pt x="431" y="93"/>
                    </a:cubicBezTo>
                    <a:cubicBezTo>
                      <a:pt x="430" y="93"/>
                      <a:pt x="430" y="93"/>
                      <a:pt x="429" y="93"/>
                    </a:cubicBezTo>
                    <a:cubicBezTo>
                      <a:pt x="429" y="93"/>
                      <a:pt x="428" y="93"/>
                      <a:pt x="428" y="93"/>
                    </a:cubicBezTo>
                    <a:cubicBezTo>
                      <a:pt x="428" y="93"/>
                      <a:pt x="428" y="93"/>
                      <a:pt x="428" y="93"/>
                    </a:cubicBezTo>
                    <a:cubicBezTo>
                      <a:pt x="428" y="93"/>
                      <a:pt x="428" y="93"/>
                      <a:pt x="428" y="93"/>
                    </a:cubicBezTo>
                    <a:cubicBezTo>
                      <a:pt x="427" y="93"/>
                      <a:pt x="426" y="93"/>
                      <a:pt x="425" y="93"/>
                    </a:cubicBezTo>
                    <a:cubicBezTo>
                      <a:pt x="425" y="93"/>
                      <a:pt x="425" y="93"/>
                      <a:pt x="424" y="93"/>
                    </a:cubicBezTo>
                    <a:cubicBezTo>
                      <a:pt x="423" y="93"/>
                      <a:pt x="423" y="93"/>
                      <a:pt x="423" y="93"/>
                    </a:cubicBezTo>
                    <a:cubicBezTo>
                      <a:pt x="423" y="93"/>
                      <a:pt x="422" y="92"/>
                      <a:pt x="422" y="92"/>
                    </a:cubicBezTo>
                    <a:cubicBezTo>
                      <a:pt x="422" y="92"/>
                      <a:pt x="422" y="92"/>
                      <a:pt x="422" y="92"/>
                    </a:cubicBezTo>
                    <a:cubicBezTo>
                      <a:pt x="420" y="98"/>
                      <a:pt x="420" y="98"/>
                      <a:pt x="420" y="98"/>
                    </a:cubicBezTo>
                    <a:cubicBezTo>
                      <a:pt x="420" y="92"/>
                      <a:pt x="420" y="92"/>
                      <a:pt x="420" y="92"/>
                    </a:cubicBezTo>
                    <a:cubicBezTo>
                      <a:pt x="419" y="92"/>
                      <a:pt x="419" y="92"/>
                      <a:pt x="419" y="92"/>
                    </a:cubicBezTo>
                    <a:cubicBezTo>
                      <a:pt x="418" y="92"/>
                      <a:pt x="417" y="92"/>
                      <a:pt x="416" y="92"/>
                    </a:cubicBezTo>
                    <a:cubicBezTo>
                      <a:pt x="414" y="91"/>
                      <a:pt x="414" y="91"/>
                      <a:pt x="414" y="91"/>
                    </a:cubicBezTo>
                    <a:cubicBezTo>
                      <a:pt x="413" y="91"/>
                      <a:pt x="413" y="91"/>
                      <a:pt x="413" y="91"/>
                    </a:cubicBezTo>
                    <a:cubicBezTo>
                      <a:pt x="412" y="92"/>
                      <a:pt x="412" y="92"/>
                      <a:pt x="412" y="92"/>
                    </a:cubicBezTo>
                    <a:cubicBezTo>
                      <a:pt x="409" y="95"/>
                      <a:pt x="409" y="95"/>
                      <a:pt x="409" y="95"/>
                    </a:cubicBezTo>
                    <a:cubicBezTo>
                      <a:pt x="407" y="97"/>
                      <a:pt x="406" y="98"/>
                      <a:pt x="404" y="100"/>
                    </a:cubicBezTo>
                    <a:cubicBezTo>
                      <a:pt x="404" y="100"/>
                      <a:pt x="404" y="100"/>
                      <a:pt x="404" y="100"/>
                    </a:cubicBezTo>
                    <a:cubicBezTo>
                      <a:pt x="409" y="108"/>
                      <a:pt x="409" y="108"/>
                      <a:pt x="409" y="108"/>
                    </a:cubicBezTo>
                    <a:cubicBezTo>
                      <a:pt x="410" y="109"/>
                      <a:pt x="411" y="110"/>
                      <a:pt x="411" y="110"/>
                    </a:cubicBezTo>
                    <a:cubicBezTo>
                      <a:pt x="412" y="112"/>
                      <a:pt x="412" y="112"/>
                      <a:pt x="412" y="112"/>
                    </a:cubicBezTo>
                    <a:cubicBezTo>
                      <a:pt x="413" y="114"/>
                      <a:pt x="412" y="115"/>
                      <a:pt x="411" y="116"/>
                    </a:cubicBezTo>
                    <a:cubicBezTo>
                      <a:pt x="411" y="116"/>
                      <a:pt x="411" y="116"/>
                      <a:pt x="411" y="116"/>
                    </a:cubicBezTo>
                    <a:cubicBezTo>
                      <a:pt x="411" y="116"/>
                      <a:pt x="411" y="116"/>
                      <a:pt x="411" y="116"/>
                    </a:cubicBezTo>
                    <a:cubicBezTo>
                      <a:pt x="409" y="118"/>
                      <a:pt x="409" y="118"/>
                      <a:pt x="409" y="118"/>
                    </a:cubicBezTo>
                    <a:cubicBezTo>
                      <a:pt x="408" y="119"/>
                      <a:pt x="407" y="119"/>
                      <a:pt x="406" y="120"/>
                    </a:cubicBezTo>
                    <a:cubicBezTo>
                      <a:pt x="406" y="120"/>
                      <a:pt x="406" y="120"/>
                      <a:pt x="406" y="120"/>
                    </a:cubicBezTo>
                    <a:cubicBezTo>
                      <a:pt x="404" y="121"/>
                      <a:pt x="404" y="121"/>
                      <a:pt x="404" y="121"/>
                    </a:cubicBezTo>
                    <a:cubicBezTo>
                      <a:pt x="404" y="121"/>
                      <a:pt x="404" y="121"/>
                      <a:pt x="404" y="121"/>
                    </a:cubicBezTo>
                    <a:cubicBezTo>
                      <a:pt x="403" y="122"/>
                      <a:pt x="403" y="122"/>
                      <a:pt x="403" y="122"/>
                    </a:cubicBezTo>
                    <a:cubicBezTo>
                      <a:pt x="401" y="124"/>
                      <a:pt x="400" y="124"/>
                      <a:pt x="396" y="124"/>
                    </a:cubicBezTo>
                    <a:cubicBezTo>
                      <a:pt x="395" y="124"/>
                      <a:pt x="395" y="124"/>
                      <a:pt x="395" y="124"/>
                    </a:cubicBezTo>
                    <a:cubicBezTo>
                      <a:pt x="395" y="124"/>
                      <a:pt x="395" y="124"/>
                      <a:pt x="395" y="124"/>
                    </a:cubicBezTo>
                    <a:cubicBezTo>
                      <a:pt x="394" y="124"/>
                      <a:pt x="394" y="124"/>
                      <a:pt x="394" y="124"/>
                    </a:cubicBezTo>
                    <a:cubicBezTo>
                      <a:pt x="393" y="125"/>
                      <a:pt x="393" y="125"/>
                      <a:pt x="393" y="125"/>
                    </a:cubicBezTo>
                    <a:cubicBezTo>
                      <a:pt x="392" y="126"/>
                      <a:pt x="392" y="126"/>
                      <a:pt x="391" y="127"/>
                    </a:cubicBezTo>
                    <a:cubicBezTo>
                      <a:pt x="400" y="131"/>
                      <a:pt x="400" y="131"/>
                      <a:pt x="400" y="131"/>
                    </a:cubicBezTo>
                    <a:cubicBezTo>
                      <a:pt x="394" y="131"/>
                      <a:pt x="394" y="131"/>
                      <a:pt x="394" y="131"/>
                    </a:cubicBezTo>
                    <a:cubicBezTo>
                      <a:pt x="394" y="131"/>
                      <a:pt x="394" y="131"/>
                      <a:pt x="394" y="131"/>
                    </a:cubicBezTo>
                    <a:cubicBezTo>
                      <a:pt x="393" y="131"/>
                      <a:pt x="393" y="131"/>
                      <a:pt x="393" y="131"/>
                    </a:cubicBezTo>
                    <a:cubicBezTo>
                      <a:pt x="387" y="130"/>
                      <a:pt x="387" y="130"/>
                      <a:pt x="387" y="130"/>
                    </a:cubicBezTo>
                    <a:cubicBezTo>
                      <a:pt x="388" y="131"/>
                      <a:pt x="389" y="132"/>
                      <a:pt x="390" y="132"/>
                    </a:cubicBezTo>
                    <a:cubicBezTo>
                      <a:pt x="391" y="133"/>
                      <a:pt x="391" y="133"/>
                      <a:pt x="391" y="133"/>
                    </a:cubicBezTo>
                    <a:cubicBezTo>
                      <a:pt x="392" y="133"/>
                      <a:pt x="393" y="133"/>
                      <a:pt x="393" y="134"/>
                    </a:cubicBezTo>
                    <a:cubicBezTo>
                      <a:pt x="396" y="135"/>
                      <a:pt x="396" y="135"/>
                      <a:pt x="396" y="135"/>
                    </a:cubicBezTo>
                    <a:cubicBezTo>
                      <a:pt x="396" y="137"/>
                      <a:pt x="396" y="137"/>
                      <a:pt x="396" y="137"/>
                    </a:cubicBezTo>
                    <a:cubicBezTo>
                      <a:pt x="396" y="137"/>
                      <a:pt x="396" y="137"/>
                      <a:pt x="396" y="137"/>
                    </a:cubicBezTo>
                    <a:cubicBezTo>
                      <a:pt x="397" y="137"/>
                      <a:pt x="397" y="137"/>
                      <a:pt x="397" y="137"/>
                    </a:cubicBezTo>
                    <a:cubicBezTo>
                      <a:pt x="397" y="137"/>
                      <a:pt x="397" y="137"/>
                      <a:pt x="397" y="137"/>
                    </a:cubicBezTo>
                    <a:cubicBezTo>
                      <a:pt x="401" y="138"/>
                      <a:pt x="401" y="138"/>
                      <a:pt x="401" y="138"/>
                    </a:cubicBezTo>
                    <a:cubicBezTo>
                      <a:pt x="411" y="143"/>
                      <a:pt x="411" y="143"/>
                      <a:pt x="411" y="143"/>
                    </a:cubicBezTo>
                    <a:cubicBezTo>
                      <a:pt x="414" y="143"/>
                      <a:pt x="414" y="143"/>
                      <a:pt x="414" y="143"/>
                    </a:cubicBezTo>
                    <a:cubicBezTo>
                      <a:pt x="414" y="144"/>
                      <a:pt x="414" y="144"/>
                      <a:pt x="414" y="144"/>
                    </a:cubicBezTo>
                    <a:cubicBezTo>
                      <a:pt x="426" y="150"/>
                      <a:pt x="426" y="150"/>
                      <a:pt x="426" y="150"/>
                    </a:cubicBezTo>
                    <a:cubicBezTo>
                      <a:pt x="428" y="145"/>
                      <a:pt x="428" y="145"/>
                      <a:pt x="428" y="145"/>
                    </a:cubicBezTo>
                    <a:cubicBezTo>
                      <a:pt x="428" y="151"/>
                      <a:pt x="428" y="151"/>
                      <a:pt x="428" y="151"/>
                    </a:cubicBezTo>
                    <a:cubicBezTo>
                      <a:pt x="434" y="153"/>
                      <a:pt x="434" y="153"/>
                      <a:pt x="434" y="153"/>
                    </a:cubicBezTo>
                    <a:cubicBezTo>
                      <a:pt x="432" y="154"/>
                      <a:pt x="432" y="154"/>
                      <a:pt x="432" y="154"/>
                    </a:cubicBezTo>
                    <a:cubicBezTo>
                      <a:pt x="440" y="160"/>
                      <a:pt x="440" y="160"/>
                      <a:pt x="440" y="160"/>
                    </a:cubicBezTo>
                    <a:cubicBezTo>
                      <a:pt x="429" y="158"/>
                      <a:pt x="429" y="158"/>
                      <a:pt x="429" y="158"/>
                    </a:cubicBezTo>
                    <a:cubicBezTo>
                      <a:pt x="429" y="159"/>
                      <a:pt x="429" y="159"/>
                      <a:pt x="429" y="159"/>
                    </a:cubicBezTo>
                    <a:cubicBezTo>
                      <a:pt x="427" y="160"/>
                      <a:pt x="426" y="162"/>
                      <a:pt x="425" y="164"/>
                    </a:cubicBezTo>
                    <a:cubicBezTo>
                      <a:pt x="425" y="165"/>
                      <a:pt x="425" y="165"/>
                      <a:pt x="425" y="165"/>
                    </a:cubicBezTo>
                    <a:cubicBezTo>
                      <a:pt x="425" y="166"/>
                      <a:pt x="425" y="166"/>
                      <a:pt x="425" y="166"/>
                    </a:cubicBezTo>
                    <a:cubicBezTo>
                      <a:pt x="425" y="167"/>
                      <a:pt x="425" y="167"/>
                      <a:pt x="425" y="167"/>
                    </a:cubicBezTo>
                    <a:cubicBezTo>
                      <a:pt x="425" y="167"/>
                      <a:pt x="425" y="167"/>
                      <a:pt x="425" y="167"/>
                    </a:cubicBezTo>
                    <a:cubicBezTo>
                      <a:pt x="425" y="169"/>
                      <a:pt x="425" y="169"/>
                      <a:pt x="425" y="169"/>
                    </a:cubicBezTo>
                    <a:cubicBezTo>
                      <a:pt x="424" y="170"/>
                      <a:pt x="424" y="171"/>
                      <a:pt x="424" y="172"/>
                    </a:cubicBezTo>
                    <a:cubicBezTo>
                      <a:pt x="422" y="175"/>
                      <a:pt x="422" y="175"/>
                      <a:pt x="422" y="175"/>
                    </a:cubicBezTo>
                    <a:cubicBezTo>
                      <a:pt x="419" y="176"/>
                      <a:pt x="419" y="176"/>
                      <a:pt x="419" y="176"/>
                    </a:cubicBezTo>
                    <a:cubicBezTo>
                      <a:pt x="415" y="178"/>
                      <a:pt x="407" y="180"/>
                      <a:pt x="403" y="180"/>
                    </a:cubicBezTo>
                    <a:cubicBezTo>
                      <a:pt x="402" y="180"/>
                      <a:pt x="402" y="181"/>
                      <a:pt x="402" y="181"/>
                    </a:cubicBezTo>
                    <a:cubicBezTo>
                      <a:pt x="401" y="181"/>
                      <a:pt x="401" y="181"/>
                      <a:pt x="401" y="181"/>
                    </a:cubicBezTo>
                    <a:cubicBezTo>
                      <a:pt x="399" y="180"/>
                      <a:pt x="399" y="180"/>
                      <a:pt x="399" y="180"/>
                    </a:cubicBezTo>
                    <a:cubicBezTo>
                      <a:pt x="395" y="180"/>
                      <a:pt x="391" y="179"/>
                      <a:pt x="386" y="177"/>
                    </a:cubicBezTo>
                    <a:cubicBezTo>
                      <a:pt x="383" y="176"/>
                      <a:pt x="383" y="176"/>
                      <a:pt x="383" y="176"/>
                    </a:cubicBezTo>
                    <a:cubicBezTo>
                      <a:pt x="381" y="175"/>
                      <a:pt x="381" y="175"/>
                      <a:pt x="381" y="175"/>
                    </a:cubicBezTo>
                    <a:cubicBezTo>
                      <a:pt x="381" y="176"/>
                      <a:pt x="381" y="177"/>
                      <a:pt x="380" y="178"/>
                    </a:cubicBezTo>
                    <a:cubicBezTo>
                      <a:pt x="380" y="180"/>
                      <a:pt x="379" y="181"/>
                      <a:pt x="377" y="183"/>
                    </a:cubicBezTo>
                    <a:cubicBezTo>
                      <a:pt x="377" y="183"/>
                      <a:pt x="377" y="183"/>
                      <a:pt x="377" y="183"/>
                    </a:cubicBezTo>
                    <a:cubicBezTo>
                      <a:pt x="376" y="184"/>
                      <a:pt x="374" y="185"/>
                      <a:pt x="373" y="185"/>
                    </a:cubicBezTo>
                    <a:cubicBezTo>
                      <a:pt x="372" y="185"/>
                      <a:pt x="371" y="186"/>
                      <a:pt x="371" y="186"/>
                    </a:cubicBezTo>
                    <a:cubicBezTo>
                      <a:pt x="370" y="186"/>
                      <a:pt x="370" y="186"/>
                      <a:pt x="370" y="186"/>
                    </a:cubicBezTo>
                    <a:cubicBezTo>
                      <a:pt x="369" y="186"/>
                      <a:pt x="369" y="186"/>
                      <a:pt x="369" y="186"/>
                    </a:cubicBezTo>
                    <a:cubicBezTo>
                      <a:pt x="363" y="193"/>
                      <a:pt x="363" y="193"/>
                      <a:pt x="363" y="193"/>
                    </a:cubicBezTo>
                    <a:cubicBezTo>
                      <a:pt x="363" y="184"/>
                      <a:pt x="363" y="184"/>
                      <a:pt x="363" y="184"/>
                    </a:cubicBezTo>
                    <a:cubicBezTo>
                      <a:pt x="363" y="183"/>
                      <a:pt x="363" y="183"/>
                      <a:pt x="364" y="182"/>
                    </a:cubicBezTo>
                    <a:cubicBezTo>
                      <a:pt x="361" y="182"/>
                      <a:pt x="358" y="181"/>
                      <a:pt x="355" y="181"/>
                    </a:cubicBezTo>
                    <a:cubicBezTo>
                      <a:pt x="355" y="180"/>
                      <a:pt x="354" y="180"/>
                      <a:pt x="353" y="180"/>
                    </a:cubicBezTo>
                    <a:cubicBezTo>
                      <a:pt x="352" y="180"/>
                      <a:pt x="351" y="180"/>
                      <a:pt x="349" y="180"/>
                    </a:cubicBezTo>
                    <a:cubicBezTo>
                      <a:pt x="347" y="185"/>
                      <a:pt x="347" y="185"/>
                      <a:pt x="347" y="185"/>
                    </a:cubicBezTo>
                    <a:cubicBezTo>
                      <a:pt x="348" y="179"/>
                      <a:pt x="348" y="179"/>
                      <a:pt x="348" y="179"/>
                    </a:cubicBezTo>
                    <a:cubicBezTo>
                      <a:pt x="348" y="179"/>
                      <a:pt x="348" y="179"/>
                      <a:pt x="348" y="179"/>
                    </a:cubicBezTo>
                    <a:cubicBezTo>
                      <a:pt x="346" y="179"/>
                      <a:pt x="345" y="178"/>
                      <a:pt x="343" y="177"/>
                    </a:cubicBezTo>
                    <a:cubicBezTo>
                      <a:pt x="340" y="176"/>
                      <a:pt x="340" y="175"/>
                      <a:pt x="339" y="174"/>
                    </a:cubicBezTo>
                    <a:cubicBezTo>
                      <a:pt x="338" y="172"/>
                      <a:pt x="338" y="170"/>
                      <a:pt x="338" y="168"/>
                    </a:cubicBezTo>
                    <a:cubicBezTo>
                      <a:pt x="337" y="167"/>
                      <a:pt x="336" y="165"/>
                      <a:pt x="335" y="164"/>
                    </a:cubicBezTo>
                    <a:cubicBezTo>
                      <a:pt x="332" y="163"/>
                      <a:pt x="330" y="163"/>
                      <a:pt x="326" y="163"/>
                    </a:cubicBezTo>
                    <a:cubicBezTo>
                      <a:pt x="325" y="163"/>
                      <a:pt x="323" y="163"/>
                      <a:pt x="322" y="163"/>
                    </a:cubicBezTo>
                    <a:cubicBezTo>
                      <a:pt x="321" y="163"/>
                      <a:pt x="321" y="163"/>
                      <a:pt x="321" y="163"/>
                    </a:cubicBezTo>
                    <a:cubicBezTo>
                      <a:pt x="320" y="163"/>
                      <a:pt x="320" y="163"/>
                      <a:pt x="320" y="163"/>
                    </a:cubicBezTo>
                    <a:cubicBezTo>
                      <a:pt x="320" y="165"/>
                      <a:pt x="320" y="166"/>
                      <a:pt x="319" y="168"/>
                    </a:cubicBezTo>
                    <a:cubicBezTo>
                      <a:pt x="318" y="169"/>
                      <a:pt x="318" y="169"/>
                      <a:pt x="318" y="169"/>
                    </a:cubicBezTo>
                    <a:cubicBezTo>
                      <a:pt x="318" y="170"/>
                      <a:pt x="317" y="170"/>
                      <a:pt x="316" y="171"/>
                    </a:cubicBezTo>
                    <a:cubicBezTo>
                      <a:pt x="315" y="172"/>
                      <a:pt x="313" y="173"/>
                      <a:pt x="311" y="173"/>
                    </a:cubicBezTo>
                    <a:cubicBezTo>
                      <a:pt x="310" y="173"/>
                      <a:pt x="309" y="173"/>
                      <a:pt x="309" y="173"/>
                    </a:cubicBezTo>
                    <a:cubicBezTo>
                      <a:pt x="308" y="173"/>
                      <a:pt x="308" y="173"/>
                      <a:pt x="308" y="173"/>
                    </a:cubicBezTo>
                    <a:cubicBezTo>
                      <a:pt x="304" y="172"/>
                      <a:pt x="302" y="170"/>
                      <a:pt x="300" y="167"/>
                    </a:cubicBezTo>
                    <a:cubicBezTo>
                      <a:pt x="299" y="166"/>
                      <a:pt x="298" y="165"/>
                      <a:pt x="298" y="165"/>
                    </a:cubicBezTo>
                    <a:cubicBezTo>
                      <a:pt x="297" y="164"/>
                      <a:pt x="297" y="164"/>
                      <a:pt x="297" y="164"/>
                    </a:cubicBezTo>
                    <a:cubicBezTo>
                      <a:pt x="296" y="164"/>
                      <a:pt x="296" y="164"/>
                      <a:pt x="296" y="164"/>
                    </a:cubicBezTo>
                    <a:cubicBezTo>
                      <a:pt x="292" y="165"/>
                      <a:pt x="292" y="165"/>
                      <a:pt x="292" y="165"/>
                    </a:cubicBezTo>
                    <a:cubicBezTo>
                      <a:pt x="289" y="165"/>
                      <a:pt x="286" y="166"/>
                      <a:pt x="282" y="166"/>
                    </a:cubicBezTo>
                    <a:cubicBezTo>
                      <a:pt x="282" y="166"/>
                      <a:pt x="281" y="166"/>
                      <a:pt x="281" y="166"/>
                    </a:cubicBezTo>
                    <a:cubicBezTo>
                      <a:pt x="281" y="167"/>
                      <a:pt x="280" y="169"/>
                      <a:pt x="279" y="170"/>
                    </a:cubicBezTo>
                    <a:cubicBezTo>
                      <a:pt x="277" y="172"/>
                      <a:pt x="275" y="172"/>
                      <a:pt x="274" y="173"/>
                    </a:cubicBezTo>
                    <a:cubicBezTo>
                      <a:pt x="273" y="173"/>
                      <a:pt x="273" y="173"/>
                      <a:pt x="273" y="173"/>
                    </a:cubicBezTo>
                    <a:cubicBezTo>
                      <a:pt x="272" y="174"/>
                      <a:pt x="272" y="175"/>
                      <a:pt x="271" y="176"/>
                    </a:cubicBezTo>
                    <a:cubicBezTo>
                      <a:pt x="270" y="179"/>
                      <a:pt x="268" y="180"/>
                      <a:pt x="266" y="180"/>
                    </a:cubicBezTo>
                    <a:cubicBezTo>
                      <a:pt x="266" y="181"/>
                      <a:pt x="265" y="181"/>
                      <a:pt x="264" y="182"/>
                    </a:cubicBezTo>
                    <a:cubicBezTo>
                      <a:pt x="263" y="182"/>
                      <a:pt x="263" y="182"/>
                      <a:pt x="263" y="182"/>
                    </a:cubicBezTo>
                    <a:cubicBezTo>
                      <a:pt x="263" y="182"/>
                      <a:pt x="263" y="182"/>
                      <a:pt x="263" y="182"/>
                    </a:cubicBezTo>
                    <a:cubicBezTo>
                      <a:pt x="261" y="184"/>
                      <a:pt x="260" y="184"/>
                      <a:pt x="259" y="184"/>
                    </a:cubicBezTo>
                    <a:cubicBezTo>
                      <a:pt x="258" y="185"/>
                      <a:pt x="258" y="185"/>
                      <a:pt x="257" y="185"/>
                    </a:cubicBezTo>
                    <a:cubicBezTo>
                      <a:pt x="255" y="185"/>
                      <a:pt x="252" y="183"/>
                      <a:pt x="247" y="180"/>
                    </a:cubicBezTo>
                    <a:cubicBezTo>
                      <a:pt x="243" y="178"/>
                      <a:pt x="240" y="175"/>
                      <a:pt x="236" y="173"/>
                    </a:cubicBezTo>
                    <a:cubicBezTo>
                      <a:pt x="234" y="171"/>
                      <a:pt x="234" y="171"/>
                      <a:pt x="234" y="171"/>
                    </a:cubicBezTo>
                    <a:cubicBezTo>
                      <a:pt x="233" y="171"/>
                      <a:pt x="233" y="170"/>
                      <a:pt x="232" y="170"/>
                    </a:cubicBezTo>
                    <a:cubicBezTo>
                      <a:pt x="232" y="169"/>
                      <a:pt x="231" y="169"/>
                      <a:pt x="231" y="168"/>
                    </a:cubicBezTo>
                    <a:cubicBezTo>
                      <a:pt x="231" y="169"/>
                      <a:pt x="231" y="170"/>
                      <a:pt x="231" y="170"/>
                    </a:cubicBezTo>
                    <a:cubicBezTo>
                      <a:pt x="231" y="171"/>
                      <a:pt x="231" y="171"/>
                      <a:pt x="231" y="171"/>
                    </a:cubicBezTo>
                    <a:cubicBezTo>
                      <a:pt x="231" y="172"/>
                      <a:pt x="232" y="173"/>
                      <a:pt x="232" y="173"/>
                    </a:cubicBezTo>
                    <a:cubicBezTo>
                      <a:pt x="232" y="175"/>
                      <a:pt x="232" y="175"/>
                      <a:pt x="232" y="175"/>
                    </a:cubicBezTo>
                    <a:cubicBezTo>
                      <a:pt x="232" y="177"/>
                      <a:pt x="232" y="179"/>
                      <a:pt x="231" y="180"/>
                    </a:cubicBezTo>
                    <a:cubicBezTo>
                      <a:pt x="231" y="182"/>
                      <a:pt x="229" y="183"/>
                      <a:pt x="226" y="185"/>
                    </a:cubicBezTo>
                    <a:cubicBezTo>
                      <a:pt x="222" y="188"/>
                      <a:pt x="222" y="188"/>
                      <a:pt x="222" y="188"/>
                    </a:cubicBezTo>
                    <a:cubicBezTo>
                      <a:pt x="220" y="183"/>
                      <a:pt x="220" y="183"/>
                      <a:pt x="220" y="183"/>
                    </a:cubicBezTo>
                    <a:cubicBezTo>
                      <a:pt x="220" y="180"/>
                      <a:pt x="219" y="176"/>
                      <a:pt x="219" y="172"/>
                    </a:cubicBezTo>
                    <a:cubicBezTo>
                      <a:pt x="219" y="171"/>
                      <a:pt x="219" y="171"/>
                      <a:pt x="219" y="171"/>
                    </a:cubicBezTo>
                    <a:cubicBezTo>
                      <a:pt x="218" y="170"/>
                      <a:pt x="217" y="170"/>
                      <a:pt x="217" y="169"/>
                    </a:cubicBezTo>
                    <a:cubicBezTo>
                      <a:pt x="215" y="168"/>
                      <a:pt x="213" y="166"/>
                      <a:pt x="211" y="164"/>
                    </a:cubicBezTo>
                    <a:cubicBezTo>
                      <a:pt x="210" y="164"/>
                      <a:pt x="210" y="164"/>
                      <a:pt x="210" y="164"/>
                    </a:cubicBezTo>
                    <a:cubicBezTo>
                      <a:pt x="204" y="158"/>
                      <a:pt x="198" y="153"/>
                      <a:pt x="192" y="150"/>
                    </a:cubicBezTo>
                    <a:cubicBezTo>
                      <a:pt x="190" y="149"/>
                      <a:pt x="187" y="149"/>
                      <a:pt x="184" y="149"/>
                    </a:cubicBezTo>
                    <a:cubicBezTo>
                      <a:pt x="183" y="149"/>
                      <a:pt x="183" y="149"/>
                      <a:pt x="182" y="149"/>
                    </a:cubicBezTo>
                    <a:cubicBezTo>
                      <a:pt x="179" y="149"/>
                      <a:pt x="176" y="149"/>
                      <a:pt x="174" y="150"/>
                    </a:cubicBezTo>
                    <a:cubicBezTo>
                      <a:pt x="174" y="150"/>
                      <a:pt x="174" y="150"/>
                      <a:pt x="174" y="150"/>
                    </a:cubicBezTo>
                    <a:cubicBezTo>
                      <a:pt x="173" y="150"/>
                      <a:pt x="173" y="150"/>
                      <a:pt x="173" y="150"/>
                    </a:cubicBezTo>
                    <a:cubicBezTo>
                      <a:pt x="172" y="150"/>
                      <a:pt x="171" y="151"/>
                      <a:pt x="170" y="151"/>
                    </a:cubicBezTo>
                    <a:cubicBezTo>
                      <a:pt x="169" y="151"/>
                      <a:pt x="169" y="151"/>
                      <a:pt x="169" y="151"/>
                    </a:cubicBezTo>
                    <a:cubicBezTo>
                      <a:pt x="168" y="151"/>
                      <a:pt x="168" y="150"/>
                      <a:pt x="167" y="150"/>
                    </a:cubicBezTo>
                    <a:cubicBezTo>
                      <a:pt x="167" y="150"/>
                      <a:pt x="167" y="150"/>
                      <a:pt x="167" y="150"/>
                    </a:cubicBezTo>
                    <a:cubicBezTo>
                      <a:pt x="166" y="149"/>
                      <a:pt x="166" y="149"/>
                      <a:pt x="166" y="149"/>
                    </a:cubicBezTo>
                    <a:cubicBezTo>
                      <a:pt x="166" y="149"/>
                      <a:pt x="165" y="149"/>
                      <a:pt x="165" y="149"/>
                    </a:cubicBezTo>
                    <a:cubicBezTo>
                      <a:pt x="165" y="148"/>
                      <a:pt x="164" y="148"/>
                      <a:pt x="164" y="147"/>
                    </a:cubicBezTo>
                    <a:cubicBezTo>
                      <a:pt x="163" y="146"/>
                      <a:pt x="163" y="146"/>
                      <a:pt x="163" y="145"/>
                    </a:cubicBezTo>
                    <a:cubicBezTo>
                      <a:pt x="162" y="144"/>
                      <a:pt x="162" y="144"/>
                      <a:pt x="162" y="144"/>
                    </a:cubicBezTo>
                    <a:cubicBezTo>
                      <a:pt x="161" y="143"/>
                      <a:pt x="161" y="141"/>
                      <a:pt x="160" y="140"/>
                    </a:cubicBezTo>
                    <a:cubicBezTo>
                      <a:pt x="157" y="142"/>
                      <a:pt x="155" y="143"/>
                      <a:pt x="150" y="143"/>
                    </a:cubicBezTo>
                    <a:cubicBezTo>
                      <a:pt x="150" y="144"/>
                      <a:pt x="150" y="144"/>
                      <a:pt x="150" y="144"/>
                    </a:cubicBezTo>
                    <a:cubicBezTo>
                      <a:pt x="149" y="144"/>
                      <a:pt x="149" y="144"/>
                      <a:pt x="149" y="144"/>
                    </a:cubicBezTo>
                    <a:cubicBezTo>
                      <a:pt x="150" y="144"/>
                      <a:pt x="150" y="145"/>
                      <a:pt x="150" y="145"/>
                    </a:cubicBezTo>
                    <a:cubicBezTo>
                      <a:pt x="150" y="146"/>
                      <a:pt x="149" y="147"/>
                      <a:pt x="148" y="148"/>
                    </a:cubicBezTo>
                    <a:cubicBezTo>
                      <a:pt x="147" y="149"/>
                      <a:pt x="147" y="149"/>
                      <a:pt x="147" y="149"/>
                    </a:cubicBezTo>
                    <a:cubicBezTo>
                      <a:pt x="146" y="150"/>
                      <a:pt x="145" y="151"/>
                      <a:pt x="143" y="151"/>
                    </a:cubicBezTo>
                    <a:cubicBezTo>
                      <a:pt x="142" y="151"/>
                      <a:pt x="142" y="151"/>
                      <a:pt x="142" y="151"/>
                    </a:cubicBezTo>
                    <a:cubicBezTo>
                      <a:pt x="141" y="151"/>
                      <a:pt x="141" y="151"/>
                      <a:pt x="140" y="151"/>
                    </a:cubicBezTo>
                    <a:cubicBezTo>
                      <a:pt x="140" y="151"/>
                      <a:pt x="139" y="150"/>
                      <a:pt x="138" y="150"/>
                    </a:cubicBezTo>
                    <a:cubicBezTo>
                      <a:pt x="136" y="157"/>
                      <a:pt x="136" y="157"/>
                      <a:pt x="136" y="157"/>
                    </a:cubicBezTo>
                    <a:cubicBezTo>
                      <a:pt x="136" y="150"/>
                      <a:pt x="136" y="150"/>
                      <a:pt x="136" y="150"/>
                    </a:cubicBezTo>
                    <a:cubicBezTo>
                      <a:pt x="136" y="150"/>
                      <a:pt x="136" y="150"/>
                      <a:pt x="136" y="150"/>
                    </a:cubicBezTo>
                    <a:cubicBezTo>
                      <a:pt x="133" y="148"/>
                      <a:pt x="132" y="147"/>
                      <a:pt x="131" y="145"/>
                    </a:cubicBezTo>
                    <a:cubicBezTo>
                      <a:pt x="130" y="142"/>
                      <a:pt x="130" y="142"/>
                      <a:pt x="130" y="142"/>
                    </a:cubicBezTo>
                    <a:cubicBezTo>
                      <a:pt x="130" y="142"/>
                      <a:pt x="130" y="142"/>
                      <a:pt x="130" y="142"/>
                    </a:cubicBezTo>
                    <a:cubicBezTo>
                      <a:pt x="129" y="142"/>
                      <a:pt x="128" y="142"/>
                      <a:pt x="126" y="141"/>
                    </a:cubicBezTo>
                    <a:cubicBezTo>
                      <a:pt x="126" y="141"/>
                      <a:pt x="125" y="141"/>
                      <a:pt x="124" y="141"/>
                    </a:cubicBezTo>
                    <a:cubicBezTo>
                      <a:pt x="123" y="140"/>
                      <a:pt x="123" y="140"/>
                      <a:pt x="122" y="140"/>
                    </a:cubicBezTo>
                    <a:cubicBezTo>
                      <a:pt x="122" y="141"/>
                      <a:pt x="122" y="141"/>
                      <a:pt x="122" y="141"/>
                    </a:cubicBezTo>
                    <a:cubicBezTo>
                      <a:pt x="122" y="142"/>
                      <a:pt x="122" y="142"/>
                      <a:pt x="122" y="142"/>
                    </a:cubicBezTo>
                    <a:cubicBezTo>
                      <a:pt x="121" y="144"/>
                      <a:pt x="120" y="145"/>
                      <a:pt x="117" y="146"/>
                    </a:cubicBezTo>
                    <a:cubicBezTo>
                      <a:pt x="116" y="146"/>
                      <a:pt x="116" y="146"/>
                      <a:pt x="116" y="146"/>
                    </a:cubicBezTo>
                    <a:cubicBezTo>
                      <a:pt x="115" y="146"/>
                      <a:pt x="115" y="146"/>
                      <a:pt x="115" y="146"/>
                    </a:cubicBezTo>
                    <a:cubicBezTo>
                      <a:pt x="113" y="146"/>
                      <a:pt x="113" y="146"/>
                      <a:pt x="111" y="149"/>
                    </a:cubicBezTo>
                    <a:cubicBezTo>
                      <a:pt x="109" y="152"/>
                      <a:pt x="109" y="152"/>
                      <a:pt x="109" y="152"/>
                    </a:cubicBezTo>
                    <a:cubicBezTo>
                      <a:pt x="109" y="152"/>
                      <a:pt x="109" y="154"/>
                      <a:pt x="108" y="155"/>
                    </a:cubicBezTo>
                    <a:cubicBezTo>
                      <a:pt x="107" y="157"/>
                      <a:pt x="104" y="158"/>
                      <a:pt x="101" y="158"/>
                    </a:cubicBezTo>
                    <a:cubicBezTo>
                      <a:pt x="101" y="159"/>
                      <a:pt x="101" y="159"/>
                      <a:pt x="101" y="159"/>
                    </a:cubicBezTo>
                    <a:cubicBezTo>
                      <a:pt x="100" y="159"/>
                      <a:pt x="100" y="159"/>
                      <a:pt x="100" y="159"/>
                    </a:cubicBezTo>
                    <a:cubicBezTo>
                      <a:pt x="82" y="166"/>
                      <a:pt x="82" y="166"/>
                      <a:pt x="82" y="166"/>
                    </a:cubicBezTo>
                    <a:cubicBezTo>
                      <a:pt x="83" y="168"/>
                      <a:pt x="83" y="170"/>
                      <a:pt x="82" y="171"/>
                    </a:cubicBezTo>
                    <a:cubicBezTo>
                      <a:pt x="82" y="172"/>
                      <a:pt x="82" y="172"/>
                      <a:pt x="82" y="172"/>
                    </a:cubicBezTo>
                    <a:cubicBezTo>
                      <a:pt x="80" y="173"/>
                      <a:pt x="78" y="174"/>
                      <a:pt x="73" y="176"/>
                    </a:cubicBezTo>
                    <a:cubicBezTo>
                      <a:pt x="72" y="176"/>
                      <a:pt x="72" y="176"/>
                      <a:pt x="72" y="176"/>
                    </a:cubicBezTo>
                    <a:cubicBezTo>
                      <a:pt x="72" y="177"/>
                      <a:pt x="71" y="177"/>
                      <a:pt x="71" y="177"/>
                    </a:cubicBezTo>
                    <a:cubicBezTo>
                      <a:pt x="70" y="177"/>
                      <a:pt x="70" y="177"/>
                      <a:pt x="70" y="177"/>
                    </a:cubicBezTo>
                    <a:cubicBezTo>
                      <a:pt x="69" y="176"/>
                      <a:pt x="69" y="176"/>
                      <a:pt x="69" y="176"/>
                    </a:cubicBezTo>
                    <a:cubicBezTo>
                      <a:pt x="70" y="177"/>
                      <a:pt x="70" y="177"/>
                      <a:pt x="70" y="177"/>
                    </a:cubicBezTo>
                    <a:cubicBezTo>
                      <a:pt x="69" y="178"/>
                      <a:pt x="69" y="178"/>
                      <a:pt x="69" y="178"/>
                    </a:cubicBezTo>
                    <a:cubicBezTo>
                      <a:pt x="68" y="178"/>
                      <a:pt x="68" y="178"/>
                      <a:pt x="68" y="179"/>
                    </a:cubicBezTo>
                    <a:cubicBezTo>
                      <a:pt x="66" y="180"/>
                      <a:pt x="63" y="181"/>
                      <a:pt x="61" y="182"/>
                    </a:cubicBezTo>
                    <a:cubicBezTo>
                      <a:pt x="61" y="183"/>
                      <a:pt x="61" y="183"/>
                      <a:pt x="61" y="183"/>
                    </a:cubicBezTo>
                    <a:cubicBezTo>
                      <a:pt x="62" y="184"/>
                      <a:pt x="62" y="186"/>
                      <a:pt x="62" y="187"/>
                    </a:cubicBezTo>
                    <a:cubicBezTo>
                      <a:pt x="63" y="189"/>
                      <a:pt x="63" y="189"/>
                      <a:pt x="63" y="189"/>
                    </a:cubicBezTo>
                    <a:cubicBezTo>
                      <a:pt x="63" y="189"/>
                      <a:pt x="63" y="190"/>
                      <a:pt x="63" y="191"/>
                    </a:cubicBezTo>
                    <a:cubicBezTo>
                      <a:pt x="64" y="192"/>
                      <a:pt x="64" y="192"/>
                      <a:pt x="64" y="192"/>
                    </a:cubicBezTo>
                    <a:cubicBezTo>
                      <a:pt x="64" y="192"/>
                      <a:pt x="64" y="193"/>
                      <a:pt x="65" y="193"/>
                    </a:cubicBezTo>
                    <a:cubicBezTo>
                      <a:pt x="65" y="194"/>
                      <a:pt x="65" y="194"/>
                      <a:pt x="65" y="194"/>
                    </a:cubicBezTo>
                    <a:cubicBezTo>
                      <a:pt x="65" y="195"/>
                      <a:pt x="65" y="195"/>
                      <a:pt x="65" y="195"/>
                    </a:cubicBezTo>
                    <a:cubicBezTo>
                      <a:pt x="65" y="195"/>
                      <a:pt x="65" y="195"/>
                      <a:pt x="65" y="195"/>
                    </a:cubicBezTo>
                    <a:cubicBezTo>
                      <a:pt x="66" y="196"/>
                      <a:pt x="66" y="196"/>
                      <a:pt x="66" y="196"/>
                    </a:cubicBezTo>
                    <a:cubicBezTo>
                      <a:pt x="67" y="197"/>
                      <a:pt x="68" y="199"/>
                      <a:pt x="68" y="201"/>
                    </a:cubicBezTo>
                    <a:cubicBezTo>
                      <a:pt x="68" y="203"/>
                      <a:pt x="67" y="204"/>
                      <a:pt x="64" y="206"/>
                    </a:cubicBezTo>
                    <a:cubicBezTo>
                      <a:pt x="63" y="207"/>
                      <a:pt x="61" y="208"/>
                      <a:pt x="57" y="210"/>
                    </a:cubicBezTo>
                    <a:cubicBezTo>
                      <a:pt x="56" y="210"/>
                      <a:pt x="55" y="210"/>
                      <a:pt x="54" y="211"/>
                    </a:cubicBezTo>
                    <a:cubicBezTo>
                      <a:pt x="53" y="211"/>
                      <a:pt x="52" y="212"/>
                      <a:pt x="51" y="212"/>
                    </a:cubicBezTo>
                    <a:cubicBezTo>
                      <a:pt x="49" y="212"/>
                      <a:pt x="47" y="210"/>
                      <a:pt x="46" y="209"/>
                    </a:cubicBezTo>
                    <a:cubicBezTo>
                      <a:pt x="44" y="207"/>
                      <a:pt x="42" y="205"/>
                      <a:pt x="40" y="202"/>
                    </a:cubicBezTo>
                    <a:cubicBezTo>
                      <a:pt x="39" y="201"/>
                      <a:pt x="39" y="201"/>
                      <a:pt x="39" y="201"/>
                    </a:cubicBezTo>
                    <a:cubicBezTo>
                      <a:pt x="38" y="201"/>
                      <a:pt x="38" y="200"/>
                      <a:pt x="37" y="200"/>
                    </a:cubicBezTo>
                    <a:cubicBezTo>
                      <a:pt x="36" y="198"/>
                      <a:pt x="36" y="198"/>
                      <a:pt x="36" y="198"/>
                    </a:cubicBezTo>
                    <a:cubicBezTo>
                      <a:pt x="34" y="196"/>
                      <a:pt x="31" y="192"/>
                      <a:pt x="28" y="191"/>
                    </a:cubicBezTo>
                    <a:cubicBezTo>
                      <a:pt x="28" y="191"/>
                      <a:pt x="28" y="191"/>
                      <a:pt x="28" y="191"/>
                    </a:cubicBezTo>
                    <a:cubicBezTo>
                      <a:pt x="26" y="191"/>
                      <a:pt x="25" y="191"/>
                      <a:pt x="25" y="191"/>
                    </a:cubicBezTo>
                    <a:cubicBezTo>
                      <a:pt x="25" y="192"/>
                      <a:pt x="25" y="192"/>
                      <a:pt x="25" y="192"/>
                    </a:cubicBezTo>
                    <a:cubicBezTo>
                      <a:pt x="25" y="192"/>
                      <a:pt x="25" y="193"/>
                      <a:pt x="24" y="194"/>
                    </a:cubicBezTo>
                    <a:cubicBezTo>
                      <a:pt x="24" y="196"/>
                      <a:pt x="23" y="199"/>
                      <a:pt x="22" y="201"/>
                    </a:cubicBezTo>
                    <a:cubicBezTo>
                      <a:pt x="21" y="203"/>
                      <a:pt x="21" y="203"/>
                      <a:pt x="21" y="203"/>
                    </a:cubicBezTo>
                    <a:cubicBezTo>
                      <a:pt x="21" y="204"/>
                      <a:pt x="20" y="204"/>
                      <a:pt x="20" y="204"/>
                    </a:cubicBezTo>
                    <a:cubicBezTo>
                      <a:pt x="20" y="205"/>
                      <a:pt x="19" y="205"/>
                      <a:pt x="19" y="205"/>
                    </a:cubicBezTo>
                    <a:cubicBezTo>
                      <a:pt x="18" y="206"/>
                      <a:pt x="18" y="206"/>
                      <a:pt x="18" y="206"/>
                    </a:cubicBezTo>
                    <a:cubicBezTo>
                      <a:pt x="17" y="207"/>
                      <a:pt x="15" y="208"/>
                      <a:pt x="14" y="208"/>
                    </a:cubicBezTo>
                    <a:cubicBezTo>
                      <a:pt x="12" y="209"/>
                      <a:pt x="11" y="209"/>
                      <a:pt x="11" y="210"/>
                    </a:cubicBezTo>
                    <a:cubicBezTo>
                      <a:pt x="10" y="212"/>
                      <a:pt x="10" y="212"/>
                      <a:pt x="10" y="212"/>
                    </a:cubicBezTo>
                    <a:cubicBezTo>
                      <a:pt x="10" y="213"/>
                      <a:pt x="10" y="214"/>
                      <a:pt x="10" y="214"/>
                    </a:cubicBezTo>
                    <a:cubicBezTo>
                      <a:pt x="9" y="220"/>
                      <a:pt x="9" y="220"/>
                      <a:pt x="9" y="220"/>
                    </a:cubicBezTo>
                    <a:cubicBezTo>
                      <a:pt x="9" y="221"/>
                      <a:pt x="9" y="222"/>
                      <a:pt x="8" y="223"/>
                    </a:cubicBezTo>
                    <a:cubicBezTo>
                      <a:pt x="8" y="224"/>
                      <a:pt x="8" y="224"/>
                      <a:pt x="8" y="224"/>
                    </a:cubicBezTo>
                    <a:cubicBezTo>
                      <a:pt x="9" y="224"/>
                      <a:pt x="9" y="224"/>
                      <a:pt x="9" y="225"/>
                    </a:cubicBezTo>
                    <a:cubicBezTo>
                      <a:pt x="10" y="225"/>
                      <a:pt x="10" y="225"/>
                      <a:pt x="10" y="225"/>
                    </a:cubicBezTo>
                    <a:cubicBezTo>
                      <a:pt x="10" y="225"/>
                      <a:pt x="11" y="225"/>
                      <a:pt x="11" y="226"/>
                    </a:cubicBezTo>
                    <a:cubicBezTo>
                      <a:pt x="18" y="232"/>
                      <a:pt x="14" y="237"/>
                      <a:pt x="12" y="239"/>
                    </a:cubicBezTo>
                    <a:cubicBezTo>
                      <a:pt x="12" y="239"/>
                      <a:pt x="12" y="240"/>
                      <a:pt x="11" y="241"/>
                    </a:cubicBezTo>
                    <a:cubicBezTo>
                      <a:pt x="8" y="244"/>
                      <a:pt x="5" y="248"/>
                      <a:pt x="3" y="253"/>
                    </a:cubicBezTo>
                    <a:cubicBezTo>
                      <a:pt x="2" y="254"/>
                      <a:pt x="1" y="256"/>
                      <a:pt x="0" y="258"/>
                    </a:cubicBezTo>
                    <a:cubicBezTo>
                      <a:pt x="1" y="258"/>
                      <a:pt x="1" y="258"/>
                      <a:pt x="1" y="258"/>
                    </a:cubicBezTo>
                    <a:cubicBezTo>
                      <a:pt x="3" y="259"/>
                      <a:pt x="3" y="259"/>
                      <a:pt x="3" y="259"/>
                    </a:cubicBezTo>
                    <a:cubicBezTo>
                      <a:pt x="5" y="259"/>
                      <a:pt x="7" y="260"/>
                      <a:pt x="9" y="261"/>
                    </a:cubicBezTo>
                    <a:cubicBezTo>
                      <a:pt x="13" y="262"/>
                      <a:pt x="13" y="262"/>
                      <a:pt x="13" y="262"/>
                    </a:cubicBezTo>
                    <a:cubicBezTo>
                      <a:pt x="13" y="262"/>
                      <a:pt x="14" y="262"/>
                      <a:pt x="14" y="263"/>
                    </a:cubicBezTo>
                    <a:cubicBezTo>
                      <a:pt x="18" y="265"/>
                      <a:pt x="18" y="270"/>
                      <a:pt x="18" y="273"/>
                    </a:cubicBezTo>
                    <a:cubicBezTo>
                      <a:pt x="18" y="274"/>
                      <a:pt x="18" y="275"/>
                      <a:pt x="18" y="276"/>
                    </a:cubicBezTo>
                    <a:cubicBezTo>
                      <a:pt x="18" y="280"/>
                      <a:pt x="18" y="280"/>
                      <a:pt x="19" y="281"/>
                    </a:cubicBezTo>
                    <a:cubicBezTo>
                      <a:pt x="21" y="282"/>
                      <a:pt x="22" y="282"/>
                      <a:pt x="23" y="282"/>
                    </a:cubicBezTo>
                    <a:cubicBezTo>
                      <a:pt x="24" y="282"/>
                      <a:pt x="25" y="282"/>
                      <a:pt x="26" y="282"/>
                    </a:cubicBezTo>
                    <a:cubicBezTo>
                      <a:pt x="27" y="282"/>
                      <a:pt x="28" y="282"/>
                      <a:pt x="28" y="281"/>
                    </a:cubicBezTo>
                    <a:cubicBezTo>
                      <a:pt x="30" y="281"/>
                      <a:pt x="30" y="281"/>
                      <a:pt x="30" y="281"/>
                    </a:cubicBezTo>
                    <a:cubicBezTo>
                      <a:pt x="31" y="281"/>
                      <a:pt x="33" y="280"/>
                      <a:pt x="35" y="280"/>
                    </a:cubicBezTo>
                    <a:cubicBezTo>
                      <a:pt x="36" y="280"/>
                      <a:pt x="38" y="280"/>
                      <a:pt x="39" y="280"/>
                    </a:cubicBezTo>
                    <a:cubicBezTo>
                      <a:pt x="40" y="280"/>
                      <a:pt x="41" y="280"/>
                      <a:pt x="42" y="280"/>
                    </a:cubicBezTo>
                    <a:cubicBezTo>
                      <a:pt x="43" y="280"/>
                      <a:pt x="44" y="281"/>
                      <a:pt x="45" y="281"/>
                    </a:cubicBezTo>
                    <a:cubicBezTo>
                      <a:pt x="47" y="283"/>
                      <a:pt x="49" y="285"/>
                      <a:pt x="50" y="287"/>
                    </a:cubicBezTo>
                    <a:cubicBezTo>
                      <a:pt x="51" y="289"/>
                      <a:pt x="52" y="290"/>
                      <a:pt x="53" y="292"/>
                    </a:cubicBezTo>
                    <a:cubicBezTo>
                      <a:pt x="57" y="298"/>
                      <a:pt x="57" y="298"/>
                      <a:pt x="57" y="298"/>
                    </a:cubicBezTo>
                    <a:cubicBezTo>
                      <a:pt x="59" y="301"/>
                      <a:pt x="61" y="303"/>
                      <a:pt x="63" y="306"/>
                    </a:cubicBezTo>
                    <a:cubicBezTo>
                      <a:pt x="63" y="306"/>
                      <a:pt x="63" y="307"/>
                      <a:pt x="64" y="308"/>
                    </a:cubicBezTo>
                    <a:cubicBezTo>
                      <a:pt x="65" y="308"/>
                      <a:pt x="65" y="308"/>
                      <a:pt x="65" y="308"/>
                    </a:cubicBezTo>
                    <a:cubicBezTo>
                      <a:pt x="67" y="311"/>
                      <a:pt x="70" y="315"/>
                      <a:pt x="70" y="318"/>
                    </a:cubicBezTo>
                    <a:cubicBezTo>
                      <a:pt x="72" y="319"/>
                      <a:pt x="72" y="319"/>
                      <a:pt x="72" y="319"/>
                    </a:cubicBezTo>
                    <a:cubicBezTo>
                      <a:pt x="71" y="320"/>
                      <a:pt x="71" y="320"/>
                      <a:pt x="71" y="320"/>
                    </a:cubicBezTo>
                    <a:cubicBezTo>
                      <a:pt x="71" y="320"/>
                      <a:pt x="71" y="320"/>
                      <a:pt x="71" y="320"/>
                    </a:cubicBezTo>
                    <a:cubicBezTo>
                      <a:pt x="70" y="321"/>
                      <a:pt x="70" y="321"/>
                      <a:pt x="70" y="321"/>
                    </a:cubicBezTo>
                    <a:cubicBezTo>
                      <a:pt x="69" y="323"/>
                      <a:pt x="69" y="323"/>
                      <a:pt x="69" y="323"/>
                    </a:cubicBezTo>
                    <a:cubicBezTo>
                      <a:pt x="67" y="325"/>
                      <a:pt x="67" y="325"/>
                      <a:pt x="67" y="325"/>
                    </a:cubicBezTo>
                    <a:cubicBezTo>
                      <a:pt x="66" y="325"/>
                      <a:pt x="66" y="325"/>
                      <a:pt x="66" y="325"/>
                    </a:cubicBezTo>
                    <a:cubicBezTo>
                      <a:pt x="66" y="325"/>
                      <a:pt x="66" y="325"/>
                      <a:pt x="66" y="325"/>
                    </a:cubicBezTo>
                    <a:cubicBezTo>
                      <a:pt x="66" y="325"/>
                      <a:pt x="66" y="325"/>
                      <a:pt x="66" y="325"/>
                    </a:cubicBezTo>
                    <a:cubicBezTo>
                      <a:pt x="65" y="325"/>
                      <a:pt x="64" y="326"/>
                      <a:pt x="63" y="326"/>
                    </a:cubicBezTo>
                    <a:cubicBezTo>
                      <a:pt x="64" y="326"/>
                      <a:pt x="64" y="326"/>
                      <a:pt x="64" y="326"/>
                    </a:cubicBezTo>
                    <a:cubicBezTo>
                      <a:pt x="65" y="327"/>
                      <a:pt x="65" y="327"/>
                      <a:pt x="65" y="327"/>
                    </a:cubicBezTo>
                    <a:cubicBezTo>
                      <a:pt x="67" y="328"/>
                      <a:pt x="69" y="329"/>
                      <a:pt x="72" y="330"/>
                    </a:cubicBezTo>
                    <a:cubicBezTo>
                      <a:pt x="72" y="330"/>
                      <a:pt x="73" y="330"/>
                      <a:pt x="73" y="331"/>
                    </a:cubicBezTo>
                    <a:cubicBezTo>
                      <a:pt x="73" y="331"/>
                      <a:pt x="73" y="331"/>
                      <a:pt x="73" y="331"/>
                    </a:cubicBezTo>
                    <a:cubicBezTo>
                      <a:pt x="73" y="330"/>
                      <a:pt x="73" y="330"/>
                      <a:pt x="73" y="330"/>
                    </a:cubicBezTo>
                    <a:cubicBezTo>
                      <a:pt x="73" y="330"/>
                      <a:pt x="74" y="330"/>
                      <a:pt x="74" y="330"/>
                    </a:cubicBezTo>
                    <a:cubicBezTo>
                      <a:pt x="75" y="330"/>
                      <a:pt x="76" y="330"/>
                      <a:pt x="75" y="328"/>
                    </a:cubicBezTo>
                    <a:cubicBezTo>
                      <a:pt x="75" y="328"/>
                      <a:pt x="75" y="328"/>
                      <a:pt x="75" y="328"/>
                    </a:cubicBezTo>
                    <a:cubicBezTo>
                      <a:pt x="75" y="328"/>
                      <a:pt x="75" y="328"/>
                      <a:pt x="76" y="328"/>
                    </a:cubicBezTo>
                    <a:cubicBezTo>
                      <a:pt x="76" y="328"/>
                      <a:pt x="76" y="328"/>
                      <a:pt x="77" y="328"/>
                    </a:cubicBezTo>
                    <a:cubicBezTo>
                      <a:pt x="77" y="328"/>
                      <a:pt x="77" y="328"/>
                      <a:pt x="77" y="328"/>
                    </a:cubicBezTo>
                    <a:cubicBezTo>
                      <a:pt x="76" y="328"/>
                      <a:pt x="76" y="327"/>
                      <a:pt x="75" y="326"/>
                    </a:cubicBezTo>
                    <a:cubicBezTo>
                      <a:pt x="77" y="326"/>
                      <a:pt x="78" y="326"/>
                      <a:pt x="79" y="326"/>
                    </a:cubicBezTo>
                    <a:cubicBezTo>
                      <a:pt x="81" y="326"/>
                      <a:pt x="82" y="326"/>
                      <a:pt x="83" y="326"/>
                    </a:cubicBezTo>
                    <a:cubicBezTo>
                      <a:pt x="85" y="326"/>
                      <a:pt x="86" y="326"/>
                      <a:pt x="87" y="326"/>
                    </a:cubicBezTo>
                    <a:cubicBezTo>
                      <a:pt x="89" y="326"/>
                      <a:pt x="91" y="326"/>
                      <a:pt x="93" y="326"/>
                    </a:cubicBezTo>
                    <a:cubicBezTo>
                      <a:pt x="95" y="325"/>
                      <a:pt x="96" y="324"/>
                      <a:pt x="98" y="322"/>
                    </a:cubicBezTo>
                    <a:cubicBezTo>
                      <a:pt x="100" y="321"/>
                      <a:pt x="102" y="320"/>
                      <a:pt x="104" y="318"/>
                    </a:cubicBezTo>
                    <a:cubicBezTo>
                      <a:pt x="105" y="318"/>
                      <a:pt x="105" y="317"/>
                      <a:pt x="107" y="316"/>
                    </a:cubicBezTo>
                    <a:cubicBezTo>
                      <a:pt x="109" y="315"/>
                      <a:pt x="110" y="315"/>
                      <a:pt x="113" y="315"/>
                    </a:cubicBezTo>
                    <a:cubicBezTo>
                      <a:pt x="113" y="314"/>
                      <a:pt x="118" y="312"/>
                      <a:pt x="119" y="311"/>
                    </a:cubicBezTo>
                    <a:cubicBezTo>
                      <a:pt x="119" y="311"/>
                      <a:pt x="119" y="310"/>
                      <a:pt x="119" y="310"/>
                    </a:cubicBezTo>
                    <a:cubicBezTo>
                      <a:pt x="120" y="310"/>
                      <a:pt x="122" y="310"/>
                      <a:pt x="122" y="309"/>
                    </a:cubicBezTo>
                    <a:cubicBezTo>
                      <a:pt x="124" y="309"/>
                      <a:pt x="125" y="309"/>
                      <a:pt x="126" y="309"/>
                    </a:cubicBezTo>
                    <a:cubicBezTo>
                      <a:pt x="127" y="308"/>
                      <a:pt x="128" y="307"/>
                      <a:pt x="129" y="307"/>
                    </a:cubicBezTo>
                    <a:cubicBezTo>
                      <a:pt x="129" y="307"/>
                      <a:pt x="130" y="307"/>
                      <a:pt x="130" y="307"/>
                    </a:cubicBezTo>
                    <a:cubicBezTo>
                      <a:pt x="133" y="307"/>
                      <a:pt x="139" y="309"/>
                      <a:pt x="142" y="310"/>
                    </a:cubicBezTo>
                    <a:cubicBezTo>
                      <a:pt x="147" y="311"/>
                      <a:pt x="153" y="315"/>
                      <a:pt x="159" y="317"/>
                    </a:cubicBezTo>
                    <a:cubicBezTo>
                      <a:pt x="158" y="317"/>
                      <a:pt x="158" y="316"/>
                      <a:pt x="157" y="316"/>
                    </a:cubicBezTo>
                    <a:cubicBezTo>
                      <a:pt x="158" y="316"/>
                      <a:pt x="159" y="316"/>
                      <a:pt x="159" y="316"/>
                    </a:cubicBezTo>
                    <a:cubicBezTo>
                      <a:pt x="163" y="316"/>
                      <a:pt x="163" y="312"/>
                      <a:pt x="165" y="311"/>
                    </a:cubicBezTo>
                    <a:cubicBezTo>
                      <a:pt x="165" y="311"/>
                      <a:pt x="166" y="311"/>
                      <a:pt x="166" y="311"/>
                    </a:cubicBezTo>
                    <a:cubicBezTo>
                      <a:pt x="168" y="311"/>
                      <a:pt x="170" y="313"/>
                      <a:pt x="172" y="313"/>
                    </a:cubicBezTo>
                    <a:cubicBezTo>
                      <a:pt x="177" y="314"/>
                      <a:pt x="179" y="314"/>
                      <a:pt x="182" y="319"/>
                    </a:cubicBezTo>
                    <a:cubicBezTo>
                      <a:pt x="185" y="326"/>
                      <a:pt x="189" y="333"/>
                      <a:pt x="188" y="342"/>
                    </a:cubicBezTo>
                    <a:cubicBezTo>
                      <a:pt x="187" y="348"/>
                      <a:pt x="182" y="353"/>
                      <a:pt x="182" y="359"/>
                    </a:cubicBezTo>
                    <a:cubicBezTo>
                      <a:pt x="181" y="361"/>
                      <a:pt x="182" y="362"/>
                      <a:pt x="183" y="365"/>
                    </a:cubicBezTo>
                    <a:cubicBezTo>
                      <a:pt x="185" y="369"/>
                      <a:pt x="185" y="368"/>
                      <a:pt x="188" y="369"/>
                    </a:cubicBezTo>
                    <a:cubicBezTo>
                      <a:pt x="191" y="370"/>
                      <a:pt x="194" y="371"/>
                      <a:pt x="197" y="371"/>
                    </a:cubicBezTo>
                    <a:cubicBezTo>
                      <a:pt x="197" y="371"/>
                      <a:pt x="198" y="371"/>
                      <a:pt x="199" y="370"/>
                    </a:cubicBezTo>
                    <a:cubicBezTo>
                      <a:pt x="202" y="370"/>
                      <a:pt x="205" y="369"/>
                      <a:pt x="207" y="368"/>
                    </a:cubicBezTo>
                    <a:cubicBezTo>
                      <a:pt x="208" y="366"/>
                      <a:pt x="207" y="364"/>
                      <a:pt x="210" y="364"/>
                    </a:cubicBezTo>
                    <a:cubicBezTo>
                      <a:pt x="210" y="364"/>
                      <a:pt x="210" y="364"/>
                      <a:pt x="210" y="364"/>
                    </a:cubicBezTo>
                    <a:cubicBezTo>
                      <a:pt x="217" y="364"/>
                      <a:pt x="214" y="372"/>
                      <a:pt x="216" y="376"/>
                    </a:cubicBezTo>
                    <a:cubicBezTo>
                      <a:pt x="217" y="377"/>
                      <a:pt x="219" y="378"/>
                      <a:pt x="219" y="380"/>
                    </a:cubicBezTo>
                    <a:cubicBezTo>
                      <a:pt x="219" y="381"/>
                      <a:pt x="215" y="382"/>
                      <a:pt x="213" y="382"/>
                    </a:cubicBezTo>
                    <a:cubicBezTo>
                      <a:pt x="213" y="382"/>
                      <a:pt x="212" y="382"/>
                      <a:pt x="212" y="382"/>
                    </a:cubicBezTo>
                    <a:cubicBezTo>
                      <a:pt x="212" y="382"/>
                      <a:pt x="212" y="382"/>
                      <a:pt x="212" y="382"/>
                    </a:cubicBezTo>
                    <a:cubicBezTo>
                      <a:pt x="210" y="382"/>
                      <a:pt x="209" y="383"/>
                      <a:pt x="208" y="383"/>
                    </a:cubicBezTo>
                    <a:cubicBezTo>
                      <a:pt x="207" y="384"/>
                      <a:pt x="206" y="384"/>
                      <a:pt x="205" y="384"/>
                    </a:cubicBezTo>
                    <a:cubicBezTo>
                      <a:pt x="205" y="384"/>
                      <a:pt x="205" y="384"/>
                      <a:pt x="204" y="384"/>
                    </a:cubicBezTo>
                    <a:cubicBezTo>
                      <a:pt x="204" y="384"/>
                      <a:pt x="204" y="384"/>
                      <a:pt x="203" y="384"/>
                    </a:cubicBezTo>
                    <a:cubicBezTo>
                      <a:pt x="203" y="384"/>
                      <a:pt x="202" y="384"/>
                      <a:pt x="202" y="384"/>
                    </a:cubicBezTo>
                    <a:cubicBezTo>
                      <a:pt x="198" y="385"/>
                      <a:pt x="195" y="389"/>
                      <a:pt x="193" y="393"/>
                    </a:cubicBezTo>
                    <a:cubicBezTo>
                      <a:pt x="193" y="394"/>
                      <a:pt x="189" y="402"/>
                      <a:pt x="187" y="402"/>
                    </a:cubicBezTo>
                    <a:cubicBezTo>
                      <a:pt x="184" y="402"/>
                      <a:pt x="186" y="399"/>
                      <a:pt x="187" y="398"/>
                    </a:cubicBezTo>
                    <a:cubicBezTo>
                      <a:pt x="189" y="393"/>
                      <a:pt x="192" y="388"/>
                      <a:pt x="196" y="384"/>
                    </a:cubicBezTo>
                    <a:cubicBezTo>
                      <a:pt x="199" y="381"/>
                      <a:pt x="202" y="382"/>
                      <a:pt x="206" y="381"/>
                    </a:cubicBezTo>
                    <a:cubicBezTo>
                      <a:pt x="211" y="379"/>
                      <a:pt x="210" y="373"/>
                      <a:pt x="206" y="373"/>
                    </a:cubicBezTo>
                    <a:cubicBezTo>
                      <a:pt x="206" y="373"/>
                      <a:pt x="205" y="374"/>
                      <a:pt x="204" y="374"/>
                    </a:cubicBezTo>
                    <a:cubicBezTo>
                      <a:pt x="202" y="375"/>
                      <a:pt x="201" y="375"/>
                      <a:pt x="199" y="375"/>
                    </a:cubicBezTo>
                    <a:cubicBezTo>
                      <a:pt x="198" y="375"/>
                      <a:pt x="197" y="375"/>
                      <a:pt x="195" y="374"/>
                    </a:cubicBezTo>
                    <a:cubicBezTo>
                      <a:pt x="191" y="373"/>
                      <a:pt x="187" y="374"/>
                      <a:pt x="183" y="373"/>
                    </a:cubicBezTo>
                    <a:cubicBezTo>
                      <a:pt x="178" y="373"/>
                      <a:pt x="173" y="372"/>
                      <a:pt x="167" y="371"/>
                    </a:cubicBezTo>
                    <a:cubicBezTo>
                      <a:pt x="161" y="370"/>
                      <a:pt x="153" y="371"/>
                      <a:pt x="148" y="368"/>
                    </a:cubicBezTo>
                    <a:cubicBezTo>
                      <a:pt x="147" y="368"/>
                      <a:pt x="146" y="367"/>
                      <a:pt x="145" y="367"/>
                    </a:cubicBezTo>
                    <a:cubicBezTo>
                      <a:pt x="145" y="367"/>
                      <a:pt x="144" y="367"/>
                      <a:pt x="144" y="368"/>
                    </a:cubicBezTo>
                    <a:cubicBezTo>
                      <a:pt x="144" y="368"/>
                      <a:pt x="141" y="370"/>
                      <a:pt x="140" y="370"/>
                    </a:cubicBezTo>
                    <a:cubicBezTo>
                      <a:pt x="140" y="370"/>
                      <a:pt x="140" y="370"/>
                      <a:pt x="140" y="370"/>
                    </a:cubicBezTo>
                    <a:cubicBezTo>
                      <a:pt x="138" y="370"/>
                      <a:pt x="136" y="369"/>
                      <a:pt x="136" y="369"/>
                    </a:cubicBezTo>
                    <a:cubicBezTo>
                      <a:pt x="136" y="369"/>
                      <a:pt x="133" y="372"/>
                      <a:pt x="133" y="373"/>
                    </a:cubicBezTo>
                    <a:cubicBezTo>
                      <a:pt x="131" y="375"/>
                      <a:pt x="131" y="379"/>
                      <a:pt x="129" y="380"/>
                    </a:cubicBezTo>
                    <a:cubicBezTo>
                      <a:pt x="126" y="382"/>
                      <a:pt x="126" y="382"/>
                      <a:pt x="126" y="382"/>
                    </a:cubicBezTo>
                    <a:cubicBezTo>
                      <a:pt x="124" y="383"/>
                      <a:pt x="121" y="382"/>
                      <a:pt x="123" y="385"/>
                    </a:cubicBezTo>
                    <a:cubicBezTo>
                      <a:pt x="125" y="388"/>
                      <a:pt x="128" y="390"/>
                      <a:pt x="130" y="392"/>
                    </a:cubicBezTo>
                    <a:cubicBezTo>
                      <a:pt x="131" y="393"/>
                      <a:pt x="131" y="396"/>
                      <a:pt x="132" y="396"/>
                    </a:cubicBezTo>
                    <a:cubicBezTo>
                      <a:pt x="133" y="396"/>
                      <a:pt x="133" y="396"/>
                      <a:pt x="133" y="396"/>
                    </a:cubicBezTo>
                    <a:cubicBezTo>
                      <a:pt x="133" y="396"/>
                      <a:pt x="134" y="396"/>
                      <a:pt x="134" y="396"/>
                    </a:cubicBezTo>
                    <a:cubicBezTo>
                      <a:pt x="134" y="396"/>
                      <a:pt x="134" y="396"/>
                      <a:pt x="135" y="396"/>
                    </a:cubicBezTo>
                    <a:cubicBezTo>
                      <a:pt x="135" y="396"/>
                      <a:pt x="135" y="396"/>
                      <a:pt x="135" y="396"/>
                    </a:cubicBezTo>
                    <a:cubicBezTo>
                      <a:pt x="136" y="396"/>
                      <a:pt x="139" y="397"/>
                      <a:pt x="139" y="398"/>
                    </a:cubicBezTo>
                    <a:cubicBezTo>
                      <a:pt x="140" y="398"/>
                      <a:pt x="140" y="398"/>
                      <a:pt x="140" y="398"/>
                    </a:cubicBezTo>
                    <a:cubicBezTo>
                      <a:pt x="140" y="398"/>
                      <a:pt x="140" y="398"/>
                      <a:pt x="140" y="398"/>
                    </a:cubicBezTo>
                    <a:cubicBezTo>
                      <a:pt x="139" y="398"/>
                      <a:pt x="138" y="399"/>
                      <a:pt x="138" y="399"/>
                    </a:cubicBezTo>
                    <a:cubicBezTo>
                      <a:pt x="137" y="399"/>
                      <a:pt x="136" y="399"/>
                      <a:pt x="135" y="399"/>
                    </a:cubicBezTo>
                    <a:cubicBezTo>
                      <a:pt x="135" y="399"/>
                      <a:pt x="134" y="399"/>
                      <a:pt x="134" y="398"/>
                    </a:cubicBezTo>
                    <a:cubicBezTo>
                      <a:pt x="134" y="398"/>
                      <a:pt x="133" y="398"/>
                      <a:pt x="133" y="398"/>
                    </a:cubicBezTo>
                    <a:cubicBezTo>
                      <a:pt x="132" y="398"/>
                      <a:pt x="131" y="400"/>
                      <a:pt x="130" y="400"/>
                    </a:cubicBezTo>
                    <a:cubicBezTo>
                      <a:pt x="129" y="400"/>
                      <a:pt x="129" y="400"/>
                      <a:pt x="128" y="400"/>
                    </a:cubicBezTo>
                    <a:cubicBezTo>
                      <a:pt x="126" y="400"/>
                      <a:pt x="124" y="399"/>
                      <a:pt x="122" y="397"/>
                    </a:cubicBezTo>
                    <a:cubicBezTo>
                      <a:pt x="120" y="396"/>
                      <a:pt x="119" y="395"/>
                      <a:pt x="118" y="395"/>
                    </a:cubicBezTo>
                    <a:cubicBezTo>
                      <a:pt x="117" y="395"/>
                      <a:pt x="116" y="396"/>
                      <a:pt x="114" y="396"/>
                    </a:cubicBezTo>
                    <a:cubicBezTo>
                      <a:pt x="112" y="396"/>
                      <a:pt x="108" y="394"/>
                      <a:pt x="106" y="394"/>
                    </a:cubicBezTo>
                    <a:cubicBezTo>
                      <a:pt x="105" y="394"/>
                      <a:pt x="105" y="394"/>
                      <a:pt x="105" y="394"/>
                    </a:cubicBezTo>
                    <a:cubicBezTo>
                      <a:pt x="103" y="395"/>
                      <a:pt x="103" y="396"/>
                      <a:pt x="102" y="398"/>
                    </a:cubicBezTo>
                    <a:cubicBezTo>
                      <a:pt x="102" y="397"/>
                      <a:pt x="102" y="397"/>
                      <a:pt x="102" y="397"/>
                    </a:cubicBezTo>
                    <a:cubicBezTo>
                      <a:pt x="101" y="403"/>
                      <a:pt x="102" y="406"/>
                      <a:pt x="108" y="407"/>
                    </a:cubicBezTo>
                    <a:cubicBezTo>
                      <a:pt x="110" y="407"/>
                      <a:pt x="112" y="407"/>
                      <a:pt x="113" y="408"/>
                    </a:cubicBezTo>
                    <a:cubicBezTo>
                      <a:pt x="122" y="410"/>
                      <a:pt x="124" y="421"/>
                      <a:pt x="127" y="429"/>
                    </a:cubicBezTo>
                    <a:cubicBezTo>
                      <a:pt x="129" y="433"/>
                      <a:pt x="130" y="437"/>
                      <a:pt x="132" y="441"/>
                    </a:cubicBezTo>
                    <a:cubicBezTo>
                      <a:pt x="133" y="442"/>
                      <a:pt x="132" y="443"/>
                      <a:pt x="132" y="444"/>
                    </a:cubicBezTo>
                    <a:cubicBezTo>
                      <a:pt x="132" y="444"/>
                      <a:pt x="131" y="445"/>
                      <a:pt x="131" y="446"/>
                    </a:cubicBezTo>
                    <a:cubicBezTo>
                      <a:pt x="131" y="446"/>
                      <a:pt x="132" y="446"/>
                      <a:pt x="133" y="446"/>
                    </a:cubicBezTo>
                    <a:cubicBezTo>
                      <a:pt x="134" y="446"/>
                      <a:pt x="135" y="446"/>
                      <a:pt x="136" y="446"/>
                    </a:cubicBezTo>
                    <a:cubicBezTo>
                      <a:pt x="137" y="446"/>
                      <a:pt x="139" y="446"/>
                      <a:pt x="140" y="446"/>
                    </a:cubicBezTo>
                    <a:cubicBezTo>
                      <a:pt x="140" y="446"/>
                      <a:pt x="140" y="446"/>
                      <a:pt x="141" y="446"/>
                    </a:cubicBezTo>
                    <a:cubicBezTo>
                      <a:pt x="146" y="447"/>
                      <a:pt x="146" y="454"/>
                      <a:pt x="150" y="456"/>
                    </a:cubicBezTo>
                    <a:cubicBezTo>
                      <a:pt x="150" y="457"/>
                      <a:pt x="151" y="457"/>
                      <a:pt x="151" y="457"/>
                    </a:cubicBezTo>
                    <a:cubicBezTo>
                      <a:pt x="152" y="457"/>
                      <a:pt x="152" y="457"/>
                      <a:pt x="153" y="456"/>
                    </a:cubicBezTo>
                    <a:cubicBezTo>
                      <a:pt x="154" y="456"/>
                      <a:pt x="154" y="456"/>
                      <a:pt x="155" y="456"/>
                    </a:cubicBezTo>
                    <a:cubicBezTo>
                      <a:pt x="155" y="456"/>
                      <a:pt x="155" y="456"/>
                      <a:pt x="156" y="456"/>
                    </a:cubicBezTo>
                    <a:cubicBezTo>
                      <a:pt x="157" y="456"/>
                      <a:pt x="157" y="456"/>
                      <a:pt x="158" y="457"/>
                    </a:cubicBezTo>
                    <a:cubicBezTo>
                      <a:pt x="159" y="457"/>
                      <a:pt x="159" y="458"/>
                      <a:pt x="160" y="458"/>
                    </a:cubicBezTo>
                    <a:cubicBezTo>
                      <a:pt x="160" y="459"/>
                      <a:pt x="160" y="459"/>
                      <a:pt x="160" y="459"/>
                    </a:cubicBezTo>
                    <a:cubicBezTo>
                      <a:pt x="161" y="459"/>
                      <a:pt x="161" y="459"/>
                      <a:pt x="161" y="459"/>
                    </a:cubicBezTo>
                    <a:cubicBezTo>
                      <a:pt x="161" y="458"/>
                      <a:pt x="161" y="458"/>
                      <a:pt x="161" y="458"/>
                    </a:cubicBezTo>
                    <a:cubicBezTo>
                      <a:pt x="161" y="458"/>
                      <a:pt x="161" y="458"/>
                      <a:pt x="161" y="458"/>
                    </a:cubicBezTo>
                    <a:cubicBezTo>
                      <a:pt x="161" y="458"/>
                      <a:pt x="161" y="458"/>
                      <a:pt x="162" y="458"/>
                    </a:cubicBezTo>
                    <a:cubicBezTo>
                      <a:pt x="162" y="458"/>
                      <a:pt x="163" y="458"/>
                      <a:pt x="163" y="458"/>
                    </a:cubicBezTo>
                    <a:cubicBezTo>
                      <a:pt x="164" y="458"/>
                      <a:pt x="164" y="458"/>
                      <a:pt x="165" y="458"/>
                    </a:cubicBezTo>
                    <a:cubicBezTo>
                      <a:pt x="166" y="458"/>
                      <a:pt x="166" y="458"/>
                      <a:pt x="167" y="458"/>
                    </a:cubicBezTo>
                    <a:cubicBezTo>
                      <a:pt x="169" y="459"/>
                      <a:pt x="171" y="460"/>
                      <a:pt x="173" y="461"/>
                    </a:cubicBezTo>
                    <a:cubicBezTo>
                      <a:pt x="172" y="462"/>
                      <a:pt x="171" y="462"/>
                      <a:pt x="170" y="462"/>
                    </a:cubicBezTo>
                    <a:cubicBezTo>
                      <a:pt x="170" y="462"/>
                      <a:pt x="170" y="462"/>
                      <a:pt x="169" y="462"/>
                    </a:cubicBezTo>
                    <a:cubicBezTo>
                      <a:pt x="173" y="467"/>
                      <a:pt x="171" y="469"/>
                      <a:pt x="168" y="474"/>
                    </a:cubicBezTo>
                    <a:cubicBezTo>
                      <a:pt x="167" y="476"/>
                      <a:pt x="164" y="479"/>
                      <a:pt x="164" y="481"/>
                    </a:cubicBezTo>
                    <a:cubicBezTo>
                      <a:pt x="164" y="484"/>
                      <a:pt x="164" y="487"/>
                      <a:pt x="164" y="490"/>
                    </a:cubicBezTo>
                    <a:cubicBezTo>
                      <a:pt x="165" y="490"/>
                      <a:pt x="166" y="489"/>
                      <a:pt x="167" y="488"/>
                    </a:cubicBezTo>
                    <a:cubicBezTo>
                      <a:pt x="168" y="487"/>
                      <a:pt x="170" y="485"/>
                      <a:pt x="172" y="484"/>
                    </a:cubicBezTo>
                    <a:cubicBezTo>
                      <a:pt x="173" y="482"/>
                      <a:pt x="175" y="481"/>
                      <a:pt x="178" y="479"/>
                    </a:cubicBezTo>
                    <a:cubicBezTo>
                      <a:pt x="183" y="476"/>
                      <a:pt x="190" y="474"/>
                      <a:pt x="196" y="473"/>
                    </a:cubicBezTo>
                    <a:cubicBezTo>
                      <a:pt x="199" y="472"/>
                      <a:pt x="202" y="472"/>
                      <a:pt x="205" y="471"/>
                    </a:cubicBezTo>
                    <a:cubicBezTo>
                      <a:pt x="207" y="471"/>
                      <a:pt x="207" y="471"/>
                      <a:pt x="207" y="471"/>
                    </a:cubicBezTo>
                    <a:cubicBezTo>
                      <a:pt x="208" y="471"/>
                      <a:pt x="210" y="471"/>
                      <a:pt x="211" y="471"/>
                    </a:cubicBezTo>
                    <a:cubicBezTo>
                      <a:pt x="212" y="471"/>
                      <a:pt x="213" y="471"/>
                      <a:pt x="213" y="471"/>
                    </a:cubicBezTo>
                    <a:cubicBezTo>
                      <a:pt x="216" y="471"/>
                      <a:pt x="217" y="473"/>
                      <a:pt x="219" y="474"/>
                    </a:cubicBezTo>
                    <a:cubicBezTo>
                      <a:pt x="222" y="476"/>
                      <a:pt x="226" y="479"/>
                      <a:pt x="229" y="482"/>
                    </a:cubicBezTo>
                    <a:cubicBezTo>
                      <a:pt x="230" y="483"/>
                      <a:pt x="230" y="483"/>
                      <a:pt x="230" y="483"/>
                    </a:cubicBezTo>
                    <a:cubicBezTo>
                      <a:pt x="231" y="484"/>
                      <a:pt x="233" y="486"/>
                      <a:pt x="234" y="487"/>
                    </a:cubicBezTo>
                    <a:cubicBezTo>
                      <a:pt x="236" y="488"/>
                      <a:pt x="236" y="488"/>
                      <a:pt x="236" y="488"/>
                    </a:cubicBezTo>
                    <a:cubicBezTo>
                      <a:pt x="239" y="490"/>
                      <a:pt x="241" y="492"/>
                      <a:pt x="243" y="494"/>
                    </a:cubicBezTo>
                    <a:cubicBezTo>
                      <a:pt x="244" y="496"/>
                      <a:pt x="244" y="497"/>
                      <a:pt x="245" y="499"/>
                    </a:cubicBezTo>
                    <a:cubicBezTo>
                      <a:pt x="246" y="500"/>
                      <a:pt x="246" y="500"/>
                      <a:pt x="246" y="500"/>
                    </a:cubicBezTo>
                    <a:cubicBezTo>
                      <a:pt x="248" y="502"/>
                      <a:pt x="249" y="503"/>
                      <a:pt x="251" y="505"/>
                    </a:cubicBezTo>
                    <a:cubicBezTo>
                      <a:pt x="252" y="505"/>
                      <a:pt x="252" y="506"/>
                      <a:pt x="252" y="506"/>
                    </a:cubicBezTo>
                    <a:cubicBezTo>
                      <a:pt x="254" y="506"/>
                      <a:pt x="255" y="506"/>
                      <a:pt x="257" y="506"/>
                    </a:cubicBezTo>
                    <a:cubicBezTo>
                      <a:pt x="259" y="506"/>
                      <a:pt x="260" y="506"/>
                      <a:pt x="262" y="505"/>
                    </a:cubicBezTo>
                    <a:cubicBezTo>
                      <a:pt x="262" y="442"/>
                      <a:pt x="262" y="442"/>
                      <a:pt x="262" y="442"/>
                    </a:cubicBezTo>
                    <a:cubicBezTo>
                      <a:pt x="262" y="423"/>
                      <a:pt x="262" y="404"/>
                      <a:pt x="262" y="384"/>
                    </a:cubicBezTo>
                    <a:cubicBezTo>
                      <a:pt x="262" y="383"/>
                      <a:pt x="262" y="383"/>
                      <a:pt x="262" y="383"/>
                    </a:cubicBezTo>
                    <a:cubicBezTo>
                      <a:pt x="262" y="380"/>
                      <a:pt x="264" y="379"/>
                      <a:pt x="267" y="378"/>
                    </a:cubicBezTo>
                    <a:cubicBezTo>
                      <a:pt x="269" y="377"/>
                      <a:pt x="272" y="376"/>
                      <a:pt x="274" y="376"/>
                    </a:cubicBezTo>
                    <a:cubicBezTo>
                      <a:pt x="275" y="376"/>
                      <a:pt x="276" y="375"/>
                      <a:pt x="277" y="375"/>
                    </a:cubicBezTo>
                    <a:cubicBezTo>
                      <a:pt x="289" y="372"/>
                      <a:pt x="302" y="368"/>
                      <a:pt x="314" y="365"/>
                    </a:cubicBezTo>
                    <a:cubicBezTo>
                      <a:pt x="326" y="362"/>
                      <a:pt x="326" y="362"/>
                      <a:pt x="326" y="362"/>
                    </a:cubicBezTo>
                    <a:cubicBezTo>
                      <a:pt x="329" y="361"/>
                      <a:pt x="332" y="360"/>
                      <a:pt x="334" y="360"/>
                    </a:cubicBezTo>
                    <a:cubicBezTo>
                      <a:pt x="337" y="359"/>
                      <a:pt x="337" y="359"/>
                      <a:pt x="337" y="359"/>
                    </a:cubicBezTo>
                    <a:cubicBezTo>
                      <a:pt x="337" y="359"/>
                      <a:pt x="337" y="359"/>
                      <a:pt x="338" y="359"/>
                    </a:cubicBezTo>
                    <a:cubicBezTo>
                      <a:pt x="339" y="359"/>
                      <a:pt x="340" y="359"/>
                      <a:pt x="341" y="360"/>
                    </a:cubicBezTo>
                    <a:cubicBezTo>
                      <a:pt x="341" y="358"/>
                      <a:pt x="341" y="356"/>
                      <a:pt x="342" y="354"/>
                    </a:cubicBezTo>
                    <a:cubicBezTo>
                      <a:pt x="343" y="353"/>
                      <a:pt x="345" y="351"/>
                      <a:pt x="347" y="351"/>
                    </a:cubicBezTo>
                    <a:cubicBezTo>
                      <a:pt x="347" y="351"/>
                      <a:pt x="347" y="351"/>
                      <a:pt x="348" y="351"/>
                    </a:cubicBezTo>
                    <a:cubicBezTo>
                      <a:pt x="348" y="351"/>
                      <a:pt x="349" y="351"/>
                      <a:pt x="350" y="351"/>
                    </a:cubicBezTo>
                    <a:cubicBezTo>
                      <a:pt x="350" y="351"/>
                      <a:pt x="350" y="351"/>
                      <a:pt x="350" y="351"/>
                    </a:cubicBezTo>
                    <a:cubicBezTo>
                      <a:pt x="350" y="351"/>
                      <a:pt x="350" y="351"/>
                      <a:pt x="350" y="351"/>
                    </a:cubicBezTo>
                    <a:cubicBezTo>
                      <a:pt x="351" y="351"/>
                      <a:pt x="351" y="351"/>
                      <a:pt x="351" y="351"/>
                    </a:cubicBezTo>
                    <a:cubicBezTo>
                      <a:pt x="351" y="351"/>
                      <a:pt x="351" y="350"/>
                      <a:pt x="351" y="350"/>
                    </a:cubicBezTo>
                    <a:cubicBezTo>
                      <a:pt x="351" y="350"/>
                      <a:pt x="351" y="350"/>
                      <a:pt x="351" y="350"/>
                    </a:cubicBezTo>
                    <a:cubicBezTo>
                      <a:pt x="351" y="350"/>
                      <a:pt x="352" y="350"/>
                      <a:pt x="353" y="350"/>
                    </a:cubicBezTo>
                    <a:cubicBezTo>
                      <a:pt x="353" y="350"/>
                      <a:pt x="353" y="350"/>
                      <a:pt x="353" y="350"/>
                    </a:cubicBezTo>
                    <a:cubicBezTo>
                      <a:pt x="353" y="350"/>
                      <a:pt x="353" y="350"/>
                      <a:pt x="353" y="350"/>
                    </a:cubicBezTo>
                    <a:cubicBezTo>
                      <a:pt x="354" y="350"/>
                      <a:pt x="354" y="350"/>
                      <a:pt x="354" y="350"/>
                    </a:cubicBezTo>
                    <a:cubicBezTo>
                      <a:pt x="355" y="350"/>
                      <a:pt x="355" y="350"/>
                      <a:pt x="355" y="350"/>
                    </a:cubicBezTo>
                    <a:cubicBezTo>
                      <a:pt x="356" y="350"/>
                      <a:pt x="356" y="350"/>
                      <a:pt x="356" y="350"/>
                    </a:cubicBezTo>
                    <a:cubicBezTo>
                      <a:pt x="357" y="350"/>
                      <a:pt x="358" y="348"/>
                      <a:pt x="359" y="348"/>
                    </a:cubicBezTo>
                    <a:cubicBezTo>
                      <a:pt x="359" y="348"/>
                      <a:pt x="359" y="348"/>
                      <a:pt x="359" y="348"/>
                    </a:cubicBezTo>
                    <a:cubicBezTo>
                      <a:pt x="363" y="348"/>
                      <a:pt x="359" y="351"/>
                      <a:pt x="358" y="353"/>
                    </a:cubicBezTo>
                    <a:cubicBezTo>
                      <a:pt x="357" y="355"/>
                      <a:pt x="356" y="358"/>
                      <a:pt x="359" y="359"/>
                    </a:cubicBezTo>
                    <a:cubicBezTo>
                      <a:pt x="359" y="359"/>
                      <a:pt x="359" y="359"/>
                      <a:pt x="359" y="359"/>
                    </a:cubicBezTo>
                    <a:cubicBezTo>
                      <a:pt x="359" y="359"/>
                      <a:pt x="360" y="358"/>
                      <a:pt x="361" y="358"/>
                    </a:cubicBezTo>
                    <a:cubicBezTo>
                      <a:pt x="361" y="358"/>
                      <a:pt x="362" y="358"/>
                      <a:pt x="362" y="358"/>
                    </a:cubicBezTo>
                    <a:cubicBezTo>
                      <a:pt x="363" y="358"/>
                      <a:pt x="363" y="358"/>
                      <a:pt x="363" y="360"/>
                    </a:cubicBezTo>
                    <a:cubicBezTo>
                      <a:pt x="364" y="359"/>
                      <a:pt x="365" y="357"/>
                      <a:pt x="366" y="357"/>
                    </a:cubicBezTo>
                    <a:cubicBezTo>
                      <a:pt x="366" y="357"/>
                      <a:pt x="366" y="357"/>
                      <a:pt x="366" y="357"/>
                    </a:cubicBezTo>
                    <a:cubicBezTo>
                      <a:pt x="367" y="357"/>
                      <a:pt x="369" y="357"/>
                      <a:pt x="369" y="358"/>
                    </a:cubicBezTo>
                    <a:cubicBezTo>
                      <a:pt x="370" y="357"/>
                      <a:pt x="369" y="355"/>
                      <a:pt x="369" y="354"/>
                    </a:cubicBezTo>
                    <a:cubicBezTo>
                      <a:pt x="369" y="353"/>
                      <a:pt x="370" y="351"/>
                      <a:pt x="370" y="350"/>
                    </a:cubicBezTo>
                    <a:cubicBezTo>
                      <a:pt x="372" y="346"/>
                      <a:pt x="372" y="345"/>
                      <a:pt x="369" y="342"/>
                    </a:cubicBezTo>
                    <a:cubicBezTo>
                      <a:pt x="368" y="341"/>
                      <a:pt x="367" y="340"/>
                      <a:pt x="367" y="339"/>
                    </a:cubicBezTo>
                    <a:cubicBezTo>
                      <a:pt x="366" y="337"/>
                      <a:pt x="366" y="337"/>
                      <a:pt x="366" y="337"/>
                    </a:cubicBezTo>
                    <a:cubicBezTo>
                      <a:pt x="366" y="337"/>
                      <a:pt x="366" y="337"/>
                      <a:pt x="367" y="337"/>
                    </a:cubicBezTo>
                    <a:cubicBezTo>
                      <a:pt x="367" y="337"/>
                      <a:pt x="367" y="337"/>
                      <a:pt x="367" y="337"/>
                    </a:cubicBezTo>
                    <a:cubicBezTo>
                      <a:pt x="367" y="337"/>
                      <a:pt x="368" y="337"/>
                      <a:pt x="368" y="337"/>
                    </a:cubicBezTo>
                    <a:cubicBezTo>
                      <a:pt x="369" y="337"/>
                      <a:pt x="369" y="337"/>
                      <a:pt x="370" y="337"/>
                    </a:cubicBezTo>
                    <a:cubicBezTo>
                      <a:pt x="372" y="337"/>
                      <a:pt x="373" y="338"/>
                      <a:pt x="374" y="340"/>
                    </a:cubicBezTo>
                    <a:cubicBezTo>
                      <a:pt x="374" y="341"/>
                      <a:pt x="374" y="343"/>
                      <a:pt x="374" y="344"/>
                    </a:cubicBezTo>
                    <a:cubicBezTo>
                      <a:pt x="374" y="345"/>
                      <a:pt x="370" y="346"/>
                      <a:pt x="373" y="347"/>
                    </a:cubicBezTo>
                    <a:cubicBezTo>
                      <a:pt x="373" y="347"/>
                      <a:pt x="373" y="347"/>
                      <a:pt x="373" y="347"/>
                    </a:cubicBezTo>
                    <a:cubicBezTo>
                      <a:pt x="374" y="347"/>
                      <a:pt x="377" y="346"/>
                      <a:pt x="378" y="346"/>
                    </a:cubicBezTo>
                    <a:cubicBezTo>
                      <a:pt x="378" y="346"/>
                      <a:pt x="379" y="346"/>
                      <a:pt x="379" y="346"/>
                    </a:cubicBezTo>
                    <a:cubicBezTo>
                      <a:pt x="380" y="346"/>
                      <a:pt x="380" y="346"/>
                      <a:pt x="380" y="346"/>
                    </a:cubicBezTo>
                    <a:cubicBezTo>
                      <a:pt x="381" y="346"/>
                      <a:pt x="381" y="346"/>
                      <a:pt x="381" y="346"/>
                    </a:cubicBezTo>
                    <a:cubicBezTo>
                      <a:pt x="382" y="346"/>
                      <a:pt x="382" y="346"/>
                      <a:pt x="382" y="346"/>
                    </a:cubicBezTo>
                    <a:cubicBezTo>
                      <a:pt x="384" y="346"/>
                      <a:pt x="386" y="345"/>
                      <a:pt x="388" y="345"/>
                    </a:cubicBezTo>
                    <a:cubicBezTo>
                      <a:pt x="389" y="345"/>
                      <a:pt x="389" y="345"/>
                      <a:pt x="390" y="345"/>
                    </a:cubicBezTo>
                    <a:cubicBezTo>
                      <a:pt x="393" y="346"/>
                      <a:pt x="397" y="345"/>
                      <a:pt x="400" y="347"/>
                    </a:cubicBezTo>
                    <a:cubicBezTo>
                      <a:pt x="399" y="349"/>
                      <a:pt x="396" y="348"/>
                      <a:pt x="395" y="350"/>
                    </a:cubicBezTo>
                    <a:cubicBezTo>
                      <a:pt x="393" y="352"/>
                      <a:pt x="393" y="353"/>
                      <a:pt x="391" y="353"/>
                    </a:cubicBezTo>
                    <a:cubicBezTo>
                      <a:pt x="391" y="353"/>
                      <a:pt x="390" y="353"/>
                      <a:pt x="389" y="353"/>
                    </a:cubicBezTo>
                    <a:cubicBezTo>
                      <a:pt x="387" y="353"/>
                      <a:pt x="385" y="352"/>
                      <a:pt x="382" y="352"/>
                    </a:cubicBezTo>
                    <a:cubicBezTo>
                      <a:pt x="381" y="352"/>
                      <a:pt x="379" y="351"/>
                      <a:pt x="377" y="351"/>
                    </a:cubicBezTo>
                    <a:cubicBezTo>
                      <a:pt x="377" y="351"/>
                      <a:pt x="376" y="351"/>
                      <a:pt x="376" y="352"/>
                    </a:cubicBezTo>
                    <a:cubicBezTo>
                      <a:pt x="376" y="351"/>
                      <a:pt x="376" y="351"/>
                      <a:pt x="377" y="350"/>
                    </a:cubicBezTo>
                    <a:cubicBezTo>
                      <a:pt x="376" y="350"/>
                      <a:pt x="375" y="350"/>
                      <a:pt x="374" y="350"/>
                    </a:cubicBezTo>
                    <a:cubicBezTo>
                      <a:pt x="374" y="350"/>
                      <a:pt x="373" y="350"/>
                      <a:pt x="373" y="350"/>
                    </a:cubicBezTo>
                    <a:cubicBezTo>
                      <a:pt x="375" y="351"/>
                      <a:pt x="375" y="352"/>
                      <a:pt x="373" y="352"/>
                    </a:cubicBezTo>
                    <a:cubicBezTo>
                      <a:pt x="374" y="353"/>
                      <a:pt x="375" y="353"/>
                      <a:pt x="375" y="354"/>
                    </a:cubicBezTo>
                    <a:cubicBezTo>
                      <a:pt x="375" y="354"/>
                      <a:pt x="373" y="354"/>
                      <a:pt x="372" y="354"/>
                    </a:cubicBezTo>
                    <a:cubicBezTo>
                      <a:pt x="372" y="355"/>
                      <a:pt x="376" y="356"/>
                      <a:pt x="373" y="356"/>
                    </a:cubicBezTo>
                    <a:cubicBezTo>
                      <a:pt x="375" y="358"/>
                      <a:pt x="369" y="361"/>
                      <a:pt x="373" y="363"/>
                    </a:cubicBezTo>
                    <a:cubicBezTo>
                      <a:pt x="373" y="364"/>
                      <a:pt x="374" y="364"/>
                      <a:pt x="374" y="364"/>
                    </a:cubicBezTo>
                    <a:cubicBezTo>
                      <a:pt x="375" y="364"/>
                      <a:pt x="376" y="364"/>
                      <a:pt x="377" y="363"/>
                    </a:cubicBezTo>
                    <a:cubicBezTo>
                      <a:pt x="378" y="363"/>
                      <a:pt x="378" y="363"/>
                      <a:pt x="379" y="363"/>
                    </a:cubicBezTo>
                    <a:cubicBezTo>
                      <a:pt x="380" y="363"/>
                      <a:pt x="381" y="363"/>
                      <a:pt x="382" y="365"/>
                    </a:cubicBezTo>
                    <a:cubicBezTo>
                      <a:pt x="385" y="370"/>
                      <a:pt x="383" y="378"/>
                      <a:pt x="383" y="383"/>
                    </a:cubicBezTo>
                    <a:cubicBezTo>
                      <a:pt x="385" y="385"/>
                      <a:pt x="385" y="385"/>
                      <a:pt x="385" y="385"/>
                    </a:cubicBezTo>
                    <a:cubicBezTo>
                      <a:pt x="386" y="385"/>
                      <a:pt x="387" y="386"/>
                      <a:pt x="389" y="387"/>
                    </a:cubicBezTo>
                    <a:cubicBezTo>
                      <a:pt x="401" y="394"/>
                      <a:pt x="411" y="400"/>
                      <a:pt x="414" y="404"/>
                    </a:cubicBezTo>
                    <a:cubicBezTo>
                      <a:pt x="417" y="409"/>
                      <a:pt x="421" y="414"/>
                      <a:pt x="422" y="415"/>
                    </a:cubicBezTo>
                    <a:cubicBezTo>
                      <a:pt x="425" y="418"/>
                      <a:pt x="429" y="421"/>
                      <a:pt x="432" y="425"/>
                    </a:cubicBezTo>
                    <a:cubicBezTo>
                      <a:pt x="433" y="426"/>
                      <a:pt x="433" y="426"/>
                      <a:pt x="434" y="427"/>
                    </a:cubicBezTo>
                    <a:cubicBezTo>
                      <a:pt x="434" y="428"/>
                      <a:pt x="434" y="428"/>
                      <a:pt x="434" y="428"/>
                    </a:cubicBezTo>
                    <a:cubicBezTo>
                      <a:pt x="435" y="428"/>
                      <a:pt x="436" y="429"/>
                      <a:pt x="437" y="430"/>
                    </a:cubicBezTo>
                    <a:cubicBezTo>
                      <a:pt x="437" y="430"/>
                      <a:pt x="438" y="431"/>
                      <a:pt x="438" y="431"/>
                    </a:cubicBezTo>
                    <a:cubicBezTo>
                      <a:pt x="439" y="431"/>
                      <a:pt x="439" y="431"/>
                      <a:pt x="440" y="431"/>
                    </a:cubicBezTo>
                    <a:cubicBezTo>
                      <a:pt x="440" y="431"/>
                      <a:pt x="440" y="431"/>
                      <a:pt x="440" y="431"/>
                    </a:cubicBezTo>
                    <a:cubicBezTo>
                      <a:pt x="444" y="430"/>
                      <a:pt x="449" y="430"/>
                      <a:pt x="453" y="429"/>
                    </a:cubicBezTo>
                    <a:cubicBezTo>
                      <a:pt x="458" y="428"/>
                      <a:pt x="464" y="427"/>
                      <a:pt x="470" y="426"/>
                    </a:cubicBezTo>
                    <a:cubicBezTo>
                      <a:pt x="472" y="426"/>
                      <a:pt x="473" y="426"/>
                      <a:pt x="474" y="426"/>
                    </a:cubicBezTo>
                    <a:cubicBezTo>
                      <a:pt x="479" y="426"/>
                      <a:pt x="483" y="427"/>
                      <a:pt x="487" y="427"/>
                    </a:cubicBezTo>
                    <a:cubicBezTo>
                      <a:pt x="489" y="427"/>
                      <a:pt x="489" y="427"/>
                      <a:pt x="489" y="427"/>
                    </a:cubicBezTo>
                    <a:cubicBezTo>
                      <a:pt x="492" y="427"/>
                      <a:pt x="494" y="427"/>
                      <a:pt x="497" y="428"/>
                    </a:cubicBezTo>
                    <a:cubicBezTo>
                      <a:pt x="505" y="428"/>
                      <a:pt x="505" y="428"/>
                      <a:pt x="505" y="428"/>
                    </a:cubicBezTo>
                    <a:cubicBezTo>
                      <a:pt x="507" y="428"/>
                      <a:pt x="509" y="428"/>
                      <a:pt x="510" y="427"/>
                    </a:cubicBezTo>
                    <a:cubicBezTo>
                      <a:pt x="511" y="427"/>
                      <a:pt x="511" y="427"/>
                      <a:pt x="511" y="427"/>
                    </a:cubicBezTo>
                    <a:cubicBezTo>
                      <a:pt x="511" y="426"/>
                      <a:pt x="512" y="426"/>
                      <a:pt x="512" y="426"/>
                    </a:cubicBezTo>
                    <a:cubicBezTo>
                      <a:pt x="515" y="424"/>
                      <a:pt x="517" y="423"/>
                      <a:pt x="519" y="423"/>
                    </a:cubicBezTo>
                    <a:cubicBezTo>
                      <a:pt x="520" y="423"/>
                      <a:pt x="520" y="423"/>
                      <a:pt x="520" y="423"/>
                    </a:cubicBezTo>
                    <a:cubicBezTo>
                      <a:pt x="522" y="423"/>
                      <a:pt x="523" y="424"/>
                      <a:pt x="525" y="426"/>
                    </a:cubicBezTo>
                    <a:cubicBezTo>
                      <a:pt x="526" y="427"/>
                      <a:pt x="528" y="429"/>
                      <a:pt x="530" y="431"/>
                    </a:cubicBezTo>
                    <a:cubicBezTo>
                      <a:pt x="532" y="433"/>
                      <a:pt x="532" y="433"/>
                      <a:pt x="532" y="433"/>
                    </a:cubicBezTo>
                    <a:cubicBezTo>
                      <a:pt x="533" y="434"/>
                      <a:pt x="533" y="434"/>
                      <a:pt x="533" y="434"/>
                    </a:cubicBezTo>
                    <a:cubicBezTo>
                      <a:pt x="535" y="436"/>
                      <a:pt x="535" y="436"/>
                      <a:pt x="535" y="436"/>
                    </a:cubicBezTo>
                    <a:cubicBezTo>
                      <a:pt x="538" y="439"/>
                      <a:pt x="541" y="441"/>
                      <a:pt x="544" y="445"/>
                    </a:cubicBezTo>
                    <a:cubicBezTo>
                      <a:pt x="546" y="447"/>
                      <a:pt x="546" y="447"/>
                      <a:pt x="546" y="447"/>
                    </a:cubicBezTo>
                    <a:cubicBezTo>
                      <a:pt x="546" y="448"/>
                      <a:pt x="547" y="448"/>
                      <a:pt x="547" y="449"/>
                    </a:cubicBezTo>
                    <a:cubicBezTo>
                      <a:pt x="548" y="449"/>
                      <a:pt x="548" y="450"/>
                      <a:pt x="549" y="450"/>
                    </a:cubicBezTo>
                    <a:cubicBezTo>
                      <a:pt x="552" y="449"/>
                      <a:pt x="552" y="449"/>
                      <a:pt x="552" y="449"/>
                    </a:cubicBezTo>
                    <a:cubicBezTo>
                      <a:pt x="552" y="449"/>
                      <a:pt x="553" y="449"/>
                      <a:pt x="553" y="449"/>
                    </a:cubicBezTo>
                    <a:cubicBezTo>
                      <a:pt x="554" y="449"/>
                      <a:pt x="556" y="449"/>
                      <a:pt x="556" y="450"/>
                    </a:cubicBezTo>
                    <a:cubicBezTo>
                      <a:pt x="558" y="452"/>
                      <a:pt x="558" y="456"/>
                      <a:pt x="557" y="462"/>
                    </a:cubicBezTo>
                    <a:cubicBezTo>
                      <a:pt x="557" y="462"/>
                      <a:pt x="557" y="462"/>
                      <a:pt x="557" y="462"/>
                    </a:cubicBezTo>
                    <a:cubicBezTo>
                      <a:pt x="556" y="464"/>
                      <a:pt x="556" y="466"/>
                      <a:pt x="556" y="468"/>
                    </a:cubicBezTo>
                    <a:cubicBezTo>
                      <a:pt x="556" y="470"/>
                      <a:pt x="555" y="473"/>
                      <a:pt x="555" y="475"/>
                    </a:cubicBezTo>
                    <a:cubicBezTo>
                      <a:pt x="555" y="475"/>
                      <a:pt x="555" y="476"/>
                      <a:pt x="555" y="477"/>
                    </a:cubicBezTo>
                    <a:cubicBezTo>
                      <a:pt x="555" y="478"/>
                      <a:pt x="555" y="478"/>
                      <a:pt x="555" y="478"/>
                    </a:cubicBezTo>
                    <a:cubicBezTo>
                      <a:pt x="555" y="478"/>
                      <a:pt x="555" y="479"/>
                      <a:pt x="555" y="480"/>
                    </a:cubicBezTo>
                    <a:cubicBezTo>
                      <a:pt x="555" y="481"/>
                      <a:pt x="555" y="482"/>
                      <a:pt x="555" y="482"/>
                    </a:cubicBezTo>
                    <a:cubicBezTo>
                      <a:pt x="555" y="482"/>
                      <a:pt x="555" y="482"/>
                      <a:pt x="555" y="482"/>
                    </a:cubicBezTo>
                    <a:cubicBezTo>
                      <a:pt x="555" y="482"/>
                      <a:pt x="555" y="482"/>
                      <a:pt x="556" y="482"/>
                    </a:cubicBezTo>
                    <a:cubicBezTo>
                      <a:pt x="556" y="482"/>
                      <a:pt x="556" y="482"/>
                      <a:pt x="556" y="482"/>
                    </a:cubicBezTo>
                    <a:cubicBezTo>
                      <a:pt x="556" y="482"/>
                      <a:pt x="557" y="482"/>
                      <a:pt x="557" y="482"/>
                    </a:cubicBezTo>
                    <a:cubicBezTo>
                      <a:pt x="558" y="482"/>
                      <a:pt x="558" y="482"/>
                      <a:pt x="558" y="482"/>
                    </a:cubicBezTo>
                    <a:cubicBezTo>
                      <a:pt x="559" y="482"/>
                      <a:pt x="561" y="482"/>
                      <a:pt x="562" y="482"/>
                    </a:cubicBezTo>
                    <a:cubicBezTo>
                      <a:pt x="564" y="482"/>
                      <a:pt x="566" y="482"/>
                      <a:pt x="567" y="483"/>
                    </a:cubicBezTo>
                    <a:cubicBezTo>
                      <a:pt x="568" y="485"/>
                      <a:pt x="569" y="486"/>
                      <a:pt x="569" y="487"/>
                    </a:cubicBezTo>
                    <a:cubicBezTo>
                      <a:pt x="569" y="488"/>
                      <a:pt x="569" y="489"/>
                      <a:pt x="569" y="491"/>
                    </a:cubicBezTo>
                    <a:cubicBezTo>
                      <a:pt x="569" y="491"/>
                      <a:pt x="569" y="491"/>
                      <a:pt x="569" y="491"/>
                    </a:cubicBezTo>
                    <a:cubicBezTo>
                      <a:pt x="569" y="492"/>
                      <a:pt x="569" y="492"/>
                      <a:pt x="569" y="492"/>
                    </a:cubicBezTo>
                    <a:cubicBezTo>
                      <a:pt x="570" y="495"/>
                      <a:pt x="571" y="499"/>
                      <a:pt x="572" y="502"/>
                    </a:cubicBezTo>
                    <a:cubicBezTo>
                      <a:pt x="573" y="506"/>
                      <a:pt x="573" y="506"/>
                      <a:pt x="573" y="506"/>
                    </a:cubicBezTo>
                    <a:cubicBezTo>
                      <a:pt x="573" y="508"/>
                      <a:pt x="573" y="508"/>
                      <a:pt x="573" y="508"/>
                    </a:cubicBezTo>
                    <a:cubicBezTo>
                      <a:pt x="574" y="511"/>
                      <a:pt x="574" y="511"/>
                      <a:pt x="574" y="511"/>
                    </a:cubicBezTo>
                    <a:cubicBezTo>
                      <a:pt x="596" y="510"/>
                      <a:pt x="596" y="510"/>
                      <a:pt x="596" y="510"/>
                    </a:cubicBezTo>
                    <a:cubicBezTo>
                      <a:pt x="597" y="510"/>
                      <a:pt x="597" y="510"/>
                      <a:pt x="598" y="510"/>
                    </a:cubicBezTo>
                    <a:cubicBezTo>
                      <a:pt x="599" y="510"/>
                      <a:pt x="601" y="510"/>
                      <a:pt x="602" y="510"/>
                    </a:cubicBezTo>
                    <a:cubicBezTo>
                      <a:pt x="603" y="510"/>
                      <a:pt x="604" y="510"/>
                      <a:pt x="605" y="510"/>
                    </a:cubicBezTo>
                    <a:cubicBezTo>
                      <a:pt x="605" y="510"/>
                      <a:pt x="605" y="510"/>
                      <a:pt x="605" y="510"/>
                    </a:cubicBezTo>
                    <a:cubicBezTo>
                      <a:pt x="605" y="510"/>
                      <a:pt x="606" y="510"/>
                      <a:pt x="607" y="510"/>
                    </a:cubicBezTo>
                    <a:cubicBezTo>
                      <a:pt x="607" y="511"/>
                      <a:pt x="607" y="511"/>
                      <a:pt x="607" y="511"/>
                    </a:cubicBezTo>
                    <a:cubicBezTo>
                      <a:pt x="608" y="512"/>
                      <a:pt x="608" y="512"/>
                      <a:pt x="608" y="512"/>
                    </a:cubicBezTo>
                    <a:cubicBezTo>
                      <a:pt x="608" y="512"/>
                      <a:pt x="608" y="512"/>
                      <a:pt x="608" y="512"/>
                    </a:cubicBezTo>
                    <a:cubicBezTo>
                      <a:pt x="609" y="513"/>
                      <a:pt x="609" y="513"/>
                      <a:pt x="609" y="513"/>
                    </a:cubicBezTo>
                    <a:cubicBezTo>
                      <a:pt x="609" y="513"/>
                      <a:pt x="609" y="513"/>
                      <a:pt x="609" y="513"/>
                    </a:cubicBezTo>
                    <a:cubicBezTo>
                      <a:pt x="610" y="514"/>
                      <a:pt x="611" y="514"/>
                      <a:pt x="612" y="515"/>
                    </a:cubicBezTo>
                    <a:cubicBezTo>
                      <a:pt x="613" y="515"/>
                      <a:pt x="614" y="517"/>
                      <a:pt x="614" y="518"/>
                    </a:cubicBezTo>
                    <a:cubicBezTo>
                      <a:pt x="614" y="518"/>
                      <a:pt x="614" y="519"/>
                      <a:pt x="614" y="519"/>
                    </a:cubicBezTo>
                    <a:cubicBezTo>
                      <a:pt x="615" y="521"/>
                      <a:pt x="614" y="523"/>
                      <a:pt x="613" y="525"/>
                    </a:cubicBezTo>
                    <a:cubicBezTo>
                      <a:pt x="615" y="527"/>
                      <a:pt x="618" y="528"/>
                      <a:pt x="621" y="529"/>
                    </a:cubicBezTo>
                    <a:cubicBezTo>
                      <a:pt x="622" y="530"/>
                      <a:pt x="622" y="530"/>
                      <a:pt x="622" y="530"/>
                    </a:cubicBezTo>
                    <a:cubicBezTo>
                      <a:pt x="622" y="529"/>
                      <a:pt x="622" y="528"/>
                      <a:pt x="622" y="527"/>
                    </a:cubicBezTo>
                    <a:cubicBezTo>
                      <a:pt x="622" y="524"/>
                      <a:pt x="622" y="524"/>
                      <a:pt x="622" y="524"/>
                    </a:cubicBezTo>
                    <a:cubicBezTo>
                      <a:pt x="622" y="519"/>
                      <a:pt x="626" y="515"/>
                      <a:pt x="630" y="513"/>
                    </a:cubicBezTo>
                    <a:cubicBezTo>
                      <a:pt x="631" y="512"/>
                      <a:pt x="632" y="512"/>
                      <a:pt x="632" y="511"/>
                    </a:cubicBezTo>
                    <a:cubicBezTo>
                      <a:pt x="633" y="511"/>
                      <a:pt x="633" y="511"/>
                      <a:pt x="633" y="511"/>
                    </a:cubicBezTo>
                    <a:cubicBezTo>
                      <a:pt x="634" y="510"/>
                      <a:pt x="634" y="510"/>
                      <a:pt x="634" y="510"/>
                    </a:cubicBezTo>
                    <a:cubicBezTo>
                      <a:pt x="634" y="509"/>
                      <a:pt x="634" y="509"/>
                      <a:pt x="634" y="509"/>
                    </a:cubicBezTo>
                    <a:cubicBezTo>
                      <a:pt x="636" y="508"/>
                      <a:pt x="638" y="506"/>
                      <a:pt x="640" y="505"/>
                    </a:cubicBezTo>
                    <a:cubicBezTo>
                      <a:pt x="640" y="504"/>
                      <a:pt x="640" y="504"/>
                      <a:pt x="640" y="504"/>
                    </a:cubicBezTo>
                    <a:cubicBezTo>
                      <a:pt x="641" y="504"/>
                      <a:pt x="641" y="504"/>
                      <a:pt x="641" y="504"/>
                    </a:cubicBezTo>
                    <a:cubicBezTo>
                      <a:pt x="643" y="502"/>
                      <a:pt x="646" y="500"/>
                      <a:pt x="648" y="498"/>
                    </a:cubicBezTo>
                    <a:cubicBezTo>
                      <a:pt x="653" y="495"/>
                      <a:pt x="657" y="492"/>
                      <a:pt x="661" y="490"/>
                    </a:cubicBezTo>
                    <a:cubicBezTo>
                      <a:pt x="686" y="476"/>
                      <a:pt x="686" y="476"/>
                      <a:pt x="686" y="476"/>
                    </a:cubicBezTo>
                    <a:cubicBezTo>
                      <a:pt x="686" y="475"/>
                      <a:pt x="686" y="474"/>
                      <a:pt x="686" y="474"/>
                    </a:cubicBezTo>
                    <a:cubicBezTo>
                      <a:pt x="686" y="472"/>
                      <a:pt x="687" y="471"/>
                      <a:pt x="688" y="470"/>
                    </a:cubicBezTo>
                    <a:cubicBezTo>
                      <a:pt x="689" y="469"/>
                      <a:pt x="691" y="467"/>
                      <a:pt x="692" y="466"/>
                    </a:cubicBezTo>
                    <a:cubicBezTo>
                      <a:pt x="694" y="464"/>
                      <a:pt x="694" y="464"/>
                      <a:pt x="694" y="464"/>
                    </a:cubicBezTo>
                    <a:cubicBezTo>
                      <a:pt x="694" y="464"/>
                      <a:pt x="695" y="464"/>
                      <a:pt x="695" y="463"/>
                    </a:cubicBezTo>
                    <a:cubicBezTo>
                      <a:pt x="696" y="461"/>
                      <a:pt x="698" y="460"/>
                      <a:pt x="699" y="458"/>
                    </a:cubicBezTo>
                    <a:cubicBezTo>
                      <a:pt x="700" y="458"/>
                      <a:pt x="701" y="458"/>
                      <a:pt x="701" y="457"/>
                    </a:cubicBezTo>
                    <a:cubicBezTo>
                      <a:pt x="703" y="457"/>
                      <a:pt x="704" y="457"/>
                      <a:pt x="705" y="457"/>
                    </a:cubicBezTo>
                    <a:cubicBezTo>
                      <a:pt x="706" y="457"/>
                      <a:pt x="707" y="457"/>
                      <a:pt x="707" y="457"/>
                    </a:cubicBezTo>
                    <a:cubicBezTo>
                      <a:pt x="708" y="457"/>
                      <a:pt x="708" y="457"/>
                      <a:pt x="708" y="457"/>
                    </a:cubicBezTo>
                    <a:cubicBezTo>
                      <a:pt x="709" y="457"/>
                      <a:pt x="709" y="457"/>
                      <a:pt x="710" y="457"/>
                    </a:cubicBezTo>
                    <a:cubicBezTo>
                      <a:pt x="724" y="457"/>
                      <a:pt x="724" y="457"/>
                      <a:pt x="724" y="457"/>
                    </a:cubicBezTo>
                    <a:cubicBezTo>
                      <a:pt x="724" y="457"/>
                      <a:pt x="724" y="457"/>
                      <a:pt x="724" y="457"/>
                    </a:cubicBezTo>
                    <a:cubicBezTo>
                      <a:pt x="727" y="457"/>
                      <a:pt x="730" y="458"/>
                      <a:pt x="733" y="458"/>
                    </a:cubicBezTo>
                    <a:cubicBezTo>
                      <a:pt x="740" y="460"/>
                      <a:pt x="747" y="462"/>
                      <a:pt x="753" y="465"/>
                    </a:cubicBezTo>
                    <a:cubicBezTo>
                      <a:pt x="757" y="466"/>
                      <a:pt x="757" y="466"/>
                      <a:pt x="757" y="466"/>
                    </a:cubicBezTo>
                    <a:cubicBezTo>
                      <a:pt x="757" y="466"/>
                      <a:pt x="758" y="466"/>
                      <a:pt x="759" y="466"/>
                    </a:cubicBezTo>
                    <a:cubicBezTo>
                      <a:pt x="757" y="458"/>
                      <a:pt x="761" y="449"/>
                      <a:pt x="769" y="445"/>
                    </a:cubicBezTo>
                    <a:cubicBezTo>
                      <a:pt x="767" y="438"/>
                      <a:pt x="767" y="438"/>
                      <a:pt x="767" y="438"/>
                    </a:cubicBezTo>
                    <a:cubicBezTo>
                      <a:pt x="771" y="444"/>
                      <a:pt x="771" y="444"/>
                      <a:pt x="771" y="444"/>
                    </a:cubicBezTo>
                    <a:cubicBezTo>
                      <a:pt x="774" y="443"/>
                      <a:pt x="777" y="442"/>
                      <a:pt x="781" y="441"/>
                    </a:cubicBezTo>
                    <a:cubicBezTo>
                      <a:pt x="782" y="442"/>
                      <a:pt x="782" y="442"/>
                      <a:pt x="782" y="442"/>
                    </a:cubicBezTo>
                    <a:cubicBezTo>
                      <a:pt x="783" y="442"/>
                      <a:pt x="783" y="442"/>
                      <a:pt x="784" y="442"/>
                    </a:cubicBezTo>
                    <a:cubicBezTo>
                      <a:pt x="787" y="442"/>
                      <a:pt x="790" y="442"/>
                      <a:pt x="793" y="444"/>
                    </a:cubicBezTo>
                    <a:cubicBezTo>
                      <a:pt x="795" y="445"/>
                      <a:pt x="796" y="446"/>
                      <a:pt x="797" y="447"/>
                    </a:cubicBezTo>
                    <a:cubicBezTo>
                      <a:pt x="798" y="447"/>
                      <a:pt x="798" y="447"/>
                      <a:pt x="798" y="447"/>
                    </a:cubicBezTo>
                    <a:cubicBezTo>
                      <a:pt x="799" y="448"/>
                      <a:pt x="799" y="448"/>
                      <a:pt x="799" y="448"/>
                    </a:cubicBezTo>
                    <a:cubicBezTo>
                      <a:pt x="801" y="449"/>
                      <a:pt x="802" y="449"/>
                      <a:pt x="804" y="450"/>
                    </a:cubicBezTo>
                    <a:cubicBezTo>
                      <a:pt x="805" y="450"/>
                      <a:pt x="805" y="450"/>
                      <a:pt x="805" y="450"/>
                    </a:cubicBezTo>
                    <a:cubicBezTo>
                      <a:pt x="807" y="451"/>
                      <a:pt x="808" y="451"/>
                      <a:pt x="809" y="452"/>
                    </a:cubicBezTo>
                    <a:cubicBezTo>
                      <a:pt x="810" y="452"/>
                      <a:pt x="810" y="452"/>
                      <a:pt x="810" y="452"/>
                    </a:cubicBezTo>
                    <a:cubicBezTo>
                      <a:pt x="811" y="452"/>
                      <a:pt x="812" y="453"/>
                      <a:pt x="813" y="453"/>
                    </a:cubicBezTo>
                    <a:cubicBezTo>
                      <a:pt x="815" y="453"/>
                      <a:pt x="815" y="453"/>
                      <a:pt x="815" y="453"/>
                    </a:cubicBezTo>
                    <a:cubicBezTo>
                      <a:pt x="816" y="453"/>
                      <a:pt x="816" y="453"/>
                      <a:pt x="817" y="453"/>
                    </a:cubicBezTo>
                    <a:cubicBezTo>
                      <a:pt x="817" y="453"/>
                      <a:pt x="817" y="453"/>
                      <a:pt x="817" y="453"/>
                    </a:cubicBezTo>
                    <a:cubicBezTo>
                      <a:pt x="818" y="453"/>
                      <a:pt x="819" y="453"/>
                      <a:pt x="820" y="453"/>
                    </a:cubicBezTo>
                    <a:cubicBezTo>
                      <a:pt x="821" y="453"/>
                      <a:pt x="821" y="453"/>
                      <a:pt x="821" y="453"/>
                    </a:cubicBezTo>
                    <a:cubicBezTo>
                      <a:pt x="822" y="452"/>
                      <a:pt x="823" y="452"/>
                      <a:pt x="824" y="452"/>
                    </a:cubicBezTo>
                    <a:cubicBezTo>
                      <a:pt x="825" y="451"/>
                      <a:pt x="826" y="451"/>
                      <a:pt x="828" y="450"/>
                    </a:cubicBezTo>
                    <a:cubicBezTo>
                      <a:pt x="828" y="450"/>
                      <a:pt x="828" y="450"/>
                      <a:pt x="828" y="450"/>
                    </a:cubicBezTo>
                    <a:cubicBezTo>
                      <a:pt x="829" y="450"/>
                      <a:pt x="830" y="450"/>
                      <a:pt x="831" y="450"/>
                    </a:cubicBezTo>
                    <a:cubicBezTo>
                      <a:pt x="832" y="450"/>
                      <a:pt x="834" y="450"/>
                      <a:pt x="836" y="450"/>
                    </a:cubicBezTo>
                    <a:cubicBezTo>
                      <a:pt x="839" y="450"/>
                      <a:pt x="843" y="450"/>
                      <a:pt x="846" y="450"/>
                    </a:cubicBezTo>
                    <a:cubicBezTo>
                      <a:pt x="846" y="450"/>
                      <a:pt x="846" y="450"/>
                      <a:pt x="846" y="450"/>
                    </a:cubicBezTo>
                    <a:cubicBezTo>
                      <a:pt x="849" y="451"/>
                      <a:pt x="851" y="451"/>
                      <a:pt x="853" y="451"/>
                    </a:cubicBezTo>
                    <a:cubicBezTo>
                      <a:pt x="856" y="451"/>
                      <a:pt x="856" y="451"/>
                      <a:pt x="856" y="451"/>
                    </a:cubicBezTo>
                    <a:cubicBezTo>
                      <a:pt x="862" y="451"/>
                      <a:pt x="868" y="451"/>
                      <a:pt x="874" y="451"/>
                    </a:cubicBezTo>
                    <a:cubicBezTo>
                      <a:pt x="874" y="446"/>
                      <a:pt x="874" y="446"/>
                      <a:pt x="874" y="446"/>
                    </a:cubicBezTo>
                    <a:cubicBezTo>
                      <a:pt x="875" y="451"/>
                      <a:pt x="875" y="451"/>
                      <a:pt x="875" y="451"/>
                    </a:cubicBezTo>
                    <a:cubicBezTo>
                      <a:pt x="876" y="451"/>
                      <a:pt x="876" y="451"/>
                      <a:pt x="876" y="451"/>
                    </a:cubicBezTo>
                    <a:cubicBezTo>
                      <a:pt x="878" y="452"/>
                      <a:pt x="880" y="452"/>
                      <a:pt x="882" y="452"/>
                    </a:cubicBezTo>
                    <a:cubicBezTo>
                      <a:pt x="886" y="452"/>
                      <a:pt x="891" y="453"/>
                      <a:pt x="896" y="453"/>
                    </a:cubicBezTo>
                    <a:cubicBezTo>
                      <a:pt x="898" y="453"/>
                      <a:pt x="899" y="452"/>
                      <a:pt x="900" y="452"/>
                    </a:cubicBezTo>
                    <a:cubicBezTo>
                      <a:pt x="901" y="452"/>
                      <a:pt x="901" y="452"/>
                      <a:pt x="901" y="452"/>
                    </a:cubicBezTo>
                    <a:cubicBezTo>
                      <a:pt x="902" y="452"/>
                      <a:pt x="902" y="452"/>
                      <a:pt x="903" y="452"/>
                    </a:cubicBezTo>
                    <a:cubicBezTo>
                      <a:pt x="904" y="452"/>
                      <a:pt x="904" y="452"/>
                      <a:pt x="905" y="452"/>
                    </a:cubicBezTo>
                    <a:cubicBezTo>
                      <a:pt x="906" y="453"/>
                      <a:pt x="908" y="453"/>
                      <a:pt x="909" y="453"/>
                    </a:cubicBezTo>
                    <a:cubicBezTo>
                      <a:pt x="910" y="453"/>
                      <a:pt x="911" y="454"/>
                      <a:pt x="913" y="454"/>
                    </a:cubicBezTo>
                    <a:cubicBezTo>
                      <a:pt x="915" y="455"/>
                      <a:pt x="915" y="455"/>
                      <a:pt x="915" y="455"/>
                    </a:cubicBezTo>
                    <a:cubicBezTo>
                      <a:pt x="916" y="455"/>
                      <a:pt x="918" y="456"/>
                      <a:pt x="919" y="456"/>
                    </a:cubicBezTo>
                    <a:cubicBezTo>
                      <a:pt x="920" y="456"/>
                      <a:pt x="920" y="456"/>
                      <a:pt x="920" y="456"/>
                    </a:cubicBezTo>
                    <a:cubicBezTo>
                      <a:pt x="921" y="455"/>
                      <a:pt x="922" y="455"/>
                      <a:pt x="923" y="455"/>
                    </a:cubicBezTo>
                    <a:cubicBezTo>
                      <a:pt x="923" y="455"/>
                      <a:pt x="924" y="455"/>
                      <a:pt x="924" y="455"/>
                    </a:cubicBezTo>
                    <a:cubicBezTo>
                      <a:pt x="925" y="455"/>
                      <a:pt x="925" y="455"/>
                      <a:pt x="925" y="455"/>
                    </a:cubicBezTo>
                    <a:cubicBezTo>
                      <a:pt x="928" y="456"/>
                      <a:pt x="930" y="459"/>
                      <a:pt x="932" y="463"/>
                    </a:cubicBezTo>
                    <a:cubicBezTo>
                      <a:pt x="932" y="464"/>
                      <a:pt x="932" y="464"/>
                      <a:pt x="932" y="464"/>
                    </a:cubicBezTo>
                    <a:cubicBezTo>
                      <a:pt x="934" y="466"/>
                      <a:pt x="935" y="467"/>
                      <a:pt x="938" y="467"/>
                    </a:cubicBezTo>
                    <a:cubicBezTo>
                      <a:pt x="939" y="467"/>
                      <a:pt x="939" y="467"/>
                      <a:pt x="939" y="467"/>
                    </a:cubicBezTo>
                    <a:cubicBezTo>
                      <a:pt x="940" y="467"/>
                      <a:pt x="941" y="467"/>
                      <a:pt x="941" y="467"/>
                    </a:cubicBezTo>
                    <a:cubicBezTo>
                      <a:pt x="942" y="467"/>
                      <a:pt x="942" y="467"/>
                      <a:pt x="942" y="467"/>
                    </a:cubicBezTo>
                    <a:cubicBezTo>
                      <a:pt x="944" y="467"/>
                      <a:pt x="945" y="468"/>
                      <a:pt x="947" y="468"/>
                    </a:cubicBezTo>
                    <a:cubicBezTo>
                      <a:pt x="948" y="469"/>
                      <a:pt x="949" y="470"/>
                      <a:pt x="950" y="470"/>
                    </a:cubicBezTo>
                    <a:cubicBezTo>
                      <a:pt x="951" y="471"/>
                      <a:pt x="951" y="471"/>
                      <a:pt x="951" y="471"/>
                    </a:cubicBezTo>
                    <a:cubicBezTo>
                      <a:pt x="951" y="470"/>
                      <a:pt x="951" y="470"/>
                      <a:pt x="951" y="470"/>
                    </a:cubicBezTo>
                    <a:cubicBezTo>
                      <a:pt x="950" y="468"/>
                      <a:pt x="950" y="468"/>
                      <a:pt x="950" y="468"/>
                    </a:cubicBezTo>
                    <a:cubicBezTo>
                      <a:pt x="949" y="464"/>
                      <a:pt x="950" y="461"/>
                      <a:pt x="951" y="458"/>
                    </a:cubicBezTo>
                    <a:cubicBezTo>
                      <a:pt x="953" y="455"/>
                      <a:pt x="955" y="454"/>
                      <a:pt x="956" y="454"/>
                    </a:cubicBezTo>
                    <a:cubicBezTo>
                      <a:pt x="957" y="454"/>
                      <a:pt x="957" y="454"/>
                      <a:pt x="957" y="454"/>
                    </a:cubicBezTo>
                    <a:cubicBezTo>
                      <a:pt x="955" y="452"/>
                      <a:pt x="955" y="450"/>
                      <a:pt x="956" y="449"/>
                    </a:cubicBezTo>
                    <a:cubicBezTo>
                      <a:pt x="957" y="446"/>
                      <a:pt x="961" y="445"/>
                      <a:pt x="965" y="444"/>
                    </a:cubicBezTo>
                    <a:cubicBezTo>
                      <a:pt x="966" y="444"/>
                      <a:pt x="966" y="444"/>
                      <a:pt x="967" y="444"/>
                    </a:cubicBezTo>
                    <a:cubicBezTo>
                      <a:pt x="967" y="442"/>
                      <a:pt x="966" y="440"/>
                      <a:pt x="966" y="439"/>
                    </a:cubicBezTo>
                    <a:cubicBezTo>
                      <a:pt x="966" y="438"/>
                      <a:pt x="966" y="438"/>
                      <a:pt x="966" y="438"/>
                    </a:cubicBezTo>
                    <a:cubicBezTo>
                      <a:pt x="965" y="437"/>
                      <a:pt x="965" y="437"/>
                      <a:pt x="965" y="437"/>
                    </a:cubicBezTo>
                    <a:cubicBezTo>
                      <a:pt x="965" y="436"/>
                      <a:pt x="965" y="435"/>
                      <a:pt x="964" y="434"/>
                    </a:cubicBezTo>
                    <a:cubicBezTo>
                      <a:pt x="964" y="434"/>
                      <a:pt x="964" y="434"/>
                      <a:pt x="964" y="434"/>
                    </a:cubicBezTo>
                    <a:cubicBezTo>
                      <a:pt x="963" y="431"/>
                      <a:pt x="962" y="428"/>
                      <a:pt x="961" y="426"/>
                    </a:cubicBezTo>
                    <a:cubicBezTo>
                      <a:pt x="960" y="424"/>
                      <a:pt x="959" y="423"/>
                      <a:pt x="959" y="421"/>
                    </a:cubicBezTo>
                    <a:cubicBezTo>
                      <a:pt x="957" y="417"/>
                      <a:pt x="956" y="413"/>
                      <a:pt x="956" y="409"/>
                    </a:cubicBezTo>
                    <a:cubicBezTo>
                      <a:pt x="955" y="407"/>
                      <a:pt x="955" y="407"/>
                      <a:pt x="955" y="407"/>
                    </a:cubicBezTo>
                    <a:cubicBezTo>
                      <a:pt x="954" y="403"/>
                      <a:pt x="954" y="399"/>
                      <a:pt x="955" y="395"/>
                    </a:cubicBezTo>
                    <a:cubicBezTo>
                      <a:pt x="955" y="394"/>
                      <a:pt x="956" y="393"/>
                      <a:pt x="956" y="393"/>
                    </a:cubicBezTo>
                    <a:cubicBezTo>
                      <a:pt x="955" y="392"/>
                      <a:pt x="954" y="392"/>
                      <a:pt x="953" y="392"/>
                    </a:cubicBezTo>
                    <a:cubicBezTo>
                      <a:pt x="953" y="392"/>
                      <a:pt x="952" y="392"/>
                      <a:pt x="952" y="392"/>
                    </a:cubicBezTo>
                    <a:cubicBezTo>
                      <a:pt x="951" y="392"/>
                      <a:pt x="950" y="393"/>
                      <a:pt x="949" y="393"/>
                    </a:cubicBezTo>
                    <a:cubicBezTo>
                      <a:pt x="948" y="393"/>
                      <a:pt x="946" y="392"/>
                      <a:pt x="944" y="391"/>
                    </a:cubicBezTo>
                    <a:cubicBezTo>
                      <a:pt x="943" y="390"/>
                      <a:pt x="943" y="390"/>
                      <a:pt x="943" y="390"/>
                    </a:cubicBezTo>
                    <a:cubicBezTo>
                      <a:pt x="942" y="389"/>
                      <a:pt x="940" y="387"/>
                      <a:pt x="942" y="384"/>
                    </a:cubicBezTo>
                    <a:cubicBezTo>
                      <a:pt x="945" y="379"/>
                      <a:pt x="949" y="378"/>
                      <a:pt x="952" y="378"/>
                    </a:cubicBezTo>
                    <a:cubicBezTo>
                      <a:pt x="953" y="378"/>
                      <a:pt x="953" y="378"/>
                      <a:pt x="953" y="378"/>
                    </a:cubicBezTo>
                    <a:cubicBezTo>
                      <a:pt x="959" y="376"/>
                      <a:pt x="965" y="374"/>
                      <a:pt x="970" y="373"/>
                    </a:cubicBezTo>
                    <a:cubicBezTo>
                      <a:pt x="988" y="368"/>
                      <a:pt x="988" y="368"/>
                      <a:pt x="988" y="368"/>
                    </a:cubicBezTo>
                    <a:cubicBezTo>
                      <a:pt x="988" y="368"/>
                      <a:pt x="988" y="368"/>
                      <a:pt x="989" y="368"/>
                    </a:cubicBezTo>
                    <a:cubicBezTo>
                      <a:pt x="989" y="368"/>
                      <a:pt x="989" y="368"/>
                      <a:pt x="989" y="368"/>
                    </a:cubicBezTo>
                    <a:cubicBezTo>
                      <a:pt x="992" y="367"/>
                      <a:pt x="994" y="366"/>
                      <a:pt x="996" y="366"/>
                    </a:cubicBezTo>
                    <a:cubicBezTo>
                      <a:pt x="997" y="366"/>
                      <a:pt x="997" y="366"/>
                      <a:pt x="998" y="367"/>
                    </a:cubicBezTo>
                    <a:cubicBezTo>
                      <a:pt x="1002" y="368"/>
                      <a:pt x="1002" y="370"/>
                      <a:pt x="1002" y="372"/>
                    </a:cubicBezTo>
                    <a:cubicBezTo>
                      <a:pt x="1002" y="372"/>
                      <a:pt x="1002" y="372"/>
                      <a:pt x="1002" y="372"/>
                    </a:cubicBezTo>
                    <a:cubicBezTo>
                      <a:pt x="1003" y="372"/>
                      <a:pt x="1003" y="372"/>
                      <a:pt x="1004" y="372"/>
                    </a:cubicBezTo>
                    <a:cubicBezTo>
                      <a:pt x="1005" y="372"/>
                      <a:pt x="1007" y="372"/>
                      <a:pt x="1007" y="372"/>
                    </a:cubicBezTo>
                    <a:cubicBezTo>
                      <a:pt x="1009" y="372"/>
                      <a:pt x="1010" y="372"/>
                      <a:pt x="1011" y="372"/>
                    </a:cubicBezTo>
                    <a:cubicBezTo>
                      <a:pt x="1012" y="372"/>
                      <a:pt x="1012" y="372"/>
                      <a:pt x="1012" y="372"/>
                    </a:cubicBezTo>
                    <a:cubicBezTo>
                      <a:pt x="1013" y="372"/>
                      <a:pt x="1015" y="372"/>
                      <a:pt x="1016" y="372"/>
                    </a:cubicBezTo>
                    <a:cubicBezTo>
                      <a:pt x="1017" y="372"/>
                      <a:pt x="1018" y="372"/>
                      <a:pt x="1019" y="372"/>
                    </a:cubicBezTo>
                    <a:cubicBezTo>
                      <a:pt x="1019" y="370"/>
                      <a:pt x="1019" y="369"/>
                      <a:pt x="1019" y="369"/>
                    </a:cubicBezTo>
                    <a:cubicBezTo>
                      <a:pt x="1019" y="369"/>
                      <a:pt x="1019" y="368"/>
                      <a:pt x="1018" y="368"/>
                    </a:cubicBezTo>
                    <a:cubicBezTo>
                      <a:pt x="1017" y="368"/>
                      <a:pt x="1017" y="368"/>
                      <a:pt x="1017" y="368"/>
                    </a:cubicBezTo>
                    <a:cubicBezTo>
                      <a:pt x="1015" y="368"/>
                      <a:pt x="1012" y="367"/>
                      <a:pt x="1011" y="365"/>
                    </a:cubicBezTo>
                    <a:cubicBezTo>
                      <a:pt x="1010" y="364"/>
                      <a:pt x="1010" y="363"/>
                      <a:pt x="1010" y="361"/>
                    </a:cubicBezTo>
                    <a:cubicBezTo>
                      <a:pt x="1030" y="306"/>
                      <a:pt x="1030" y="306"/>
                      <a:pt x="1030" y="306"/>
                    </a:cubicBezTo>
                    <a:cubicBezTo>
                      <a:pt x="1031" y="303"/>
                      <a:pt x="1032" y="300"/>
                      <a:pt x="1037" y="300"/>
                    </a:cubicBezTo>
                    <a:cubicBezTo>
                      <a:pt x="1037" y="300"/>
                      <a:pt x="1038" y="300"/>
                      <a:pt x="1039" y="300"/>
                    </a:cubicBezTo>
                    <a:cubicBezTo>
                      <a:pt x="1041" y="300"/>
                      <a:pt x="1044" y="302"/>
                      <a:pt x="1047" y="304"/>
                    </a:cubicBezTo>
                    <a:cubicBezTo>
                      <a:pt x="1048" y="305"/>
                      <a:pt x="1048" y="305"/>
                      <a:pt x="1048" y="305"/>
                    </a:cubicBezTo>
                    <a:cubicBezTo>
                      <a:pt x="1053" y="307"/>
                      <a:pt x="1059" y="309"/>
                      <a:pt x="1062" y="309"/>
                    </a:cubicBezTo>
                    <a:cubicBezTo>
                      <a:pt x="1063" y="309"/>
                      <a:pt x="1064" y="309"/>
                      <a:pt x="1064" y="309"/>
                    </a:cubicBezTo>
                    <a:cubicBezTo>
                      <a:pt x="1066" y="308"/>
                      <a:pt x="1068" y="307"/>
                      <a:pt x="1071" y="307"/>
                    </a:cubicBezTo>
                    <a:cubicBezTo>
                      <a:pt x="1076" y="307"/>
                      <a:pt x="1082" y="309"/>
                      <a:pt x="1084" y="310"/>
                    </a:cubicBezTo>
                    <a:cubicBezTo>
                      <a:pt x="1086" y="310"/>
                      <a:pt x="1087" y="310"/>
                      <a:pt x="1088" y="310"/>
                    </a:cubicBezTo>
                    <a:cubicBezTo>
                      <a:pt x="1090" y="310"/>
                      <a:pt x="1092" y="310"/>
                      <a:pt x="1095" y="308"/>
                    </a:cubicBezTo>
                    <a:cubicBezTo>
                      <a:pt x="1097" y="307"/>
                      <a:pt x="1097" y="307"/>
                      <a:pt x="1097" y="307"/>
                    </a:cubicBezTo>
                    <a:cubicBezTo>
                      <a:pt x="1104" y="304"/>
                      <a:pt x="1107" y="302"/>
                      <a:pt x="1106" y="297"/>
                    </a:cubicBezTo>
                    <a:cubicBezTo>
                      <a:pt x="1106" y="294"/>
                      <a:pt x="1105" y="290"/>
                      <a:pt x="1104" y="286"/>
                    </a:cubicBezTo>
                    <a:cubicBezTo>
                      <a:pt x="1104" y="283"/>
                      <a:pt x="1103" y="279"/>
                      <a:pt x="1103" y="276"/>
                    </a:cubicBezTo>
                    <a:cubicBezTo>
                      <a:pt x="1102" y="272"/>
                      <a:pt x="1107" y="259"/>
                      <a:pt x="1112" y="257"/>
                    </a:cubicBezTo>
                    <a:cubicBezTo>
                      <a:pt x="1114" y="256"/>
                      <a:pt x="1116" y="256"/>
                      <a:pt x="1118" y="256"/>
                    </a:cubicBezTo>
                    <a:cubicBezTo>
                      <a:pt x="1119" y="256"/>
                      <a:pt x="1119" y="256"/>
                      <a:pt x="1120" y="256"/>
                    </a:cubicBezTo>
                    <a:cubicBezTo>
                      <a:pt x="1124" y="256"/>
                      <a:pt x="1128" y="254"/>
                      <a:pt x="1132" y="253"/>
                    </a:cubicBezTo>
                    <a:cubicBezTo>
                      <a:pt x="1134" y="252"/>
                      <a:pt x="1136" y="250"/>
                      <a:pt x="1137" y="247"/>
                    </a:cubicBezTo>
                    <a:cubicBezTo>
                      <a:pt x="1137" y="247"/>
                      <a:pt x="1137" y="247"/>
                      <a:pt x="1137" y="247"/>
                    </a:cubicBezTo>
                    <a:cubicBezTo>
                      <a:pt x="1137" y="247"/>
                      <a:pt x="1138" y="246"/>
                      <a:pt x="1138" y="246"/>
                    </a:cubicBezTo>
                    <a:cubicBezTo>
                      <a:pt x="1138" y="245"/>
                      <a:pt x="1138" y="245"/>
                      <a:pt x="1138" y="245"/>
                    </a:cubicBezTo>
                    <a:cubicBezTo>
                      <a:pt x="1137" y="244"/>
                      <a:pt x="1137" y="243"/>
                      <a:pt x="1137" y="242"/>
                    </a:cubicBezTo>
                    <a:cubicBezTo>
                      <a:pt x="1137" y="241"/>
                      <a:pt x="1137" y="240"/>
                      <a:pt x="1138" y="240"/>
                    </a:cubicBezTo>
                    <a:cubicBezTo>
                      <a:pt x="1138" y="239"/>
                      <a:pt x="1138" y="239"/>
                      <a:pt x="1138" y="239"/>
                    </a:cubicBezTo>
                    <a:cubicBezTo>
                      <a:pt x="1138" y="223"/>
                      <a:pt x="1138" y="223"/>
                      <a:pt x="1138" y="223"/>
                    </a:cubicBezTo>
                    <a:cubicBezTo>
                      <a:pt x="1137" y="223"/>
                      <a:pt x="1137" y="222"/>
                      <a:pt x="1136" y="222"/>
                    </a:cubicBezTo>
                    <a:cubicBezTo>
                      <a:pt x="1135" y="221"/>
                      <a:pt x="1135" y="221"/>
                      <a:pt x="1134" y="220"/>
                    </a:cubicBezTo>
                    <a:cubicBezTo>
                      <a:pt x="1133" y="219"/>
                      <a:pt x="1133" y="218"/>
                      <a:pt x="1132" y="218"/>
                    </a:cubicBezTo>
                    <a:cubicBezTo>
                      <a:pt x="1132" y="218"/>
                      <a:pt x="1131" y="219"/>
                      <a:pt x="1130" y="220"/>
                    </a:cubicBezTo>
                    <a:cubicBezTo>
                      <a:pt x="1123" y="226"/>
                      <a:pt x="1123" y="226"/>
                      <a:pt x="1123" y="226"/>
                    </a:cubicBezTo>
                    <a:cubicBezTo>
                      <a:pt x="1121" y="224"/>
                      <a:pt x="1121" y="224"/>
                      <a:pt x="1121" y="224"/>
                    </a:cubicBezTo>
                    <a:cubicBezTo>
                      <a:pt x="1120" y="224"/>
                      <a:pt x="1120" y="224"/>
                      <a:pt x="1120" y="224"/>
                    </a:cubicBezTo>
                    <a:cubicBezTo>
                      <a:pt x="1117" y="224"/>
                      <a:pt x="1117" y="224"/>
                      <a:pt x="1117" y="224"/>
                    </a:cubicBezTo>
                    <a:cubicBezTo>
                      <a:pt x="1116" y="224"/>
                      <a:pt x="1116" y="224"/>
                      <a:pt x="1116" y="224"/>
                    </a:cubicBezTo>
                    <a:cubicBezTo>
                      <a:pt x="1114" y="222"/>
                      <a:pt x="1114" y="222"/>
                      <a:pt x="1114" y="222"/>
                    </a:cubicBezTo>
                    <a:cubicBezTo>
                      <a:pt x="1114" y="222"/>
                      <a:pt x="1114" y="222"/>
                      <a:pt x="1114" y="222"/>
                    </a:cubicBezTo>
                    <a:cubicBezTo>
                      <a:pt x="1112" y="222"/>
                      <a:pt x="1112" y="222"/>
                      <a:pt x="1112" y="222"/>
                    </a:cubicBezTo>
                    <a:cubicBezTo>
                      <a:pt x="1112" y="222"/>
                      <a:pt x="1112" y="222"/>
                      <a:pt x="1112" y="222"/>
                    </a:cubicBezTo>
                    <a:cubicBezTo>
                      <a:pt x="1096" y="220"/>
                      <a:pt x="1096" y="220"/>
                      <a:pt x="1096" y="220"/>
                    </a:cubicBezTo>
                    <a:cubicBezTo>
                      <a:pt x="1093" y="217"/>
                      <a:pt x="1093" y="217"/>
                      <a:pt x="1093" y="217"/>
                    </a:cubicBezTo>
                    <a:cubicBezTo>
                      <a:pt x="1093" y="217"/>
                      <a:pt x="1093" y="217"/>
                      <a:pt x="1093" y="217"/>
                    </a:cubicBezTo>
                    <a:cubicBezTo>
                      <a:pt x="1093" y="216"/>
                      <a:pt x="1093" y="216"/>
                      <a:pt x="1093" y="216"/>
                    </a:cubicBezTo>
                    <a:cubicBezTo>
                      <a:pt x="1092" y="215"/>
                      <a:pt x="1092" y="215"/>
                      <a:pt x="1092" y="215"/>
                    </a:cubicBezTo>
                    <a:cubicBezTo>
                      <a:pt x="1092" y="214"/>
                      <a:pt x="1092" y="214"/>
                      <a:pt x="1092" y="214"/>
                    </a:cubicBezTo>
                    <a:cubicBezTo>
                      <a:pt x="1092" y="213"/>
                      <a:pt x="1092" y="213"/>
                      <a:pt x="1092" y="213"/>
                    </a:cubicBezTo>
                    <a:cubicBezTo>
                      <a:pt x="1091" y="213"/>
                      <a:pt x="1091" y="212"/>
                      <a:pt x="1090" y="211"/>
                    </a:cubicBezTo>
                    <a:cubicBezTo>
                      <a:pt x="1090" y="211"/>
                      <a:pt x="1089" y="210"/>
                      <a:pt x="1089" y="209"/>
                    </a:cubicBezTo>
                    <a:cubicBezTo>
                      <a:pt x="1089" y="209"/>
                      <a:pt x="1089" y="209"/>
                      <a:pt x="1089" y="209"/>
                    </a:cubicBezTo>
                    <a:cubicBezTo>
                      <a:pt x="1089" y="209"/>
                      <a:pt x="1088" y="208"/>
                      <a:pt x="1087" y="208"/>
                    </a:cubicBezTo>
                    <a:cubicBezTo>
                      <a:pt x="1086" y="207"/>
                      <a:pt x="1086" y="207"/>
                      <a:pt x="1086" y="207"/>
                    </a:cubicBezTo>
                    <a:cubicBezTo>
                      <a:pt x="1086" y="205"/>
                      <a:pt x="1086" y="205"/>
                      <a:pt x="1086" y="205"/>
                    </a:cubicBezTo>
                    <a:cubicBezTo>
                      <a:pt x="1086" y="202"/>
                      <a:pt x="1086" y="202"/>
                      <a:pt x="1086" y="202"/>
                    </a:cubicBezTo>
                    <a:cubicBezTo>
                      <a:pt x="1074" y="196"/>
                      <a:pt x="1074" y="196"/>
                      <a:pt x="1074" y="196"/>
                    </a:cubicBezTo>
                    <a:cubicBezTo>
                      <a:pt x="1072" y="195"/>
                      <a:pt x="1072" y="195"/>
                      <a:pt x="1072" y="195"/>
                    </a:cubicBezTo>
                    <a:cubicBezTo>
                      <a:pt x="1072" y="195"/>
                      <a:pt x="1072" y="195"/>
                      <a:pt x="1072" y="195"/>
                    </a:cubicBezTo>
                    <a:cubicBezTo>
                      <a:pt x="1071" y="195"/>
                      <a:pt x="1071" y="195"/>
                      <a:pt x="1071" y="195"/>
                    </a:cubicBezTo>
                    <a:cubicBezTo>
                      <a:pt x="1066" y="194"/>
                      <a:pt x="1066" y="194"/>
                      <a:pt x="1066" y="194"/>
                    </a:cubicBezTo>
                    <a:cubicBezTo>
                      <a:pt x="1066" y="192"/>
                      <a:pt x="1066" y="192"/>
                      <a:pt x="1066" y="192"/>
                    </a:cubicBezTo>
                    <a:cubicBezTo>
                      <a:pt x="1065" y="191"/>
                      <a:pt x="1065" y="190"/>
                      <a:pt x="1064" y="188"/>
                    </a:cubicBezTo>
                    <a:cubicBezTo>
                      <a:pt x="1064" y="187"/>
                      <a:pt x="1064" y="187"/>
                      <a:pt x="1064" y="187"/>
                    </a:cubicBezTo>
                    <a:cubicBezTo>
                      <a:pt x="1064" y="187"/>
                      <a:pt x="1064" y="186"/>
                      <a:pt x="1064" y="186"/>
                    </a:cubicBezTo>
                    <a:cubicBezTo>
                      <a:pt x="1063" y="184"/>
                      <a:pt x="1063" y="184"/>
                      <a:pt x="1063" y="184"/>
                    </a:cubicBezTo>
                    <a:cubicBezTo>
                      <a:pt x="1063" y="183"/>
                      <a:pt x="1062" y="180"/>
                      <a:pt x="1061" y="178"/>
                    </a:cubicBezTo>
                    <a:cubicBezTo>
                      <a:pt x="1058" y="174"/>
                      <a:pt x="1058" y="174"/>
                      <a:pt x="1058" y="174"/>
                    </a:cubicBezTo>
                    <a:cubicBezTo>
                      <a:pt x="1055" y="172"/>
                      <a:pt x="1055" y="172"/>
                      <a:pt x="1055" y="172"/>
                    </a:cubicBezTo>
                    <a:cubicBezTo>
                      <a:pt x="1055" y="172"/>
                      <a:pt x="1054" y="172"/>
                      <a:pt x="1054" y="172"/>
                    </a:cubicBezTo>
                    <a:cubicBezTo>
                      <a:pt x="1053" y="172"/>
                      <a:pt x="1052" y="171"/>
                      <a:pt x="1051" y="171"/>
                    </a:cubicBezTo>
                    <a:cubicBezTo>
                      <a:pt x="1038" y="168"/>
                      <a:pt x="1038" y="168"/>
                      <a:pt x="1038" y="168"/>
                    </a:cubicBezTo>
                    <a:cubicBezTo>
                      <a:pt x="1029" y="171"/>
                      <a:pt x="1029" y="171"/>
                      <a:pt x="1029" y="171"/>
                    </a:cubicBezTo>
                    <a:cubicBezTo>
                      <a:pt x="1029" y="171"/>
                      <a:pt x="1029" y="171"/>
                      <a:pt x="1029" y="171"/>
                    </a:cubicBezTo>
                    <a:cubicBezTo>
                      <a:pt x="1027" y="175"/>
                      <a:pt x="1027" y="175"/>
                      <a:pt x="1027" y="175"/>
                    </a:cubicBezTo>
                    <a:cubicBezTo>
                      <a:pt x="1026" y="175"/>
                      <a:pt x="1026" y="175"/>
                      <a:pt x="1026" y="175"/>
                    </a:cubicBezTo>
                    <a:cubicBezTo>
                      <a:pt x="1026" y="175"/>
                      <a:pt x="1025" y="176"/>
                      <a:pt x="1024" y="176"/>
                    </a:cubicBezTo>
                    <a:cubicBezTo>
                      <a:pt x="1024" y="176"/>
                      <a:pt x="1023" y="177"/>
                      <a:pt x="1022" y="177"/>
                    </a:cubicBezTo>
                    <a:cubicBezTo>
                      <a:pt x="1022" y="177"/>
                      <a:pt x="1022" y="177"/>
                      <a:pt x="1022" y="177"/>
                    </a:cubicBezTo>
                    <a:cubicBezTo>
                      <a:pt x="1020" y="178"/>
                      <a:pt x="1020" y="178"/>
                      <a:pt x="1020" y="178"/>
                    </a:cubicBezTo>
                    <a:cubicBezTo>
                      <a:pt x="1019" y="178"/>
                      <a:pt x="1019" y="178"/>
                      <a:pt x="1019" y="178"/>
                    </a:cubicBezTo>
                    <a:cubicBezTo>
                      <a:pt x="1015" y="178"/>
                      <a:pt x="1015" y="178"/>
                      <a:pt x="1015" y="178"/>
                    </a:cubicBezTo>
                    <a:cubicBezTo>
                      <a:pt x="1002" y="177"/>
                      <a:pt x="1002" y="177"/>
                      <a:pt x="1002" y="177"/>
                    </a:cubicBezTo>
                    <a:cubicBezTo>
                      <a:pt x="1002" y="177"/>
                      <a:pt x="1002" y="177"/>
                      <a:pt x="1001" y="177"/>
                    </a:cubicBezTo>
                    <a:cubicBezTo>
                      <a:pt x="1000" y="177"/>
                      <a:pt x="999" y="177"/>
                      <a:pt x="998" y="177"/>
                    </a:cubicBezTo>
                    <a:cubicBezTo>
                      <a:pt x="998" y="177"/>
                      <a:pt x="997" y="177"/>
                      <a:pt x="996" y="178"/>
                    </a:cubicBezTo>
                    <a:cubicBezTo>
                      <a:pt x="995" y="178"/>
                      <a:pt x="995" y="178"/>
                      <a:pt x="995" y="178"/>
                    </a:cubicBezTo>
                    <a:cubicBezTo>
                      <a:pt x="995" y="178"/>
                      <a:pt x="994" y="178"/>
                      <a:pt x="993" y="178"/>
                    </a:cubicBezTo>
                    <a:cubicBezTo>
                      <a:pt x="993" y="178"/>
                      <a:pt x="993" y="178"/>
                      <a:pt x="992" y="178"/>
                    </a:cubicBezTo>
                    <a:cubicBezTo>
                      <a:pt x="989" y="177"/>
                      <a:pt x="989" y="177"/>
                      <a:pt x="989" y="177"/>
                    </a:cubicBezTo>
                    <a:cubicBezTo>
                      <a:pt x="988" y="177"/>
                      <a:pt x="988" y="177"/>
                      <a:pt x="988" y="177"/>
                    </a:cubicBezTo>
                    <a:cubicBezTo>
                      <a:pt x="987" y="176"/>
                      <a:pt x="987" y="176"/>
                      <a:pt x="987" y="176"/>
                    </a:cubicBezTo>
                    <a:cubicBezTo>
                      <a:pt x="985" y="175"/>
                      <a:pt x="984" y="174"/>
                      <a:pt x="982" y="172"/>
                    </a:cubicBezTo>
                    <a:cubicBezTo>
                      <a:pt x="981" y="171"/>
                      <a:pt x="981" y="171"/>
                      <a:pt x="980" y="170"/>
                    </a:cubicBezTo>
                    <a:cubicBezTo>
                      <a:pt x="976" y="170"/>
                      <a:pt x="976" y="170"/>
                      <a:pt x="976" y="170"/>
                    </a:cubicBezTo>
                    <a:cubicBezTo>
                      <a:pt x="975" y="166"/>
                      <a:pt x="975" y="166"/>
                      <a:pt x="975" y="166"/>
                    </a:cubicBezTo>
                    <a:cubicBezTo>
                      <a:pt x="975" y="165"/>
                      <a:pt x="975" y="165"/>
                      <a:pt x="975" y="165"/>
                    </a:cubicBezTo>
                    <a:cubicBezTo>
                      <a:pt x="975" y="165"/>
                      <a:pt x="975" y="164"/>
                      <a:pt x="975" y="163"/>
                    </a:cubicBezTo>
                    <a:cubicBezTo>
                      <a:pt x="975" y="162"/>
                      <a:pt x="976" y="160"/>
                      <a:pt x="976" y="159"/>
                    </a:cubicBezTo>
                    <a:cubicBezTo>
                      <a:pt x="969" y="157"/>
                      <a:pt x="969" y="157"/>
                      <a:pt x="969" y="157"/>
                    </a:cubicBezTo>
                    <a:cubicBezTo>
                      <a:pt x="968" y="159"/>
                      <a:pt x="968" y="159"/>
                      <a:pt x="968" y="159"/>
                    </a:cubicBezTo>
                    <a:cubicBezTo>
                      <a:pt x="966" y="160"/>
                      <a:pt x="966" y="160"/>
                      <a:pt x="966" y="160"/>
                    </a:cubicBezTo>
                    <a:cubicBezTo>
                      <a:pt x="966" y="160"/>
                      <a:pt x="965" y="160"/>
                      <a:pt x="965" y="160"/>
                    </a:cubicBezTo>
                    <a:cubicBezTo>
                      <a:pt x="965" y="160"/>
                      <a:pt x="965" y="160"/>
                      <a:pt x="965" y="160"/>
                    </a:cubicBezTo>
                    <a:cubicBezTo>
                      <a:pt x="965" y="160"/>
                      <a:pt x="965" y="160"/>
                      <a:pt x="965" y="160"/>
                    </a:cubicBezTo>
                    <a:cubicBezTo>
                      <a:pt x="965" y="161"/>
                      <a:pt x="965" y="163"/>
                      <a:pt x="965" y="164"/>
                    </a:cubicBezTo>
                    <a:cubicBezTo>
                      <a:pt x="965" y="166"/>
                      <a:pt x="965" y="166"/>
                      <a:pt x="965" y="166"/>
                    </a:cubicBezTo>
                    <a:cubicBezTo>
                      <a:pt x="965" y="166"/>
                      <a:pt x="965" y="166"/>
                      <a:pt x="965" y="166"/>
                    </a:cubicBezTo>
                    <a:cubicBezTo>
                      <a:pt x="973" y="172"/>
                      <a:pt x="973" y="172"/>
                      <a:pt x="973" y="172"/>
                    </a:cubicBezTo>
                    <a:cubicBezTo>
                      <a:pt x="963" y="168"/>
                      <a:pt x="963" y="168"/>
                      <a:pt x="963" y="168"/>
                    </a:cubicBezTo>
                    <a:cubicBezTo>
                      <a:pt x="963" y="169"/>
                      <a:pt x="963" y="169"/>
                      <a:pt x="962" y="169"/>
                    </a:cubicBezTo>
                    <a:cubicBezTo>
                      <a:pt x="959" y="171"/>
                      <a:pt x="959" y="171"/>
                      <a:pt x="959" y="171"/>
                    </a:cubicBezTo>
                    <a:cubicBezTo>
                      <a:pt x="958" y="171"/>
                      <a:pt x="958" y="171"/>
                      <a:pt x="958" y="171"/>
                    </a:cubicBezTo>
                    <a:cubicBezTo>
                      <a:pt x="958" y="171"/>
                      <a:pt x="957" y="171"/>
                      <a:pt x="957" y="171"/>
                    </a:cubicBezTo>
                    <a:cubicBezTo>
                      <a:pt x="957" y="171"/>
                      <a:pt x="957" y="171"/>
                      <a:pt x="957" y="171"/>
                    </a:cubicBezTo>
                    <a:cubicBezTo>
                      <a:pt x="956" y="171"/>
                      <a:pt x="956" y="171"/>
                      <a:pt x="956" y="171"/>
                    </a:cubicBezTo>
                    <a:cubicBezTo>
                      <a:pt x="956" y="173"/>
                      <a:pt x="955" y="173"/>
                      <a:pt x="954" y="174"/>
                    </a:cubicBezTo>
                    <a:cubicBezTo>
                      <a:pt x="954" y="175"/>
                      <a:pt x="954" y="175"/>
                      <a:pt x="954" y="175"/>
                    </a:cubicBezTo>
                    <a:cubicBezTo>
                      <a:pt x="951" y="177"/>
                      <a:pt x="951" y="177"/>
                      <a:pt x="951" y="177"/>
                    </a:cubicBezTo>
                    <a:cubicBezTo>
                      <a:pt x="949" y="177"/>
                      <a:pt x="949" y="177"/>
                      <a:pt x="949" y="177"/>
                    </a:cubicBezTo>
                    <a:cubicBezTo>
                      <a:pt x="948" y="176"/>
                      <a:pt x="948" y="176"/>
                      <a:pt x="948" y="176"/>
                    </a:cubicBezTo>
                    <a:cubicBezTo>
                      <a:pt x="946" y="173"/>
                      <a:pt x="946" y="173"/>
                      <a:pt x="946" y="173"/>
                    </a:cubicBezTo>
                    <a:cubicBezTo>
                      <a:pt x="942" y="169"/>
                      <a:pt x="942" y="169"/>
                      <a:pt x="942" y="169"/>
                    </a:cubicBezTo>
                    <a:cubicBezTo>
                      <a:pt x="943" y="169"/>
                      <a:pt x="943" y="169"/>
                      <a:pt x="943" y="169"/>
                    </a:cubicBezTo>
                    <a:cubicBezTo>
                      <a:pt x="937" y="160"/>
                      <a:pt x="932" y="151"/>
                      <a:pt x="926" y="142"/>
                    </a:cubicBezTo>
                    <a:cubicBezTo>
                      <a:pt x="923" y="137"/>
                      <a:pt x="923" y="137"/>
                      <a:pt x="923" y="137"/>
                    </a:cubicBezTo>
                    <a:cubicBezTo>
                      <a:pt x="917" y="127"/>
                      <a:pt x="911" y="117"/>
                      <a:pt x="904" y="107"/>
                    </a:cubicBezTo>
                    <a:cubicBezTo>
                      <a:pt x="898" y="97"/>
                      <a:pt x="898" y="97"/>
                      <a:pt x="898" y="97"/>
                    </a:cubicBezTo>
                    <a:cubicBezTo>
                      <a:pt x="887" y="83"/>
                      <a:pt x="887" y="83"/>
                      <a:pt x="887" y="83"/>
                    </a:cubicBezTo>
                    <a:cubicBezTo>
                      <a:pt x="883" y="78"/>
                      <a:pt x="880" y="75"/>
                      <a:pt x="877" y="73"/>
                    </a:cubicBezTo>
                    <a:cubicBezTo>
                      <a:pt x="860" y="62"/>
                      <a:pt x="860" y="62"/>
                      <a:pt x="860" y="62"/>
                    </a:cubicBezTo>
                    <a:cubicBezTo>
                      <a:pt x="854" y="56"/>
                      <a:pt x="854" y="56"/>
                      <a:pt x="854" y="56"/>
                    </a:cubicBezTo>
                    <a:cubicBezTo>
                      <a:pt x="852" y="54"/>
                      <a:pt x="850" y="53"/>
                      <a:pt x="848" y="51"/>
                    </a:cubicBezTo>
                    <a:cubicBezTo>
                      <a:pt x="841" y="43"/>
                      <a:pt x="841" y="43"/>
                      <a:pt x="841" y="43"/>
                    </a:cubicBezTo>
                    <a:cubicBezTo>
                      <a:pt x="829" y="48"/>
                      <a:pt x="829" y="48"/>
                      <a:pt x="829" y="48"/>
                    </a:cubicBezTo>
                    <a:cubicBezTo>
                      <a:pt x="825" y="49"/>
                      <a:pt x="821" y="51"/>
                      <a:pt x="818" y="53"/>
                    </a:cubicBezTo>
                    <a:cubicBezTo>
                      <a:pt x="817" y="54"/>
                      <a:pt x="817" y="54"/>
                      <a:pt x="817" y="54"/>
                    </a:cubicBezTo>
                    <a:cubicBezTo>
                      <a:pt x="813" y="56"/>
                      <a:pt x="810" y="58"/>
                      <a:pt x="806" y="59"/>
                    </a:cubicBezTo>
                    <a:cubicBezTo>
                      <a:pt x="794" y="64"/>
                      <a:pt x="794" y="64"/>
                      <a:pt x="794" y="64"/>
                    </a:cubicBezTo>
                    <a:cubicBezTo>
                      <a:pt x="794" y="65"/>
                      <a:pt x="794" y="65"/>
                      <a:pt x="794" y="65"/>
                    </a:cubicBezTo>
                    <a:cubicBezTo>
                      <a:pt x="793" y="66"/>
                      <a:pt x="793" y="66"/>
                      <a:pt x="793" y="67"/>
                    </a:cubicBezTo>
                    <a:cubicBezTo>
                      <a:pt x="792" y="71"/>
                      <a:pt x="792" y="71"/>
                      <a:pt x="792" y="71"/>
                    </a:cubicBezTo>
                    <a:cubicBezTo>
                      <a:pt x="788" y="74"/>
                      <a:pt x="788" y="74"/>
                      <a:pt x="788" y="74"/>
                    </a:cubicBezTo>
                    <a:cubicBezTo>
                      <a:pt x="783" y="71"/>
                      <a:pt x="783" y="71"/>
                      <a:pt x="783" y="71"/>
                    </a:cubicBezTo>
                    <a:cubicBezTo>
                      <a:pt x="783" y="71"/>
                      <a:pt x="783" y="70"/>
                      <a:pt x="782" y="70"/>
                    </a:cubicBezTo>
                    <a:cubicBezTo>
                      <a:pt x="780" y="70"/>
                      <a:pt x="780" y="70"/>
                      <a:pt x="780" y="70"/>
                    </a:cubicBezTo>
                    <a:cubicBezTo>
                      <a:pt x="773" y="69"/>
                      <a:pt x="773" y="69"/>
                      <a:pt x="773" y="69"/>
                    </a:cubicBezTo>
                    <a:cubicBezTo>
                      <a:pt x="773" y="69"/>
                      <a:pt x="773" y="69"/>
                      <a:pt x="772" y="69"/>
                    </a:cubicBezTo>
                    <a:cubicBezTo>
                      <a:pt x="771" y="69"/>
                      <a:pt x="770" y="70"/>
                      <a:pt x="769" y="71"/>
                    </a:cubicBezTo>
                    <a:cubicBezTo>
                      <a:pt x="760" y="77"/>
                      <a:pt x="760" y="77"/>
                      <a:pt x="760" y="77"/>
                    </a:cubicBezTo>
                    <a:cubicBezTo>
                      <a:pt x="752" y="63"/>
                      <a:pt x="752" y="63"/>
                      <a:pt x="752" y="63"/>
                    </a:cubicBezTo>
                    <a:cubicBezTo>
                      <a:pt x="754" y="59"/>
                      <a:pt x="754" y="59"/>
                      <a:pt x="754" y="59"/>
                    </a:cubicBezTo>
                    <a:cubicBezTo>
                      <a:pt x="755" y="57"/>
                      <a:pt x="757" y="55"/>
                      <a:pt x="758" y="54"/>
                    </a:cubicBezTo>
                    <a:cubicBezTo>
                      <a:pt x="759" y="53"/>
                      <a:pt x="759" y="53"/>
                      <a:pt x="759" y="53"/>
                    </a:cubicBezTo>
                    <a:cubicBezTo>
                      <a:pt x="752" y="54"/>
                      <a:pt x="752" y="54"/>
                      <a:pt x="752" y="54"/>
                    </a:cubicBezTo>
                    <a:cubicBezTo>
                      <a:pt x="751" y="53"/>
                      <a:pt x="751" y="53"/>
                      <a:pt x="751" y="53"/>
                    </a:cubicBezTo>
                    <a:cubicBezTo>
                      <a:pt x="748" y="53"/>
                      <a:pt x="745" y="51"/>
                      <a:pt x="742" y="50"/>
                    </a:cubicBezTo>
                    <a:cubicBezTo>
                      <a:pt x="742" y="50"/>
                      <a:pt x="742" y="50"/>
                      <a:pt x="742" y="50"/>
                    </a:cubicBezTo>
                    <a:cubicBezTo>
                      <a:pt x="741" y="50"/>
                      <a:pt x="741" y="50"/>
                      <a:pt x="741" y="50"/>
                    </a:cubicBezTo>
                    <a:cubicBezTo>
                      <a:pt x="739" y="52"/>
                      <a:pt x="739" y="52"/>
                      <a:pt x="739" y="52"/>
                    </a:cubicBezTo>
                    <a:cubicBezTo>
                      <a:pt x="738" y="53"/>
                      <a:pt x="737" y="53"/>
                      <a:pt x="736" y="54"/>
                    </a:cubicBezTo>
                    <a:cubicBezTo>
                      <a:pt x="733" y="55"/>
                      <a:pt x="733" y="55"/>
                      <a:pt x="733" y="55"/>
                    </a:cubicBezTo>
                    <a:cubicBezTo>
                      <a:pt x="726" y="58"/>
                      <a:pt x="726" y="58"/>
                      <a:pt x="726" y="58"/>
                    </a:cubicBezTo>
                    <a:cubicBezTo>
                      <a:pt x="728" y="51"/>
                      <a:pt x="728" y="51"/>
                      <a:pt x="728" y="51"/>
                    </a:cubicBezTo>
                    <a:cubicBezTo>
                      <a:pt x="728" y="51"/>
                      <a:pt x="729" y="50"/>
                      <a:pt x="729" y="49"/>
                    </a:cubicBezTo>
                    <a:cubicBezTo>
                      <a:pt x="728" y="49"/>
                      <a:pt x="728" y="49"/>
                      <a:pt x="728" y="49"/>
                    </a:cubicBezTo>
                    <a:cubicBezTo>
                      <a:pt x="728" y="48"/>
                      <a:pt x="728" y="48"/>
                      <a:pt x="728" y="48"/>
                    </a:cubicBezTo>
                    <a:cubicBezTo>
                      <a:pt x="728" y="47"/>
                      <a:pt x="728" y="46"/>
                      <a:pt x="728" y="46"/>
                    </a:cubicBezTo>
                    <a:cubicBezTo>
                      <a:pt x="725" y="49"/>
                      <a:pt x="725" y="49"/>
                      <a:pt x="725" y="49"/>
                    </a:cubicBezTo>
                    <a:cubicBezTo>
                      <a:pt x="721" y="46"/>
                      <a:pt x="721" y="46"/>
                      <a:pt x="721" y="46"/>
                    </a:cubicBezTo>
                    <a:cubicBezTo>
                      <a:pt x="720" y="46"/>
                      <a:pt x="720" y="46"/>
                      <a:pt x="720" y="46"/>
                    </a:cubicBezTo>
                    <a:cubicBezTo>
                      <a:pt x="719" y="46"/>
                      <a:pt x="719" y="46"/>
                      <a:pt x="719" y="46"/>
                    </a:cubicBezTo>
                    <a:cubicBezTo>
                      <a:pt x="713" y="48"/>
                      <a:pt x="713" y="48"/>
                      <a:pt x="713" y="48"/>
                    </a:cubicBezTo>
                    <a:cubicBezTo>
                      <a:pt x="708" y="48"/>
                      <a:pt x="708" y="48"/>
                      <a:pt x="708" y="48"/>
                    </a:cubicBezTo>
                    <a:cubicBezTo>
                      <a:pt x="707" y="49"/>
                      <a:pt x="705" y="49"/>
                      <a:pt x="703" y="49"/>
                    </a:cubicBezTo>
                    <a:cubicBezTo>
                      <a:pt x="703" y="49"/>
                      <a:pt x="702" y="49"/>
                      <a:pt x="701" y="49"/>
                    </a:cubicBezTo>
                    <a:cubicBezTo>
                      <a:pt x="701" y="49"/>
                      <a:pt x="701" y="49"/>
                      <a:pt x="701" y="49"/>
                    </a:cubicBezTo>
                    <a:cubicBezTo>
                      <a:pt x="698" y="48"/>
                      <a:pt x="698" y="48"/>
                      <a:pt x="698" y="48"/>
                    </a:cubicBezTo>
                    <a:cubicBezTo>
                      <a:pt x="694" y="47"/>
                      <a:pt x="694" y="47"/>
                      <a:pt x="694" y="47"/>
                    </a:cubicBezTo>
                    <a:cubicBezTo>
                      <a:pt x="693" y="46"/>
                      <a:pt x="693" y="46"/>
                      <a:pt x="693" y="46"/>
                    </a:cubicBezTo>
                    <a:cubicBezTo>
                      <a:pt x="692" y="45"/>
                      <a:pt x="692" y="45"/>
                      <a:pt x="692" y="45"/>
                    </a:cubicBezTo>
                    <a:cubicBezTo>
                      <a:pt x="691" y="44"/>
                      <a:pt x="691" y="44"/>
                      <a:pt x="691" y="44"/>
                    </a:cubicBezTo>
                    <a:cubicBezTo>
                      <a:pt x="691" y="43"/>
                      <a:pt x="691" y="43"/>
                      <a:pt x="691" y="43"/>
                    </a:cubicBezTo>
                    <a:cubicBezTo>
                      <a:pt x="690" y="42"/>
                      <a:pt x="690" y="41"/>
                      <a:pt x="689" y="41"/>
                    </a:cubicBezTo>
                    <a:cubicBezTo>
                      <a:pt x="689" y="40"/>
                      <a:pt x="689" y="39"/>
                      <a:pt x="689" y="38"/>
                    </a:cubicBezTo>
                    <a:cubicBezTo>
                      <a:pt x="688" y="38"/>
                      <a:pt x="688" y="38"/>
                      <a:pt x="688" y="38"/>
                    </a:cubicBezTo>
                    <a:cubicBezTo>
                      <a:pt x="689" y="35"/>
                      <a:pt x="689" y="35"/>
                      <a:pt x="689" y="35"/>
                    </a:cubicBezTo>
                    <a:cubicBezTo>
                      <a:pt x="690" y="33"/>
                      <a:pt x="690" y="33"/>
                      <a:pt x="690" y="33"/>
                    </a:cubicBezTo>
                    <a:cubicBezTo>
                      <a:pt x="692" y="33"/>
                      <a:pt x="692" y="33"/>
                      <a:pt x="692" y="33"/>
                    </a:cubicBezTo>
                    <a:cubicBezTo>
                      <a:pt x="693" y="33"/>
                      <a:pt x="693" y="33"/>
                      <a:pt x="693" y="33"/>
                    </a:cubicBezTo>
                    <a:cubicBezTo>
                      <a:pt x="693" y="33"/>
                      <a:pt x="693" y="33"/>
                      <a:pt x="693" y="33"/>
                    </a:cubicBezTo>
                    <a:cubicBezTo>
                      <a:pt x="694" y="33"/>
                      <a:pt x="694" y="33"/>
                      <a:pt x="694" y="33"/>
                    </a:cubicBezTo>
                    <a:cubicBezTo>
                      <a:pt x="693" y="31"/>
                      <a:pt x="693" y="31"/>
                      <a:pt x="693" y="31"/>
                    </a:cubicBezTo>
                    <a:cubicBezTo>
                      <a:pt x="693" y="26"/>
                      <a:pt x="693" y="26"/>
                      <a:pt x="693" y="26"/>
                    </a:cubicBezTo>
                    <a:cubicBezTo>
                      <a:pt x="695" y="22"/>
                      <a:pt x="695" y="22"/>
                      <a:pt x="695" y="22"/>
                    </a:cubicBezTo>
                    <a:cubicBezTo>
                      <a:pt x="694" y="20"/>
                      <a:pt x="694" y="20"/>
                      <a:pt x="694" y="20"/>
                    </a:cubicBezTo>
                    <a:cubicBezTo>
                      <a:pt x="691" y="13"/>
                      <a:pt x="691" y="13"/>
                      <a:pt x="691" y="13"/>
                    </a:cubicBezTo>
                    <a:cubicBezTo>
                      <a:pt x="689" y="9"/>
                      <a:pt x="687" y="6"/>
                      <a:pt x="685" y="2"/>
                    </a:cubicBezTo>
                    <a:cubicBezTo>
                      <a:pt x="684" y="2"/>
                      <a:pt x="684" y="2"/>
                      <a:pt x="684" y="2"/>
                    </a:cubicBezTo>
                    <a:cubicBezTo>
                      <a:pt x="680" y="2"/>
                      <a:pt x="680" y="2"/>
                      <a:pt x="680" y="2"/>
                    </a:cubicBezTo>
                    <a:cubicBezTo>
                      <a:pt x="677" y="3"/>
                      <a:pt x="675" y="5"/>
                      <a:pt x="674" y="6"/>
                    </a:cubicBezTo>
                    <a:cubicBezTo>
                      <a:pt x="673" y="7"/>
                      <a:pt x="673" y="7"/>
                      <a:pt x="673" y="7"/>
                    </a:cubicBezTo>
                    <a:cubicBezTo>
                      <a:pt x="670" y="8"/>
                      <a:pt x="670" y="8"/>
                      <a:pt x="670" y="8"/>
                    </a:cubicBezTo>
                    <a:cubicBezTo>
                      <a:pt x="667" y="7"/>
                      <a:pt x="667" y="7"/>
                      <a:pt x="667" y="7"/>
                    </a:cubicBezTo>
                    <a:cubicBezTo>
                      <a:pt x="665" y="7"/>
                      <a:pt x="663" y="6"/>
                      <a:pt x="661" y="5"/>
                    </a:cubicBezTo>
                    <a:cubicBezTo>
                      <a:pt x="661" y="5"/>
                      <a:pt x="661" y="5"/>
                      <a:pt x="661" y="5"/>
                    </a:cubicBezTo>
                    <a:cubicBezTo>
                      <a:pt x="658" y="4"/>
                      <a:pt x="657" y="3"/>
                      <a:pt x="655" y="2"/>
                    </a:cubicBezTo>
                    <a:cubicBezTo>
                      <a:pt x="654" y="0"/>
                      <a:pt x="654" y="0"/>
                      <a:pt x="654" y="0"/>
                    </a:cubicBezTo>
                    <a:cubicBezTo>
                      <a:pt x="653" y="0"/>
                      <a:pt x="653" y="0"/>
                      <a:pt x="653" y="0"/>
                    </a:cubicBezTo>
                    <a:cubicBezTo>
                      <a:pt x="644" y="0"/>
                      <a:pt x="644" y="0"/>
                      <a:pt x="64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9" name="Freeform 330">
                <a:extLst>
                  <a:ext uri="{FF2B5EF4-FFF2-40B4-BE49-F238E27FC236}">
                    <a16:creationId xmlns:a16="http://schemas.microsoft.com/office/drawing/2014/main" id="{25CC33F8-61A5-0246-8797-9476182E02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61713" y="3471380"/>
                <a:ext cx="11055" cy="11055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2 h 3"/>
                  <a:gd name="T4" fmla="*/ 3 w 4"/>
                  <a:gd name="T5" fmla="*/ 3 h 3"/>
                  <a:gd name="T6" fmla="*/ 4 w 4"/>
                  <a:gd name="T7" fmla="*/ 2 h 3"/>
                  <a:gd name="T8" fmla="*/ 4 w 4"/>
                  <a:gd name="T9" fmla="*/ 1 h 3"/>
                  <a:gd name="T10" fmla="*/ 4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2" y="2"/>
                      <a:pt x="3" y="2"/>
                      <a:pt x="3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0" name="Rectangle 331">
                <a:extLst>
                  <a:ext uri="{FF2B5EF4-FFF2-40B4-BE49-F238E27FC236}">
                    <a16:creationId xmlns:a16="http://schemas.microsoft.com/office/drawing/2014/main" id="{D02A62EC-1BC8-0043-AF5F-241466B41B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47461" y="3799355"/>
                <a:ext cx="3685" cy="368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Freeform 332">
                <a:extLst>
                  <a:ext uri="{FF2B5EF4-FFF2-40B4-BE49-F238E27FC236}">
                    <a16:creationId xmlns:a16="http://schemas.microsoft.com/office/drawing/2014/main" id="{678790D0-DF6D-D040-94FE-BF3AB58C9C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47461" y="379935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Freeform 333">
                <a:extLst>
                  <a:ext uri="{FF2B5EF4-FFF2-40B4-BE49-F238E27FC236}">
                    <a16:creationId xmlns:a16="http://schemas.microsoft.com/office/drawing/2014/main" id="{7F8A97BE-1BBA-F341-ACA2-E6A1DDA38B0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011125" y="4171552"/>
                <a:ext cx="1168182" cy="2148422"/>
              </a:xfrm>
              <a:custGeom>
                <a:avLst/>
                <a:gdLst>
                  <a:gd name="T0" fmla="*/ 152 w 368"/>
                  <a:gd name="T1" fmla="*/ 491 h 677"/>
                  <a:gd name="T2" fmla="*/ 148 w 368"/>
                  <a:gd name="T3" fmla="*/ 491 h 677"/>
                  <a:gd name="T4" fmla="*/ 166 w 368"/>
                  <a:gd name="T5" fmla="*/ 484 h 677"/>
                  <a:gd name="T6" fmla="*/ 166 w 368"/>
                  <a:gd name="T7" fmla="*/ 478 h 677"/>
                  <a:gd name="T8" fmla="*/ 169 w 368"/>
                  <a:gd name="T9" fmla="*/ 478 h 677"/>
                  <a:gd name="T10" fmla="*/ 168 w 368"/>
                  <a:gd name="T11" fmla="*/ 478 h 677"/>
                  <a:gd name="T12" fmla="*/ 168 w 368"/>
                  <a:gd name="T13" fmla="*/ 478 h 677"/>
                  <a:gd name="T14" fmla="*/ 182 w 368"/>
                  <a:gd name="T15" fmla="*/ 462 h 677"/>
                  <a:gd name="T16" fmla="*/ 185 w 368"/>
                  <a:gd name="T17" fmla="*/ 455 h 677"/>
                  <a:gd name="T18" fmla="*/ 368 w 368"/>
                  <a:gd name="T19" fmla="*/ 0 h 677"/>
                  <a:gd name="T20" fmla="*/ 343 w 368"/>
                  <a:gd name="T21" fmla="*/ 39 h 677"/>
                  <a:gd name="T22" fmla="*/ 275 w 368"/>
                  <a:gd name="T23" fmla="*/ 53 h 677"/>
                  <a:gd name="T24" fmla="*/ 256 w 368"/>
                  <a:gd name="T25" fmla="*/ 115 h 677"/>
                  <a:gd name="T26" fmla="*/ 225 w 368"/>
                  <a:gd name="T27" fmla="*/ 115 h 677"/>
                  <a:gd name="T28" fmla="*/ 183 w 368"/>
                  <a:gd name="T29" fmla="*/ 127 h 677"/>
                  <a:gd name="T30" fmla="*/ 195 w 368"/>
                  <a:gd name="T31" fmla="*/ 160 h 677"/>
                  <a:gd name="T32" fmla="*/ 197 w 368"/>
                  <a:gd name="T33" fmla="*/ 193 h 677"/>
                  <a:gd name="T34" fmla="*/ 188 w 368"/>
                  <a:gd name="T35" fmla="*/ 221 h 677"/>
                  <a:gd name="T36" fmla="*/ 160 w 368"/>
                  <a:gd name="T37" fmla="*/ 239 h 677"/>
                  <a:gd name="T38" fmla="*/ 135 w 368"/>
                  <a:gd name="T39" fmla="*/ 254 h 677"/>
                  <a:gd name="T40" fmla="*/ 104 w 368"/>
                  <a:gd name="T41" fmla="*/ 262 h 677"/>
                  <a:gd name="T42" fmla="*/ 86 w 368"/>
                  <a:gd name="T43" fmla="*/ 273 h 677"/>
                  <a:gd name="T44" fmla="*/ 72 w 368"/>
                  <a:gd name="T45" fmla="*/ 286 h 677"/>
                  <a:gd name="T46" fmla="*/ 65 w 368"/>
                  <a:gd name="T47" fmla="*/ 286 h 677"/>
                  <a:gd name="T48" fmla="*/ 50 w 368"/>
                  <a:gd name="T49" fmla="*/ 280 h 677"/>
                  <a:gd name="T50" fmla="*/ 19 w 368"/>
                  <a:gd name="T51" fmla="*/ 293 h 677"/>
                  <a:gd name="T52" fmla="*/ 5 w 368"/>
                  <a:gd name="T53" fmla="*/ 314 h 677"/>
                  <a:gd name="T54" fmla="*/ 2 w 368"/>
                  <a:gd name="T55" fmla="*/ 323 h 677"/>
                  <a:gd name="T56" fmla="*/ 5 w 368"/>
                  <a:gd name="T57" fmla="*/ 334 h 677"/>
                  <a:gd name="T58" fmla="*/ 14 w 368"/>
                  <a:gd name="T59" fmla="*/ 336 h 677"/>
                  <a:gd name="T60" fmla="*/ 36 w 368"/>
                  <a:gd name="T61" fmla="*/ 352 h 677"/>
                  <a:gd name="T62" fmla="*/ 39 w 368"/>
                  <a:gd name="T63" fmla="*/ 387 h 677"/>
                  <a:gd name="T64" fmla="*/ 58 w 368"/>
                  <a:gd name="T65" fmla="*/ 400 h 677"/>
                  <a:gd name="T66" fmla="*/ 71 w 368"/>
                  <a:gd name="T67" fmla="*/ 429 h 677"/>
                  <a:gd name="T68" fmla="*/ 84 w 368"/>
                  <a:gd name="T69" fmla="*/ 432 h 677"/>
                  <a:gd name="T70" fmla="*/ 124 w 368"/>
                  <a:gd name="T71" fmla="*/ 437 h 677"/>
                  <a:gd name="T72" fmla="*/ 121 w 368"/>
                  <a:gd name="T73" fmla="*/ 443 h 677"/>
                  <a:gd name="T74" fmla="*/ 129 w 368"/>
                  <a:gd name="T75" fmla="*/ 468 h 677"/>
                  <a:gd name="T76" fmla="*/ 142 w 368"/>
                  <a:gd name="T77" fmla="*/ 492 h 677"/>
                  <a:gd name="T78" fmla="*/ 151 w 368"/>
                  <a:gd name="T79" fmla="*/ 508 h 677"/>
                  <a:gd name="T80" fmla="*/ 166 w 368"/>
                  <a:gd name="T81" fmla="*/ 527 h 677"/>
                  <a:gd name="T82" fmla="*/ 148 w 368"/>
                  <a:gd name="T83" fmla="*/ 547 h 677"/>
                  <a:gd name="T84" fmla="*/ 145 w 368"/>
                  <a:gd name="T85" fmla="*/ 561 h 677"/>
                  <a:gd name="T86" fmla="*/ 157 w 368"/>
                  <a:gd name="T87" fmla="*/ 572 h 677"/>
                  <a:gd name="T88" fmla="*/ 166 w 368"/>
                  <a:gd name="T89" fmla="*/ 583 h 677"/>
                  <a:gd name="T90" fmla="*/ 207 w 368"/>
                  <a:gd name="T91" fmla="*/ 607 h 677"/>
                  <a:gd name="T92" fmla="*/ 223 w 368"/>
                  <a:gd name="T93" fmla="*/ 601 h 677"/>
                  <a:gd name="T94" fmla="*/ 250 w 368"/>
                  <a:gd name="T95" fmla="*/ 616 h 677"/>
                  <a:gd name="T96" fmla="*/ 268 w 368"/>
                  <a:gd name="T97" fmla="*/ 626 h 677"/>
                  <a:gd name="T98" fmla="*/ 276 w 368"/>
                  <a:gd name="T99" fmla="*/ 631 h 677"/>
                  <a:gd name="T100" fmla="*/ 294 w 368"/>
                  <a:gd name="T101" fmla="*/ 638 h 677"/>
                  <a:gd name="T102" fmla="*/ 306 w 368"/>
                  <a:gd name="T103" fmla="*/ 653 h 677"/>
                  <a:gd name="T104" fmla="*/ 322 w 368"/>
                  <a:gd name="T105" fmla="*/ 659 h 677"/>
                  <a:gd name="T106" fmla="*/ 329 w 368"/>
                  <a:gd name="T107" fmla="*/ 667 h 677"/>
                  <a:gd name="T108" fmla="*/ 351 w 368"/>
                  <a:gd name="T109" fmla="*/ 673 h 677"/>
                  <a:gd name="T110" fmla="*/ 368 w 368"/>
                  <a:gd name="T111" fmla="*/ 674 h 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68" h="677">
                    <a:moveTo>
                      <a:pt x="154" y="491"/>
                    </a:moveTo>
                    <a:cubicBezTo>
                      <a:pt x="155" y="491"/>
                      <a:pt x="155" y="491"/>
                      <a:pt x="155" y="491"/>
                    </a:cubicBezTo>
                    <a:cubicBezTo>
                      <a:pt x="154" y="491"/>
                      <a:pt x="154" y="491"/>
                      <a:pt x="154" y="491"/>
                    </a:cubicBezTo>
                    <a:moveTo>
                      <a:pt x="147" y="495"/>
                    </a:moveTo>
                    <a:cubicBezTo>
                      <a:pt x="147" y="494"/>
                      <a:pt x="147" y="493"/>
                      <a:pt x="147" y="493"/>
                    </a:cubicBezTo>
                    <a:cubicBezTo>
                      <a:pt x="148" y="492"/>
                      <a:pt x="148" y="492"/>
                      <a:pt x="148" y="492"/>
                    </a:cubicBezTo>
                    <a:cubicBezTo>
                      <a:pt x="152" y="491"/>
                      <a:pt x="152" y="491"/>
                      <a:pt x="152" y="491"/>
                    </a:cubicBezTo>
                    <a:cubicBezTo>
                      <a:pt x="152" y="491"/>
                      <a:pt x="152" y="491"/>
                      <a:pt x="152" y="491"/>
                    </a:cubicBezTo>
                    <a:cubicBezTo>
                      <a:pt x="152" y="491"/>
                      <a:pt x="152" y="491"/>
                      <a:pt x="153" y="491"/>
                    </a:cubicBezTo>
                    <a:cubicBezTo>
                      <a:pt x="147" y="494"/>
                      <a:pt x="147" y="494"/>
                      <a:pt x="147" y="494"/>
                    </a:cubicBezTo>
                    <a:cubicBezTo>
                      <a:pt x="147" y="495"/>
                      <a:pt x="147" y="495"/>
                      <a:pt x="147" y="495"/>
                    </a:cubicBezTo>
                    <a:moveTo>
                      <a:pt x="151" y="491"/>
                    </a:moveTo>
                    <a:cubicBezTo>
                      <a:pt x="151" y="491"/>
                      <a:pt x="151" y="491"/>
                      <a:pt x="151" y="491"/>
                    </a:cubicBezTo>
                    <a:cubicBezTo>
                      <a:pt x="151" y="491"/>
                      <a:pt x="151" y="491"/>
                      <a:pt x="151" y="491"/>
                    </a:cubicBezTo>
                    <a:moveTo>
                      <a:pt x="148" y="492"/>
                    </a:moveTo>
                    <a:cubicBezTo>
                      <a:pt x="148" y="491"/>
                      <a:pt x="148" y="491"/>
                      <a:pt x="148" y="491"/>
                    </a:cubicBezTo>
                    <a:cubicBezTo>
                      <a:pt x="149" y="491"/>
                      <a:pt x="149" y="491"/>
                      <a:pt x="150" y="491"/>
                    </a:cubicBezTo>
                    <a:cubicBezTo>
                      <a:pt x="150" y="491"/>
                      <a:pt x="150" y="491"/>
                      <a:pt x="150" y="491"/>
                    </a:cubicBezTo>
                    <a:cubicBezTo>
                      <a:pt x="150" y="491"/>
                      <a:pt x="150" y="491"/>
                      <a:pt x="150" y="491"/>
                    </a:cubicBezTo>
                    <a:cubicBezTo>
                      <a:pt x="150" y="491"/>
                      <a:pt x="150" y="491"/>
                      <a:pt x="150" y="491"/>
                    </a:cubicBezTo>
                    <a:cubicBezTo>
                      <a:pt x="149" y="491"/>
                      <a:pt x="149" y="491"/>
                      <a:pt x="148" y="491"/>
                    </a:cubicBezTo>
                    <a:cubicBezTo>
                      <a:pt x="148" y="492"/>
                      <a:pt x="148" y="492"/>
                      <a:pt x="148" y="492"/>
                    </a:cubicBezTo>
                    <a:moveTo>
                      <a:pt x="164" y="487"/>
                    </a:moveTo>
                    <a:cubicBezTo>
                      <a:pt x="165" y="486"/>
                      <a:pt x="165" y="485"/>
                      <a:pt x="166" y="484"/>
                    </a:cubicBezTo>
                    <a:cubicBezTo>
                      <a:pt x="165" y="485"/>
                      <a:pt x="165" y="486"/>
                      <a:pt x="164" y="487"/>
                    </a:cubicBezTo>
                    <a:moveTo>
                      <a:pt x="167" y="478"/>
                    </a:moveTo>
                    <a:cubicBezTo>
                      <a:pt x="167" y="478"/>
                      <a:pt x="167" y="478"/>
                      <a:pt x="167" y="478"/>
                    </a:cubicBezTo>
                    <a:cubicBezTo>
                      <a:pt x="167" y="478"/>
                      <a:pt x="167" y="478"/>
                      <a:pt x="167" y="478"/>
                    </a:cubicBezTo>
                    <a:cubicBezTo>
                      <a:pt x="167" y="478"/>
                      <a:pt x="167" y="478"/>
                      <a:pt x="167" y="478"/>
                    </a:cubicBezTo>
                    <a:cubicBezTo>
                      <a:pt x="167" y="478"/>
                      <a:pt x="167" y="478"/>
                      <a:pt x="167" y="478"/>
                    </a:cubicBezTo>
                    <a:moveTo>
                      <a:pt x="166" y="478"/>
                    </a:moveTo>
                    <a:cubicBezTo>
                      <a:pt x="166" y="478"/>
                      <a:pt x="166" y="478"/>
                      <a:pt x="166" y="478"/>
                    </a:cubicBezTo>
                    <a:cubicBezTo>
                      <a:pt x="166" y="478"/>
                      <a:pt x="166" y="478"/>
                      <a:pt x="166" y="478"/>
                    </a:cubicBezTo>
                    <a:moveTo>
                      <a:pt x="169" y="478"/>
                    </a:moveTo>
                    <a:cubicBezTo>
                      <a:pt x="169" y="478"/>
                      <a:pt x="169" y="478"/>
                      <a:pt x="169" y="478"/>
                    </a:cubicBezTo>
                    <a:cubicBezTo>
                      <a:pt x="169" y="478"/>
                      <a:pt x="169" y="478"/>
                      <a:pt x="169" y="478"/>
                    </a:cubicBezTo>
                    <a:moveTo>
                      <a:pt x="169" y="478"/>
                    </a:moveTo>
                    <a:cubicBezTo>
                      <a:pt x="169" y="478"/>
                      <a:pt x="169" y="478"/>
                      <a:pt x="169" y="478"/>
                    </a:cubicBezTo>
                    <a:cubicBezTo>
                      <a:pt x="169" y="478"/>
                      <a:pt x="169" y="478"/>
                      <a:pt x="169" y="478"/>
                    </a:cubicBezTo>
                    <a:cubicBezTo>
                      <a:pt x="169" y="478"/>
                      <a:pt x="169" y="478"/>
                      <a:pt x="169" y="478"/>
                    </a:cubicBezTo>
                    <a:moveTo>
                      <a:pt x="166" y="478"/>
                    </a:moveTo>
                    <a:cubicBezTo>
                      <a:pt x="166" y="478"/>
                      <a:pt x="166" y="478"/>
                      <a:pt x="166" y="478"/>
                    </a:cubicBezTo>
                    <a:cubicBezTo>
                      <a:pt x="166" y="478"/>
                      <a:pt x="166" y="478"/>
                      <a:pt x="166" y="478"/>
                    </a:cubicBezTo>
                    <a:cubicBezTo>
                      <a:pt x="166" y="478"/>
                      <a:pt x="166" y="478"/>
                      <a:pt x="166" y="478"/>
                    </a:cubicBezTo>
                    <a:moveTo>
                      <a:pt x="169" y="478"/>
                    </a:moveTo>
                    <a:cubicBezTo>
                      <a:pt x="169" y="478"/>
                      <a:pt x="168" y="478"/>
                      <a:pt x="168" y="478"/>
                    </a:cubicBezTo>
                    <a:cubicBezTo>
                      <a:pt x="168" y="478"/>
                      <a:pt x="168" y="478"/>
                      <a:pt x="168" y="478"/>
                    </a:cubicBezTo>
                    <a:cubicBezTo>
                      <a:pt x="168" y="478"/>
                      <a:pt x="168" y="478"/>
                      <a:pt x="168" y="478"/>
                    </a:cubicBezTo>
                    <a:cubicBezTo>
                      <a:pt x="168" y="478"/>
                      <a:pt x="169" y="478"/>
                      <a:pt x="169" y="478"/>
                    </a:cubicBezTo>
                    <a:moveTo>
                      <a:pt x="168" y="478"/>
                    </a:moveTo>
                    <a:cubicBezTo>
                      <a:pt x="168" y="478"/>
                      <a:pt x="168" y="478"/>
                      <a:pt x="168" y="478"/>
                    </a:cubicBezTo>
                    <a:cubicBezTo>
                      <a:pt x="168" y="478"/>
                      <a:pt x="168" y="478"/>
                      <a:pt x="168" y="478"/>
                    </a:cubicBezTo>
                    <a:moveTo>
                      <a:pt x="168" y="478"/>
                    </a:moveTo>
                    <a:cubicBezTo>
                      <a:pt x="168" y="478"/>
                      <a:pt x="168" y="478"/>
                      <a:pt x="168" y="478"/>
                    </a:cubicBezTo>
                    <a:cubicBezTo>
                      <a:pt x="168" y="478"/>
                      <a:pt x="168" y="478"/>
                      <a:pt x="168" y="478"/>
                    </a:cubicBezTo>
                    <a:cubicBezTo>
                      <a:pt x="168" y="478"/>
                      <a:pt x="168" y="478"/>
                      <a:pt x="168" y="478"/>
                    </a:cubicBezTo>
                    <a:moveTo>
                      <a:pt x="170" y="477"/>
                    </a:moveTo>
                    <a:cubicBezTo>
                      <a:pt x="170" y="477"/>
                      <a:pt x="170" y="477"/>
                      <a:pt x="170" y="477"/>
                    </a:cubicBezTo>
                    <a:cubicBezTo>
                      <a:pt x="172" y="476"/>
                      <a:pt x="173" y="474"/>
                      <a:pt x="174" y="472"/>
                    </a:cubicBezTo>
                    <a:cubicBezTo>
                      <a:pt x="177" y="469"/>
                      <a:pt x="179" y="466"/>
                      <a:pt x="182" y="462"/>
                    </a:cubicBezTo>
                    <a:cubicBezTo>
                      <a:pt x="182" y="461"/>
                      <a:pt x="183" y="460"/>
                      <a:pt x="184" y="459"/>
                    </a:cubicBezTo>
                    <a:cubicBezTo>
                      <a:pt x="184" y="458"/>
                      <a:pt x="185" y="457"/>
                      <a:pt x="185" y="455"/>
                    </a:cubicBezTo>
                    <a:cubicBezTo>
                      <a:pt x="185" y="457"/>
                      <a:pt x="184" y="458"/>
                      <a:pt x="184" y="459"/>
                    </a:cubicBezTo>
                    <a:cubicBezTo>
                      <a:pt x="183" y="460"/>
                      <a:pt x="182" y="461"/>
                      <a:pt x="182" y="462"/>
                    </a:cubicBezTo>
                    <a:cubicBezTo>
                      <a:pt x="179" y="466"/>
                      <a:pt x="177" y="469"/>
                      <a:pt x="174" y="472"/>
                    </a:cubicBezTo>
                    <a:cubicBezTo>
                      <a:pt x="173" y="474"/>
                      <a:pt x="172" y="476"/>
                      <a:pt x="170" y="477"/>
                    </a:cubicBezTo>
                    <a:cubicBezTo>
                      <a:pt x="170" y="477"/>
                      <a:pt x="170" y="477"/>
                      <a:pt x="170" y="477"/>
                    </a:cubicBezTo>
                    <a:moveTo>
                      <a:pt x="185" y="455"/>
                    </a:moveTo>
                    <a:cubicBezTo>
                      <a:pt x="186" y="452"/>
                      <a:pt x="187" y="450"/>
                      <a:pt x="188" y="447"/>
                    </a:cubicBezTo>
                    <a:cubicBezTo>
                      <a:pt x="188" y="447"/>
                      <a:pt x="188" y="446"/>
                      <a:pt x="188" y="445"/>
                    </a:cubicBezTo>
                    <a:cubicBezTo>
                      <a:pt x="188" y="446"/>
                      <a:pt x="188" y="447"/>
                      <a:pt x="188" y="447"/>
                    </a:cubicBezTo>
                    <a:cubicBezTo>
                      <a:pt x="187" y="450"/>
                      <a:pt x="186" y="452"/>
                      <a:pt x="185" y="455"/>
                    </a:cubicBezTo>
                    <a:moveTo>
                      <a:pt x="154" y="429"/>
                    </a:moveTo>
                    <a:cubicBezTo>
                      <a:pt x="154" y="429"/>
                      <a:pt x="154" y="429"/>
                      <a:pt x="154" y="429"/>
                    </a:cubicBezTo>
                    <a:cubicBezTo>
                      <a:pt x="154" y="429"/>
                      <a:pt x="154" y="429"/>
                      <a:pt x="154" y="429"/>
                    </a:cubicBezTo>
                    <a:cubicBezTo>
                      <a:pt x="154" y="429"/>
                      <a:pt x="154" y="429"/>
                      <a:pt x="154" y="429"/>
                    </a:cubicBezTo>
                    <a:moveTo>
                      <a:pt x="154" y="429"/>
                    </a:moveTo>
                    <a:cubicBezTo>
                      <a:pt x="153" y="429"/>
                      <a:pt x="153" y="429"/>
                      <a:pt x="153" y="429"/>
                    </a:cubicBezTo>
                    <a:cubicBezTo>
                      <a:pt x="153" y="429"/>
                      <a:pt x="153" y="429"/>
                      <a:pt x="154" y="429"/>
                    </a:cubicBezTo>
                    <a:moveTo>
                      <a:pt x="368" y="0"/>
                    </a:moveTo>
                    <a:cubicBezTo>
                      <a:pt x="367" y="0"/>
                      <a:pt x="366" y="1"/>
                      <a:pt x="365" y="1"/>
                    </a:cubicBezTo>
                    <a:cubicBezTo>
                      <a:pt x="360" y="3"/>
                      <a:pt x="355" y="4"/>
                      <a:pt x="350" y="5"/>
                    </a:cubicBezTo>
                    <a:cubicBezTo>
                      <a:pt x="350" y="5"/>
                      <a:pt x="349" y="5"/>
                      <a:pt x="348" y="5"/>
                    </a:cubicBezTo>
                    <a:cubicBezTo>
                      <a:pt x="348" y="5"/>
                      <a:pt x="346" y="5"/>
                      <a:pt x="345" y="5"/>
                    </a:cubicBezTo>
                    <a:cubicBezTo>
                      <a:pt x="344" y="6"/>
                      <a:pt x="339" y="15"/>
                      <a:pt x="340" y="17"/>
                    </a:cubicBezTo>
                    <a:cubicBezTo>
                      <a:pt x="340" y="20"/>
                      <a:pt x="341" y="24"/>
                      <a:pt x="341" y="27"/>
                    </a:cubicBezTo>
                    <a:cubicBezTo>
                      <a:pt x="341" y="27"/>
                      <a:pt x="341" y="27"/>
                      <a:pt x="341" y="27"/>
                    </a:cubicBezTo>
                    <a:cubicBezTo>
                      <a:pt x="342" y="31"/>
                      <a:pt x="343" y="35"/>
                      <a:pt x="343" y="39"/>
                    </a:cubicBezTo>
                    <a:cubicBezTo>
                      <a:pt x="344" y="48"/>
                      <a:pt x="336" y="52"/>
                      <a:pt x="331" y="55"/>
                    </a:cubicBezTo>
                    <a:cubicBezTo>
                      <a:pt x="329" y="56"/>
                      <a:pt x="329" y="56"/>
                      <a:pt x="329" y="56"/>
                    </a:cubicBezTo>
                    <a:cubicBezTo>
                      <a:pt x="325" y="58"/>
                      <a:pt x="322" y="60"/>
                      <a:pt x="318" y="60"/>
                    </a:cubicBezTo>
                    <a:cubicBezTo>
                      <a:pt x="316" y="60"/>
                      <a:pt x="314" y="59"/>
                      <a:pt x="311" y="58"/>
                    </a:cubicBezTo>
                    <a:cubicBezTo>
                      <a:pt x="309" y="57"/>
                      <a:pt x="304" y="56"/>
                      <a:pt x="301" y="56"/>
                    </a:cubicBezTo>
                    <a:cubicBezTo>
                      <a:pt x="299" y="56"/>
                      <a:pt x="298" y="56"/>
                      <a:pt x="297" y="57"/>
                    </a:cubicBezTo>
                    <a:cubicBezTo>
                      <a:pt x="296" y="58"/>
                      <a:pt x="294" y="58"/>
                      <a:pt x="292" y="58"/>
                    </a:cubicBezTo>
                    <a:cubicBezTo>
                      <a:pt x="285" y="58"/>
                      <a:pt x="275" y="53"/>
                      <a:pt x="275" y="53"/>
                    </a:cubicBezTo>
                    <a:cubicBezTo>
                      <a:pt x="274" y="52"/>
                      <a:pt x="274" y="52"/>
                      <a:pt x="274" y="52"/>
                    </a:cubicBezTo>
                    <a:cubicBezTo>
                      <a:pt x="272" y="51"/>
                      <a:pt x="269" y="49"/>
                      <a:pt x="267" y="49"/>
                    </a:cubicBezTo>
                    <a:cubicBezTo>
                      <a:pt x="267" y="49"/>
                      <a:pt x="267" y="49"/>
                      <a:pt x="267" y="49"/>
                    </a:cubicBezTo>
                    <a:cubicBezTo>
                      <a:pt x="267" y="49"/>
                      <a:pt x="267" y="49"/>
                      <a:pt x="266" y="50"/>
                    </a:cubicBezTo>
                    <a:cubicBezTo>
                      <a:pt x="248" y="103"/>
                      <a:pt x="248" y="103"/>
                      <a:pt x="248" y="103"/>
                    </a:cubicBezTo>
                    <a:cubicBezTo>
                      <a:pt x="249" y="103"/>
                      <a:pt x="249" y="103"/>
                      <a:pt x="249" y="103"/>
                    </a:cubicBezTo>
                    <a:cubicBezTo>
                      <a:pt x="252" y="104"/>
                      <a:pt x="253" y="104"/>
                      <a:pt x="255" y="106"/>
                    </a:cubicBezTo>
                    <a:cubicBezTo>
                      <a:pt x="257" y="108"/>
                      <a:pt x="256" y="112"/>
                      <a:pt x="256" y="115"/>
                    </a:cubicBezTo>
                    <a:cubicBezTo>
                      <a:pt x="256" y="116"/>
                      <a:pt x="256" y="116"/>
                      <a:pt x="256" y="117"/>
                    </a:cubicBezTo>
                    <a:cubicBezTo>
                      <a:pt x="256" y="120"/>
                      <a:pt x="253" y="121"/>
                      <a:pt x="246" y="121"/>
                    </a:cubicBezTo>
                    <a:cubicBezTo>
                      <a:pt x="245" y="121"/>
                      <a:pt x="244" y="121"/>
                      <a:pt x="242" y="121"/>
                    </a:cubicBezTo>
                    <a:cubicBezTo>
                      <a:pt x="241" y="121"/>
                      <a:pt x="241" y="121"/>
                      <a:pt x="241" y="121"/>
                    </a:cubicBezTo>
                    <a:cubicBezTo>
                      <a:pt x="240" y="121"/>
                      <a:pt x="239" y="121"/>
                      <a:pt x="238" y="121"/>
                    </a:cubicBezTo>
                    <a:cubicBezTo>
                      <a:pt x="237" y="121"/>
                      <a:pt x="236" y="121"/>
                      <a:pt x="234" y="121"/>
                    </a:cubicBezTo>
                    <a:cubicBezTo>
                      <a:pt x="231" y="121"/>
                      <a:pt x="228" y="120"/>
                      <a:pt x="227" y="118"/>
                    </a:cubicBezTo>
                    <a:cubicBezTo>
                      <a:pt x="226" y="117"/>
                      <a:pt x="226" y="116"/>
                      <a:pt x="225" y="115"/>
                    </a:cubicBezTo>
                    <a:cubicBezTo>
                      <a:pt x="225" y="115"/>
                      <a:pt x="224" y="116"/>
                      <a:pt x="222" y="116"/>
                    </a:cubicBezTo>
                    <a:cubicBezTo>
                      <a:pt x="221" y="117"/>
                      <a:pt x="220" y="117"/>
                      <a:pt x="219" y="117"/>
                    </a:cubicBezTo>
                    <a:cubicBezTo>
                      <a:pt x="202" y="122"/>
                      <a:pt x="202" y="122"/>
                      <a:pt x="202" y="122"/>
                    </a:cubicBezTo>
                    <a:cubicBezTo>
                      <a:pt x="196" y="123"/>
                      <a:pt x="191" y="125"/>
                      <a:pt x="185" y="126"/>
                    </a:cubicBezTo>
                    <a:cubicBezTo>
                      <a:pt x="183" y="127"/>
                      <a:pt x="183" y="127"/>
                      <a:pt x="183" y="127"/>
                    </a:cubicBezTo>
                    <a:cubicBezTo>
                      <a:pt x="182" y="127"/>
                      <a:pt x="181" y="127"/>
                      <a:pt x="180" y="128"/>
                    </a:cubicBezTo>
                    <a:cubicBezTo>
                      <a:pt x="180" y="128"/>
                      <a:pt x="180" y="128"/>
                      <a:pt x="180" y="128"/>
                    </a:cubicBezTo>
                    <a:cubicBezTo>
                      <a:pt x="181" y="127"/>
                      <a:pt x="182" y="127"/>
                      <a:pt x="183" y="127"/>
                    </a:cubicBezTo>
                    <a:cubicBezTo>
                      <a:pt x="187" y="127"/>
                      <a:pt x="191" y="129"/>
                      <a:pt x="194" y="130"/>
                    </a:cubicBezTo>
                    <a:cubicBezTo>
                      <a:pt x="198" y="133"/>
                      <a:pt x="198" y="133"/>
                      <a:pt x="198" y="133"/>
                    </a:cubicBezTo>
                    <a:cubicBezTo>
                      <a:pt x="195" y="136"/>
                      <a:pt x="195" y="136"/>
                      <a:pt x="195" y="136"/>
                    </a:cubicBezTo>
                    <a:cubicBezTo>
                      <a:pt x="194" y="137"/>
                      <a:pt x="193" y="137"/>
                      <a:pt x="193" y="138"/>
                    </a:cubicBezTo>
                    <a:cubicBezTo>
                      <a:pt x="192" y="138"/>
                      <a:pt x="192" y="138"/>
                      <a:pt x="192" y="139"/>
                    </a:cubicBezTo>
                    <a:cubicBezTo>
                      <a:pt x="191" y="141"/>
                      <a:pt x="192" y="145"/>
                      <a:pt x="192" y="147"/>
                    </a:cubicBezTo>
                    <a:cubicBezTo>
                      <a:pt x="192" y="150"/>
                      <a:pt x="192" y="150"/>
                      <a:pt x="192" y="150"/>
                    </a:cubicBezTo>
                    <a:cubicBezTo>
                      <a:pt x="193" y="154"/>
                      <a:pt x="194" y="157"/>
                      <a:pt x="195" y="160"/>
                    </a:cubicBezTo>
                    <a:cubicBezTo>
                      <a:pt x="196" y="162"/>
                      <a:pt x="196" y="163"/>
                      <a:pt x="197" y="165"/>
                    </a:cubicBezTo>
                    <a:cubicBezTo>
                      <a:pt x="197" y="166"/>
                      <a:pt x="197" y="166"/>
                      <a:pt x="197" y="166"/>
                    </a:cubicBezTo>
                    <a:cubicBezTo>
                      <a:pt x="198" y="168"/>
                      <a:pt x="199" y="170"/>
                      <a:pt x="200" y="172"/>
                    </a:cubicBezTo>
                    <a:cubicBezTo>
                      <a:pt x="201" y="174"/>
                      <a:pt x="202" y="175"/>
                      <a:pt x="202" y="177"/>
                    </a:cubicBezTo>
                    <a:cubicBezTo>
                      <a:pt x="202" y="178"/>
                      <a:pt x="202" y="178"/>
                      <a:pt x="202" y="178"/>
                    </a:cubicBezTo>
                    <a:cubicBezTo>
                      <a:pt x="202" y="178"/>
                      <a:pt x="203" y="178"/>
                      <a:pt x="203" y="179"/>
                    </a:cubicBezTo>
                    <a:cubicBezTo>
                      <a:pt x="205" y="188"/>
                      <a:pt x="205" y="189"/>
                      <a:pt x="204" y="190"/>
                    </a:cubicBezTo>
                    <a:cubicBezTo>
                      <a:pt x="203" y="192"/>
                      <a:pt x="200" y="192"/>
                      <a:pt x="197" y="193"/>
                    </a:cubicBezTo>
                    <a:cubicBezTo>
                      <a:pt x="196" y="193"/>
                      <a:pt x="195" y="193"/>
                      <a:pt x="195" y="193"/>
                    </a:cubicBezTo>
                    <a:cubicBezTo>
                      <a:pt x="196" y="194"/>
                      <a:pt x="197" y="196"/>
                      <a:pt x="197" y="198"/>
                    </a:cubicBezTo>
                    <a:cubicBezTo>
                      <a:pt x="197" y="201"/>
                      <a:pt x="194" y="202"/>
                      <a:pt x="190" y="203"/>
                    </a:cubicBezTo>
                    <a:cubicBezTo>
                      <a:pt x="189" y="203"/>
                      <a:pt x="188" y="203"/>
                      <a:pt x="188" y="203"/>
                    </a:cubicBezTo>
                    <a:cubicBezTo>
                      <a:pt x="187" y="205"/>
                      <a:pt x="187" y="206"/>
                      <a:pt x="187" y="208"/>
                    </a:cubicBezTo>
                    <a:cubicBezTo>
                      <a:pt x="188" y="210"/>
                      <a:pt x="188" y="210"/>
                      <a:pt x="188" y="210"/>
                    </a:cubicBezTo>
                    <a:cubicBezTo>
                      <a:pt x="188" y="213"/>
                      <a:pt x="189" y="217"/>
                      <a:pt x="188" y="220"/>
                    </a:cubicBezTo>
                    <a:cubicBezTo>
                      <a:pt x="188" y="221"/>
                      <a:pt x="188" y="221"/>
                      <a:pt x="188" y="221"/>
                    </a:cubicBezTo>
                    <a:cubicBezTo>
                      <a:pt x="188" y="222"/>
                      <a:pt x="188" y="222"/>
                      <a:pt x="188" y="222"/>
                    </a:cubicBezTo>
                    <a:cubicBezTo>
                      <a:pt x="189" y="224"/>
                      <a:pt x="189" y="224"/>
                      <a:pt x="189" y="224"/>
                    </a:cubicBezTo>
                    <a:cubicBezTo>
                      <a:pt x="189" y="225"/>
                      <a:pt x="189" y="227"/>
                      <a:pt x="187" y="228"/>
                    </a:cubicBezTo>
                    <a:cubicBezTo>
                      <a:pt x="187" y="232"/>
                      <a:pt x="187" y="232"/>
                      <a:pt x="187" y="232"/>
                    </a:cubicBezTo>
                    <a:cubicBezTo>
                      <a:pt x="186" y="230"/>
                      <a:pt x="186" y="230"/>
                      <a:pt x="186" y="230"/>
                    </a:cubicBezTo>
                    <a:cubicBezTo>
                      <a:pt x="184" y="231"/>
                      <a:pt x="183" y="231"/>
                      <a:pt x="182" y="231"/>
                    </a:cubicBezTo>
                    <a:cubicBezTo>
                      <a:pt x="178" y="233"/>
                      <a:pt x="178" y="233"/>
                      <a:pt x="178" y="233"/>
                    </a:cubicBezTo>
                    <a:cubicBezTo>
                      <a:pt x="172" y="235"/>
                      <a:pt x="166" y="237"/>
                      <a:pt x="160" y="239"/>
                    </a:cubicBezTo>
                    <a:cubicBezTo>
                      <a:pt x="159" y="240"/>
                      <a:pt x="157" y="240"/>
                      <a:pt x="155" y="241"/>
                    </a:cubicBezTo>
                    <a:cubicBezTo>
                      <a:pt x="155" y="241"/>
                      <a:pt x="155" y="241"/>
                      <a:pt x="155" y="241"/>
                    </a:cubicBezTo>
                    <a:cubicBezTo>
                      <a:pt x="151" y="243"/>
                      <a:pt x="147" y="244"/>
                      <a:pt x="144" y="246"/>
                    </a:cubicBezTo>
                    <a:cubicBezTo>
                      <a:pt x="143" y="247"/>
                      <a:pt x="143" y="247"/>
                      <a:pt x="143" y="247"/>
                    </a:cubicBezTo>
                    <a:cubicBezTo>
                      <a:pt x="141" y="247"/>
                      <a:pt x="139" y="249"/>
                      <a:pt x="138" y="251"/>
                    </a:cubicBezTo>
                    <a:cubicBezTo>
                      <a:pt x="137" y="251"/>
                      <a:pt x="137" y="251"/>
                      <a:pt x="137" y="251"/>
                    </a:cubicBezTo>
                    <a:cubicBezTo>
                      <a:pt x="137" y="252"/>
                      <a:pt x="136" y="253"/>
                      <a:pt x="136" y="253"/>
                    </a:cubicBezTo>
                    <a:cubicBezTo>
                      <a:pt x="136" y="253"/>
                      <a:pt x="135" y="254"/>
                      <a:pt x="135" y="254"/>
                    </a:cubicBezTo>
                    <a:cubicBezTo>
                      <a:pt x="134" y="256"/>
                      <a:pt x="134" y="256"/>
                      <a:pt x="134" y="256"/>
                    </a:cubicBezTo>
                    <a:cubicBezTo>
                      <a:pt x="133" y="256"/>
                      <a:pt x="132" y="257"/>
                      <a:pt x="132" y="258"/>
                    </a:cubicBezTo>
                    <a:cubicBezTo>
                      <a:pt x="131" y="258"/>
                      <a:pt x="130" y="259"/>
                      <a:pt x="129" y="259"/>
                    </a:cubicBezTo>
                    <a:cubicBezTo>
                      <a:pt x="128" y="260"/>
                      <a:pt x="128" y="260"/>
                      <a:pt x="127" y="260"/>
                    </a:cubicBezTo>
                    <a:cubicBezTo>
                      <a:pt x="120" y="261"/>
                      <a:pt x="120" y="261"/>
                      <a:pt x="120" y="261"/>
                    </a:cubicBezTo>
                    <a:cubicBezTo>
                      <a:pt x="117" y="261"/>
                      <a:pt x="114" y="262"/>
                      <a:pt x="111" y="262"/>
                    </a:cubicBezTo>
                    <a:cubicBezTo>
                      <a:pt x="109" y="262"/>
                      <a:pt x="109" y="262"/>
                      <a:pt x="109" y="262"/>
                    </a:cubicBezTo>
                    <a:cubicBezTo>
                      <a:pt x="108" y="262"/>
                      <a:pt x="106" y="262"/>
                      <a:pt x="104" y="262"/>
                    </a:cubicBezTo>
                    <a:cubicBezTo>
                      <a:pt x="100" y="262"/>
                      <a:pt x="97" y="263"/>
                      <a:pt x="95" y="264"/>
                    </a:cubicBezTo>
                    <a:cubicBezTo>
                      <a:pt x="93" y="264"/>
                      <a:pt x="92" y="266"/>
                      <a:pt x="90" y="268"/>
                    </a:cubicBezTo>
                    <a:cubicBezTo>
                      <a:pt x="90" y="268"/>
                      <a:pt x="90" y="268"/>
                      <a:pt x="90" y="268"/>
                    </a:cubicBezTo>
                    <a:cubicBezTo>
                      <a:pt x="89" y="269"/>
                      <a:pt x="89" y="269"/>
                      <a:pt x="88" y="270"/>
                    </a:cubicBezTo>
                    <a:cubicBezTo>
                      <a:pt x="87" y="271"/>
                      <a:pt x="87" y="271"/>
                      <a:pt x="87" y="271"/>
                    </a:cubicBezTo>
                    <a:cubicBezTo>
                      <a:pt x="86" y="271"/>
                      <a:pt x="86" y="272"/>
                      <a:pt x="86" y="272"/>
                    </a:cubicBezTo>
                    <a:cubicBezTo>
                      <a:pt x="86" y="272"/>
                      <a:pt x="86" y="272"/>
                      <a:pt x="86" y="272"/>
                    </a:cubicBezTo>
                    <a:cubicBezTo>
                      <a:pt x="86" y="273"/>
                      <a:pt x="86" y="273"/>
                      <a:pt x="86" y="273"/>
                    </a:cubicBezTo>
                    <a:cubicBezTo>
                      <a:pt x="86" y="274"/>
                      <a:pt x="86" y="275"/>
                      <a:pt x="86" y="276"/>
                    </a:cubicBezTo>
                    <a:cubicBezTo>
                      <a:pt x="85" y="277"/>
                      <a:pt x="84" y="279"/>
                      <a:pt x="83" y="281"/>
                    </a:cubicBezTo>
                    <a:cubicBezTo>
                      <a:pt x="82" y="282"/>
                      <a:pt x="81" y="283"/>
                      <a:pt x="80" y="284"/>
                    </a:cubicBezTo>
                    <a:cubicBezTo>
                      <a:pt x="79" y="285"/>
                      <a:pt x="78" y="286"/>
                      <a:pt x="77" y="286"/>
                    </a:cubicBezTo>
                    <a:cubicBezTo>
                      <a:pt x="76" y="287"/>
                      <a:pt x="76" y="287"/>
                      <a:pt x="76" y="287"/>
                    </a:cubicBezTo>
                    <a:cubicBezTo>
                      <a:pt x="75" y="287"/>
                      <a:pt x="75" y="287"/>
                      <a:pt x="75" y="287"/>
                    </a:cubicBezTo>
                    <a:cubicBezTo>
                      <a:pt x="75" y="287"/>
                      <a:pt x="75" y="287"/>
                      <a:pt x="75" y="287"/>
                    </a:cubicBezTo>
                    <a:cubicBezTo>
                      <a:pt x="74" y="287"/>
                      <a:pt x="73" y="286"/>
                      <a:pt x="72" y="286"/>
                    </a:cubicBezTo>
                    <a:cubicBezTo>
                      <a:pt x="71" y="286"/>
                      <a:pt x="71" y="286"/>
                      <a:pt x="70" y="286"/>
                    </a:cubicBezTo>
                    <a:cubicBezTo>
                      <a:pt x="70" y="286"/>
                      <a:pt x="70" y="286"/>
                      <a:pt x="70" y="286"/>
                    </a:cubicBezTo>
                    <a:cubicBezTo>
                      <a:pt x="69" y="286"/>
                      <a:pt x="69" y="286"/>
                      <a:pt x="68" y="286"/>
                    </a:cubicBezTo>
                    <a:cubicBezTo>
                      <a:pt x="67" y="286"/>
                      <a:pt x="67" y="286"/>
                      <a:pt x="67" y="286"/>
                    </a:cubicBezTo>
                    <a:cubicBezTo>
                      <a:pt x="67" y="286"/>
                      <a:pt x="66" y="286"/>
                      <a:pt x="66" y="287"/>
                    </a:cubicBezTo>
                    <a:cubicBezTo>
                      <a:pt x="65" y="286"/>
                      <a:pt x="65" y="286"/>
                      <a:pt x="65" y="286"/>
                    </a:cubicBezTo>
                    <a:cubicBezTo>
                      <a:pt x="65" y="286"/>
                      <a:pt x="65" y="286"/>
                      <a:pt x="65" y="286"/>
                    </a:cubicBezTo>
                    <a:cubicBezTo>
                      <a:pt x="65" y="286"/>
                      <a:pt x="65" y="286"/>
                      <a:pt x="65" y="286"/>
                    </a:cubicBezTo>
                    <a:cubicBezTo>
                      <a:pt x="66" y="287"/>
                      <a:pt x="66" y="287"/>
                      <a:pt x="66" y="287"/>
                    </a:cubicBezTo>
                    <a:cubicBezTo>
                      <a:pt x="64" y="288"/>
                      <a:pt x="64" y="288"/>
                      <a:pt x="64" y="288"/>
                    </a:cubicBezTo>
                    <a:cubicBezTo>
                      <a:pt x="64" y="288"/>
                      <a:pt x="63" y="289"/>
                      <a:pt x="62" y="289"/>
                    </a:cubicBezTo>
                    <a:cubicBezTo>
                      <a:pt x="61" y="289"/>
                      <a:pt x="60" y="289"/>
                      <a:pt x="60" y="289"/>
                    </a:cubicBezTo>
                    <a:cubicBezTo>
                      <a:pt x="56" y="289"/>
                      <a:pt x="54" y="287"/>
                      <a:pt x="52" y="284"/>
                    </a:cubicBezTo>
                    <a:cubicBezTo>
                      <a:pt x="52" y="283"/>
                      <a:pt x="52" y="282"/>
                      <a:pt x="51" y="282"/>
                    </a:cubicBezTo>
                    <a:cubicBezTo>
                      <a:pt x="51" y="281"/>
                      <a:pt x="51" y="280"/>
                      <a:pt x="51" y="279"/>
                    </a:cubicBezTo>
                    <a:cubicBezTo>
                      <a:pt x="50" y="280"/>
                      <a:pt x="50" y="280"/>
                      <a:pt x="50" y="280"/>
                    </a:cubicBezTo>
                    <a:cubicBezTo>
                      <a:pt x="49" y="280"/>
                      <a:pt x="49" y="280"/>
                      <a:pt x="48" y="281"/>
                    </a:cubicBezTo>
                    <a:cubicBezTo>
                      <a:pt x="45" y="283"/>
                      <a:pt x="43" y="283"/>
                      <a:pt x="40" y="283"/>
                    </a:cubicBezTo>
                    <a:cubicBezTo>
                      <a:pt x="38" y="283"/>
                      <a:pt x="37" y="283"/>
                      <a:pt x="36" y="283"/>
                    </a:cubicBezTo>
                    <a:cubicBezTo>
                      <a:pt x="36" y="284"/>
                      <a:pt x="36" y="285"/>
                      <a:pt x="35" y="286"/>
                    </a:cubicBezTo>
                    <a:cubicBezTo>
                      <a:pt x="35" y="287"/>
                      <a:pt x="34" y="288"/>
                      <a:pt x="34" y="288"/>
                    </a:cubicBezTo>
                    <a:cubicBezTo>
                      <a:pt x="31" y="290"/>
                      <a:pt x="26" y="291"/>
                      <a:pt x="21" y="293"/>
                    </a:cubicBezTo>
                    <a:cubicBezTo>
                      <a:pt x="20" y="293"/>
                      <a:pt x="20" y="293"/>
                      <a:pt x="20" y="293"/>
                    </a:cubicBezTo>
                    <a:cubicBezTo>
                      <a:pt x="20" y="293"/>
                      <a:pt x="19" y="293"/>
                      <a:pt x="19" y="293"/>
                    </a:cubicBezTo>
                    <a:cubicBezTo>
                      <a:pt x="11" y="296"/>
                      <a:pt x="11" y="296"/>
                      <a:pt x="11" y="296"/>
                    </a:cubicBezTo>
                    <a:cubicBezTo>
                      <a:pt x="11" y="296"/>
                      <a:pt x="11" y="297"/>
                      <a:pt x="11" y="298"/>
                    </a:cubicBezTo>
                    <a:cubicBezTo>
                      <a:pt x="11" y="299"/>
                      <a:pt x="10" y="300"/>
                      <a:pt x="10" y="300"/>
                    </a:cubicBezTo>
                    <a:cubicBezTo>
                      <a:pt x="10" y="302"/>
                      <a:pt x="10" y="302"/>
                      <a:pt x="10" y="302"/>
                    </a:cubicBezTo>
                    <a:cubicBezTo>
                      <a:pt x="10" y="302"/>
                      <a:pt x="10" y="302"/>
                      <a:pt x="10" y="302"/>
                    </a:cubicBezTo>
                    <a:cubicBezTo>
                      <a:pt x="9" y="308"/>
                      <a:pt x="9" y="308"/>
                      <a:pt x="9" y="308"/>
                    </a:cubicBezTo>
                    <a:cubicBezTo>
                      <a:pt x="9" y="310"/>
                      <a:pt x="8" y="311"/>
                      <a:pt x="7" y="312"/>
                    </a:cubicBezTo>
                    <a:cubicBezTo>
                      <a:pt x="6" y="313"/>
                      <a:pt x="6" y="313"/>
                      <a:pt x="5" y="314"/>
                    </a:cubicBezTo>
                    <a:cubicBezTo>
                      <a:pt x="4" y="315"/>
                      <a:pt x="4" y="315"/>
                      <a:pt x="4" y="315"/>
                    </a:cubicBezTo>
                    <a:cubicBezTo>
                      <a:pt x="3" y="315"/>
                      <a:pt x="3" y="315"/>
                      <a:pt x="2" y="315"/>
                    </a:cubicBezTo>
                    <a:cubicBezTo>
                      <a:pt x="1" y="316"/>
                      <a:pt x="1" y="316"/>
                      <a:pt x="1" y="316"/>
                    </a:cubicBezTo>
                    <a:cubicBezTo>
                      <a:pt x="1" y="316"/>
                      <a:pt x="1" y="316"/>
                      <a:pt x="1" y="316"/>
                    </a:cubicBezTo>
                    <a:cubicBezTo>
                      <a:pt x="0" y="321"/>
                      <a:pt x="0" y="321"/>
                      <a:pt x="0" y="321"/>
                    </a:cubicBezTo>
                    <a:cubicBezTo>
                      <a:pt x="1" y="322"/>
                      <a:pt x="1" y="322"/>
                      <a:pt x="1" y="322"/>
                    </a:cubicBezTo>
                    <a:cubicBezTo>
                      <a:pt x="1" y="322"/>
                      <a:pt x="1" y="322"/>
                      <a:pt x="1" y="322"/>
                    </a:cubicBezTo>
                    <a:cubicBezTo>
                      <a:pt x="2" y="323"/>
                      <a:pt x="2" y="323"/>
                      <a:pt x="2" y="323"/>
                    </a:cubicBezTo>
                    <a:cubicBezTo>
                      <a:pt x="3" y="324"/>
                      <a:pt x="3" y="324"/>
                      <a:pt x="3" y="324"/>
                    </a:cubicBezTo>
                    <a:cubicBezTo>
                      <a:pt x="2" y="324"/>
                      <a:pt x="2" y="324"/>
                      <a:pt x="2" y="324"/>
                    </a:cubicBezTo>
                    <a:cubicBezTo>
                      <a:pt x="3" y="325"/>
                      <a:pt x="3" y="325"/>
                      <a:pt x="3" y="325"/>
                    </a:cubicBezTo>
                    <a:cubicBezTo>
                      <a:pt x="4" y="325"/>
                      <a:pt x="4" y="325"/>
                      <a:pt x="4" y="325"/>
                    </a:cubicBezTo>
                    <a:cubicBezTo>
                      <a:pt x="4" y="326"/>
                      <a:pt x="5" y="327"/>
                      <a:pt x="5" y="327"/>
                    </a:cubicBezTo>
                    <a:cubicBezTo>
                      <a:pt x="6" y="328"/>
                      <a:pt x="6" y="328"/>
                      <a:pt x="6" y="328"/>
                    </a:cubicBezTo>
                    <a:cubicBezTo>
                      <a:pt x="6" y="329"/>
                      <a:pt x="6" y="331"/>
                      <a:pt x="5" y="333"/>
                    </a:cubicBezTo>
                    <a:cubicBezTo>
                      <a:pt x="5" y="334"/>
                      <a:pt x="5" y="334"/>
                      <a:pt x="5" y="334"/>
                    </a:cubicBezTo>
                    <a:cubicBezTo>
                      <a:pt x="3" y="334"/>
                      <a:pt x="3" y="334"/>
                      <a:pt x="3" y="334"/>
                    </a:cubicBezTo>
                    <a:cubicBezTo>
                      <a:pt x="3" y="335"/>
                      <a:pt x="3" y="335"/>
                      <a:pt x="3" y="335"/>
                    </a:cubicBezTo>
                    <a:cubicBezTo>
                      <a:pt x="4" y="335"/>
                      <a:pt x="4" y="335"/>
                      <a:pt x="4" y="335"/>
                    </a:cubicBezTo>
                    <a:cubicBezTo>
                      <a:pt x="4" y="337"/>
                      <a:pt x="4" y="338"/>
                      <a:pt x="4" y="338"/>
                    </a:cubicBezTo>
                    <a:cubicBezTo>
                      <a:pt x="5" y="338"/>
                      <a:pt x="5" y="338"/>
                      <a:pt x="6" y="338"/>
                    </a:cubicBezTo>
                    <a:cubicBezTo>
                      <a:pt x="7" y="337"/>
                      <a:pt x="7" y="337"/>
                      <a:pt x="7" y="337"/>
                    </a:cubicBezTo>
                    <a:cubicBezTo>
                      <a:pt x="9" y="337"/>
                      <a:pt x="11" y="337"/>
                      <a:pt x="13" y="336"/>
                    </a:cubicBezTo>
                    <a:cubicBezTo>
                      <a:pt x="14" y="336"/>
                      <a:pt x="14" y="336"/>
                      <a:pt x="14" y="336"/>
                    </a:cubicBezTo>
                    <a:cubicBezTo>
                      <a:pt x="14" y="336"/>
                      <a:pt x="14" y="336"/>
                      <a:pt x="14" y="336"/>
                    </a:cubicBezTo>
                    <a:cubicBezTo>
                      <a:pt x="15" y="336"/>
                      <a:pt x="16" y="336"/>
                      <a:pt x="17" y="337"/>
                    </a:cubicBezTo>
                    <a:cubicBezTo>
                      <a:pt x="19" y="337"/>
                      <a:pt x="21" y="338"/>
                      <a:pt x="22" y="338"/>
                    </a:cubicBezTo>
                    <a:cubicBezTo>
                      <a:pt x="24" y="339"/>
                      <a:pt x="25" y="340"/>
                      <a:pt x="26" y="341"/>
                    </a:cubicBezTo>
                    <a:cubicBezTo>
                      <a:pt x="27" y="341"/>
                      <a:pt x="27" y="341"/>
                      <a:pt x="27" y="341"/>
                    </a:cubicBezTo>
                    <a:cubicBezTo>
                      <a:pt x="27" y="342"/>
                      <a:pt x="28" y="342"/>
                      <a:pt x="28" y="343"/>
                    </a:cubicBezTo>
                    <a:cubicBezTo>
                      <a:pt x="30" y="344"/>
                      <a:pt x="30" y="344"/>
                      <a:pt x="30" y="344"/>
                    </a:cubicBezTo>
                    <a:cubicBezTo>
                      <a:pt x="33" y="346"/>
                      <a:pt x="35" y="347"/>
                      <a:pt x="36" y="352"/>
                    </a:cubicBezTo>
                    <a:cubicBezTo>
                      <a:pt x="36" y="357"/>
                      <a:pt x="37" y="362"/>
                      <a:pt x="38" y="366"/>
                    </a:cubicBezTo>
                    <a:cubicBezTo>
                      <a:pt x="38" y="368"/>
                      <a:pt x="38" y="368"/>
                      <a:pt x="38" y="368"/>
                    </a:cubicBezTo>
                    <a:cubicBezTo>
                      <a:pt x="38" y="370"/>
                      <a:pt x="39" y="371"/>
                      <a:pt x="39" y="372"/>
                    </a:cubicBezTo>
                    <a:cubicBezTo>
                      <a:pt x="39" y="375"/>
                      <a:pt x="39" y="375"/>
                      <a:pt x="39" y="375"/>
                    </a:cubicBezTo>
                    <a:cubicBezTo>
                      <a:pt x="39" y="375"/>
                      <a:pt x="41" y="377"/>
                      <a:pt x="43" y="378"/>
                    </a:cubicBezTo>
                    <a:cubicBezTo>
                      <a:pt x="46" y="381"/>
                      <a:pt x="46" y="381"/>
                      <a:pt x="46" y="381"/>
                    </a:cubicBezTo>
                    <a:cubicBezTo>
                      <a:pt x="43" y="384"/>
                      <a:pt x="43" y="384"/>
                      <a:pt x="43" y="384"/>
                    </a:cubicBezTo>
                    <a:cubicBezTo>
                      <a:pt x="42" y="385"/>
                      <a:pt x="41" y="386"/>
                      <a:pt x="39" y="387"/>
                    </a:cubicBezTo>
                    <a:cubicBezTo>
                      <a:pt x="52" y="385"/>
                      <a:pt x="52" y="385"/>
                      <a:pt x="52" y="385"/>
                    </a:cubicBezTo>
                    <a:cubicBezTo>
                      <a:pt x="36" y="392"/>
                      <a:pt x="36" y="392"/>
                      <a:pt x="36" y="392"/>
                    </a:cubicBezTo>
                    <a:cubicBezTo>
                      <a:pt x="37" y="392"/>
                      <a:pt x="37" y="392"/>
                      <a:pt x="37" y="392"/>
                    </a:cubicBezTo>
                    <a:cubicBezTo>
                      <a:pt x="40" y="392"/>
                      <a:pt x="42" y="392"/>
                      <a:pt x="46" y="394"/>
                    </a:cubicBezTo>
                    <a:cubicBezTo>
                      <a:pt x="48" y="395"/>
                      <a:pt x="50" y="396"/>
                      <a:pt x="52" y="397"/>
                    </a:cubicBezTo>
                    <a:cubicBezTo>
                      <a:pt x="53" y="398"/>
                      <a:pt x="54" y="399"/>
                      <a:pt x="55" y="399"/>
                    </a:cubicBezTo>
                    <a:cubicBezTo>
                      <a:pt x="56" y="400"/>
                      <a:pt x="56" y="400"/>
                      <a:pt x="57" y="400"/>
                    </a:cubicBezTo>
                    <a:cubicBezTo>
                      <a:pt x="58" y="400"/>
                      <a:pt x="58" y="400"/>
                      <a:pt x="58" y="400"/>
                    </a:cubicBezTo>
                    <a:cubicBezTo>
                      <a:pt x="61" y="402"/>
                      <a:pt x="64" y="405"/>
                      <a:pt x="66" y="409"/>
                    </a:cubicBezTo>
                    <a:cubicBezTo>
                      <a:pt x="67" y="411"/>
                      <a:pt x="68" y="412"/>
                      <a:pt x="68" y="414"/>
                    </a:cubicBezTo>
                    <a:cubicBezTo>
                      <a:pt x="68" y="416"/>
                      <a:pt x="69" y="417"/>
                      <a:pt x="68" y="419"/>
                    </a:cubicBezTo>
                    <a:cubicBezTo>
                      <a:pt x="68" y="421"/>
                      <a:pt x="68" y="422"/>
                      <a:pt x="67" y="423"/>
                    </a:cubicBezTo>
                    <a:cubicBezTo>
                      <a:pt x="66" y="424"/>
                      <a:pt x="66" y="424"/>
                      <a:pt x="66" y="424"/>
                    </a:cubicBezTo>
                    <a:cubicBezTo>
                      <a:pt x="67" y="425"/>
                      <a:pt x="67" y="425"/>
                      <a:pt x="67" y="425"/>
                    </a:cubicBezTo>
                    <a:cubicBezTo>
                      <a:pt x="69" y="426"/>
                      <a:pt x="69" y="427"/>
                      <a:pt x="70" y="428"/>
                    </a:cubicBezTo>
                    <a:cubicBezTo>
                      <a:pt x="70" y="429"/>
                      <a:pt x="71" y="429"/>
                      <a:pt x="71" y="429"/>
                    </a:cubicBezTo>
                    <a:cubicBezTo>
                      <a:pt x="71" y="429"/>
                      <a:pt x="71" y="429"/>
                      <a:pt x="71" y="429"/>
                    </a:cubicBezTo>
                    <a:cubicBezTo>
                      <a:pt x="71" y="430"/>
                      <a:pt x="71" y="430"/>
                      <a:pt x="71" y="430"/>
                    </a:cubicBezTo>
                    <a:cubicBezTo>
                      <a:pt x="72" y="430"/>
                      <a:pt x="72" y="430"/>
                      <a:pt x="72" y="430"/>
                    </a:cubicBezTo>
                    <a:cubicBezTo>
                      <a:pt x="75" y="429"/>
                      <a:pt x="77" y="429"/>
                      <a:pt x="77" y="428"/>
                    </a:cubicBezTo>
                    <a:cubicBezTo>
                      <a:pt x="81" y="423"/>
                      <a:pt x="81" y="423"/>
                      <a:pt x="81" y="423"/>
                    </a:cubicBezTo>
                    <a:cubicBezTo>
                      <a:pt x="83" y="430"/>
                      <a:pt x="83" y="430"/>
                      <a:pt x="83" y="430"/>
                    </a:cubicBezTo>
                    <a:cubicBezTo>
                      <a:pt x="83" y="430"/>
                      <a:pt x="84" y="431"/>
                      <a:pt x="84" y="431"/>
                    </a:cubicBezTo>
                    <a:cubicBezTo>
                      <a:pt x="84" y="432"/>
                      <a:pt x="84" y="432"/>
                      <a:pt x="84" y="432"/>
                    </a:cubicBezTo>
                    <a:cubicBezTo>
                      <a:pt x="84" y="432"/>
                      <a:pt x="84" y="432"/>
                      <a:pt x="84" y="432"/>
                    </a:cubicBezTo>
                    <a:cubicBezTo>
                      <a:pt x="84" y="433"/>
                      <a:pt x="84" y="433"/>
                      <a:pt x="84" y="433"/>
                    </a:cubicBezTo>
                    <a:cubicBezTo>
                      <a:pt x="85" y="434"/>
                      <a:pt x="86" y="435"/>
                      <a:pt x="88" y="436"/>
                    </a:cubicBezTo>
                    <a:cubicBezTo>
                      <a:pt x="93" y="439"/>
                      <a:pt x="100" y="439"/>
                      <a:pt x="107" y="439"/>
                    </a:cubicBezTo>
                    <a:cubicBezTo>
                      <a:pt x="110" y="440"/>
                      <a:pt x="113" y="440"/>
                      <a:pt x="115" y="440"/>
                    </a:cubicBezTo>
                    <a:cubicBezTo>
                      <a:pt x="116" y="440"/>
                      <a:pt x="116" y="440"/>
                      <a:pt x="116" y="440"/>
                    </a:cubicBezTo>
                    <a:cubicBezTo>
                      <a:pt x="117" y="440"/>
                      <a:pt x="117" y="440"/>
                      <a:pt x="117" y="440"/>
                    </a:cubicBezTo>
                    <a:cubicBezTo>
                      <a:pt x="119" y="439"/>
                      <a:pt x="121" y="438"/>
                      <a:pt x="124" y="437"/>
                    </a:cubicBezTo>
                    <a:cubicBezTo>
                      <a:pt x="125" y="436"/>
                      <a:pt x="125" y="436"/>
                      <a:pt x="125" y="436"/>
                    </a:cubicBezTo>
                    <a:cubicBezTo>
                      <a:pt x="126" y="440"/>
                      <a:pt x="126" y="440"/>
                      <a:pt x="126" y="440"/>
                    </a:cubicBezTo>
                    <a:cubicBezTo>
                      <a:pt x="125" y="440"/>
                      <a:pt x="125" y="440"/>
                      <a:pt x="125" y="440"/>
                    </a:cubicBezTo>
                    <a:cubicBezTo>
                      <a:pt x="123" y="441"/>
                      <a:pt x="121" y="442"/>
                      <a:pt x="118" y="443"/>
                    </a:cubicBezTo>
                    <a:cubicBezTo>
                      <a:pt x="118" y="443"/>
                      <a:pt x="117" y="443"/>
                      <a:pt x="117" y="443"/>
                    </a:cubicBezTo>
                    <a:cubicBezTo>
                      <a:pt x="116" y="444"/>
                      <a:pt x="116" y="444"/>
                      <a:pt x="116" y="444"/>
                    </a:cubicBezTo>
                    <a:cubicBezTo>
                      <a:pt x="116" y="444"/>
                      <a:pt x="116" y="444"/>
                      <a:pt x="116" y="444"/>
                    </a:cubicBezTo>
                    <a:cubicBezTo>
                      <a:pt x="116" y="444"/>
                      <a:pt x="119" y="443"/>
                      <a:pt x="121" y="443"/>
                    </a:cubicBezTo>
                    <a:cubicBezTo>
                      <a:pt x="121" y="443"/>
                      <a:pt x="122" y="443"/>
                      <a:pt x="122" y="443"/>
                    </a:cubicBezTo>
                    <a:cubicBezTo>
                      <a:pt x="122" y="443"/>
                      <a:pt x="123" y="444"/>
                      <a:pt x="123" y="444"/>
                    </a:cubicBezTo>
                    <a:cubicBezTo>
                      <a:pt x="123" y="444"/>
                      <a:pt x="123" y="445"/>
                      <a:pt x="123" y="445"/>
                    </a:cubicBezTo>
                    <a:cubicBezTo>
                      <a:pt x="123" y="447"/>
                      <a:pt x="122" y="449"/>
                      <a:pt x="122" y="450"/>
                    </a:cubicBezTo>
                    <a:cubicBezTo>
                      <a:pt x="122" y="451"/>
                      <a:pt x="122" y="453"/>
                      <a:pt x="123" y="454"/>
                    </a:cubicBezTo>
                    <a:cubicBezTo>
                      <a:pt x="124" y="456"/>
                      <a:pt x="125" y="457"/>
                      <a:pt x="126" y="459"/>
                    </a:cubicBezTo>
                    <a:cubicBezTo>
                      <a:pt x="126" y="460"/>
                      <a:pt x="126" y="460"/>
                      <a:pt x="126" y="461"/>
                    </a:cubicBezTo>
                    <a:cubicBezTo>
                      <a:pt x="127" y="463"/>
                      <a:pt x="128" y="466"/>
                      <a:pt x="129" y="468"/>
                    </a:cubicBezTo>
                    <a:cubicBezTo>
                      <a:pt x="129" y="469"/>
                      <a:pt x="129" y="469"/>
                      <a:pt x="129" y="469"/>
                    </a:cubicBezTo>
                    <a:cubicBezTo>
                      <a:pt x="130" y="471"/>
                      <a:pt x="132" y="473"/>
                      <a:pt x="135" y="475"/>
                    </a:cubicBezTo>
                    <a:cubicBezTo>
                      <a:pt x="137" y="476"/>
                      <a:pt x="140" y="477"/>
                      <a:pt x="142" y="478"/>
                    </a:cubicBezTo>
                    <a:cubicBezTo>
                      <a:pt x="145" y="479"/>
                      <a:pt x="147" y="480"/>
                      <a:pt x="149" y="481"/>
                    </a:cubicBezTo>
                    <a:cubicBezTo>
                      <a:pt x="149" y="482"/>
                      <a:pt x="148" y="483"/>
                      <a:pt x="148" y="484"/>
                    </a:cubicBezTo>
                    <a:cubicBezTo>
                      <a:pt x="143" y="488"/>
                      <a:pt x="143" y="488"/>
                      <a:pt x="143" y="488"/>
                    </a:cubicBezTo>
                    <a:cubicBezTo>
                      <a:pt x="143" y="489"/>
                      <a:pt x="143" y="489"/>
                      <a:pt x="143" y="489"/>
                    </a:cubicBezTo>
                    <a:cubicBezTo>
                      <a:pt x="142" y="490"/>
                      <a:pt x="142" y="491"/>
                      <a:pt x="142" y="492"/>
                    </a:cubicBezTo>
                    <a:cubicBezTo>
                      <a:pt x="142" y="493"/>
                      <a:pt x="143" y="494"/>
                      <a:pt x="143" y="495"/>
                    </a:cubicBezTo>
                    <a:cubicBezTo>
                      <a:pt x="143" y="496"/>
                      <a:pt x="143" y="496"/>
                      <a:pt x="143" y="496"/>
                    </a:cubicBezTo>
                    <a:cubicBezTo>
                      <a:pt x="144" y="497"/>
                      <a:pt x="144" y="498"/>
                      <a:pt x="144" y="499"/>
                    </a:cubicBezTo>
                    <a:cubicBezTo>
                      <a:pt x="147" y="496"/>
                      <a:pt x="147" y="496"/>
                      <a:pt x="147" y="496"/>
                    </a:cubicBezTo>
                    <a:cubicBezTo>
                      <a:pt x="148" y="501"/>
                      <a:pt x="148" y="501"/>
                      <a:pt x="148" y="501"/>
                    </a:cubicBezTo>
                    <a:cubicBezTo>
                      <a:pt x="148" y="501"/>
                      <a:pt x="148" y="501"/>
                      <a:pt x="148" y="501"/>
                    </a:cubicBezTo>
                    <a:cubicBezTo>
                      <a:pt x="150" y="506"/>
                      <a:pt x="150" y="506"/>
                      <a:pt x="150" y="506"/>
                    </a:cubicBezTo>
                    <a:cubicBezTo>
                      <a:pt x="151" y="508"/>
                      <a:pt x="151" y="508"/>
                      <a:pt x="151" y="508"/>
                    </a:cubicBezTo>
                    <a:cubicBezTo>
                      <a:pt x="151" y="509"/>
                      <a:pt x="151" y="509"/>
                      <a:pt x="151" y="509"/>
                    </a:cubicBezTo>
                    <a:cubicBezTo>
                      <a:pt x="152" y="510"/>
                      <a:pt x="152" y="510"/>
                      <a:pt x="152" y="510"/>
                    </a:cubicBezTo>
                    <a:cubicBezTo>
                      <a:pt x="154" y="511"/>
                      <a:pt x="156" y="513"/>
                      <a:pt x="158" y="514"/>
                    </a:cubicBezTo>
                    <a:cubicBezTo>
                      <a:pt x="159" y="514"/>
                      <a:pt x="159" y="514"/>
                      <a:pt x="159" y="514"/>
                    </a:cubicBezTo>
                    <a:cubicBezTo>
                      <a:pt x="160" y="514"/>
                      <a:pt x="163" y="515"/>
                      <a:pt x="164" y="518"/>
                    </a:cubicBezTo>
                    <a:cubicBezTo>
                      <a:pt x="164" y="518"/>
                      <a:pt x="165" y="519"/>
                      <a:pt x="165" y="521"/>
                    </a:cubicBezTo>
                    <a:cubicBezTo>
                      <a:pt x="165" y="524"/>
                      <a:pt x="165" y="524"/>
                      <a:pt x="165" y="524"/>
                    </a:cubicBezTo>
                    <a:cubicBezTo>
                      <a:pt x="165" y="525"/>
                      <a:pt x="165" y="526"/>
                      <a:pt x="166" y="527"/>
                    </a:cubicBezTo>
                    <a:cubicBezTo>
                      <a:pt x="166" y="528"/>
                      <a:pt x="166" y="528"/>
                      <a:pt x="166" y="528"/>
                    </a:cubicBezTo>
                    <a:cubicBezTo>
                      <a:pt x="166" y="528"/>
                      <a:pt x="166" y="528"/>
                      <a:pt x="166" y="528"/>
                    </a:cubicBezTo>
                    <a:cubicBezTo>
                      <a:pt x="166" y="528"/>
                      <a:pt x="166" y="528"/>
                      <a:pt x="166" y="528"/>
                    </a:cubicBezTo>
                    <a:cubicBezTo>
                      <a:pt x="170" y="530"/>
                      <a:pt x="170" y="530"/>
                      <a:pt x="170" y="530"/>
                    </a:cubicBezTo>
                    <a:cubicBezTo>
                      <a:pt x="167" y="533"/>
                      <a:pt x="167" y="533"/>
                      <a:pt x="167" y="533"/>
                    </a:cubicBezTo>
                    <a:cubicBezTo>
                      <a:pt x="162" y="540"/>
                      <a:pt x="156" y="547"/>
                      <a:pt x="150" y="547"/>
                    </a:cubicBezTo>
                    <a:cubicBezTo>
                      <a:pt x="149" y="547"/>
                      <a:pt x="149" y="547"/>
                      <a:pt x="149" y="547"/>
                    </a:cubicBezTo>
                    <a:cubicBezTo>
                      <a:pt x="148" y="547"/>
                      <a:pt x="148" y="547"/>
                      <a:pt x="148" y="547"/>
                    </a:cubicBezTo>
                    <a:cubicBezTo>
                      <a:pt x="144" y="546"/>
                      <a:pt x="141" y="542"/>
                      <a:pt x="140" y="540"/>
                    </a:cubicBezTo>
                    <a:cubicBezTo>
                      <a:pt x="140" y="540"/>
                      <a:pt x="140" y="540"/>
                      <a:pt x="140" y="540"/>
                    </a:cubicBezTo>
                    <a:cubicBezTo>
                      <a:pt x="138" y="540"/>
                      <a:pt x="138" y="540"/>
                      <a:pt x="138" y="540"/>
                    </a:cubicBezTo>
                    <a:cubicBezTo>
                      <a:pt x="138" y="540"/>
                      <a:pt x="137" y="541"/>
                      <a:pt x="136" y="541"/>
                    </a:cubicBezTo>
                    <a:cubicBezTo>
                      <a:pt x="137" y="544"/>
                      <a:pt x="138" y="546"/>
                      <a:pt x="140" y="549"/>
                    </a:cubicBezTo>
                    <a:cubicBezTo>
                      <a:pt x="141" y="550"/>
                      <a:pt x="143" y="553"/>
                      <a:pt x="144" y="554"/>
                    </a:cubicBezTo>
                    <a:cubicBezTo>
                      <a:pt x="145" y="556"/>
                      <a:pt x="146" y="557"/>
                      <a:pt x="146" y="559"/>
                    </a:cubicBezTo>
                    <a:cubicBezTo>
                      <a:pt x="146" y="559"/>
                      <a:pt x="146" y="560"/>
                      <a:pt x="145" y="561"/>
                    </a:cubicBezTo>
                    <a:cubicBezTo>
                      <a:pt x="146" y="563"/>
                      <a:pt x="145" y="566"/>
                      <a:pt x="145" y="569"/>
                    </a:cubicBezTo>
                    <a:cubicBezTo>
                      <a:pt x="145" y="570"/>
                      <a:pt x="145" y="570"/>
                      <a:pt x="145" y="570"/>
                    </a:cubicBezTo>
                    <a:cubicBezTo>
                      <a:pt x="145" y="570"/>
                      <a:pt x="145" y="570"/>
                      <a:pt x="145" y="570"/>
                    </a:cubicBezTo>
                    <a:cubicBezTo>
                      <a:pt x="145" y="570"/>
                      <a:pt x="146" y="571"/>
                      <a:pt x="146" y="573"/>
                    </a:cubicBezTo>
                    <a:cubicBezTo>
                      <a:pt x="146" y="573"/>
                      <a:pt x="146" y="573"/>
                      <a:pt x="146" y="573"/>
                    </a:cubicBezTo>
                    <a:cubicBezTo>
                      <a:pt x="148" y="571"/>
                      <a:pt x="150" y="570"/>
                      <a:pt x="152" y="570"/>
                    </a:cubicBezTo>
                    <a:cubicBezTo>
                      <a:pt x="153" y="570"/>
                      <a:pt x="153" y="570"/>
                      <a:pt x="154" y="570"/>
                    </a:cubicBezTo>
                    <a:cubicBezTo>
                      <a:pt x="155" y="570"/>
                      <a:pt x="156" y="571"/>
                      <a:pt x="157" y="572"/>
                    </a:cubicBezTo>
                    <a:cubicBezTo>
                      <a:pt x="157" y="573"/>
                      <a:pt x="158" y="573"/>
                      <a:pt x="158" y="574"/>
                    </a:cubicBezTo>
                    <a:cubicBezTo>
                      <a:pt x="164" y="571"/>
                      <a:pt x="164" y="571"/>
                      <a:pt x="164" y="571"/>
                    </a:cubicBezTo>
                    <a:cubicBezTo>
                      <a:pt x="159" y="575"/>
                      <a:pt x="159" y="575"/>
                      <a:pt x="159" y="575"/>
                    </a:cubicBezTo>
                    <a:cubicBezTo>
                      <a:pt x="160" y="576"/>
                      <a:pt x="161" y="578"/>
                      <a:pt x="162" y="579"/>
                    </a:cubicBezTo>
                    <a:cubicBezTo>
                      <a:pt x="162" y="579"/>
                      <a:pt x="162" y="579"/>
                      <a:pt x="162" y="579"/>
                    </a:cubicBezTo>
                    <a:cubicBezTo>
                      <a:pt x="162" y="580"/>
                      <a:pt x="163" y="581"/>
                      <a:pt x="163" y="581"/>
                    </a:cubicBezTo>
                    <a:cubicBezTo>
                      <a:pt x="164" y="581"/>
                      <a:pt x="164" y="582"/>
                      <a:pt x="164" y="583"/>
                    </a:cubicBezTo>
                    <a:cubicBezTo>
                      <a:pt x="165" y="583"/>
                      <a:pt x="165" y="583"/>
                      <a:pt x="166" y="583"/>
                    </a:cubicBezTo>
                    <a:cubicBezTo>
                      <a:pt x="167" y="584"/>
                      <a:pt x="168" y="584"/>
                      <a:pt x="169" y="584"/>
                    </a:cubicBezTo>
                    <a:cubicBezTo>
                      <a:pt x="173" y="585"/>
                      <a:pt x="179" y="587"/>
                      <a:pt x="183" y="589"/>
                    </a:cubicBezTo>
                    <a:cubicBezTo>
                      <a:pt x="185" y="590"/>
                      <a:pt x="186" y="591"/>
                      <a:pt x="187" y="592"/>
                    </a:cubicBezTo>
                    <a:cubicBezTo>
                      <a:pt x="188" y="591"/>
                      <a:pt x="188" y="591"/>
                      <a:pt x="188" y="591"/>
                    </a:cubicBezTo>
                    <a:cubicBezTo>
                      <a:pt x="187" y="592"/>
                      <a:pt x="187" y="592"/>
                      <a:pt x="187" y="592"/>
                    </a:cubicBezTo>
                    <a:cubicBezTo>
                      <a:pt x="188" y="593"/>
                      <a:pt x="188" y="593"/>
                      <a:pt x="188" y="594"/>
                    </a:cubicBezTo>
                    <a:cubicBezTo>
                      <a:pt x="189" y="595"/>
                      <a:pt x="189" y="596"/>
                      <a:pt x="188" y="598"/>
                    </a:cubicBezTo>
                    <a:cubicBezTo>
                      <a:pt x="207" y="607"/>
                      <a:pt x="207" y="607"/>
                      <a:pt x="207" y="607"/>
                    </a:cubicBezTo>
                    <a:cubicBezTo>
                      <a:pt x="207" y="607"/>
                      <a:pt x="207" y="607"/>
                      <a:pt x="207" y="607"/>
                    </a:cubicBezTo>
                    <a:cubicBezTo>
                      <a:pt x="212" y="612"/>
                      <a:pt x="212" y="612"/>
                      <a:pt x="212" y="612"/>
                    </a:cubicBezTo>
                    <a:cubicBezTo>
                      <a:pt x="213" y="610"/>
                      <a:pt x="214" y="608"/>
                      <a:pt x="215" y="607"/>
                    </a:cubicBezTo>
                    <a:cubicBezTo>
                      <a:pt x="215" y="606"/>
                      <a:pt x="215" y="606"/>
                      <a:pt x="215" y="606"/>
                    </a:cubicBezTo>
                    <a:cubicBezTo>
                      <a:pt x="215" y="606"/>
                      <a:pt x="216" y="605"/>
                      <a:pt x="216" y="605"/>
                    </a:cubicBezTo>
                    <a:cubicBezTo>
                      <a:pt x="216" y="604"/>
                      <a:pt x="217" y="604"/>
                      <a:pt x="217" y="603"/>
                    </a:cubicBezTo>
                    <a:cubicBezTo>
                      <a:pt x="218" y="603"/>
                      <a:pt x="218" y="603"/>
                      <a:pt x="218" y="603"/>
                    </a:cubicBezTo>
                    <a:cubicBezTo>
                      <a:pt x="219" y="602"/>
                      <a:pt x="221" y="601"/>
                      <a:pt x="223" y="601"/>
                    </a:cubicBezTo>
                    <a:cubicBezTo>
                      <a:pt x="224" y="601"/>
                      <a:pt x="225" y="602"/>
                      <a:pt x="226" y="602"/>
                    </a:cubicBezTo>
                    <a:cubicBezTo>
                      <a:pt x="230" y="602"/>
                      <a:pt x="235" y="603"/>
                      <a:pt x="238" y="604"/>
                    </a:cubicBezTo>
                    <a:cubicBezTo>
                      <a:pt x="240" y="606"/>
                      <a:pt x="241" y="609"/>
                      <a:pt x="241" y="610"/>
                    </a:cubicBezTo>
                    <a:cubicBezTo>
                      <a:pt x="242" y="611"/>
                      <a:pt x="242" y="612"/>
                      <a:pt x="242" y="612"/>
                    </a:cubicBezTo>
                    <a:cubicBezTo>
                      <a:pt x="243" y="613"/>
                      <a:pt x="244" y="614"/>
                      <a:pt x="245" y="614"/>
                    </a:cubicBezTo>
                    <a:cubicBezTo>
                      <a:pt x="246" y="614"/>
                      <a:pt x="246" y="614"/>
                      <a:pt x="246" y="614"/>
                    </a:cubicBezTo>
                    <a:cubicBezTo>
                      <a:pt x="247" y="615"/>
                      <a:pt x="248" y="615"/>
                      <a:pt x="248" y="616"/>
                    </a:cubicBezTo>
                    <a:cubicBezTo>
                      <a:pt x="250" y="616"/>
                      <a:pt x="250" y="616"/>
                      <a:pt x="250" y="616"/>
                    </a:cubicBezTo>
                    <a:cubicBezTo>
                      <a:pt x="252" y="617"/>
                      <a:pt x="253" y="618"/>
                      <a:pt x="255" y="619"/>
                    </a:cubicBezTo>
                    <a:cubicBezTo>
                      <a:pt x="256" y="620"/>
                      <a:pt x="257" y="621"/>
                      <a:pt x="258" y="622"/>
                    </a:cubicBezTo>
                    <a:cubicBezTo>
                      <a:pt x="260" y="624"/>
                      <a:pt x="260" y="624"/>
                      <a:pt x="260" y="624"/>
                    </a:cubicBezTo>
                    <a:cubicBezTo>
                      <a:pt x="261" y="625"/>
                      <a:pt x="262" y="625"/>
                      <a:pt x="264" y="625"/>
                    </a:cubicBezTo>
                    <a:cubicBezTo>
                      <a:pt x="265" y="626"/>
                      <a:pt x="266" y="626"/>
                      <a:pt x="266" y="626"/>
                    </a:cubicBezTo>
                    <a:cubicBezTo>
                      <a:pt x="266" y="626"/>
                      <a:pt x="266" y="626"/>
                      <a:pt x="266" y="626"/>
                    </a:cubicBezTo>
                    <a:cubicBezTo>
                      <a:pt x="266" y="626"/>
                      <a:pt x="267" y="626"/>
                      <a:pt x="267" y="626"/>
                    </a:cubicBezTo>
                    <a:cubicBezTo>
                      <a:pt x="268" y="626"/>
                      <a:pt x="268" y="626"/>
                      <a:pt x="268" y="626"/>
                    </a:cubicBezTo>
                    <a:cubicBezTo>
                      <a:pt x="268" y="626"/>
                      <a:pt x="269" y="626"/>
                      <a:pt x="270" y="627"/>
                    </a:cubicBezTo>
                    <a:cubicBezTo>
                      <a:pt x="270" y="627"/>
                      <a:pt x="271" y="627"/>
                      <a:pt x="271" y="627"/>
                    </a:cubicBezTo>
                    <a:cubicBezTo>
                      <a:pt x="271" y="628"/>
                      <a:pt x="271" y="628"/>
                      <a:pt x="271" y="628"/>
                    </a:cubicBezTo>
                    <a:cubicBezTo>
                      <a:pt x="272" y="628"/>
                      <a:pt x="272" y="628"/>
                      <a:pt x="273" y="629"/>
                    </a:cubicBezTo>
                    <a:cubicBezTo>
                      <a:pt x="273" y="629"/>
                      <a:pt x="274" y="629"/>
                      <a:pt x="274" y="630"/>
                    </a:cubicBezTo>
                    <a:cubicBezTo>
                      <a:pt x="278" y="627"/>
                      <a:pt x="278" y="627"/>
                      <a:pt x="278" y="627"/>
                    </a:cubicBezTo>
                    <a:cubicBezTo>
                      <a:pt x="275" y="631"/>
                      <a:pt x="275" y="631"/>
                      <a:pt x="275" y="631"/>
                    </a:cubicBezTo>
                    <a:cubicBezTo>
                      <a:pt x="276" y="631"/>
                      <a:pt x="276" y="631"/>
                      <a:pt x="276" y="631"/>
                    </a:cubicBezTo>
                    <a:cubicBezTo>
                      <a:pt x="277" y="633"/>
                      <a:pt x="278" y="635"/>
                      <a:pt x="280" y="636"/>
                    </a:cubicBezTo>
                    <a:cubicBezTo>
                      <a:pt x="280" y="637"/>
                      <a:pt x="281" y="637"/>
                      <a:pt x="281" y="638"/>
                    </a:cubicBezTo>
                    <a:cubicBezTo>
                      <a:pt x="281" y="638"/>
                      <a:pt x="281" y="638"/>
                      <a:pt x="281" y="638"/>
                    </a:cubicBezTo>
                    <a:cubicBezTo>
                      <a:pt x="282" y="639"/>
                      <a:pt x="283" y="640"/>
                      <a:pt x="283" y="640"/>
                    </a:cubicBezTo>
                    <a:cubicBezTo>
                      <a:pt x="283" y="640"/>
                      <a:pt x="283" y="640"/>
                      <a:pt x="283" y="640"/>
                    </a:cubicBezTo>
                    <a:cubicBezTo>
                      <a:pt x="284" y="640"/>
                      <a:pt x="284" y="640"/>
                      <a:pt x="284" y="640"/>
                    </a:cubicBezTo>
                    <a:cubicBezTo>
                      <a:pt x="287" y="639"/>
                      <a:pt x="290" y="638"/>
                      <a:pt x="292" y="638"/>
                    </a:cubicBezTo>
                    <a:cubicBezTo>
                      <a:pt x="293" y="638"/>
                      <a:pt x="293" y="638"/>
                      <a:pt x="294" y="638"/>
                    </a:cubicBezTo>
                    <a:cubicBezTo>
                      <a:pt x="295" y="638"/>
                      <a:pt x="297" y="638"/>
                      <a:pt x="298" y="639"/>
                    </a:cubicBezTo>
                    <a:cubicBezTo>
                      <a:pt x="300" y="641"/>
                      <a:pt x="300" y="643"/>
                      <a:pt x="300" y="644"/>
                    </a:cubicBezTo>
                    <a:cubicBezTo>
                      <a:pt x="300" y="644"/>
                      <a:pt x="300" y="644"/>
                      <a:pt x="300" y="644"/>
                    </a:cubicBezTo>
                    <a:cubicBezTo>
                      <a:pt x="301" y="645"/>
                      <a:pt x="301" y="645"/>
                      <a:pt x="301" y="645"/>
                    </a:cubicBezTo>
                    <a:cubicBezTo>
                      <a:pt x="302" y="646"/>
                      <a:pt x="302" y="648"/>
                      <a:pt x="302" y="650"/>
                    </a:cubicBezTo>
                    <a:cubicBezTo>
                      <a:pt x="302" y="650"/>
                      <a:pt x="303" y="651"/>
                      <a:pt x="304" y="652"/>
                    </a:cubicBezTo>
                    <a:cubicBezTo>
                      <a:pt x="304" y="652"/>
                      <a:pt x="304" y="652"/>
                      <a:pt x="304" y="652"/>
                    </a:cubicBezTo>
                    <a:cubicBezTo>
                      <a:pt x="305" y="653"/>
                      <a:pt x="306" y="653"/>
                      <a:pt x="306" y="653"/>
                    </a:cubicBezTo>
                    <a:cubicBezTo>
                      <a:pt x="308" y="654"/>
                      <a:pt x="308" y="654"/>
                      <a:pt x="308" y="654"/>
                    </a:cubicBezTo>
                    <a:cubicBezTo>
                      <a:pt x="308" y="655"/>
                      <a:pt x="309" y="655"/>
                      <a:pt x="309" y="655"/>
                    </a:cubicBezTo>
                    <a:cubicBezTo>
                      <a:pt x="311" y="656"/>
                      <a:pt x="311" y="656"/>
                      <a:pt x="311" y="656"/>
                    </a:cubicBezTo>
                    <a:cubicBezTo>
                      <a:pt x="312" y="657"/>
                      <a:pt x="313" y="657"/>
                      <a:pt x="314" y="658"/>
                    </a:cubicBezTo>
                    <a:cubicBezTo>
                      <a:pt x="315" y="658"/>
                      <a:pt x="316" y="659"/>
                      <a:pt x="317" y="659"/>
                    </a:cubicBezTo>
                    <a:cubicBezTo>
                      <a:pt x="317" y="659"/>
                      <a:pt x="318" y="659"/>
                      <a:pt x="318" y="659"/>
                    </a:cubicBezTo>
                    <a:cubicBezTo>
                      <a:pt x="319" y="659"/>
                      <a:pt x="319" y="659"/>
                      <a:pt x="320" y="659"/>
                    </a:cubicBezTo>
                    <a:cubicBezTo>
                      <a:pt x="322" y="659"/>
                      <a:pt x="322" y="659"/>
                      <a:pt x="322" y="659"/>
                    </a:cubicBezTo>
                    <a:cubicBezTo>
                      <a:pt x="322" y="658"/>
                      <a:pt x="323" y="658"/>
                      <a:pt x="324" y="658"/>
                    </a:cubicBezTo>
                    <a:cubicBezTo>
                      <a:pt x="325" y="658"/>
                      <a:pt x="325" y="658"/>
                      <a:pt x="326" y="658"/>
                    </a:cubicBezTo>
                    <a:cubicBezTo>
                      <a:pt x="331" y="659"/>
                      <a:pt x="331" y="659"/>
                      <a:pt x="331" y="659"/>
                    </a:cubicBezTo>
                    <a:cubicBezTo>
                      <a:pt x="328" y="665"/>
                      <a:pt x="328" y="665"/>
                      <a:pt x="328" y="665"/>
                    </a:cubicBezTo>
                    <a:cubicBezTo>
                      <a:pt x="328" y="665"/>
                      <a:pt x="327" y="666"/>
                      <a:pt x="327" y="667"/>
                    </a:cubicBezTo>
                    <a:cubicBezTo>
                      <a:pt x="327" y="667"/>
                      <a:pt x="327" y="667"/>
                      <a:pt x="327" y="667"/>
                    </a:cubicBezTo>
                    <a:cubicBezTo>
                      <a:pt x="328" y="667"/>
                      <a:pt x="328" y="667"/>
                      <a:pt x="328" y="667"/>
                    </a:cubicBezTo>
                    <a:cubicBezTo>
                      <a:pt x="329" y="667"/>
                      <a:pt x="329" y="667"/>
                      <a:pt x="329" y="667"/>
                    </a:cubicBezTo>
                    <a:cubicBezTo>
                      <a:pt x="330" y="667"/>
                      <a:pt x="330" y="666"/>
                      <a:pt x="331" y="666"/>
                    </a:cubicBezTo>
                    <a:cubicBezTo>
                      <a:pt x="333" y="666"/>
                      <a:pt x="334" y="666"/>
                      <a:pt x="336" y="666"/>
                    </a:cubicBezTo>
                    <a:cubicBezTo>
                      <a:pt x="336" y="666"/>
                      <a:pt x="336" y="666"/>
                      <a:pt x="337" y="666"/>
                    </a:cubicBezTo>
                    <a:cubicBezTo>
                      <a:pt x="339" y="666"/>
                      <a:pt x="341" y="667"/>
                      <a:pt x="343" y="668"/>
                    </a:cubicBezTo>
                    <a:cubicBezTo>
                      <a:pt x="344" y="669"/>
                      <a:pt x="344" y="670"/>
                      <a:pt x="345" y="670"/>
                    </a:cubicBezTo>
                    <a:cubicBezTo>
                      <a:pt x="346" y="672"/>
                      <a:pt x="346" y="672"/>
                      <a:pt x="346" y="672"/>
                    </a:cubicBezTo>
                    <a:cubicBezTo>
                      <a:pt x="347" y="673"/>
                      <a:pt x="348" y="675"/>
                      <a:pt x="349" y="676"/>
                    </a:cubicBezTo>
                    <a:cubicBezTo>
                      <a:pt x="350" y="675"/>
                      <a:pt x="350" y="674"/>
                      <a:pt x="351" y="673"/>
                    </a:cubicBezTo>
                    <a:cubicBezTo>
                      <a:pt x="358" y="665"/>
                      <a:pt x="358" y="665"/>
                      <a:pt x="358" y="665"/>
                    </a:cubicBezTo>
                    <a:cubicBezTo>
                      <a:pt x="357" y="675"/>
                      <a:pt x="357" y="675"/>
                      <a:pt x="357" y="675"/>
                    </a:cubicBezTo>
                    <a:cubicBezTo>
                      <a:pt x="357" y="676"/>
                      <a:pt x="357" y="676"/>
                      <a:pt x="357" y="676"/>
                    </a:cubicBezTo>
                    <a:cubicBezTo>
                      <a:pt x="358" y="676"/>
                      <a:pt x="359" y="676"/>
                      <a:pt x="360" y="677"/>
                    </a:cubicBezTo>
                    <a:cubicBezTo>
                      <a:pt x="362" y="677"/>
                      <a:pt x="362" y="677"/>
                      <a:pt x="362" y="677"/>
                    </a:cubicBezTo>
                    <a:cubicBezTo>
                      <a:pt x="362" y="677"/>
                      <a:pt x="362" y="677"/>
                      <a:pt x="362" y="677"/>
                    </a:cubicBezTo>
                    <a:cubicBezTo>
                      <a:pt x="363" y="676"/>
                      <a:pt x="364" y="675"/>
                      <a:pt x="366" y="674"/>
                    </a:cubicBezTo>
                    <a:cubicBezTo>
                      <a:pt x="367" y="674"/>
                      <a:pt x="367" y="674"/>
                      <a:pt x="368" y="674"/>
                    </a:cubicBezTo>
                    <a:cubicBezTo>
                      <a:pt x="368" y="0"/>
                      <a:pt x="368" y="0"/>
                      <a:pt x="36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3" name="Freeform 334">
                <a:extLst>
                  <a:ext uri="{FF2B5EF4-FFF2-40B4-BE49-F238E27FC236}">
                    <a16:creationId xmlns:a16="http://schemas.microsoft.com/office/drawing/2014/main" id="{78F560AE-021C-DE48-8EE3-8F43F9A506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06265" y="5590321"/>
                <a:ext cx="1673042" cy="1267680"/>
              </a:xfrm>
              <a:custGeom>
                <a:avLst/>
                <a:gdLst>
                  <a:gd name="T0" fmla="*/ 249 w 526"/>
                  <a:gd name="T1" fmla="*/ 17 h 399"/>
                  <a:gd name="T2" fmla="*/ 231 w 526"/>
                  <a:gd name="T3" fmla="*/ 26 h 399"/>
                  <a:gd name="T4" fmla="*/ 204 w 526"/>
                  <a:gd name="T5" fmla="*/ 30 h 399"/>
                  <a:gd name="T6" fmla="*/ 183 w 526"/>
                  <a:gd name="T7" fmla="*/ 25 h 399"/>
                  <a:gd name="T8" fmla="*/ 164 w 526"/>
                  <a:gd name="T9" fmla="*/ 32 h 399"/>
                  <a:gd name="T10" fmla="*/ 174 w 526"/>
                  <a:gd name="T11" fmla="*/ 51 h 399"/>
                  <a:gd name="T12" fmla="*/ 172 w 526"/>
                  <a:gd name="T13" fmla="*/ 56 h 399"/>
                  <a:gd name="T14" fmla="*/ 178 w 526"/>
                  <a:gd name="T15" fmla="*/ 81 h 399"/>
                  <a:gd name="T16" fmla="*/ 188 w 526"/>
                  <a:gd name="T17" fmla="*/ 87 h 399"/>
                  <a:gd name="T18" fmla="*/ 201 w 526"/>
                  <a:gd name="T19" fmla="*/ 93 h 399"/>
                  <a:gd name="T20" fmla="*/ 190 w 526"/>
                  <a:gd name="T21" fmla="*/ 112 h 399"/>
                  <a:gd name="T22" fmla="*/ 184 w 526"/>
                  <a:gd name="T23" fmla="*/ 120 h 399"/>
                  <a:gd name="T24" fmla="*/ 175 w 526"/>
                  <a:gd name="T25" fmla="*/ 150 h 399"/>
                  <a:gd name="T26" fmla="*/ 166 w 526"/>
                  <a:gd name="T27" fmla="*/ 161 h 399"/>
                  <a:gd name="T28" fmla="*/ 153 w 526"/>
                  <a:gd name="T29" fmla="*/ 174 h 399"/>
                  <a:gd name="T30" fmla="*/ 144 w 526"/>
                  <a:gd name="T31" fmla="*/ 194 h 399"/>
                  <a:gd name="T32" fmla="*/ 122 w 526"/>
                  <a:gd name="T33" fmla="*/ 214 h 399"/>
                  <a:gd name="T34" fmla="*/ 87 w 526"/>
                  <a:gd name="T35" fmla="*/ 242 h 399"/>
                  <a:gd name="T36" fmla="*/ 70 w 526"/>
                  <a:gd name="T37" fmla="*/ 242 h 399"/>
                  <a:gd name="T38" fmla="*/ 64 w 526"/>
                  <a:gd name="T39" fmla="*/ 236 h 399"/>
                  <a:gd name="T40" fmla="*/ 58 w 526"/>
                  <a:gd name="T41" fmla="*/ 242 h 399"/>
                  <a:gd name="T42" fmla="*/ 47 w 526"/>
                  <a:gd name="T43" fmla="*/ 272 h 399"/>
                  <a:gd name="T44" fmla="*/ 60 w 526"/>
                  <a:gd name="T45" fmla="*/ 293 h 399"/>
                  <a:gd name="T46" fmla="*/ 65 w 526"/>
                  <a:gd name="T47" fmla="*/ 300 h 399"/>
                  <a:gd name="T48" fmla="*/ 75 w 526"/>
                  <a:gd name="T49" fmla="*/ 307 h 399"/>
                  <a:gd name="T50" fmla="*/ 84 w 526"/>
                  <a:gd name="T51" fmla="*/ 337 h 399"/>
                  <a:gd name="T52" fmla="*/ 81 w 526"/>
                  <a:gd name="T53" fmla="*/ 347 h 399"/>
                  <a:gd name="T54" fmla="*/ 73 w 526"/>
                  <a:gd name="T55" fmla="*/ 350 h 399"/>
                  <a:gd name="T56" fmla="*/ 57 w 526"/>
                  <a:gd name="T57" fmla="*/ 349 h 399"/>
                  <a:gd name="T58" fmla="*/ 33 w 526"/>
                  <a:gd name="T59" fmla="*/ 350 h 399"/>
                  <a:gd name="T60" fmla="*/ 13 w 526"/>
                  <a:gd name="T61" fmla="*/ 359 h 399"/>
                  <a:gd name="T62" fmla="*/ 17 w 526"/>
                  <a:gd name="T63" fmla="*/ 359 h 399"/>
                  <a:gd name="T64" fmla="*/ 8 w 526"/>
                  <a:gd name="T65" fmla="*/ 368 h 399"/>
                  <a:gd name="T66" fmla="*/ 39 w 526"/>
                  <a:gd name="T67" fmla="*/ 392 h 399"/>
                  <a:gd name="T68" fmla="*/ 62 w 526"/>
                  <a:gd name="T69" fmla="*/ 386 h 399"/>
                  <a:gd name="T70" fmla="*/ 524 w 526"/>
                  <a:gd name="T71" fmla="*/ 283 h 399"/>
                  <a:gd name="T72" fmla="*/ 511 w 526"/>
                  <a:gd name="T73" fmla="*/ 279 h 399"/>
                  <a:gd name="T74" fmla="*/ 499 w 526"/>
                  <a:gd name="T75" fmla="*/ 277 h 399"/>
                  <a:gd name="T76" fmla="*/ 487 w 526"/>
                  <a:gd name="T77" fmla="*/ 274 h 399"/>
                  <a:gd name="T78" fmla="*/ 473 w 526"/>
                  <a:gd name="T79" fmla="*/ 267 h 399"/>
                  <a:gd name="T80" fmla="*/ 463 w 526"/>
                  <a:gd name="T81" fmla="*/ 255 h 399"/>
                  <a:gd name="T82" fmla="*/ 452 w 526"/>
                  <a:gd name="T83" fmla="*/ 259 h 399"/>
                  <a:gd name="T84" fmla="*/ 437 w 526"/>
                  <a:gd name="T85" fmla="*/ 253 h 399"/>
                  <a:gd name="T86" fmla="*/ 430 w 526"/>
                  <a:gd name="T87" fmla="*/ 256 h 399"/>
                  <a:gd name="T88" fmla="*/ 410 w 526"/>
                  <a:gd name="T89" fmla="*/ 246 h 399"/>
                  <a:gd name="T90" fmla="*/ 394 w 526"/>
                  <a:gd name="T91" fmla="*/ 239 h 399"/>
                  <a:gd name="T92" fmla="*/ 380 w 526"/>
                  <a:gd name="T93" fmla="*/ 236 h 399"/>
                  <a:gd name="T94" fmla="*/ 357 w 526"/>
                  <a:gd name="T95" fmla="*/ 219 h 399"/>
                  <a:gd name="T96" fmla="*/ 339 w 526"/>
                  <a:gd name="T97" fmla="*/ 195 h 399"/>
                  <a:gd name="T98" fmla="*/ 344 w 526"/>
                  <a:gd name="T99" fmla="*/ 182 h 399"/>
                  <a:gd name="T100" fmla="*/ 339 w 526"/>
                  <a:gd name="T101" fmla="*/ 150 h 399"/>
                  <a:gd name="T102" fmla="*/ 316 w 526"/>
                  <a:gd name="T103" fmla="*/ 139 h 399"/>
                  <a:gd name="T104" fmla="*/ 310 w 526"/>
                  <a:gd name="T105" fmla="*/ 131 h 399"/>
                  <a:gd name="T106" fmla="*/ 301 w 526"/>
                  <a:gd name="T107" fmla="*/ 133 h 399"/>
                  <a:gd name="T108" fmla="*/ 296 w 526"/>
                  <a:gd name="T109" fmla="*/ 114 h 399"/>
                  <a:gd name="T110" fmla="*/ 288 w 526"/>
                  <a:gd name="T111" fmla="*/ 89 h 399"/>
                  <a:gd name="T112" fmla="*/ 305 w 526"/>
                  <a:gd name="T113" fmla="*/ 90 h 399"/>
                  <a:gd name="T114" fmla="*/ 316 w 526"/>
                  <a:gd name="T115" fmla="*/ 78 h 399"/>
                  <a:gd name="T116" fmla="*/ 303 w 526"/>
                  <a:gd name="T117" fmla="*/ 65 h 399"/>
                  <a:gd name="T118" fmla="*/ 298 w 526"/>
                  <a:gd name="T119" fmla="*/ 49 h 399"/>
                  <a:gd name="T120" fmla="*/ 300 w 526"/>
                  <a:gd name="T121" fmla="*/ 35 h 399"/>
                  <a:gd name="T122" fmla="*/ 278 w 526"/>
                  <a:gd name="T123" fmla="*/ 8 h 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526" h="399">
                    <a:moveTo>
                      <a:pt x="277" y="0"/>
                    </a:moveTo>
                    <a:cubicBezTo>
                      <a:pt x="276" y="0"/>
                      <a:pt x="275" y="0"/>
                      <a:pt x="275" y="0"/>
                    </a:cubicBezTo>
                    <a:cubicBezTo>
                      <a:pt x="273" y="1"/>
                      <a:pt x="271" y="2"/>
                      <a:pt x="270" y="3"/>
                    </a:cubicBezTo>
                    <a:cubicBezTo>
                      <a:pt x="268" y="4"/>
                      <a:pt x="266" y="5"/>
                      <a:pt x="264" y="6"/>
                    </a:cubicBezTo>
                    <a:cubicBezTo>
                      <a:pt x="262" y="7"/>
                      <a:pt x="261" y="8"/>
                      <a:pt x="260" y="9"/>
                    </a:cubicBezTo>
                    <a:cubicBezTo>
                      <a:pt x="254" y="13"/>
                      <a:pt x="254" y="13"/>
                      <a:pt x="254" y="13"/>
                    </a:cubicBezTo>
                    <a:cubicBezTo>
                      <a:pt x="252" y="13"/>
                      <a:pt x="251" y="15"/>
                      <a:pt x="249" y="17"/>
                    </a:cubicBezTo>
                    <a:cubicBezTo>
                      <a:pt x="248" y="19"/>
                      <a:pt x="248" y="19"/>
                      <a:pt x="248" y="19"/>
                    </a:cubicBezTo>
                    <a:cubicBezTo>
                      <a:pt x="246" y="22"/>
                      <a:pt x="244" y="24"/>
                      <a:pt x="240" y="25"/>
                    </a:cubicBezTo>
                    <a:cubicBezTo>
                      <a:pt x="238" y="25"/>
                      <a:pt x="238" y="25"/>
                      <a:pt x="238" y="25"/>
                    </a:cubicBezTo>
                    <a:cubicBezTo>
                      <a:pt x="237" y="25"/>
                      <a:pt x="237" y="25"/>
                      <a:pt x="236" y="25"/>
                    </a:cubicBezTo>
                    <a:cubicBezTo>
                      <a:pt x="235" y="25"/>
                      <a:pt x="235" y="25"/>
                      <a:pt x="235" y="25"/>
                    </a:cubicBezTo>
                    <a:cubicBezTo>
                      <a:pt x="234" y="25"/>
                      <a:pt x="233" y="25"/>
                      <a:pt x="233" y="26"/>
                    </a:cubicBezTo>
                    <a:cubicBezTo>
                      <a:pt x="232" y="26"/>
                      <a:pt x="231" y="26"/>
                      <a:pt x="231" y="26"/>
                    </a:cubicBezTo>
                    <a:cubicBezTo>
                      <a:pt x="230" y="26"/>
                      <a:pt x="230" y="27"/>
                      <a:pt x="229" y="27"/>
                    </a:cubicBezTo>
                    <a:cubicBezTo>
                      <a:pt x="229" y="27"/>
                      <a:pt x="229" y="27"/>
                      <a:pt x="229" y="27"/>
                    </a:cubicBezTo>
                    <a:cubicBezTo>
                      <a:pt x="228" y="28"/>
                      <a:pt x="227" y="28"/>
                      <a:pt x="226" y="28"/>
                    </a:cubicBezTo>
                    <a:cubicBezTo>
                      <a:pt x="221" y="30"/>
                      <a:pt x="217" y="32"/>
                      <a:pt x="213" y="32"/>
                    </a:cubicBezTo>
                    <a:cubicBezTo>
                      <a:pt x="212" y="32"/>
                      <a:pt x="211" y="32"/>
                      <a:pt x="211" y="31"/>
                    </a:cubicBezTo>
                    <a:cubicBezTo>
                      <a:pt x="208" y="31"/>
                      <a:pt x="208" y="31"/>
                      <a:pt x="208" y="31"/>
                    </a:cubicBezTo>
                    <a:cubicBezTo>
                      <a:pt x="207" y="31"/>
                      <a:pt x="205" y="30"/>
                      <a:pt x="204" y="30"/>
                    </a:cubicBezTo>
                    <a:cubicBezTo>
                      <a:pt x="203" y="29"/>
                      <a:pt x="203" y="29"/>
                      <a:pt x="202" y="29"/>
                    </a:cubicBezTo>
                    <a:cubicBezTo>
                      <a:pt x="202" y="29"/>
                      <a:pt x="202" y="29"/>
                      <a:pt x="202" y="29"/>
                    </a:cubicBezTo>
                    <a:cubicBezTo>
                      <a:pt x="201" y="28"/>
                      <a:pt x="200" y="28"/>
                      <a:pt x="199" y="27"/>
                    </a:cubicBezTo>
                    <a:cubicBezTo>
                      <a:pt x="195" y="27"/>
                      <a:pt x="195" y="27"/>
                      <a:pt x="195" y="27"/>
                    </a:cubicBezTo>
                    <a:cubicBezTo>
                      <a:pt x="194" y="27"/>
                      <a:pt x="192" y="26"/>
                      <a:pt x="191" y="26"/>
                    </a:cubicBezTo>
                    <a:cubicBezTo>
                      <a:pt x="189" y="26"/>
                      <a:pt x="186" y="25"/>
                      <a:pt x="184" y="25"/>
                    </a:cubicBezTo>
                    <a:cubicBezTo>
                      <a:pt x="183" y="25"/>
                      <a:pt x="183" y="25"/>
                      <a:pt x="183" y="25"/>
                    </a:cubicBezTo>
                    <a:cubicBezTo>
                      <a:pt x="181" y="25"/>
                      <a:pt x="180" y="26"/>
                      <a:pt x="178" y="26"/>
                    </a:cubicBezTo>
                    <a:cubicBezTo>
                      <a:pt x="177" y="26"/>
                      <a:pt x="177" y="26"/>
                      <a:pt x="177" y="26"/>
                    </a:cubicBezTo>
                    <a:cubicBezTo>
                      <a:pt x="174" y="26"/>
                      <a:pt x="170" y="26"/>
                      <a:pt x="168" y="27"/>
                    </a:cubicBezTo>
                    <a:cubicBezTo>
                      <a:pt x="167" y="27"/>
                      <a:pt x="167" y="27"/>
                      <a:pt x="166" y="27"/>
                    </a:cubicBezTo>
                    <a:cubicBezTo>
                      <a:pt x="166" y="28"/>
                      <a:pt x="166" y="28"/>
                      <a:pt x="166" y="28"/>
                    </a:cubicBezTo>
                    <a:cubicBezTo>
                      <a:pt x="165" y="29"/>
                      <a:pt x="164" y="30"/>
                      <a:pt x="164" y="31"/>
                    </a:cubicBezTo>
                    <a:cubicBezTo>
                      <a:pt x="164" y="32"/>
                      <a:pt x="164" y="32"/>
                      <a:pt x="164" y="32"/>
                    </a:cubicBezTo>
                    <a:cubicBezTo>
                      <a:pt x="164" y="32"/>
                      <a:pt x="164" y="32"/>
                      <a:pt x="164" y="32"/>
                    </a:cubicBezTo>
                    <a:cubicBezTo>
                      <a:pt x="165" y="32"/>
                      <a:pt x="165" y="32"/>
                      <a:pt x="165" y="32"/>
                    </a:cubicBezTo>
                    <a:cubicBezTo>
                      <a:pt x="166" y="32"/>
                      <a:pt x="166" y="32"/>
                      <a:pt x="166" y="32"/>
                    </a:cubicBezTo>
                    <a:cubicBezTo>
                      <a:pt x="168" y="34"/>
                      <a:pt x="168" y="34"/>
                      <a:pt x="168" y="34"/>
                    </a:cubicBezTo>
                    <a:cubicBezTo>
                      <a:pt x="169" y="36"/>
                      <a:pt x="168" y="38"/>
                      <a:pt x="168" y="40"/>
                    </a:cubicBezTo>
                    <a:cubicBezTo>
                      <a:pt x="172" y="41"/>
                      <a:pt x="175" y="42"/>
                      <a:pt x="176" y="45"/>
                    </a:cubicBezTo>
                    <a:cubicBezTo>
                      <a:pt x="177" y="46"/>
                      <a:pt x="177" y="49"/>
                      <a:pt x="174" y="51"/>
                    </a:cubicBezTo>
                    <a:cubicBezTo>
                      <a:pt x="174" y="51"/>
                      <a:pt x="174" y="52"/>
                      <a:pt x="174" y="52"/>
                    </a:cubicBezTo>
                    <a:cubicBezTo>
                      <a:pt x="173" y="52"/>
                      <a:pt x="173" y="52"/>
                      <a:pt x="173" y="52"/>
                    </a:cubicBezTo>
                    <a:cubicBezTo>
                      <a:pt x="172" y="53"/>
                      <a:pt x="171" y="53"/>
                      <a:pt x="171" y="53"/>
                    </a:cubicBezTo>
                    <a:cubicBezTo>
                      <a:pt x="170" y="53"/>
                      <a:pt x="170" y="53"/>
                      <a:pt x="170" y="53"/>
                    </a:cubicBezTo>
                    <a:cubicBezTo>
                      <a:pt x="170" y="53"/>
                      <a:pt x="170" y="53"/>
                      <a:pt x="170" y="53"/>
                    </a:cubicBezTo>
                    <a:cubicBezTo>
                      <a:pt x="170" y="54"/>
                      <a:pt x="170" y="54"/>
                      <a:pt x="171" y="55"/>
                    </a:cubicBezTo>
                    <a:cubicBezTo>
                      <a:pt x="172" y="56"/>
                      <a:pt x="172" y="56"/>
                      <a:pt x="172" y="56"/>
                    </a:cubicBezTo>
                    <a:cubicBezTo>
                      <a:pt x="175" y="60"/>
                      <a:pt x="173" y="65"/>
                      <a:pt x="171" y="68"/>
                    </a:cubicBezTo>
                    <a:cubicBezTo>
                      <a:pt x="171" y="68"/>
                      <a:pt x="171" y="69"/>
                      <a:pt x="170" y="70"/>
                    </a:cubicBezTo>
                    <a:cubicBezTo>
                      <a:pt x="170" y="71"/>
                      <a:pt x="170" y="71"/>
                      <a:pt x="170" y="71"/>
                    </a:cubicBezTo>
                    <a:cubicBezTo>
                      <a:pt x="171" y="72"/>
                      <a:pt x="173" y="74"/>
                      <a:pt x="173" y="75"/>
                    </a:cubicBezTo>
                    <a:cubicBezTo>
                      <a:pt x="177" y="79"/>
                      <a:pt x="177" y="79"/>
                      <a:pt x="177" y="79"/>
                    </a:cubicBezTo>
                    <a:cubicBezTo>
                      <a:pt x="177" y="80"/>
                      <a:pt x="177" y="80"/>
                      <a:pt x="177" y="80"/>
                    </a:cubicBezTo>
                    <a:cubicBezTo>
                      <a:pt x="178" y="81"/>
                      <a:pt x="178" y="81"/>
                      <a:pt x="178" y="81"/>
                    </a:cubicBezTo>
                    <a:cubicBezTo>
                      <a:pt x="179" y="81"/>
                      <a:pt x="179" y="81"/>
                      <a:pt x="181" y="80"/>
                    </a:cubicBezTo>
                    <a:cubicBezTo>
                      <a:pt x="182" y="79"/>
                      <a:pt x="184" y="79"/>
                      <a:pt x="185" y="79"/>
                    </a:cubicBezTo>
                    <a:cubicBezTo>
                      <a:pt x="191" y="78"/>
                      <a:pt x="191" y="78"/>
                      <a:pt x="191" y="78"/>
                    </a:cubicBezTo>
                    <a:cubicBezTo>
                      <a:pt x="188" y="85"/>
                      <a:pt x="188" y="85"/>
                      <a:pt x="188" y="85"/>
                    </a:cubicBezTo>
                    <a:cubicBezTo>
                      <a:pt x="188" y="85"/>
                      <a:pt x="188" y="85"/>
                      <a:pt x="188" y="85"/>
                    </a:cubicBezTo>
                    <a:cubicBezTo>
                      <a:pt x="188" y="87"/>
                      <a:pt x="188" y="87"/>
                      <a:pt x="188" y="87"/>
                    </a:cubicBezTo>
                    <a:cubicBezTo>
                      <a:pt x="188" y="87"/>
                      <a:pt x="188" y="87"/>
                      <a:pt x="188" y="87"/>
                    </a:cubicBezTo>
                    <a:cubicBezTo>
                      <a:pt x="188" y="88"/>
                      <a:pt x="188" y="89"/>
                      <a:pt x="188" y="90"/>
                    </a:cubicBezTo>
                    <a:cubicBezTo>
                      <a:pt x="189" y="90"/>
                      <a:pt x="189" y="90"/>
                      <a:pt x="189" y="90"/>
                    </a:cubicBezTo>
                    <a:cubicBezTo>
                      <a:pt x="189" y="90"/>
                      <a:pt x="189" y="90"/>
                      <a:pt x="191" y="90"/>
                    </a:cubicBezTo>
                    <a:cubicBezTo>
                      <a:pt x="194" y="91"/>
                      <a:pt x="194" y="91"/>
                      <a:pt x="194" y="91"/>
                    </a:cubicBezTo>
                    <a:cubicBezTo>
                      <a:pt x="196" y="91"/>
                      <a:pt x="197" y="91"/>
                      <a:pt x="198" y="92"/>
                    </a:cubicBezTo>
                    <a:cubicBezTo>
                      <a:pt x="199" y="92"/>
                      <a:pt x="200" y="92"/>
                      <a:pt x="200" y="92"/>
                    </a:cubicBezTo>
                    <a:cubicBezTo>
                      <a:pt x="201" y="92"/>
                      <a:pt x="201" y="93"/>
                      <a:pt x="201" y="93"/>
                    </a:cubicBezTo>
                    <a:cubicBezTo>
                      <a:pt x="202" y="93"/>
                      <a:pt x="203" y="94"/>
                      <a:pt x="204" y="94"/>
                    </a:cubicBezTo>
                    <a:cubicBezTo>
                      <a:pt x="206" y="96"/>
                      <a:pt x="207" y="100"/>
                      <a:pt x="206" y="104"/>
                    </a:cubicBezTo>
                    <a:cubicBezTo>
                      <a:pt x="204" y="107"/>
                      <a:pt x="201" y="109"/>
                      <a:pt x="198" y="110"/>
                    </a:cubicBezTo>
                    <a:cubicBezTo>
                      <a:pt x="196" y="110"/>
                      <a:pt x="196" y="110"/>
                      <a:pt x="196" y="110"/>
                    </a:cubicBezTo>
                    <a:cubicBezTo>
                      <a:pt x="195" y="111"/>
                      <a:pt x="195" y="111"/>
                      <a:pt x="194" y="111"/>
                    </a:cubicBezTo>
                    <a:cubicBezTo>
                      <a:pt x="192" y="112"/>
                      <a:pt x="192" y="112"/>
                      <a:pt x="192" y="112"/>
                    </a:cubicBezTo>
                    <a:cubicBezTo>
                      <a:pt x="192" y="112"/>
                      <a:pt x="191" y="112"/>
                      <a:pt x="190" y="112"/>
                    </a:cubicBezTo>
                    <a:cubicBezTo>
                      <a:pt x="190" y="113"/>
                      <a:pt x="189" y="113"/>
                      <a:pt x="189" y="113"/>
                    </a:cubicBezTo>
                    <a:cubicBezTo>
                      <a:pt x="188" y="113"/>
                      <a:pt x="188" y="113"/>
                      <a:pt x="188" y="113"/>
                    </a:cubicBezTo>
                    <a:cubicBezTo>
                      <a:pt x="188" y="114"/>
                      <a:pt x="187" y="114"/>
                      <a:pt x="187" y="114"/>
                    </a:cubicBezTo>
                    <a:cubicBezTo>
                      <a:pt x="186" y="114"/>
                      <a:pt x="186" y="114"/>
                      <a:pt x="186" y="114"/>
                    </a:cubicBezTo>
                    <a:cubicBezTo>
                      <a:pt x="185" y="115"/>
                      <a:pt x="184" y="116"/>
                      <a:pt x="184" y="117"/>
                    </a:cubicBezTo>
                    <a:cubicBezTo>
                      <a:pt x="184" y="117"/>
                      <a:pt x="184" y="117"/>
                      <a:pt x="184" y="117"/>
                    </a:cubicBezTo>
                    <a:cubicBezTo>
                      <a:pt x="184" y="120"/>
                      <a:pt x="184" y="120"/>
                      <a:pt x="184" y="120"/>
                    </a:cubicBezTo>
                    <a:cubicBezTo>
                      <a:pt x="184" y="122"/>
                      <a:pt x="184" y="125"/>
                      <a:pt x="185" y="127"/>
                    </a:cubicBezTo>
                    <a:cubicBezTo>
                      <a:pt x="185" y="128"/>
                      <a:pt x="185" y="128"/>
                      <a:pt x="185" y="128"/>
                    </a:cubicBezTo>
                    <a:cubicBezTo>
                      <a:pt x="185" y="128"/>
                      <a:pt x="185" y="129"/>
                      <a:pt x="185" y="130"/>
                    </a:cubicBezTo>
                    <a:cubicBezTo>
                      <a:pt x="186" y="133"/>
                      <a:pt x="186" y="133"/>
                      <a:pt x="186" y="133"/>
                    </a:cubicBezTo>
                    <a:cubicBezTo>
                      <a:pt x="186" y="135"/>
                      <a:pt x="186" y="136"/>
                      <a:pt x="186" y="137"/>
                    </a:cubicBezTo>
                    <a:cubicBezTo>
                      <a:pt x="187" y="140"/>
                      <a:pt x="185" y="143"/>
                      <a:pt x="182" y="145"/>
                    </a:cubicBezTo>
                    <a:cubicBezTo>
                      <a:pt x="180" y="147"/>
                      <a:pt x="177" y="149"/>
                      <a:pt x="175" y="150"/>
                    </a:cubicBezTo>
                    <a:cubicBezTo>
                      <a:pt x="174" y="151"/>
                      <a:pt x="174" y="151"/>
                      <a:pt x="174" y="151"/>
                    </a:cubicBezTo>
                    <a:cubicBezTo>
                      <a:pt x="173" y="151"/>
                      <a:pt x="171" y="153"/>
                      <a:pt x="171" y="153"/>
                    </a:cubicBezTo>
                    <a:cubicBezTo>
                      <a:pt x="171" y="154"/>
                      <a:pt x="171" y="154"/>
                      <a:pt x="171" y="154"/>
                    </a:cubicBezTo>
                    <a:cubicBezTo>
                      <a:pt x="169" y="155"/>
                      <a:pt x="168" y="156"/>
                      <a:pt x="167" y="158"/>
                    </a:cubicBezTo>
                    <a:cubicBezTo>
                      <a:pt x="167" y="158"/>
                      <a:pt x="167" y="158"/>
                      <a:pt x="167" y="158"/>
                    </a:cubicBezTo>
                    <a:cubicBezTo>
                      <a:pt x="166" y="159"/>
                      <a:pt x="166" y="159"/>
                      <a:pt x="165" y="160"/>
                    </a:cubicBezTo>
                    <a:cubicBezTo>
                      <a:pt x="166" y="161"/>
                      <a:pt x="166" y="161"/>
                      <a:pt x="166" y="161"/>
                    </a:cubicBezTo>
                    <a:cubicBezTo>
                      <a:pt x="167" y="162"/>
                      <a:pt x="167" y="162"/>
                      <a:pt x="167" y="162"/>
                    </a:cubicBezTo>
                    <a:cubicBezTo>
                      <a:pt x="167" y="163"/>
                      <a:pt x="167" y="163"/>
                      <a:pt x="167" y="163"/>
                    </a:cubicBezTo>
                    <a:cubicBezTo>
                      <a:pt x="169" y="166"/>
                      <a:pt x="169" y="166"/>
                      <a:pt x="169" y="166"/>
                    </a:cubicBezTo>
                    <a:cubicBezTo>
                      <a:pt x="166" y="168"/>
                      <a:pt x="166" y="168"/>
                      <a:pt x="166" y="168"/>
                    </a:cubicBezTo>
                    <a:cubicBezTo>
                      <a:pt x="164" y="169"/>
                      <a:pt x="163" y="170"/>
                      <a:pt x="161" y="170"/>
                    </a:cubicBezTo>
                    <a:cubicBezTo>
                      <a:pt x="160" y="171"/>
                      <a:pt x="160" y="171"/>
                      <a:pt x="160" y="171"/>
                    </a:cubicBezTo>
                    <a:cubicBezTo>
                      <a:pt x="157" y="172"/>
                      <a:pt x="155" y="173"/>
                      <a:pt x="153" y="174"/>
                    </a:cubicBezTo>
                    <a:cubicBezTo>
                      <a:pt x="152" y="175"/>
                      <a:pt x="151" y="175"/>
                      <a:pt x="151" y="176"/>
                    </a:cubicBezTo>
                    <a:cubicBezTo>
                      <a:pt x="150" y="177"/>
                      <a:pt x="149" y="179"/>
                      <a:pt x="149" y="181"/>
                    </a:cubicBezTo>
                    <a:cubicBezTo>
                      <a:pt x="149" y="182"/>
                      <a:pt x="149" y="182"/>
                      <a:pt x="149" y="183"/>
                    </a:cubicBezTo>
                    <a:cubicBezTo>
                      <a:pt x="148" y="185"/>
                      <a:pt x="148" y="185"/>
                      <a:pt x="148" y="185"/>
                    </a:cubicBezTo>
                    <a:cubicBezTo>
                      <a:pt x="148" y="186"/>
                      <a:pt x="147" y="187"/>
                      <a:pt x="147" y="187"/>
                    </a:cubicBezTo>
                    <a:cubicBezTo>
                      <a:pt x="146" y="189"/>
                      <a:pt x="145" y="191"/>
                      <a:pt x="144" y="193"/>
                    </a:cubicBezTo>
                    <a:cubicBezTo>
                      <a:pt x="144" y="194"/>
                      <a:pt x="144" y="194"/>
                      <a:pt x="144" y="194"/>
                    </a:cubicBezTo>
                    <a:cubicBezTo>
                      <a:pt x="143" y="195"/>
                      <a:pt x="142" y="197"/>
                      <a:pt x="141" y="198"/>
                    </a:cubicBezTo>
                    <a:cubicBezTo>
                      <a:pt x="138" y="203"/>
                      <a:pt x="136" y="204"/>
                      <a:pt x="131" y="207"/>
                    </a:cubicBezTo>
                    <a:cubicBezTo>
                      <a:pt x="131" y="207"/>
                      <a:pt x="131" y="207"/>
                      <a:pt x="131" y="207"/>
                    </a:cubicBezTo>
                    <a:cubicBezTo>
                      <a:pt x="130" y="208"/>
                      <a:pt x="129" y="208"/>
                      <a:pt x="128" y="209"/>
                    </a:cubicBezTo>
                    <a:cubicBezTo>
                      <a:pt x="126" y="210"/>
                      <a:pt x="124" y="211"/>
                      <a:pt x="123" y="213"/>
                    </a:cubicBezTo>
                    <a:cubicBezTo>
                      <a:pt x="126" y="215"/>
                      <a:pt x="126" y="215"/>
                      <a:pt x="126" y="215"/>
                    </a:cubicBezTo>
                    <a:cubicBezTo>
                      <a:pt x="122" y="214"/>
                      <a:pt x="122" y="214"/>
                      <a:pt x="122" y="214"/>
                    </a:cubicBezTo>
                    <a:cubicBezTo>
                      <a:pt x="104" y="238"/>
                      <a:pt x="104" y="238"/>
                      <a:pt x="104" y="238"/>
                    </a:cubicBezTo>
                    <a:cubicBezTo>
                      <a:pt x="102" y="239"/>
                      <a:pt x="101" y="239"/>
                      <a:pt x="100" y="240"/>
                    </a:cubicBezTo>
                    <a:cubicBezTo>
                      <a:pt x="98" y="240"/>
                      <a:pt x="96" y="240"/>
                      <a:pt x="93" y="241"/>
                    </a:cubicBezTo>
                    <a:cubicBezTo>
                      <a:pt x="92" y="241"/>
                      <a:pt x="92" y="241"/>
                      <a:pt x="92" y="241"/>
                    </a:cubicBezTo>
                    <a:cubicBezTo>
                      <a:pt x="91" y="241"/>
                      <a:pt x="91" y="241"/>
                      <a:pt x="91" y="241"/>
                    </a:cubicBezTo>
                    <a:cubicBezTo>
                      <a:pt x="90" y="241"/>
                      <a:pt x="89" y="241"/>
                      <a:pt x="89" y="241"/>
                    </a:cubicBezTo>
                    <a:cubicBezTo>
                      <a:pt x="87" y="242"/>
                      <a:pt x="87" y="242"/>
                      <a:pt x="87" y="242"/>
                    </a:cubicBezTo>
                    <a:cubicBezTo>
                      <a:pt x="87" y="242"/>
                      <a:pt x="87" y="242"/>
                      <a:pt x="87" y="242"/>
                    </a:cubicBezTo>
                    <a:cubicBezTo>
                      <a:pt x="85" y="242"/>
                      <a:pt x="83" y="243"/>
                      <a:pt x="81" y="244"/>
                    </a:cubicBezTo>
                    <a:cubicBezTo>
                      <a:pt x="80" y="244"/>
                      <a:pt x="80" y="244"/>
                      <a:pt x="80" y="244"/>
                    </a:cubicBezTo>
                    <a:cubicBezTo>
                      <a:pt x="79" y="245"/>
                      <a:pt x="77" y="245"/>
                      <a:pt x="76" y="245"/>
                    </a:cubicBezTo>
                    <a:cubicBezTo>
                      <a:pt x="75" y="245"/>
                      <a:pt x="73" y="244"/>
                      <a:pt x="72" y="243"/>
                    </a:cubicBezTo>
                    <a:cubicBezTo>
                      <a:pt x="72" y="243"/>
                      <a:pt x="72" y="243"/>
                      <a:pt x="72" y="243"/>
                    </a:cubicBezTo>
                    <a:cubicBezTo>
                      <a:pt x="71" y="243"/>
                      <a:pt x="71" y="242"/>
                      <a:pt x="70" y="242"/>
                    </a:cubicBezTo>
                    <a:cubicBezTo>
                      <a:pt x="70" y="241"/>
                      <a:pt x="69" y="240"/>
                      <a:pt x="68" y="239"/>
                    </a:cubicBezTo>
                    <a:cubicBezTo>
                      <a:pt x="68" y="238"/>
                      <a:pt x="67" y="237"/>
                      <a:pt x="67" y="236"/>
                    </a:cubicBezTo>
                    <a:cubicBezTo>
                      <a:pt x="67" y="236"/>
                      <a:pt x="67" y="236"/>
                      <a:pt x="67" y="236"/>
                    </a:cubicBezTo>
                    <a:cubicBezTo>
                      <a:pt x="66" y="236"/>
                      <a:pt x="66" y="236"/>
                      <a:pt x="66" y="236"/>
                    </a:cubicBezTo>
                    <a:cubicBezTo>
                      <a:pt x="66" y="235"/>
                      <a:pt x="66" y="235"/>
                      <a:pt x="66" y="235"/>
                    </a:cubicBezTo>
                    <a:cubicBezTo>
                      <a:pt x="65" y="235"/>
                      <a:pt x="65" y="235"/>
                      <a:pt x="65" y="235"/>
                    </a:cubicBezTo>
                    <a:cubicBezTo>
                      <a:pt x="64" y="236"/>
                      <a:pt x="64" y="236"/>
                      <a:pt x="64" y="236"/>
                    </a:cubicBezTo>
                    <a:cubicBezTo>
                      <a:pt x="64" y="236"/>
                      <a:pt x="64" y="236"/>
                      <a:pt x="63" y="236"/>
                    </a:cubicBezTo>
                    <a:cubicBezTo>
                      <a:pt x="62" y="237"/>
                      <a:pt x="62" y="237"/>
                      <a:pt x="62" y="237"/>
                    </a:cubicBezTo>
                    <a:cubicBezTo>
                      <a:pt x="62" y="238"/>
                      <a:pt x="62" y="238"/>
                      <a:pt x="62" y="238"/>
                    </a:cubicBezTo>
                    <a:cubicBezTo>
                      <a:pt x="61" y="238"/>
                      <a:pt x="61" y="238"/>
                      <a:pt x="61" y="238"/>
                    </a:cubicBezTo>
                    <a:cubicBezTo>
                      <a:pt x="59" y="241"/>
                      <a:pt x="59" y="241"/>
                      <a:pt x="59" y="241"/>
                    </a:cubicBezTo>
                    <a:cubicBezTo>
                      <a:pt x="58" y="241"/>
                      <a:pt x="58" y="241"/>
                      <a:pt x="58" y="241"/>
                    </a:cubicBezTo>
                    <a:cubicBezTo>
                      <a:pt x="58" y="242"/>
                      <a:pt x="58" y="242"/>
                      <a:pt x="58" y="242"/>
                    </a:cubicBezTo>
                    <a:cubicBezTo>
                      <a:pt x="57" y="243"/>
                      <a:pt x="56" y="244"/>
                      <a:pt x="56" y="244"/>
                    </a:cubicBezTo>
                    <a:cubicBezTo>
                      <a:pt x="55" y="246"/>
                      <a:pt x="53" y="248"/>
                      <a:pt x="51" y="249"/>
                    </a:cubicBezTo>
                    <a:cubicBezTo>
                      <a:pt x="49" y="253"/>
                      <a:pt x="45" y="256"/>
                      <a:pt x="43" y="260"/>
                    </a:cubicBezTo>
                    <a:cubicBezTo>
                      <a:pt x="41" y="264"/>
                      <a:pt x="40" y="267"/>
                      <a:pt x="40" y="268"/>
                    </a:cubicBezTo>
                    <a:cubicBezTo>
                      <a:pt x="40" y="269"/>
                      <a:pt x="41" y="269"/>
                      <a:pt x="41" y="269"/>
                    </a:cubicBezTo>
                    <a:cubicBezTo>
                      <a:pt x="42" y="270"/>
                      <a:pt x="43" y="271"/>
                      <a:pt x="46" y="272"/>
                    </a:cubicBezTo>
                    <a:cubicBezTo>
                      <a:pt x="47" y="272"/>
                      <a:pt x="47" y="272"/>
                      <a:pt x="47" y="272"/>
                    </a:cubicBezTo>
                    <a:cubicBezTo>
                      <a:pt x="48" y="272"/>
                      <a:pt x="50" y="272"/>
                      <a:pt x="52" y="272"/>
                    </a:cubicBezTo>
                    <a:cubicBezTo>
                      <a:pt x="52" y="272"/>
                      <a:pt x="53" y="272"/>
                      <a:pt x="53" y="273"/>
                    </a:cubicBezTo>
                    <a:cubicBezTo>
                      <a:pt x="55" y="273"/>
                      <a:pt x="56" y="273"/>
                      <a:pt x="57" y="274"/>
                    </a:cubicBezTo>
                    <a:cubicBezTo>
                      <a:pt x="59" y="275"/>
                      <a:pt x="60" y="277"/>
                      <a:pt x="60" y="279"/>
                    </a:cubicBezTo>
                    <a:cubicBezTo>
                      <a:pt x="60" y="281"/>
                      <a:pt x="60" y="283"/>
                      <a:pt x="60" y="285"/>
                    </a:cubicBezTo>
                    <a:cubicBezTo>
                      <a:pt x="59" y="288"/>
                      <a:pt x="59" y="290"/>
                      <a:pt x="59" y="291"/>
                    </a:cubicBezTo>
                    <a:cubicBezTo>
                      <a:pt x="60" y="292"/>
                      <a:pt x="60" y="292"/>
                      <a:pt x="60" y="293"/>
                    </a:cubicBezTo>
                    <a:cubicBezTo>
                      <a:pt x="60" y="294"/>
                      <a:pt x="60" y="294"/>
                      <a:pt x="60" y="294"/>
                    </a:cubicBezTo>
                    <a:cubicBezTo>
                      <a:pt x="61" y="296"/>
                      <a:pt x="61" y="298"/>
                      <a:pt x="62" y="299"/>
                    </a:cubicBezTo>
                    <a:cubicBezTo>
                      <a:pt x="63" y="300"/>
                      <a:pt x="63" y="300"/>
                      <a:pt x="63" y="300"/>
                    </a:cubicBezTo>
                    <a:cubicBezTo>
                      <a:pt x="64" y="300"/>
                      <a:pt x="64" y="300"/>
                      <a:pt x="64" y="300"/>
                    </a:cubicBezTo>
                    <a:cubicBezTo>
                      <a:pt x="64" y="300"/>
                      <a:pt x="65" y="300"/>
                      <a:pt x="65" y="300"/>
                    </a:cubicBezTo>
                    <a:cubicBezTo>
                      <a:pt x="65" y="300"/>
                      <a:pt x="65" y="300"/>
                      <a:pt x="65" y="300"/>
                    </a:cubicBezTo>
                    <a:cubicBezTo>
                      <a:pt x="65" y="300"/>
                      <a:pt x="65" y="300"/>
                      <a:pt x="65" y="300"/>
                    </a:cubicBezTo>
                    <a:cubicBezTo>
                      <a:pt x="66" y="300"/>
                      <a:pt x="66" y="300"/>
                      <a:pt x="66" y="300"/>
                    </a:cubicBezTo>
                    <a:cubicBezTo>
                      <a:pt x="66" y="300"/>
                      <a:pt x="66" y="300"/>
                      <a:pt x="66" y="300"/>
                    </a:cubicBezTo>
                    <a:cubicBezTo>
                      <a:pt x="67" y="300"/>
                      <a:pt x="67" y="299"/>
                      <a:pt x="67" y="299"/>
                    </a:cubicBezTo>
                    <a:cubicBezTo>
                      <a:pt x="68" y="299"/>
                      <a:pt x="68" y="299"/>
                      <a:pt x="69" y="299"/>
                    </a:cubicBezTo>
                    <a:cubicBezTo>
                      <a:pt x="69" y="299"/>
                      <a:pt x="70" y="299"/>
                      <a:pt x="70" y="299"/>
                    </a:cubicBezTo>
                    <a:cubicBezTo>
                      <a:pt x="72" y="300"/>
                      <a:pt x="74" y="302"/>
                      <a:pt x="74" y="304"/>
                    </a:cubicBezTo>
                    <a:cubicBezTo>
                      <a:pt x="75" y="305"/>
                      <a:pt x="75" y="306"/>
                      <a:pt x="75" y="307"/>
                    </a:cubicBezTo>
                    <a:cubicBezTo>
                      <a:pt x="75" y="309"/>
                      <a:pt x="76" y="310"/>
                      <a:pt x="76" y="312"/>
                    </a:cubicBezTo>
                    <a:cubicBezTo>
                      <a:pt x="77" y="313"/>
                      <a:pt x="77" y="314"/>
                      <a:pt x="77" y="315"/>
                    </a:cubicBezTo>
                    <a:cubicBezTo>
                      <a:pt x="78" y="315"/>
                      <a:pt x="78" y="315"/>
                      <a:pt x="78" y="315"/>
                    </a:cubicBezTo>
                    <a:cubicBezTo>
                      <a:pt x="78" y="315"/>
                      <a:pt x="78" y="315"/>
                      <a:pt x="78" y="315"/>
                    </a:cubicBezTo>
                    <a:cubicBezTo>
                      <a:pt x="84" y="329"/>
                      <a:pt x="84" y="329"/>
                      <a:pt x="84" y="329"/>
                    </a:cubicBezTo>
                    <a:cubicBezTo>
                      <a:pt x="85" y="331"/>
                      <a:pt x="85" y="332"/>
                      <a:pt x="85" y="333"/>
                    </a:cubicBezTo>
                    <a:cubicBezTo>
                      <a:pt x="85" y="335"/>
                      <a:pt x="84" y="336"/>
                      <a:pt x="84" y="337"/>
                    </a:cubicBezTo>
                    <a:cubicBezTo>
                      <a:pt x="83" y="338"/>
                      <a:pt x="83" y="338"/>
                      <a:pt x="83" y="338"/>
                    </a:cubicBezTo>
                    <a:cubicBezTo>
                      <a:pt x="84" y="338"/>
                      <a:pt x="84" y="338"/>
                      <a:pt x="84" y="338"/>
                    </a:cubicBezTo>
                    <a:cubicBezTo>
                      <a:pt x="85" y="339"/>
                      <a:pt x="85" y="339"/>
                      <a:pt x="85" y="339"/>
                    </a:cubicBezTo>
                    <a:cubicBezTo>
                      <a:pt x="86" y="340"/>
                      <a:pt x="86" y="340"/>
                      <a:pt x="86" y="340"/>
                    </a:cubicBezTo>
                    <a:cubicBezTo>
                      <a:pt x="86" y="341"/>
                      <a:pt x="86" y="341"/>
                      <a:pt x="86" y="341"/>
                    </a:cubicBezTo>
                    <a:cubicBezTo>
                      <a:pt x="86" y="343"/>
                      <a:pt x="84" y="345"/>
                      <a:pt x="84" y="345"/>
                    </a:cubicBezTo>
                    <a:cubicBezTo>
                      <a:pt x="83" y="346"/>
                      <a:pt x="82" y="347"/>
                      <a:pt x="81" y="347"/>
                    </a:cubicBezTo>
                    <a:cubicBezTo>
                      <a:pt x="80" y="347"/>
                      <a:pt x="80" y="347"/>
                      <a:pt x="80" y="347"/>
                    </a:cubicBezTo>
                    <a:cubicBezTo>
                      <a:pt x="80" y="347"/>
                      <a:pt x="80" y="347"/>
                      <a:pt x="80" y="347"/>
                    </a:cubicBezTo>
                    <a:cubicBezTo>
                      <a:pt x="79" y="348"/>
                      <a:pt x="79" y="348"/>
                      <a:pt x="79" y="348"/>
                    </a:cubicBezTo>
                    <a:cubicBezTo>
                      <a:pt x="79" y="349"/>
                      <a:pt x="79" y="349"/>
                      <a:pt x="79" y="349"/>
                    </a:cubicBezTo>
                    <a:cubicBezTo>
                      <a:pt x="78" y="349"/>
                      <a:pt x="78" y="349"/>
                      <a:pt x="78" y="349"/>
                    </a:cubicBezTo>
                    <a:cubicBezTo>
                      <a:pt x="76" y="350"/>
                      <a:pt x="75" y="350"/>
                      <a:pt x="74" y="350"/>
                    </a:cubicBezTo>
                    <a:cubicBezTo>
                      <a:pt x="74" y="350"/>
                      <a:pt x="73" y="350"/>
                      <a:pt x="73" y="350"/>
                    </a:cubicBezTo>
                    <a:cubicBezTo>
                      <a:pt x="71" y="350"/>
                      <a:pt x="69" y="349"/>
                      <a:pt x="67" y="348"/>
                    </a:cubicBezTo>
                    <a:cubicBezTo>
                      <a:pt x="67" y="347"/>
                      <a:pt x="66" y="347"/>
                      <a:pt x="66" y="347"/>
                    </a:cubicBezTo>
                    <a:cubicBezTo>
                      <a:pt x="66" y="346"/>
                      <a:pt x="66" y="346"/>
                      <a:pt x="66" y="346"/>
                    </a:cubicBezTo>
                    <a:cubicBezTo>
                      <a:pt x="65" y="346"/>
                      <a:pt x="65" y="346"/>
                      <a:pt x="65" y="346"/>
                    </a:cubicBezTo>
                    <a:cubicBezTo>
                      <a:pt x="63" y="346"/>
                      <a:pt x="63" y="346"/>
                      <a:pt x="63" y="346"/>
                    </a:cubicBezTo>
                    <a:cubicBezTo>
                      <a:pt x="61" y="347"/>
                      <a:pt x="59" y="348"/>
                      <a:pt x="57" y="348"/>
                    </a:cubicBezTo>
                    <a:cubicBezTo>
                      <a:pt x="57" y="349"/>
                      <a:pt x="57" y="349"/>
                      <a:pt x="57" y="349"/>
                    </a:cubicBezTo>
                    <a:cubicBezTo>
                      <a:pt x="56" y="351"/>
                      <a:pt x="56" y="351"/>
                      <a:pt x="56" y="351"/>
                    </a:cubicBezTo>
                    <a:cubicBezTo>
                      <a:pt x="55" y="352"/>
                      <a:pt x="55" y="352"/>
                      <a:pt x="55" y="352"/>
                    </a:cubicBezTo>
                    <a:cubicBezTo>
                      <a:pt x="53" y="352"/>
                      <a:pt x="52" y="353"/>
                      <a:pt x="50" y="353"/>
                    </a:cubicBezTo>
                    <a:cubicBezTo>
                      <a:pt x="50" y="353"/>
                      <a:pt x="49" y="353"/>
                      <a:pt x="48" y="352"/>
                    </a:cubicBezTo>
                    <a:cubicBezTo>
                      <a:pt x="47" y="352"/>
                      <a:pt x="46" y="352"/>
                      <a:pt x="44" y="352"/>
                    </a:cubicBezTo>
                    <a:cubicBezTo>
                      <a:pt x="44" y="352"/>
                      <a:pt x="43" y="352"/>
                      <a:pt x="42" y="351"/>
                    </a:cubicBezTo>
                    <a:cubicBezTo>
                      <a:pt x="33" y="350"/>
                      <a:pt x="33" y="350"/>
                      <a:pt x="33" y="350"/>
                    </a:cubicBezTo>
                    <a:cubicBezTo>
                      <a:pt x="29" y="350"/>
                      <a:pt x="24" y="349"/>
                      <a:pt x="20" y="349"/>
                    </a:cubicBezTo>
                    <a:cubicBezTo>
                      <a:pt x="20" y="350"/>
                      <a:pt x="20" y="352"/>
                      <a:pt x="19" y="353"/>
                    </a:cubicBezTo>
                    <a:cubicBezTo>
                      <a:pt x="19" y="354"/>
                      <a:pt x="19" y="354"/>
                      <a:pt x="19" y="354"/>
                    </a:cubicBezTo>
                    <a:cubicBezTo>
                      <a:pt x="19" y="355"/>
                      <a:pt x="19" y="355"/>
                      <a:pt x="19" y="356"/>
                    </a:cubicBezTo>
                    <a:cubicBezTo>
                      <a:pt x="18" y="357"/>
                      <a:pt x="18" y="357"/>
                      <a:pt x="18" y="357"/>
                    </a:cubicBezTo>
                    <a:cubicBezTo>
                      <a:pt x="18" y="358"/>
                      <a:pt x="17" y="358"/>
                      <a:pt x="16" y="358"/>
                    </a:cubicBezTo>
                    <a:cubicBezTo>
                      <a:pt x="15" y="359"/>
                      <a:pt x="14" y="359"/>
                      <a:pt x="13" y="359"/>
                    </a:cubicBezTo>
                    <a:cubicBezTo>
                      <a:pt x="13" y="359"/>
                      <a:pt x="13" y="359"/>
                      <a:pt x="13" y="359"/>
                    </a:cubicBezTo>
                    <a:cubicBezTo>
                      <a:pt x="12" y="359"/>
                      <a:pt x="12" y="359"/>
                      <a:pt x="11" y="359"/>
                    </a:cubicBezTo>
                    <a:cubicBezTo>
                      <a:pt x="10" y="359"/>
                      <a:pt x="10" y="359"/>
                      <a:pt x="10" y="359"/>
                    </a:cubicBezTo>
                    <a:cubicBezTo>
                      <a:pt x="0" y="367"/>
                      <a:pt x="0" y="367"/>
                      <a:pt x="0" y="367"/>
                    </a:cubicBezTo>
                    <a:cubicBezTo>
                      <a:pt x="1" y="367"/>
                      <a:pt x="1" y="367"/>
                      <a:pt x="1" y="367"/>
                    </a:cubicBezTo>
                    <a:cubicBezTo>
                      <a:pt x="3" y="367"/>
                      <a:pt x="4" y="366"/>
                      <a:pt x="5" y="365"/>
                    </a:cubicBezTo>
                    <a:cubicBezTo>
                      <a:pt x="9" y="363"/>
                      <a:pt x="13" y="361"/>
                      <a:pt x="17" y="359"/>
                    </a:cubicBezTo>
                    <a:cubicBezTo>
                      <a:pt x="17" y="359"/>
                      <a:pt x="17" y="359"/>
                      <a:pt x="17" y="359"/>
                    </a:cubicBezTo>
                    <a:cubicBezTo>
                      <a:pt x="17" y="359"/>
                      <a:pt x="17" y="359"/>
                      <a:pt x="17" y="359"/>
                    </a:cubicBezTo>
                    <a:cubicBezTo>
                      <a:pt x="15" y="360"/>
                      <a:pt x="13" y="361"/>
                      <a:pt x="12" y="362"/>
                    </a:cubicBezTo>
                    <a:cubicBezTo>
                      <a:pt x="10" y="363"/>
                      <a:pt x="9" y="366"/>
                      <a:pt x="8" y="366"/>
                    </a:cubicBezTo>
                    <a:cubicBezTo>
                      <a:pt x="8" y="366"/>
                      <a:pt x="7" y="366"/>
                      <a:pt x="7" y="365"/>
                    </a:cubicBezTo>
                    <a:cubicBezTo>
                      <a:pt x="7" y="366"/>
                      <a:pt x="7" y="366"/>
                      <a:pt x="7" y="366"/>
                    </a:cubicBezTo>
                    <a:cubicBezTo>
                      <a:pt x="8" y="367"/>
                      <a:pt x="8" y="367"/>
                      <a:pt x="8" y="368"/>
                    </a:cubicBezTo>
                    <a:cubicBezTo>
                      <a:pt x="9" y="370"/>
                      <a:pt x="10" y="373"/>
                      <a:pt x="11" y="375"/>
                    </a:cubicBezTo>
                    <a:cubicBezTo>
                      <a:pt x="13" y="378"/>
                      <a:pt x="14" y="380"/>
                      <a:pt x="16" y="381"/>
                    </a:cubicBezTo>
                    <a:cubicBezTo>
                      <a:pt x="17" y="382"/>
                      <a:pt x="18" y="383"/>
                      <a:pt x="19" y="383"/>
                    </a:cubicBezTo>
                    <a:cubicBezTo>
                      <a:pt x="20" y="384"/>
                      <a:pt x="22" y="385"/>
                      <a:pt x="23" y="386"/>
                    </a:cubicBezTo>
                    <a:cubicBezTo>
                      <a:pt x="25" y="387"/>
                      <a:pt x="28" y="388"/>
                      <a:pt x="31" y="389"/>
                    </a:cubicBezTo>
                    <a:cubicBezTo>
                      <a:pt x="31" y="389"/>
                      <a:pt x="32" y="390"/>
                      <a:pt x="33" y="390"/>
                    </a:cubicBezTo>
                    <a:cubicBezTo>
                      <a:pt x="34" y="390"/>
                      <a:pt x="37" y="391"/>
                      <a:pt x="39" y="392"/>
                    </a:cubicBezTo>
                    <a:cubicBezTo>
                      <a:pt x="40" y="392"/>
                      <a:pt x="41" y="392"/>
                      <a:pt x="42" y="392"/>
                    </a:cubicBezTo>
                    <a:cubicBezTo>
                      <a:pt x="43" y="392"/>
                      <a:pt x="43" y="392"/>
                      <a:pt x="43" y="392"/>
                    </a:cubicBezTo>
                    <a:cubicBezTo>
                      <a:pt x="45" y="391"/>
                      <a:pt x="47" y="389"/>
                      <a:pt x="49" y="388"/>
                    </a:cubicBezTo>
                    <a:cubicBezTo>
                      <a:pt x="51" y="388"/>
                      <a:pt x="56" y="387"/>
                      <a:pt x="55" y="386"/>
                    </a:cubicBezTo>
                    <a:cubicBezTo>
                      <a:pt x="56" y="386"/>
                      <a:pt x="56" y="386"/>
                      <a:pt x="56" y="386"/>
                    </a:cubicBezTo>
                    <a:cubicBezTo>
                      <a:pt x="57" y="386"/>
                      <a:pt x="59" y="387"/>
                      <a:pt x="61" y="387"/>
                    </a:cubicBezTo>
                    <a:cubicBezTo>
                      <a:pt x="62" y="387"/>
                      <a:pt x="62" y="387"/>
                      <a:pt x="62" y="386"/>
                    </a:cubicBezTo>
                    <a:cubicBezTo>
                      <a:pt x="64" y="386"/>
                      <a:pt x="64" y="382"/>
                      <a:pt x="66" y="381"/>
                    </a:cubicBezTo>
                    <a:cubicBezTo>
                      <a:pt x="64" y="384"/>
                      <a:pt x="62" y="389"/>
                      <a:pt x="60" y="393"/>
                    </a:cubicBezTo>
                    <a:cubicBezTo>
                      <a:pt x="59" y="395"/>
                      <a:pt x="57" y="397"/>
                      <a:pt x="56" y="398"/>
                    </a:cubicBezTo>
                    <a:cubicBezTo>
                      <a:pt x="55" y="398"/>
                      <a:pt x="54" y="399"/>
                      <a:pt x="54" y="399"/>
                    </a:cubicBezTo>
                    <a:cubicBezTo>
                      <a:pt x="526" y="399"/>
                      <a:pt x="526" y="399"/>
                      <a:pt x="526" y="399"/>
                    </a:cubicBezTo>
                    <a:cubicBezTo>
                      <a:pt x="526" y="284"/>
                      <a:pt x="526" y="284"/>
                      <a:pt x="526" y="284"/>
                    </a:cubicBezTo>
                    <a:cubicBezTo>
                      <a:pt x="525" y="284"/>
                      <a:pt x="525" y="283"/>
                      <a:pt x="524" y="283"/>
                    </a:cubicBezTo>
                    <a:cubicBezTo>
                      <a:pt x="524" y="283"/>
                      <a:pt x="524" y="283"/>
                      <a:pt x="524" y="283"/>
                    </a:cubicBezTo>
                    <a:cubicBezTo>
                      <a:pt x="524" y="283"/>
                      <a:pt x="523" y="283"/>
                      <a:pt x="523" y="283"/>
                    </a:cubicBezTo>
                    <a:cubicBezTo>
                      <a:pt x="519" y="281"/>
                      <a:pt x="519" y="281"/>
                      <a:pt x="519" y="281"/>
                    </a:cubicBezTo>
                    <a:cubicBezTo>
                      <a:pt x="519" y="281"/>
                      <a:pt x="518" y="280"/>
                      <a:pt x="517" y="280"/>
                    </a:cubicBezTo>
                    <a:cubicBezTo>
                      <a:pt x="516" y="280"/>
                      <a:pt x="515" y="279"/>
                      <a:pt x="514" y="279"/>
                    </a:cubicBezTo>
                    <a:cubicBezTo>
                      <a:pt x="513" y="279"/>
                      <a:pt x="513" y="279"/>
                      <a:pt x="513" y="279"/>
                    </a:cubicBezTo>
                    <a:cubicBezTo>
                      <a:pt x="512" y="279"/>
                      <a:pt x="512" y="279"/>
                      <a:pt x="511" y="279"/>
                    </a:cubicBezTo>
                    <a:cubicBezTo>
                      <a:pt x="511" y="279"/>
                      <a:pt x="511" y="279"/>
                      <a:pt x="511" y="279"/>
                    </a:cubicBezTo>
                    <a:cubicBezTo>
                      <a:pt x="510" y="279"/>
                      <a:pt x="510" y="279"/>
                      <a:pt x="509" y="279"/>
                    </a:cubicBezTo>
                    <a:cubicBezTo>
                      <a:pt x="508" y="280"/>
                      <a:pt x="508" y="280"/>
                      <a:pt x="508" y="280"/>
                    </a:cubicBezTo>
                    <a:cubicBezTo>
                      <a:pt x="507" y="280"/>
                      <a:pt x="506" y="280"/>
                      <a:pt x="505" y="280"/>
                    </a:cubicBezTo>
                    <a:cubicBezTo>
                      <a:pt x="504" y="280"/>
                      <a:pt x="504" y="280"/>
                      <a:pt x="503" y="280"/>
                    </a:cubicBezTo>
                    <a:cubicBezTo>
                      <a:pt x="502" y="279"/>
                      <a:pt x="501" y="279"/>
                      <a:pt x="501" y="279"/>
                    </a:cubicBezTo>
                    <a:cubicBezTo>
                      <a:pt x="500" y="278"/>
                      <a:pt x="499" y="278"/>
                      <a:pt x="499" y="277"/>
                    </a:cubicBezTo>
                    <a:cubicBezTo>
                      <a:pt x="498" y="276"/>
                      <a:pt x="497" y="275"/>
                      <a:pt x="497" y="274"/>
                    </a:cubicBezTo>
                    <a:cubicBezTo>
                      <a:pt x="497" y="274"/>
                      <a:pt x="496" y="273"/>
                      <a:pt x="496" y="272"/>
                    </a:cubicBezTo>
                    <a:cubicBezTo>
                      <a:pt x="495" y="272"/>
                      <a:pt x="495" y="272"/>
                      <a:pt x="495" y="272"/>
                    </a:cubicBezTo>
                    <a:cubicBezTo>
                      <a:pt x="495" y="272"/>
                      <a:pt x="494" y="273"/>
                      <a:pt x="493" y="273"/>
                    </a:cubicBezTo>
                    <a:cubicBezTo>
                      <a:pt x="491" y="274"/>
                      <a:pt x="491" y="274"/>
                      <a:pt x="491" y="274"/>
                    </a:cubicBezTo>
                    <a:cubicBezTo>
                      <a:pt x="490" y="274"/>
                      <a:pt x="489" y="274"/>
                      <a:pt x="488" y="274"/>
                    </a:cubicBezTo>
                    <a:cubicBezTo>
                      <a:pt x="487" y="274"/>
                      <a:pt x="487" y="274"/>
                      <a:pt x="487" y="274"/>
                    </a:cubicBezTo>
                    <a:cubicBezTo>
                      <a:pt x="486" y="274"/>
                      <a:pt x="485" y="274"/>
                      <a:pt x="484" y="273"/>
                    </a:cubicBezTo>
                    <a:cubicBezTo>
                      <a:pt x="483" y="273"/>
                      <a:pt x="483" y="272"/>
                      <a:pt x="483" y="272"/>
                    </a:cubicBezTo>
                    <a:cubicBezTo>
                      <a:pt x="482" y="272"/>
                      <a:pt x="482" y="272"/>
                      <a:pt x="482" y="272"/>
                    </a:cubicBezTo>
                    <a:cubicBezTo>
                      <a:pt x="482" y="271"/>
                      <a:pt x="481" y="271"/>
                      <a:pt x="481" y="271"/>
                    </a:cubicBezTo>
                    <a:cubicBezTo>
                      <a:pt x="480" y="270"/>
                      <a:pt x="480" y="270"/>
                      <a:pt x="480" y="270"/>
                    </a:cubicBezTo>
                    <a:cubicBezTo>
                      <a:pt x="478" y="269"/>
                      <a:pt x="476" y="268"/>
                      <a:pt x="474" y="268"/>
                    </a:cubicBezTo>
                    <a:cubicBezTo>
                      <a:pt x="473" y="267"/>
                      <a:pt x="473" y="267"/>
                      <a:pt x="473" y="267"/>
                    </a:cubicBezTo>
                    <a:cubicBezTo>
                      <a:pt x="472" y="267"/>
                      <a:pt x="471" y="267"/>
                      <a:pt x="470" y="266"/>
                    </a:cubicBezTo>
                    <a:cubicBezTo>
                      <a:pt x="467" y="265"/>
                      <a:pt x="466" y="264"/>
                      <a:pt x="465" y="262"/>
                    </a:cubicBezTo>
                    <a:cubicBezTo>
                      <a:pt x="465" y="261"/>
                      <a:pt x="464" y="260"/>
                      <a:pt x="464" y="259"/>
                    </a:cubicBezTo>
                    <a:cubicBezTo>
                      <a:pt x="464" y="258"/>
                      <a:pt x="464" y="258"/>
                      <a:pt x="464" y="257"/>
                    </a:cubicBezTo>
                    <a:cubicBezTo>
                      <a:pt x="464" y="256"/>
                      <a:pt x="464" y="256"/>
                      <a:pt x="464" y="256"/>
                    </a:cubicBezTo>
                    <a:cubicBezTo>
                      <a:pt x="464" y="256"/>
                      <a:pt x="464" y="256"/>
                      <a:pt x="464" y="255"/>
                    </a:cubicBezTo>
                    <a:cubicBezTo>
                      <a:pt x="463" y="255"/>
                      <a:pt x="463" y="255"/>
                      <a:pt x="463" y="255"/>
                    </a:cubicBezTo>
                    <a:cubicBezTo>
                      <a:pt x="462" y="254"/>
                      <a:pt x="459" y="253"/>
                      <a:pt x="457" y="253"/>
                    </a:cubicBezTo>
                    <a:cubicBezTo>
                      <a:pt x="456" y="252"/>
                      <a:pt x="456" y="252"/>
                      <a:pt x="456" y="252"/>
                    </a:cubicBezTo>
                    <a:cubicBezTo>
                      <a:pt x="456" y="252"/>
                      <a:pt x="455" y="252"/>
                      <a:pt x="455" y="252"/>
                    </a:cubicBezTo>
                    <a:cubicBezTo>
                      <a:pt x="454" y="252"/>
                      <a:pt x="454" y="251"/>
                      <a:pt x="454" y="251"/>
                    </a:cubicBezTo>
                    <a:cubicBezTo>
                      <a:pt x="453" y="251"/>
                      <a:pt x="453" y="251"/>
                      <a:pt x="453" y="251"/>
                    </a:cubicBezTo>
                    <a:cubicBezTo>
                      <a:pt x="453" y="252"/>
                      <a:pt x="452" y="252"/>
                      <a:pt x="451" y="252"/>
                    </a:cubicBezTo>
                    <a:cubicBezTo>
                      <a:pt x="452" y="259"/>
                      <a:pt x="452" y="259"/>
                      <a:pt x="452" y="259"/>
                    </a:cubicBezTo>
                    <a:cubicBezTo>
                      <a:pt x="450" y="253"/>
                      <a:pt x="450" y="253"/>
                      <a:pt x="450" y="253"/>
                    </a:cubicBezTo>
                    <a:cubicBezTo>
                      <a:pt x="448" y="254"/>
                      <a:pt x="448" y="254"/>
                      <a:pt x="448" y="254"/>
                    </a:cubicBezTo>
                    <a:cubicBezTo>
                      <a:pt x="447" y="255"/>
                      <a:pt x="447" y="255"/>
                      <a:pt x="447" y="255"/>
                    </a:cubicBezTo>
                    <a:cubicBezTo>
                      <a:pt x="446" y="254"/>
                      <a:pt x="446" y="254"/>
                      <a:pt x="446" y="254"/>
                    </a:cubicBezTo>
                    <a:cubicBezTo>
                      <a:pt x="445" y="256"/>
                      <a:pt x="445" y="256"/>
                      <a:pt x="445" y="256"/>
                    </a:cubicBezTo>
                    <a:cubicBezTo>
                      <a:pt x="444" y="256"/>
                      <a:pt x="444" y="256"/>
                      <a:pt x="444" y="256"/>
                    </a:cubicBezTo>
                    <a:cubicBezTo>
                      <a:pt x="437" y="253"/>
                      <a:pt x="437" y="253"/>
                      <a:pt x="437" y="253"/>
                    </a:cubicBezTo>
                    <a:cubicBezTo>
                      <a:pt x="436" y="253"/>
                      <a:pt x="436" y="253"/>
                      <a:pt x="436" y="254"/>
                    </a:cubicBezTo>
                    <a:cubicBezTo>
                      <a:pt x="434" y="255"/>
                      <a:pt x="434" y="255"/>
                      <a:pt x="434" y="255"/>
                    </a:cubicBezTo>
                    <a:cubicBezTo>
                      <a:pt x="434" y="255"/>
                      <a:pt x="434" y="255"/>
                      <a:pt x="434" y="255"/>
                    </a:cubicBezTo>
                    <a:cubicBezTo>
                      <a:pt x="434" y="255"/>
                      <a:pt x="433" y="256"/>
                      <a:pt x="432" y="256"/>
                    </a:cubicBezTo>
                    <a:cubicBezTo>
                      <a:pt x="432" y="256"/>
                      <a:pt x="432" y="256"/>
                      <a:pt x="432" y="256"/>
                    </a:cubicBezTo>
                    <a:cubicBezTo>
                      <a:pt x="432" y="256"/>
                      <a:pt x="431" y="256"/>
                      <a:pt x="431" y="256"/>
                    </a:cubicBezTo>
                    <a:cubicBezTo>
                      <a:pt x="430" y="256"/>
                      <a:pt x="430" y="256"/>
                      <a:pt x="430" y="256"/>
                    </a:cubicBezTo>
                    <a:cubicBezTo>
                      <a:pt x="430" y="256"/>
                      <a:pt x="429" y="256"/>
                      <a:pt x="429" y="256"/>
                    </a:cubicBezTo>
                    <a:cubicBezTo>
                      <a:pt x="428" y="256"/>
                      <a:pt x="428" y="256"/>
                      <a:pt x="427" y="255"/>
                    </a:cubicBezTo>
                    <a:cubicBezTo>
                      <a:pt x="426" y="254"/>
                      <a:pt x="425" y="254"/>
                      <a:pt x="423" y="253"/>
                    </a:cubicBezTo>
                    <a:cubicBezTo>
                      <a:pt x="421" y="253"/>
                      <a:pt x="420" y="253"/>
                      <a:pt x="419" y="252"/>
                    </a:cubicBezTo>
                    <a:cubicBezTo>
                      <a:pt x="416" y="252"/>
                      <a:pt x="416" y="252"/>
                      <a:pt x="416" y="252"/>
                    </a:cubicBezTo>
                    <a:cubicBezTo>
                      <a:pt x="414" y="252"/>
                      <a:pt x="413" y="251"/>
                      <a:pt x="412" y="250"/>
                    </a:cubicBezTo>
                    <a:cubicBezTo>
                      <a:pt x="411" y="249"/>
                      <a:pt x="410" y="247"/>
                      <a:pt x="410" y="246"/>
                    </a:cubicBezTo>
                    <a:cubicBezTo>
                      <a:pt x="410" y="245"/>
                      <a:pt x="410" y="245"/>
                      <a:pt x="410" y="245"/>
                    </a:cubicBezTo>
                    <a:cubicBezTo>
                      <a:pt x="410" y="245"/>
                      <a:pt x="410" y="245"/>
                      <a:pt x="410" y="245"/>
                    </a:cubicBezTo>
                    <a:cubicBezTo>
                      <a:pt x="402" y="242"/>
                      <a:pt x="402" y="242"/>
                      <a:pt x="402" y="242"/>
                    </a:cubicBezTo>
                    <a:cubicBezTo>
                      <a:pt x="400" y="248"/>
                      <a:pt x="400" y="248"/>
                      <a:pt x="400" y="248"/>
                    </a:cubicBezTo>
                    <a:cubicBezTo>
                      <a:pt x="400" y="242"/>
                      <a:pt x="400" y="242"/>
                      <a:pt x="400" y="242"/>
                    </a:cubicBezTo>
                    <a:cubicBezTo>
                      <a:pt x="400" y="242"/>
                      <a:pt x="400" y="242"/>
                      <a:pt x="400" y="242"/>
                    </a:cubicBezTo>
                    <a:cubicBezTo>
                      <a:pt x="398" y="241"/>
                      <a:pt x="396" y="240"/>
                      <a:pt x="394" y="239"/>
                    </a:cubicBezTo>
                    <a:cubicBezTo>
                      <a:pt x="393" y="239"/>
                      <a:pt x="393" y="239"/>
                      <a:pt x="393" y="239"/>
                    </a:cubicBezTo>
                    <a:cubicBezTo>
                      <a:pt x="392" y="240"/>
                      <a:pt x="391" y="240"/>
                      <a:pt x="391" y="240"/>
                    </a:cubicBezTo>
                    <a:cubicBezTo>
                      <a:pt x="390" y="241"/>
                      <a:pt x="390" y="241"/>
                      <a:pt x="390" y="241"/>
                    </a:cubicBezTo>
                    <a:cubicBezTo>
                      <a:pt x="390" y="241"/>
                      <a:pt x="390" y="241"/>
                      <a:pt x="389" y="241"/>
                    </a:cubicBezTo>
                    <a:cubicBezTo>
                      <a:pt x="389" y="241"/>
                      <a:pt x="389" y="241"/>
                      <a:pt x="389" y="241"/>
                    </a:cubicBezTo>
                    <a:cubicBezTo>
                      <a:pt x="387" y="240"/>
                      <a:pt x="385" y="239"/>
                      <a:pt x="382" y="237"/>
                    </a:cubicBezTo>
                    <a:cubicBezTo>
                      <a:pt x="380" y="236"/>
                      <a:pt x="380" y="236"/>
                      <a:pt x="380" y="236"/>
                    </a:cubicBezTo>
                    <a:cubicBezTo>
                      <a:pt x="379" y="235"/>
                      <a:pt x="379" y="235"/>
                      <a:pt x="378" y="235"/>
                    </a:cubicBezTo>
                    <a:cubicBezTo>
                      <a:pt x="377" y="234"/>
                      <a:pt x="377" y="233"/>
                      <a:pt x="376" y="233"/>
                    </a:cubicBezTo>
                    <a:cubicBezTo>
                      <a:pt x="375" y="232"/>
                      <a:pt x="375" y="232"/>
                      <a:pt x="375" y="232"/>
                    </a:cubicBezTo>
                    <a:cubicBezTo>
                      <a:pt x="373" y="231"/>
                      <a:pt x="371" y="229"/>
                      <a:pt x="369" y="227"/>
                    </a:cubicBezTo>
                    <a:cubicBezTo>
                      <a:pt x="369" y="226"/>
                      <a:pt x="369" y="226"/>
                      <a:pt x="369" y="226"/>
                    </a:cubicBezTo>
                    <a:cubicBezTo>
                      <a:pt x="367" y="225"/>
                      <a:pt x="365" y="223"/>
                      <a:pt x="364" y="223"/>
                    </a:cubicBezTo>
                    <a:cubicBezTo>
                      <a:pt x="361" y="221"/>
                      <a:pt x="359" y="220"/>
                      <a:pt x="357" y="219"/>
                    </a:cubicBezTo>
                    <a:cubicBezTo>
                      <a:pt x="353" y="217"/>
                      <a:pt x="353" y="217"/>
                      <a:pt x="353" y="217"/>
                    </a:cubicBezTo>
                    <a:cubicBezTo>
                      <a:pt x="352" y="220"/>
                      <a:pt x="352" y="220"/>
                      <a:pt x="352" y="220"/>
                    </a:cubicBezTo>
                    <a:cubicBezTo>
                      <a:pt x="349" y="218"/>
                      <a:pt x="349" y="218"/>
                      <a:pt x="349" y="218"/>
                    </a:cubicBezTo>
                    <a:cubicBezTo>
                      <a:pt x="346" y="217"/>
                      <a:pt x="342" y="215"/>
                      <a:pt x="340" y="214"/>
                    </a:cubicBezTo>
                    <a:cubicBezTo>
                      <a:pt x="336" y="211"/>
                      <a:pt x="334" y="207"/>
                      <a:pt x="335" y="204"/>
                    </a:cubicBezTo>
                    <a:cubicBezTo>
                      <a:pt x="335" y="203"/>
                      <a:pt x="336" y="201"/>
                      <a:pt x="336" y="200"/>
                    </a:cubicBezTo>
                    <a:cubicBezTo>
                      <a:pt x="337" y="198"/>
                      <a:pt x="338" y="197"/>
                      <a:pt x="339" y="195"/>
                    </a:cubicBezTo>
                    <a:cubicBezTo>
                      <a:pt x="340" y="193"/>
                      <a:pt x="340" y="193"/>
                      <a:pt x="340" y="193"/>
                    </a:cubicBezTo>
                    <a:cubicBezTo>
                      <a:pt x="340" y="193"/>
                      <a:pt x="341" y="192"/>
                      <a:pt x="341" y="192"/>
                    </a:cubicBezTo>
                    <a:cubicBezTo>
                      <a:pt x="340" y="191"/>
                      <a:pt x="340" y="191"/>
                      <a:pt x="340" y="190"/>
                    </a:cubicBezTo>
                    <a:cubicBezTo>
                      <a:pt x="340" y="189"/>
                      <a:pt x="340" y="188"/>
                      <a:pt x="340" y="187"/>
                    </a:cubicBezTo>
                    <a:cubicBezTo>
                      <a:pt x="340" y="186"/>
                      <a:pt x="341" y="185"/>
                      <a:pt x="342" y="184"/>
                    </a:cubicBezTo>
                    <a:cubicBezTo>
                      <a:pt x="344" y="182"/>
                      <a:pt x="344" y="182"/>
                      <a:pt x="344" y="182"/>
                    </a:cubicBezTo>
                    <a:cubicBezTo>
                      <a:pt x="344" y="182"/>
                      <a:pt x="344" y="182"/>
                      <a:pt x="344" y="182"/>
                    </a:cubicBezTo>
                    <a:cubicBezTo>
                      <a:pt x="344" y="181"/>
                      <a:pt x="344" y="181"/>
                      <a:pt x="344" y="181"/>
                    </a:cubicBezTo>
                    <a:cubicBezTo>
                      <a:pt x="345" y="180"/>
                      <a:pt x="345" y="180"/>
                      <a:pt x="345" y="180"/>
                    </a:cubicBezTo>
                    <a:cubicBezTo>
                      <a:pt x="359" y="166"/>
                      <a:pt x="359" y="166"/>
                      <a:pt x="359" y="166"/>
                    </a:cubicBezTo>
                    <a:cubicBezTo>
                      <a:pt x="341" y="156"/>
                      <a:pt x="341" y="156"/>
                      <a:pt x="341" y="156"/>
                    </a:cubicBezTo>
                    <a:cubicBezTo>
                      <a:pt x="339" y="156"/>
                      <a:pt x="339" y="154"/>
                      <a:pt x="338" y="154"/>
                    </a:cubicBezTo>
                    <a:cubicBezTo>
                      <a:pt x="338" y="153"/>
                      <a:pt x="338" y="153"/>
                      <a:pt x="338" y="153"/>
                    </a:cubicBezTo>
                    <a:cubicBezTo>
                      <a:pt x="339" y="150"/>
                      <a:pt x="339" y="150"/>
                      <a:pt x="339" y="150"/>
                    </a:cubicBezTo>
                    <a:cubicBezTo>
                      <a:pt x="339" y="150"/>
                      <a:pt x="339" y="150"/>
                      <a:pt x="339" y="149"/>
                    </a:cubicBezTo>
                    <a:cubicBezTo>
                      <a:pt x="339" y="149"/>
                      <a:pt x="338" y="149"/>
                      <a:pt x="337" y="148"/>
                    </a:cubicBezTo>
                    <a:cubicBezTo>
                      <a:pt x="334" y="147"/>
                      <a:pt x="329" y="145"/>
                      <a:pt x="325" y="144"/>
                    </a:cubicBezTo>
                    <a:cubicBezTo>
                      <a:pt x="324" y="144"/>
                      <a:pt x="324" y="144"/>
                      <a:pt x="324" y="144"/>
                    </a:cubicBezTo>
                    <a:cubicBezTo>
                      <a:pt x="323" y="144"/>
                      <a:pt x="323" y="143"/>
                      <a:pt x="322" y="143"/>
                    </a:cubicBezTo>
                    <a:cubicBezTo>
                      <a:pt x="320" y="143"/>
                      <a:pt x="319" y="142"/>
                      <a:pt x="317" y="140"/>
                    </a:cubicBezTo>
                    <a:cubicBezTo>
                      <a:pt x="316" y="139"/>
                      <a:pt x="316" y="139"/>
                      <a:pt x="316" y="139"/>
                    </a:cubicBezTo>
                    <a:cubicBezTo>
                      <a:pt x="315" y="138"/>
                      <a:pt x="315" y="137"/>
                      <a:pt x="314" y="136"/>
                    </a:cubicBezTo>
                    <a:cubicBezTo>
                      <a:pt x="313" y="135"/>
                      <a:pt x="313" y="135"/>
                      <a:pt x="313" y="135"/>
                    </a:cubicBezTo>
                    <a:cubicBezTo>
                      <a:pt x="313" y="134"/>
                      <a:pt x="312" y="133"/>
                      <a:pt x="312" y="132"/>
                    </a:cubicBezTo>
                    <a:cubicBezTo>
                      <a:pt x="311" y="132"/>
                      <a:pt x="311" y="132"/>
                      <a:pt x="311" y="132"/>
                    </a:cubicBezTo>
                    <a:cubicBezTo>
                      <a:pt x="311" y="132"/>
                      <a:pt x="311" y="132"/>
                      <a:pt x="311" y="132"/>
                    </a:cubicBezTo>
                    <a:cubicBezTo>
                      <a:pt x="310" y="131"/>
                      <a:pt x="310" y="131"/>
                      <a:pt x="310" y="131"/>
                    </a:cubicBezTo>
                    <a:cubicBezTo>
                      <a:pt x="310" y="131"/>
                      <a:pt x="310" y="131"/>
                      <a:pt x="310" y="131"/>
                    </a:cubicBezTo>
                    <a:cubicBezTo>
                      <a:pt x="310" y="130"/>
                      <a:pt x="310" y="130"/>
                      <a:pt x="310" y="130"/>
                    </a:cubicBezTo>
                    <a:cubicBezTo>
                      <a:pt x="310" y="130"/>
                      <a:pt x="310" y="130"/>
                      <a:pt x="310" y="130"/>
                    </a:cubicBezTo>
                    <a:cubicBezTo>
                      <a:pt x="309" y="131"/>
                      <a:pt x="308" y="131"/>
                      <a:pt x="308" y="132"/>
                    </a:cubicBezTo>
                    <a:cubicBezTo>
                      <a:pt x="307" y="133"/>
                      <a:pt x="307" y="133"/>
                      <a:pt x="307" y="133"/>
                    </a:cubicBezTo>
                    <a:cubicBezTo>
                      <a:pt x="306" y="133"/>
                      <a:pt x="306" y="133"/>
                      <a:pt x="306" y="133"/>
                    </a:cubicBezTo>
                    <a:cubicBezTo>
                      <a:pt x="303" y="136"/>
                      <a:pt x="303" y="136"/>
                      <a:pt x="303" y="136"/>
                    </a:cubicBezTo>
                    <a:cubicBezTo>
                      <a:pt x="301" y="133"/>
                      <a:pt x="301" y="133"/>
                      <a:pt x="301" y="133"/>
                    </a:cubicBezTo>
                    <a:cubicBezTo>
                      <a:pt x="301" y="132"/>
                      <a:pt x="300" y="132"/>
                      <a:pt x="300" y="131"/>
                    </a:cubicBezTo>
                    <a:cubicBezTo>
                      <a:pt x="299" y="131"/>
                      <a:pt x="299" y="130"/>
                      <a:pt x="299" y="129"/>
                    </a:cubicBezTo>
                    <a:cubicBezTo>
                      <a:pt x="298" y="128"/>
                      <a:pt x="297" y="127"/>
                      <a:pt x="297" y="126"/>
                    </a:cubicBezTo>
                    <a:cubicBezTo>
                      <a:pt x="296" y="125"/>
                      <a:pt x="296" y="125"/>
                      <a:pt x="296" y="125"/>
                    </a:cubicBezTo>
                    <a:cubicBezTo>
                      <a:pt x="296" y="124"/>
                      <a:pt x="296" y="124"/>
                      <a:pt x="296" y="122"/>
                    </a:cubicBezTo>
                    <a:cubicBezTo>
                      <a:pt x="296" y="121"/>
                      <a:pt x="296" y="121"/>
                      <a:pt x="296" y="121"/>
                    </a:cubicBezTo>
                    <a:cubicBezTo>
                      <a:pt x="296" y="118"/>
                      <a:pt x="297" y="116"/>
                      <a:pt x="296" y="114"/>
                    </a:cubicBezTo>
                    <a:cubicBezTo>
                      <a:pt x="297" y="113"/>
                      <a:pt x="297" y="113"/>
                      <a:pt x="297" y="113"/>
                    </a:cubicBezTo>
                    <a:cubicBezTo>
                      <a:pt x="297" y="112"/>
                      <a:pt x="297" y="112"/>
                      <a:pt x="297" y="112"/>
                    </a:cubicBezTo>
                    <a:cubicBezTo>
                      <a:pt x="296" y="111"/>
                      <a:pt x="296" y="111"/>
                      <a:pt x="296" y="111"/>
                    </a:cubicBezTo>
                    <a:cubicBezTo>
                      <a:pt x="295" y="110"/>
                      <a:pt x="294" y="108"/>
                      <a:pt x="293" y="106"/>
                    </a:cubicBezTo>
                    <a:cubicBezTo>
                      <a:pt x="292" y="106"/>
                      <a:pt x="292" y="106"/>
                      <a:pt x="292" y="106"/>
                    </a:cubicBezTo>
                    <a:cubicBezTo>
                      <a:pt x="290" y="102"/>
                      <a:pt x="289" y="99"/>
                      <a:pt x="287" y="94"/>
                    </a:cubicBezTo>
                    <a:cubicBezTo>
                      <a:pt x="287" y="93"/>
                      <a:pt x="287" y="91"/>
                      <a:pt x="288" y="89"/>
                    </a:cubicBezTo>
                    <a:cubicBezTo>
                      <a:pt x="289" y="88"/>
                      <a:pt x="291" y="87"/>
                      <a:pt x="293" y="87"/>
                    </a:cubicBezTo>
                    <a:cubicBezTo>
                      <a:pt x="293" y="87"/>
                      <a:pt x="294" y="87"/>
                      <a:pt x="294" y="87"/>
                    </a:cubicBezTo>
                    <a:cubicBezTo>
                      <a:pt x="295" y="86"/>
                      <a:pt x="295" y="86"/>
                      <a:pt x="295" y="86"/>
                    </a:cubicBezTo>
                    <a:cubicBezTo>
                      <a:pt x="295" y="86"/>
                      <a:pt x="296" y="86"/>
                      <a:pt x="297" y="86"/>
                    </a:cubicBezTo>
                    <a:cubicBezTo>
                      <a:pt x="307" y="84"/>
                      <a:pt x="307" y="84"/>
                      <a:pt x="307" y="84"/>
                    </a:cubicBezTo>
                    <a:cubicBezTo>
                      <a:pt x="304" y="89"/>
                      <a:pt x="304" y="89"/>
                      <a:pt x="304" y="89"/>
                    </a:cubicBezTo>
                    <a:cubicBezTo>
                      <a:pt x="305" y="90"/>
                      <a:pt x="305" y="90"/>
                      <a:pt x="305" y="90"/>
                    </a:cubicBezTo>
                    <a:cubicBezTo>
                      <a:pt x="304" y="90"/>
                      <a:pt x="304" y="90"/>
                      <a:pt x="304" y="90"/>
                    </a:cubicBezTo>
                    <a:cubicBezTo>
                      <a:pt x="306" y="92"/>
                      <a:pt x="307" y="93"/>
                      <a:pt x="308" y="93"/>
                    </a:cubicBezTo>
                    <a:cubicBezTo>
                      <a:pt x="308" y="93"/>
                      <a:pt x="308" y="93"/>
                      <a:pt x="308" y="93"/>
                    </a:cubicBezTo>
                    <a:cubicBezTo>
                      <a:pt x="309" y="93"/>
                      <a:pt x="313" y="90"/>
                      <a:pt x="318" y="84"/>
                    </a:cubicBezTo>
                    <a:cubicBezTo>
                      <a:pt x="318" y="84"/>
                      <a:pt x="317" y="83"/>
                      <a:pt x="317" y="83"/>
                    </a:cubicBezTo>
                    <a:cubicBezTo>
                      <a:pt x="317" y="82"/>
                      <a:pt x="317" y="82"/>
                      <a:pt x="317" y="81"/>
                    </a:cubicBezTo>
                    <a:cubicBezTo>
                      <a:pt x="316" y="80"/>
                      <a:pt x="316" y="79"/>
                      <a:pt x="316" y="78"/>
                    </a:cubicBezTo>
                    <a:cubicBezTo>
                      <a:pt x="316" y="75"/>
                      <a:pt x="316" y="75"/>
                      <a:pt x="316" y="75"/>
                    </a:cubicBezTo>
                    <a:cubicBezTo>
                      <a:pt x="316" y="74"/>
                      <a:pt x="316" y="74"/>
                      <a:pt x="316" y="74"/>
                    </a:cubicBezTo>
                    <a:cubicBezTo>
                      <a:pt x="315" y="74"/>
                      <a:pt x="315" y="74"/>
                      <a:pt x="315" y="74"/>
                    </a:cubicBezTo>
                    <a:cubicBezTo>
                      <a:pt x="314" y="74"/>
                      <a:pt x="314" y="74"/>
                      <a:pt x="314" y="74"/>
                    </a:cubicBezTo>
                    <a:cubicBezTo>
                      <a:pt x="310" y="72"/>
                      <a:pt x="308" y="70"/>
                      <a:pt x="306" y="68"/>
                    </a:cubicBezTo>
                    <a:cubicBezTo>
                      <a:pt x="304" y="67"/>
                      <a:pt x="304" y="67"/>
                      <a:pt x="304" y="67"/>
                    </a:cubicBezTo>
                    <a:cubicBezTo>
                      <a:pt x="303" y="67"/>
                      <a:pt x="303" y="66"/>
                      <a:pt x="303" y="65"/>
                    </a:cubicBezTo>
                    <a:cubicBezTo>
                      <a:pt x="302" y="64"/>
                      <a:pt x="302" y="64"/>
                      <a:pt x="302" y="64"/>
                    </a:cubicBezTo>
                    <a:cubicBezTo>
                      <a:pt x="302" y="62"/>
                      <a:pt x="302" y="62"/>
                      <a:pt x="302" y="62"/>
                    </a:cubicBezTo>
                    <a:cubicBezTo>
                      <a:pt x="301" y="61"/>
                      <a:pt x="301" y="61"/>
                      <a:pt x="301" y="61"/>
                    </a:cubicBezTo>
                    <a:cubicBezTo>
                      <a:pt x="300" y="57"/>
                      <a:pt x="300" y="57"/>
                      <a:pt x="300" y="57"/>
                    </a:cubicBezTo>
                    <a:cubicBezTo>
                      <a:pt x="293" y="59"/>
                      <a:pt x="293" y="59"/>
                      <a:pt x="293" y="59"/>
                    </a:cubicBezTo>
                    <a:cubicBezTo>
                      <a:pt x="299" y="55"/>
                      <a:pt x="299" y="55"/>
                      <a:pt x="299" y="55"/>
                    </a:cubicBezTo>
                    <a:cubicBezTo>
                      <a:pt x="298" y="49"/>
                      <a:pt x="298" y="49"/>
                      <a:pt x="298" y="49"/>
                    </a:cubicBezTo>
                    <a:cubicBezTo>
                      <a:pt x="297" y="48"/>
                      <a:pt x="297" y="48"/>
                      <a:pt x="297" y="48"/>
                    </a:cubicBezTo>
                    <a:cubicBezTo>
                      <a:pt x="297" y="48"/>
                      <a:pt x="297" y="48"/>
                      <a:pt x="297" y="48"/>
                    </a:cubicBezTo>
                    <a:cubicBezTo>
                      <a:pt x="297" y="47"/>
                      <a:pt x="297" y="47"/>
                      <a:pt x="297" y="46"/>
                    </a:cubicBezTo>
                    <a:cubicBezTo>
                      <a:pt x="296" y="43"/>
                      <a:pt x="297" y="41"/>
                      <a:pt x="298" y="40"/>
                    </a:cubicBezTo>
                    <a:cubicBezTo>
                      <a:pt x="299" y="39"/>
                      <a:pt x="299" y="39"/>
                      <a:pt x="299" y="39"/>
                    </a:cubicBezTo>
                    <a:cubicBezTo>
                      <a:pt x="302" y="35"/>
                      <a:pt x="302" y="35"/>
                      <a:pt x="302" y="35"/>
                    </a:cubicBezTo>
                    <a:cubicBezTo>
                      <a:pt x="301" y="35"/>
                      <a:pt x="301" y="35"/>
                      <a:pt x="300" y="35"/>
                    </a:cubicBezTo>
                    <a:cubicBezTo>
                      <a:pt x="299" y="34"/>
                      <a:pt x="299" y="34"/>
                      <a:pt x="299" y="34"/>
                    </a:cubicBezTo>
                    <a:cubicBezTo>
                      <a:pt x="297" y="33"/>
                      <a:pt x="294" y="32"/>
                      <a:pt x="291" y="31"/>
                    </a:cubicBezTo>
                    <a:cubicBezTo>
                      <a:pt x="288" y="29"/>
                      <a:pt x="285" y="26"/>
                      <a:pt x="284" y="24"/>
                    </a:cubicBezTo>
                    <a:cubicBezTo>
                      <a:pt x="284" y="23"/>
                      <a:pt x="284" y="23"/>
                      <a:pt x="284" y="22"/>
                    </a:cubicBezTo>
                    <a:cubicBezTo>
                      <a:pt x="280" y="13"/>
                      <a:pt x="280" y="13"/>
                      <a:pt x="280" y="13"/>
                    </a:cubicBezTo>
                    <a:cubicBezTo>
                      <a:pt x="280" y="12"/>
                      <a:pt x="279" y="11"/>
                      <a:pt x="279" y="10"/>
                    </a:cubicBezTo>
                    <a:cubicBezTo>
                      <a:pt x="278" y="9"/>
                      <a:pt x="278" y="9"/>
                      <a:pt x="278" y="8"/>
                    </a:cubicBezTo>
                    <a:cubicBezTo>
                      <a:pt x="277" y="7"/>
                      <a:pt x="276" y="5"/>
                      <a:pt x="276" y="3"/>
                    </a:cubicBezTo>
                    <a:cubicBezTo>
                      <a:pt x="276" y="2"/>
                      <a:pt x="276" y="1"/>
                      <a:pt x="27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4" name="Rectangle 335">
                <a:extLst>
                  <a:ext uri="{FF2B5EF4-FFF2-40B4-BE49-F238E27FC236}">
                    <a16:creationId xmlns:a16="http://schemas.microsoft.com/office/drawing/2014/main" id="{CC9E1616-1203-404E-852B-BE6D342189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06265" y="6754818"/>
                <a:ext cx="3685" cy="368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5" name="Freeform 336">
                <a:extLst>
                  <a:ext uri="{FF2B5EF4-FFF2-40B4-BE49-F238E27FC236}">
                    <a16:creationId xmlns:a16="http://schemas.microsoft.com/office/drawing/2014/main" id="{E3D6EC29-6E61-E244-8831-517A40A7CD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06265" y="675481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6" name="Freeform 337">
                <a:extLst>
                  <a:ext uri="{FF2B5EF4-FFF2-40B4-BE49-F238E27FC236}">
                    <a16:creationId xmlns:a16="http://schemas.microsoft.com/office/drawing/2014/main" id="{6EE422F5-D19C-5043-9E68-9D369948BD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65226" y="597357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7" name="Freeform 338">
                <a:extLst>
                  <a:ext uri="{FF2B5EF4-FFF2-40B4-BE49-F238E27FC236}">
                    <a16:creationId xmlns:a16="http://schemas.microsoft.com/office/drawing/2014/main" id="{183BCC9F-B1F6-8846-8325-D772943B52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65226" y="597357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8" name="Freeform 339">
                <a:extLst>
                  <a:ext uri="{FF2B5EF4-FFF2-40B4-BE49-F238E27FC236}">
                    <a16:creationId xmlns:a16="http://schemas.microsoft.com/office/drawing/2014/main" id="{92483ECF-AFD6-1047-A8A0-8AB47A863BC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876110" y="5431861"/>
                <a:ext cx="1455621" cy="1308216"/>
              </a:xfrm>
              <a:custGeom>
                <a:avLst/>
                <a:gdLst>
                  <a:gd name="T0" fmla="*/ 369 w 458"/>
                  <a:gd name="T1" fmla="*/ 6 h 412"/>
                  <a:gd name="T2" fmla="*/ 345 w 458"/>
                  <a:gd name="T3" fmla="*/ 6 h 412"/>
                  <a:gd name="T4" fmla="*/ 302 w 458"/>
                  <a:gd name="T5" fmla="*/ 20 h 412"/>
                  <a:gd name="T6" fmla="*/ 297 w 458"/>
                  <a:gd name="T7" fmla="*/ 40 h 412"/>
                  <a:gd name="T8" fmla="*/ 301 w 458"/>
                  <a:gd name="T9" fmla="*/ 57 h 412"/>
                  <a:gd name="T10" fmla="*/ 285 w 458"/>
                  <a:gd name="T11" fmla="*/ 76 h 412"/>
                  <a:gd name="T12" fmla="*/ 285 w 458"/>
                  <a:gd name="T13" fmla="*/ 90 h 412"/>
                  <a:gd name="T14" fmla="*/ 251 w 458"/>
                  <a:gd name="T15" fmla="*/ 97 h 412"/>
                  <a:gd name="T16" fmla="*/ 250 w 458"/>
                  <a:gd name="T17" fmla="*/ 127 h 412"/>
                  <a:gd name="T18" fmla="*/ 243 w 458"/>
                  <a:gd name="T19" fmla="*/ 128 h 412"/>
                  <a:gd name="T20" fmla="*/ 238 w 458"/>
                  <a:gd name="T21" fmla="*/ 139 h 412"/>
                  <a:gd name="T22" fmla="*/ 222 w 458"/>
                  <a:gd name="T23" fmla="*/ 172 h 412"/>
                  <a:gd name="T24" fmla="*/ 213 w 458"/>
                  <a:gd name="T25" fmla="*/ 170 h 412"/>
                  <a:gd name="T26" fmla="*/ 200 w 458"/>
                  <a:gd name="T27" fmla="*/ 169 h 412"/>
                  <a:gd name="T28" fmla="*/ 179 w 458"/>
                  <a:gd name="T29" fmla="*/ 186 h 412"/>
                  <a:gd name="T30" fmla="*/ 161 w 458"/>
                  <a:gd name="T31" fmla="*/ 186 h 412"/>
                  <a:gd name="T32" fmla="*/ 149 w 458"/>
                  <a:gd name="T33" fmla="*/ 207 h 412"/>
                  <a:gd name="T34" fmla="*/ 139 w 458"/>
                  <a:gd name="T35" fmla="*/ 231 h 412"/>
                  <a:gd name="T36" fmla="*/ 89 w 458"/>
                  <a:gd name="T37" fmla="*/ 241 h 412"/>
                  <a:gd name="T38" fmla="*/ 78 w 458"/>
                  <a:gd name="T39" fmla="*/ 242 h 412"/>
                  <a:gd name="T40" fmla="*/ 55 w 458"/>
                  <a:gd name="T41" fmla="*/ 242 h 412"/>
                  <a:gd name="T42" fmla="*/ 2 w 458"/>
                  <a:gd name="T43" fmla="*/ 235 h 412"/>
                  <a:gd name="T44" fmla="*/ 35 w 458"/>
                  <a:gd name="T45" fmla="*/ 268 h 412"/>
                  <a:gd name="T46" fmla="*/ 49 w 458"/>
                  <a:gd name="T47" fmla="*/ 287 h 412"/>
                  <a:gd name="T48" fmla="*/ 64 w 458"/>
                  <a:gd name="T49" fmla="*/ 304 h 412"/>
                  <a:gd name="T50" fmla="*/ 36 w 458"/>
                  <a:gd name="T51" fmla="*/ 331 h 412"/>
                  <a:gd name="T52" fmla="*/ 18 w 458"/>
                  <a:gd name="T53" fmla="*/ 361 h 412"/>
                  <a:gd name="T54" fmla="*/ 33 w 458"/>
                  <a:gd name="T55" fmla="*/ 371 h 412"/>
                  <a:gd name="T56" fmla="*/ 83 w 458"/>
                  <a:gd name="T57" fmla="*/ 360 h 412"/>
                  <a:gd name="T58" fmla="*/ 140 w 458"/>
                  <a:gd name="T59" fmla="*/ 362 h 412"/>
                  <a:gd name="T60" fmla="*/ 148 w 458"/>
                  <a:gd name="T61" fmla="*/ 358 h 412"/>
                  <a:gd name="T62" fmla="*/ 166 w 458"/>
                  <a:gd name="T63" fmla="*/ 377 h 412"/>
                  <a:gd name="T64" fmla="*/ 197 w 458"/>
                  <a:gd name="T65" fmla="*/ 411 h 412"/>
                  <a:gd name="T66" fmla="*/ 212 w 458"/>
                  <a:gd name="T67" fmla="*/ 402 h 412"/>
                  <a:gd name="T68" fmla="*/ 242 w 458"/>
                  <a:gd name="T69" fmla="*/ 395 h 412"/>
                  <a:gd name="T70" fmla="*/ 261 w 458"/>
                  <a:gd name="T71" fmla="*/ 389 h 412"/>
                  <a:gd name="T72" fmla="*/ 274 w 458"/>
                  <a:gd name="T73" fmla="*/ 392 h 412"/>
                  <a:gd name="T74" fmla="*/ 266 w 458"/>
                  <a:gd name="T75" fmla="*/ 371 h 412"/>
                  <a:gd name="T76" fmla="*/ 261 w 458"/>
                  <a:gd name="T77" fmla="*/ 357 h 412"/>
                  <a:gd name="T78" fmla="*/ 252 w 458"/>
                  <a:gd name="T79" fmla="*/ 343 h 412"/>
                  <a:gd name="T80" fmla="*/ 244 w 458"/>
                  <a:gd name="T81" fmla="*/ 334 h 412"/>
                  <a:gd name="T82" fmla="*/ 249 w 458"/>
                  <a:gd name="T83" fmla="*/ 290 h 412"/>
                  <a:gd name="T84" fmla="*/ 258 w 458"/>
                  <a:gd name="T85" fmla="*/ 281 h 412"/>
                  <a:gd name="T86" fmla="*/ 268 w 458"/>
                  <a:gd name="T87" fmla="*/ 279 h 412"/>
                  <a:gd name="T88" fmla="*/ 277 w 458"/>
                  <a:gd name="T89" fmla="*/ 287 h 412"/>
                  <a:gd name="T90" fmla="*/ 298 w 458"/>
                  <a:gd name="T91" fmla="*/ 283 h 412"/>
                  <a:gd name="T92" fmla="*/ 337 w 458"/>
                  <a:gd name="T93" fmla="*/ 240 h 412"/>
                  <a:gd name="T94" fmla="*/ 358 w 458"/>
                  <a:gd name="T95" fmla="*/ 213 h 412"/>
                  <a:gd name="T96" fmla="*/ 377 w 458"/>
                  <a:gd name="T97" fmla="*/ 190 h 412"/>
                  <a:gd name="T98" fmla="*/ 375 w 458"/>
                  <a:gd name="T99" fmla="*/ 167 h 412"/>
                  <a:gd name="T100" fmla="*/ 392 w 458"/>
                  <a:gd name="T101" fmla="*/ 154 h 412"/>
                  <a:gd name="T102" fmla="*/ 392 w 458"/>
                  <a:gd name="T103" fmla="*/ 148 h 412"/>
                  <a:gd name="T104" fmla="*/ 368 w 458"/>
                  <a:gd name="T105" fmla="*/ 131 h 412"/>
                  <a:gd name="T106" fmla="*/ 365 w 458"/>
                  <a:gd name="T107" fmla="*/ 110 h 412"/>
                  <a:gd name="T108" fmla="*/ 365 w 458"/>
                  <a:gd name="T109" fmla="*/ 97 h 412"/>
                  <a:gd name="T110" fmla="*/ 360 w 458"/>
                  <a:gd name="T111" fmla="*/ 88 h 412"/>
                  <a:gd name="T112" fmla="*/ 376 w 458"/>
                  <a:gd name="T113" fmla="*/ 69 h 412"/>
                  <a:gd name="T114" fmla="*/ 405 w 458"/>
                  <a:gd name="T115" fmla="*/ 73 h 412"/>
                  <a:gd name="T116" fmla="*/ 431 w 458"/>
                  <a:gd name="T117" fmla="*/ 69 h 412"/>
                  <a:gd name="T118" fmla="*/ 455 w 458"/>
                  <a:gd name="T119" fmla="*/ 53 h 412"/>
                  <a:gd name="T120" fmla="*/ 429 w 458"/>
                  <a:gd name="T121" fmla="*/ 39 h 412"/>
                  <a:gd name="T122" fmla="*/ 418 w 458"/>
                  <a:gd name="T123" fmla="*/ 23 h 412"/>
                  <a:gd name="T124" fmla="*/ 394 w 458"/>
                  <a:gd name="T125" fmla="*/ 2 h 4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58" h="412">
                    <a:moveTo>
                      <a:pt x="151" y="362"/>
                    </a:moveTo>
                    <a:cubicBezTo>
                      <a:pt x="151" y="362"/>
                      <a:pt x="151" y="362"/>
                      <a:pt x="151" y="362"/>
                    </a:cubicBezTo>
                    <a:cubicBezTo>
                      <a:pt x="151" y="362"/>
                      <a:pt x="151" y="362"/>
                      <a:pt x="151" y="362"/>
                    </a:cubicBezTo>
                    <a:moveTo>
                      <a:pt x="383" y="0"/>
                    </a:moveTo>
                    <a:cubicBezTo>
                      <a:pt x="382" y="0"/>
                      <a:pt x="382" y="0"/>
                      <a:pt x="381" y="0"/>
                    </a:cubicBezTo>
                    <a:cubicBezTo>
                      <a:pt x="380" y="1"/>
                      <a:pt x="379" y="2"/>
                      <a:pt x="377" y="2"/>
                    </a:cubicBezTo>
                    <a:cubicBezTo>
                      <a:pt x="377" y="3"/>
                      <a:pt x="377" y="3"/>
                      <a:pt x="377" y="3"/>
                    </a:cubicBezTo>
                    <a:cubicBezTo>
                      <a:pt x="374" y="4"/>
                      <a:pt x="372" y="6"/>
                      <a:pt x="369" y="6"/>
                    </a:cubicBezTo>
                    <a:cubicBezTo>
                      <a:pt x="369" y="7"/>
                      <a:pt x="368" y="7"/>
                      <a:pt x="368" y="7"/>
                    </a:cubicBezTo>
                    <a:cubicBezTo>
                      <a:pt x="367" y="7"/>
                      <a:pt x="366" y="7"/>
                      <a:pt x="365" y="7"/>
                    </a:cubicBezTo>
                    <a:cubicBezTo>
                      <a:pt x="363" y="7"/>
                      <a:pt x="361" y="6"/>
                      <a:pt x="359" y="6"/>
                    </a:cubicBezTo>
                    <a:cubicBezTo>
                      <a:pt x="359" y="6"/>
                      <a:pt x="359" y="6"/>
                      <a:pt x="359" y="6"/>
                    </a:cubicBezTo>
                    <a:cubicBezTo>
                      <a:pt x="358" y="5"/>
                      <a:pt x="358" y="5"/>
                      <a:pt x="357" y="5"/>
                    </a:cubicBezTo>
                    <a:cubicBezTo>
                      <a:pt x="357" y="5"/>
                      <a:pt x="356" y="5"/>
                      <a:pt x="355" y="5"/>
                    </a:cubicBezTo>
                    <a:cubicBezTo>
                      <a:pt x="353" y="5"/>
                      <a:pt x="351" y="5"/>
                      <a:pt x="349" y="5"/>
                    </a:cubicBezTo>
                    <a:cubicBezTo>
                      <a:pt x="345" y="6"/>
                      <a:pt x="345" y="6"/>
                      <a:pt x="345" y="6"/>
                    </a:cubicBezTo>
                    <a:cubicBezTo>
                      <a:pt x="342" y="6"/>
                      <a:pt x="339" y="6"/>
                      <a:pt x="336" y="6"/>
                    </a:cubicBezTo>
                    <a:cubicBezTo>
                      <a:pt x="330" y="7"/>
                      <a:pt x="330" y="7"/>
                      <a:pt x="330" y="7"/>
                    </a:cubicBezTo>
                    <a:cubicBezTo>
                      <a:pt x="328" y="7"/>
                      <a:pt x="325" y="8"/>
                      <a:pt x="323" y="9"/>
                    </a:cubicBezTo>
                    <a:cubicBezTo>
                      <a:pt x="320" y="10"/>
                      <a:pt x="317" y="12"/>
                      <a:pt x="314" y="14"/>
                    </a:cubicBezTo>
                    <a:cubicBezTo>
                      <a:pt x="312" y="15"/>
                      <a:pt x="312" y="15"/>
                      <a:pt x="312" y="15"/>
                    </a:cubicBezTo>
                    <a:cubicBezTo>
                      <a:pt x="310" y="16"/>
                      <a:pt x="308" y="18"/>
                      <a:pt x="306" y="19"/>
                    </a:cubicBezTo>
                    <a:cubicBezTo>
                      <a:pt x="305" y="20"/>
                      <a:pt x="304" y="20"/>
                      <a:pt x="303" y="20"/>
                    </a:cubicBezTo>
                    <a:cubicBezTo>
                      <a:pt x="302" y="20"/>
                      <a:pt x="302" y="20"/>
                      <a:pt x="302" y="20"/>
                    </a:cubicBezTo>
                    <a:cubicBezTo>
                      <a:pt x="301" y="20"/>
                      <a:pt x="300" y="20"/>
                      <a:pt x="299" y="19"/>
                    </a:cubicBezTo>
                    <a:cubicBezTo>
                      <a:pt x="298" y="19"/>
                      <a:pt x="298" y="19"/>
                      <a:pt x="298" y="19"/>
                    </a:cubicBezTo>
                    <a:cubicBezTo>
                      <a:pt x="295" y="23"/>
                      <a:pt x="292" y="26"/>
                      <a:pt x="289" y="29"/>
                    </a:cubicBezTo>
                    <a:cubicBezTo>
                      <a:pt x="291" y="31"/>
                      <a:pt x="292" y="33"/>
                      <a:pt x="293" y="35"/>
                    </a:cubicBezTo>
                    <a:cubicBezTo>
                      <a:pt x="294" y="35"/>
                      <a:pt x="294" y="36"/>
                      <a:pt x="294" y="36"/>
                    </a:cubicBezTo>
                    <a:cubicBezTo>
                      <a:pt x="294" y="37"/>
                      <a:pt x="295" y="37"/>
                      <a:pt x="295" y="38"/>
                    </a:cubicBezTo>
                    <a:cubicBezTo>
                      <a:pt x="296" y="38"/>
                      <a:pt x="296" y="39"/>
                      <a:pt x="297" y="40"/>
                    </a:cubicBezTo>
                    <a:cubicBezTo>
                      <a:pt x="297" y="40"/>
                      <a:pt x="297" y="40"/>
                      <a:pt x="297" y="40"/>
                    </a:cubicBezTo>
                    <a:cubicBezTo>
                      <a:pt x="301" y="38"/>
                      <a:pt x="301" y="38"/>
                      <a:pt x="301" y="38"/>
                    </a:cubicBezTo>
                    <a:cubicBezTo>
                      <a:pt x="298" y="42"/>
                      <a:pt x="298" y="42"/>
                      <a:pt x="298" y="42"/>
                    </a:cubicBezTo>
                    <a:cubicBezTo>
                      <a:pt x="299" y="44"/>
                      <a:pt x="299" y="44"/>
                      <a:pt x="299" y="44"/>
                    </a:cubicBezTo>
                    <a:cubicBezTo>
                      <a:pt x="300" y="46"/>
                      <a:pt x="299" y="48"/>
                      <a:pt x="299" y="50"/>
                    </a:cubicBezTo>
                    <a:cubicBezTo>
                      <a:pt x="299" y="51"/>
                      <a:pt x="299" y="52"/>
                      <a:pt x="299" y="52"/>
                    </a:cubicBezTo>
                    <a:cubicBezTo>
                      <a:pt x="299" y="53"/>
                      <a:pt x="299" y="53"/>
                      <a:pt x="299" y="53"/>
                    </a:cubicBezTo>
                    <a:cubicBezTo>
                      <a:pt x="300" y="54"/>
                      <a:pt x="300" y="54"/>
                      <a:pt x="300" y="54"/>
                    </a:cubicBezTo>
                    <a:cubicBezTo>
                      <a:pt x="301" y="55"/>
                      <a:pt x="301" y="56"/>
                      <a:pt x="301" y="57"/>
                    </a:cubicBezTo>
                    <a:cubicBezTo>
                      <a:pt x="300" y="57"/>
                      <a:pt x="300" y="57"/>
                      <a:pt x="300" y="57"/>
                    </a:cubicBezTo>
                    <a:cubicBezTo>
                      <a:pt x="300" y="58"/>
                      <a:pt x="300" y="59"/>
                      <a:pt x="299" y="59"/>
                    </a:cubicBezTo>
                    <a:cubicBezTo>
                      <a:pt x="298" y="61"/>
                      <a:pt x="298" y="61"/>
                      <a:pt x="298" y="61"/>
                    </a:cubicBezTo>
                    <a:cubicBezTo>
                      <a:pt x="297" y="62"/>
                      <a:pt x="297" y="62"/>
                      <a:pt x="297" y="62"/>
                    </a:cubicBezTo>
                    <a:cubicBezTo>
                      <a:pt x="297" y="66"/>
                      <a:pt x="294" y="67"/>
                      <a:pt x="292" y="68"/>
                    </a:cubicBezTo>
                    <a:cubicBezTo>
                      <a:pt x="291" y="68"/>
                      <a:pt x="291" y="69"/>
                      <a:pt x="290" y="69"/>
                    </a:cubicBezTo>
                    <a:cubicBezTo>
                      <a:pt x="290" y="70"/>
                      <a:pt x="289" y="70"/>
                      <a:pt x="289" y="71"/>
                    </a:cubicBezTo>
                    <a:cubicBezTo>
                      <a:pt x="288" y="72"/>
                      <a:pt x="287" y="74"/>
                      <a:pt x="285" y="76"/>
                    </a:cubicBezTo>
                    <a:cubicBezTo>
                      <a:pt x="284" y="76"/>
                      <a:pt x="284" y="77"/>
                      <a:pt x="283" y="77"/>
                    </a:cubicBezTo>
                    <a:cubicBezTo>
                      <a:pt x="282" y="78"/>
                      <a:pt x="282" y="78"/>
                      <a:pt x="283" y="79"/>
                    </a:cubicBezTo>
                    <a:cubicBezTo>
                      <a:pt x="283" y="80"/>
                      <a:pt x="284" y="80"/>
                      <a:pt x="284" y="81"/>
                    </a:cubicBezTo>
                    <a:cubicBezTo>
                      <a:pt x="284" y="81"/>
                      <a:pt x="284" y="81"/>
                      <a:pt x="284" y="81"/>
                    </a:cubicBezTo>
                    <a:cubicBezTo>
                      <a:pt x="285" y="82"/>
                      <a:pt x="285" y="82"/>
                      <a:pt x="286" y="83"/>
                    </a:cubicBezTo>
                    <a:cubicBezTo>
                      <a:pt x="286" y="85"/>
                      <a:pt x="286" y="85"/>
                      <a:pt x="286" y="86"/>
                    </a:cubicBezTo>
                    <a:cubicBezTo>
                      <a:pt x="286" y="87"/>
                      <a:pt x="286" y="88"/>
                      <a:pt x="286" y="89"/>
                    </a:cubicBezTo>
                    <a:cubicBezTo>
                      <a:pt x="286" y="90"/>
                      <a:pt x="286" y="90"/>
                      <a:pt x="285" y="90"/>
                    </a:cubicBezTo>
                    <a:cubicBezTo>
                      <a:pt x="285" y="91"/>
                      <a:pt x="285" y="91"/>
                      <a:pt x="285" y="91"/>
                    </a:cubicBezTo>
                    <a:cubicBezTo>
                      <a:pt x="285" y="91"/>
                      <a:pt x="285" y="92"/>
                      <a:pt x="284" y="92"/>
                    </a:cubicBezTo>
                    <a:cubicBezTo>
                      <a:pt x="283" y="94"/>
                      <a:pt x="282" y="95"/>
                      <a:pt x="280" y="96"/>
                    </a:cubicBezTo>
                    <a:cubicBezTo>
                      <a:pt x="276" y="99"/>
                      <a:pt x="272" y="100"/>
                      <a:pt x="267" y="100"/>
                    </a:cubicBezTo>
                    <a:cubicBezTo>
                      <a:pt x="266" y="100"/>
                      <a:pt x="265" y="100"/>
                      <a:pt x="263" y="100"/>
                    </a:cubicBezTo>
                    <a:cubicBezTo>
                      <a:pt x="263" y="100"/>
                      <a:pt x="263" y="100"/>
                      <a:pt x="262" y="100"/>
                    </a:cubicBezTo>
                    <a:cubicBezTo>
                      <a:pt x="261" y="100"/>
                      <a:pt x="260" y="99"/>
                      <a:pt x="259" y="99"/>
                    </a:cubicBezTo>
                    <a:cubicBezTo>
                      <a:pt x="256" y="98"/>
                      <a:pt x="253" y="97"/>
                      <a:pt x="251" y="97"/>
                    </a:cubicBezTo>
                    <a:cubicBezTo>
                      <a:pt x="253" y="100"/>
                      <a:pt x="253" y="100"/>
                      <a:pt x="253" y="100"/>
                    </a:cubicBezTo>
                    <a:cubicBezTo>
                      <a:pt x="254" y="100"/>
                      <a:pt x="255" y="101"/>
                      <a:pt x="255" y="102"/>
                    </a:cubicBezTo>
                    <a:cubicBezTo>
                      <a:pt x="258" y="106"/>
                      <a:pt x="258" y="106"/>
                      <a:pt x="258" y="106"/>
                    </a:cubicBezTo>
                    <a:cubicBezTo>
                      <a:pt x="263" y="113"/>
                      <a:pt x="265" y="117"/>
                      <a:pt x="262" y="119"/>
                    </a:cubicBezTo>
                    <a:cubicBezTo>
                      <a:pt x="261" y="120"/>
                      <a:pt x="261" y="120"/>
                      <a:pt x="261" y="120"/>
                    </a:cubicBezTo>
                    <a:cubicBezTo>
                      <a:pt x="261" y="120"/>
                      <a:pt x="261" y="120"/>
                      <a:pt x="261" y="120"/>
                    </a:cubicBezTo>
                    <a:cubicBezTo>
                      <a:pt x="260" y="121"/>
                      <a:pt x="260" y="121"/>
                      <a:pt x="260" y="121"/>
                    </a:cubicBezTo>
                    <a:cubicBezTo>
                      <a:pt x="258" y="122"/>
                      <a:pt x="254" y="125"/>
                      <a:pt x="250" y="127"/>
                    </a:cubicBezTo>
                    <a:cubicBezTo>
                      <a:pt x="252" y="132"/>
                      <a:pt x="252" y="132"/>
                      <a:pt x="252" y="132"/>
                    </a:cubicBezTo>
                    <a:cubicBezTo>
                      <a:pt x="249" y="127"/>
                      <a:pt x="249" y="127"/>
                      <a:pt x="249" y="127"/>
                    </a:cubicBezTo>
                    <a:cubicBezTo>
                      <a:pt x="248" y="127"/>
                      <a:pt x="248" y="127"/>
                      <a:pt x="248" y="127"/>
                    </a:cubicBezTo>
                    <a:cubicBezTo>
                      <a:pt x="247" y="127"/>
                      <a:pt x="246" y="127"/>
                      <a:pt x="246" y="128"/>
                    </a:cubicBezTo>
                    <a:cubicBezTo>
                      <a:pt x="245" y="128"/>
                      <a:pt x="245" y="128"/>
                      <a:pt x="245" y="128"/>
                    </a:cubicBezTo>
                    <a:cubicBezTo>
                      <a:pt x="244" y="128"/>
                      <a:pt x="244" y="128"/>
                      <a:pt x="244" y="128"/>
                    </a:cubicBezTo>
                    <a:cubicBezTo>
                      <a:pt x="243" y="128"/>
                      <a:pt x="243" y="128"/>
                      <a:pt x="243" y="128"/>
                    </a:cubicBezTo>
                    <a:cubicBezTo>
                      <a:pt x="243" y="128"/>
                      <a:pt x="243" y="128"/>
                      <a:pt x="243" y="128"/>
                    </a:cubicBezTo>
                    <a:cubicBezTo>
                      <a:pt x="243" y="128"/>
                      <a:pt x="242" y="128"/>
                      <a:pt x="242" y="128"/>
                    </a:cubicBezTo>
                    <a:cubicBezTo>
                      <a:pt x="241" y="126"/>
                      <a:pt x="241" y="126"/>
                      <a:pt x="241" y="126"/>
                    </a:cubicBezTo>
                    <a:cubicBezTo>
                      <a:pt x="241" y="128"/>
                      <a:pt x="241" y="128"/>
                      <a:pt x="241" y="128"/>
                    </a:cubicBezTo>
                    <a:cubicBezTo>
                      <a:pt x="240" y="128"/>
                      <a:pt x="240" y="128"/>
                      <a:pt x="240" y="128"/>
                    </a:cubicBezTo>
                    <a:cubicBezTo>
                      <a:pt x="240" y="129"/>
                      <a:pt x="239" y="131"/>
                      <a:pt x="239" y="133"/>
                    </a:cubicBezTo>
                    <a:cubicBezTo>
                      <a:pt x="239" y="134"/>
                      <a:pt x="238" y="136"/>
                      <a:pt x="238" y="137"/>
                    </a:cubicBezTo>
                    <a:cubicBezTo>
                      <a:pt x="238" y="137"/>
                      <a:pt x="238" y="137"/>
                      <a:pt x="238" y="137"/>
                    </a:cubicBezTo>
                    <a:cubicBezTo>
                      <a:pt x="238" y="138"/>
                      <a:pt x="238" y="139"/>
                      <a:pt x="238" y="139"/>
                    </a:cubicBezTo>
                    <a:cubicBezTo>
                      <a:pt x="237" y="141"/>
                      <a:pt x="235" y="142"/>
                      <a:pt x="234" y="144"/>
                    </a:cubicBezTo>
                    <a:cubicBezTo>
                      <a:pt x="233" y="144"/>
                      <a:pt x="233" y="144"/>
                      <a:pt x="233" y="144"/>
                    </a:cubicBezTo>
                    <a:cubicBezTo>
                      <a:pt x="234" y="153"/>
                      <a:pt x="234" y="153"/>
                      <a:pt x="234" y="153"/>
                    </a:cubicBezTo>
                    <a:cubicBezTo>
                      <a:pt x="234" y="153"/>
                      <a:pt x="234" y="153"/>
                      <a:pt x="234" y="153"/>
                    </a:cubicBezTo>
                    <a:cubicBezTo>
                      <a:pt x="235" y="158"/>
                      <a:pt x="235" y="158"/>
                      <a:pt x="235" y="158"/>
                    </a:cubicBezTo>
                    <a:cubicBezTo>
                      <a:pt x="235" y="161"/>
                      <a:pt x="234" y="163"/>
                      <a:pt x="232" y="164"/>
                    </a:cubicBezTo>
                    <a:cubicBezTo>
                      <a:pt x="229" y="167"/>
                      <a:pt x="226" y="169"/>
                      <a:pt x="223" y="172"/>
                    </a:cubicBezTo>
                    <a:cubicBezTo>
                      <a:pt x="222" y="172"/>
                      <a:pt x="222" y="172"/>
                      <a:pt x="222" y="172"/>
                    </a:cubicBezTo>
                    <a:cubicBezTo>
                      <a:pt x="221" y="173"/>
                      <a:pt x="220" y="173"/>
                      <a:pt x="220" y="173"/>
                    </a:cubicBezTo>
                    <a:cubicBezTo>
                      <a:pt x="219" y="173"/>
                      <a:pt x="219" y="173"/>
                      <a:pt x="219" y="173"/>
                    </a:cubicBezTo>
                    <a:cubicBezTo>
                      <a:pt x="219" y="173"/>
                      <a:pt x="219" y="173"/>
                      <a:pt x="219" y="173"/>
                    </a:cubicBezTo>
                    <a:cubicBezTo>
                      <a:pt x="219" y="173"/>
                      <a:pt x="218" y="173"/>
                      <a:pt x="217" y="173"/>
                    </a:cubicBezTo>
                    <a:cubicBezTo>
                      <a:pt x="217" y="173"/>
                      <a:pt x="217" y="173"/>
                      <a:pt x="217" y="173"/>
                    </a:cubicBezTo>
                    <a:cubicBezTo>
                      <a:pt x="216" y="172"/>
                      <a:pt x="216" y="172"/>
                      <a:pt x="216" y="172"/>
                    </a:cubicBezTo>
                    <a:cubicBezTo>
                      <a:pt x="215" y="172"/>
                      <a:pt x="214" y="171"/>
                      <a:pt x="213" y="171"/>
                    </a:cubicBezTo>
                    <a:cubicBezTo>
                      <a:pt x="213" y="170"/>
                      <a:pt x="213" y="170"/>
                      <a:pt x="213" y="170"/>
                    </a:cubicBezTo>
                    <a:cubicBezTo>
                      <a:pt x="212" y="169"/>
                      <a:pt x="211" y="169"/>
                      <a:pt x="210" y="168"/>
                    </a:cubicBezTo>
                    <a:cubicBezTo>
                      <a:pt x="209" y="168"/>
                      <a:pt x="209" y="168"/>
                      <a:pt x="209" y="168"/>
                    </a:cubicBezTo>
                    <a:cubicBezTo>
                      <a:pt x="209" y="168"/>
                      <a:pt x="208" y="167"/>
                      <a:pt x="208" y="167"/>
                    </a:cubicBezTo>
                    <a:cubicBezTo>
                      <a:pt x="208" y="167"/>
                      <a:pt x="207" y="167"/>
                      <a:pt x="207" y="168"/>
                    </a:cubicBezTo>
                    <a:cubicBezTo>
                      <a:pt x="206" y="168"/>
                      <a:pt x="205" y="168"/>
                      <a:pt x="204" y="168"/>
                    </a:cubicBezTo>
                    <a:cubicBezTo>
                      <a:pt x="204" y="168"/>
                      <a:pt x="204" y="168"/>
                      <a:pt x="204" y="168"/>
                    </a:cubicBezTo>
                    <a:cubicBezTo>
                      <a:pt x="203" y="168"/>
                      <a:pt x="202" y="169"/>
                      <a:pt x="202" y="169"/>
                    </a:cubicBezTo>
                    <a:cubicBezTo>
                      <a:pt x="201" y="169"/>
                      <a:pt x="201" y="169"/>
                      <a:pt x="200" y="169"/>
                    </a:cubicBezTo>
                    <a:cubicBezTo>
                      <a:pt x="199" y="169"/>
                      <a:pt x="199" y="169"/>
                      <a:pt x="199" y="170"/>
                    </a:cubicBezTo>
                    <a:cubicBezTo>
                      <a:pt x="198" y="170"/>
                      <a:pt x="197" y="170"/>
                      <a:pt x="196" y="171"/>
                    </a:cubicBezTo>
                    <a:cubicBezTo>
                      <a:pt x="195" y="172"/>
                      <a:pt x="195" y="172"/>
                      <a:pt x="195" y="172"/>
                    </a:cubicBezTo>
                    <a:cubicBezTo>
                      <a:pt x="193" y="173"/>
                      <a:pt x="191" y="174"/>
                      <a:pt x="190" y="175"/>
                    </a:cubicBezTo>
                    <a:cubicBezTo>
                      <a:pt x="195" y="179"/>
                      <a:pt x="195" y="179"/>
                      <a:pt x="195" y="179"/>
                    </a:cubicBezTo>
                    <a:cubicBezTo>
                      <a:pt x="189" y="181"/>
                      <a:pt x="189" y="181"/>
                      <a:pt x="189" y="181"/>
                    </a:cubicBezTo>
                    <a:cubicBezTo>
                      <a:pt x="188" y="182"/>
                      <a:pt x="187" y="182"/>
                      <a:pt x="186" y="183"/>
                    </a:cubicBezTo>
                    <a:cubicBezTo>
                      <a:pt x="184" y="184"/>
                      <a:pt x="182" y="185"/>
                      <a:pt x="179" y="186"/>
                    </a:cubicBezTo>
                    <a:cubicBezTo>
                      <a:pt x="178" y="186"/>
                      <a:pt x="178" y="186"/>
                      <a:pt x="178" y="186"/>
                    </a:cubicBezTo>
                    <a:cubicBezTo>
                      <a:pt x="177" y="186"/>
                      <a:pt x="177" y="186"/>
                      <a:pt x="176" y="186"/>
                    </a:cubicBezTo>
                    <a:cubicBezTo>
                      <a:pt x="173" y="186"/>
                      <a:pt x="170" y="185"/>
                      <a:pt x="167" y="184"/>
                    </a:cubicBezTo>
                    <a:cubicBezTo>
                      <a:pt x="166" y="184"/>
                      <a:pt x="166" y="184"/>
                      <a:pt x="166" y="184"/>
                    </a:cubicBezTo>
                    <a:cubicBezTo>
                      <a:pt x="166" y="184"/>
                      <a:pt x="166" y="184"/>
                      <a:pt x="166" y="184"/>
                    </a:cubicBezTo>
                    <a:cubicBezTo>
                      <a:pt x="165" y="184"/>
                      <a:pt x="164" y="184"/>
                      <a:pt x="164" y="184"/>
                    </a:cubicBezTo>
                    <a:cubicBezTo>
                      <a:pt x="163" y="184"/>
                      <a:pt x="163" y="184"/>
                      <a:pt x="162" y="185"/>
                    </a:cubicBezTo>
                    <a:cubicBezTo>
                      <a:pt x="162" y="185"/>
                      <a:pt x="161" y="185"/>
                      <a:pt x="161" y="186"/>
                    </a:cubicBezTo>
                    <a:cubicBezTo>
                      <a:pt x="160" y="186"/>
                      <a:pt x="160" y="186"/>
                      <a:pt x="160" y="186"/>
                    </a:cubicBezTo>
                    <a:cubicBezTo>
                      <a:pt x="159" y="187"/>
                      <a:pt x="158" y="188"/>
                      <a:pt x="157" y="189"/>
                    </a:cubicBezTo>
                    <a:cubicBezTo>
                      <a:pt x="155" y="190"/>
                      <a:pt x="154" y="192"/>
                      <a:pt x="153" y="193"/>
                    </a:cubicBezTo>
                    <a:cubicBezTo>
                      <a:pt x="152" y="193"/>
                      <a:pt x="152" y="193"/>
                      <a:pt x="152" y="193"/>
                    </a:cubicBezTo>
                    <a:cubicBezTo>
                      <a:pt x="152" y="194"/>
                      <a:pt x="152" y="194"/>
                      <a:pt x="151" y="195"/>
                    </a:cubicBezTo>
                    <a:cubicBezTo>
                      <a:pt x="151" y="196"/>
                      <a:pt x="151" y="196"/>
                      <a:pt x="151" y="196"/>
                    </a:cubicBezTo>
                    <a:cubicBezTo>
                      <a:pt x="151" y="198"/>
                      <a:pt x="151" y="198"/>
                      <a:pt x="151" y="198"/>
                    </a:cubicBezTo>
                    <a:cubicBezTo>
                      <a:pt x="150" y="201"/>
                      <a:pt x="149" y="205"/>
                      <a:pt x="149" y="207"/>
                    </a:cubicBezTo>
                    <a:cubicBezTo>
                      <a:pt x="149" y="209"/>
                      <a:pt x="149" y="210"/>
                      <a:pt x="149" y="211"/>
                    </a:cubicBezTo>
                    <a:cubicBezTo>
                      <a:pt x="149" y="213"/>
                      <a:pt x="149" y="214"/>
                      <a:pt x="148" y="216"/>
                    </a:cubicBezTo>
                    <a:cubicBezTo>
                      <a:pt x="148" y="217"/>
                      <a:pt x="148" y="217"/>
                      <a:pt x="148" y="217"/>
                    </a:cubicBezTo>
                    <a:cubicBezTo>
                      <a:pt x="148" y="217"/>
                      <a:pt x="148" y="217"/>
                      <a:pt x="148" y="217"/>
                    </a:cubicBezTo>
                    <a:cubicBezTo>
                      <a:pt x="149" y="218"/>
                      <a:pt x="149" y="219"/>
                      <a:pt x="149" y="221"/>
                    </a:cubicBezTo>
                    <a:cubicBezTo>
                      <a:pt x="149" y="222"/>
                      <a:pt x="149" y="225"/>
                      <a:pt x="148" y="227"/>
                    </a:cubicBezTo>
                    <a:cubicBezTo>
                      <a:pt x="147" y="229"/>
                      <a:pt x="144" y="229"/>
                      <a:pt x="142" y="230"/>
                    </a:cubicBezTo>
                    <a:cubicBezTo>
                      <a:pt x="139" y="231"/>
                      <a:pt x="139" y="231"/>
                      <a:pt x="139" y="231"/>
                    </a:cubicBezTo>
                    <a:cubicBezTo>
                      <a:pt x="137" y="231"/>
                      <a:pt x="134" y="232"/>
                      <a:pt x="132" y="233"/>
                    </a:cubicBezTo>
                    <a:cubicBezTo>
                      <a:pt x="129" y="234"/>
                      <a:pt x="125" y="235"/>
                      <a:pt x="122" y="235"/>
                    </a:cubicBezTo>
                    <a:cubicBezTo>
                      <a:pt x="114" y="235"/>
                      <a:pt x="114" y="235"/>
                      <a:pt x="114" y="235"/>
                    </a:cubicBezTo>
                    <a:cubicBezTo>
                      <a:pt x="111" y="236"/>
                      <a:pt x="109" y="236"/>
                      <a:pt x="106" y="236"/>
                    </a:cubicBezTo>
                    <a:cubicBezTo>
                      <a:pt x="103" y="236"/>
                      <a:pt x="99" y="237"/>
                      <a:pt x="95" y="237"/>
                    </a:cubicBezTo>
                    <a:cubicBezTo>
                      <a:pt x="95" y="238"/>
                      <a:pt x="94" y="238"/>
                      <a:pt x="93" y="238"/>
                    </a:cubicBezTo>
                    <a:cubicBezTo>
                      <a:pt x="92" y="239"/>
                      <a:pt x="91" y="239"/>
                      <a:pt x="91" y="240"/>
                    </a:cubicBezTo>
                    <a:cubicBezTo>
                      <a:pt x="89" y="241"/>
                      <a:pt x="89" y="241"/>
                      <a:pt x="89" y="241"/>
                    </a:cubicBezTo>
                    <a:cubicBezTo>
                      <a:pt x="88" y="241"/>
                      <a:pt x="88" y="241"/>
                      <a:pt x="88" y="241"/>
                    </a:cubicBezTo>
                    <a:cubicBezTo>
                      <a:pt x="87" y="242"/>
                      <a:pt x="87" y="242"/>
                      <a:pt x="86" y="242"/>
                    </a:cubicBezTo>
                    <a:cubicBezTo>
                      <a:pt x="86" y="242"/>
                      <a:pt x="86" y="242"/>
                      <a:pt x="85" y="242"/>
                    </a:cubicBezTo>
                    <a:cubicBezTo>
                      <a:pt x="85" y="242"/>
                      <a:pt x="84" y="243"/>
                      <a:pt x="84" y="243"/>
                    </a:cubicBezTo>
                    <a:cubicBezTo>
                      <a:pt x="83" y="243"/>
                      <a:pt x="83" y="243"/>
                      <a:pt x="82" y="243"/>
                    </a:cubicBezTo>
                    <a:cubicBezTo>
                      <a:pt x="82" y="243"/>
                      <a:pt x="82" y="243"/>
                      <a:pt x="82" y="243"/>
                    </a:cubicBezTo>
                    <a:cubicBezTo>
                      <a:pt x="81" y="243"/>
                      <a:pt x="80" y="243"/>
                      <a:pt x="80" y="243"/>
                    </a:cubicBezTo>
                    <a:cubicBezTo>
                      <a:pt x="79" y="242"/>
                      <a:pt x="79" y="242"/>
                      <a:pt x="78" y="242"/>
                    </a:cubicBezTo>
                    <a:cubicBezTo>
                      <a:pt x="75" y="242"/>
                      <a:pt x="75" y="242"/>
                      <a:pt x="75" y="242"/>
                    </a:cubicBezTo>
                    <a:cubicBezTo>
                      <a:pt x="74" y="241"/>
                      <a:pt x="73" y="241"/>
                      <a:pt x="71" y="241"/>
                    </a:cubicBezTo>
                    <a:cubicBezTo>
                      <a:pt x="71" y="241"/>
                      <a:pt x="71" y="241"/>
                      <a:pt x="71" y="241"/>
                    </a:cubicBezTo>
                    <a:cubicBezTo>
                      <a:pt x="70" y="241"/>
                      <a:pt x="69" y="241"/>
                      <a:pt x="68" y="241"/>
                    </a:cubicBezTo>
                    <a:cubicBezTo>
                      <a:pt x="68" y="241"/>
                      <a:pt x="68" y="241"/>
                      <a:pt x="68" y="241"/>
                    </a:cubicBezTo>
                    <a:cubicBezTo>
                      <a:pt x="56" y="241"/>
                      <a:pt x="56" y="241"/>
                      <a:pt x="56" y="241"/>
                    </a:cubicBezTo>
                    <a:cubicBezTo>
                      <a:pt x="57" y="247"/>
                      <a:pt x="57" y="247"/>
                      <a:pt x="57" y="247"/>
                    </a:cubicBezTo>
                    <a:cubicBezTo>
                      <a:pt x="55" y="242"/>
                      <a:pt x="55" y="242"/>
                      <a:pt x="55" y="242"/>
                    </a:cubicBezTo>
                    <a:cubicBezTo>
                      <a:pt x="50" y="242"/>
                      <a:pt x="50" y="242"/>
                      <a:pt x="50" y="242"/>
                    </a:cubicBezTo>
                    <a:cubicBezTo>
                      <a:pt x="49" y="242"/>
                      <a:pt x="48" y="242"/>
                      <a:pt x="47" y="242"/>
                    </a:cubicBezTo>
                    <a:cubicBezTo>
                      <a:pt x="47" y="242"/>
                      <a:pt x="47" y="242"/>
                      <a:pt x="47" y="242"/>
                    </a:cubicBezTo>
                    <a:cubicBezTo>
                      <a:pt x="46" y="242"/>
                      <a:pt x="45" y="243"/>
                      <a:pt x="44" y="243"/>
                    </a:cubicBezTo>
                    <a:cubicBezTo>
                      <a:pt x="43" y="243"/>
                      <a:pt x="43" y="243"/>
                      <a:pt x="43" y="243"/>
                    </a:cubicBezTo>
                    <a:cubicBezTo>
                      <a:pt x="41" y="243"/>
                      <a:pt x="40" y="243"/>
                      <a:pt x="39" y="242"/>
                    </a:cubicBezTo>
                    <a:cubicBezTo>
                      <a:pt x="0" y="231"/>
                      <a:pt x="0" y="231"/>
                      <a:pt x="0" y="231"/>
                    </a:cubicBezTo>
                    <a:cubicBezTo>
                      <a:pt x="0" y="232"/>
                      <a:pt x="1" y="234"/>
                      <a:pt x="2" y="235"/>
                    </a:cubicBezTo>
                    <a:cubicBezTo>
                      <a:pt x="3" y="235"/>
                      <a:pt x="3" y="236"/>
                      <a:pt x="3" y="237"/>
                    </a:cubicBezTo>
                    <a:cubicBezTo>
                      <a:pt x="4" y="237"/>
                      <a:pt x="4" y="238"/>
                      <a:pt x="5" y="239"/>
                    </a:cubicBezTo>
                    <a:cubicBezTo>
                      <a:pt x="8" y="242"/>
                      <a:pt x="10" y="246"/>
                      <a:pt x="13" y="250"/>
                    </a:cubicBezTo>
                    <a:cubicBezTo>
                      <a:pt x="16" y="254"/>
                      <a:pt x="19" y="258"/>
                      <a:pt x="22" y="262"/>
                    </a:cubicBezTo>
                    <a:cubicBezTo>
                      <a:pt x="24" y="264"/>
                      <a:pt x="26" y="265"/>
                      <a:pt x="28" y="266"/>
                    </a:cubicBezTo>
                    <a:cubicBezTo>
                      <a:pt x="29" y="266"/>
                      <a:pt x="30" y="267"/>
                      <a:pt x="31" y="267"/>
                    </a:cubicBezTo>
                    <a:cubicBezTo>
                      <a:pt x="32" y="267"/>
                      <a:pt x="32" y="267"/>
                      <a:pt x="32" y="267"/>
                    </a:cubicBezTo>
                    <a:cubicBezTo>
                      <a:pt x="33" y="268"/>
                      <a:pt x="34" y="268"/>
                      <a:pt x="35" y="268"/>
                    </a:cubicBezTo>
                    <a:cubicBezTo>
                      <a:pt x="35" y="268"/>
                      <a:pt x="35" y="268"/>
                      <a:pt x="35" y="268"/>
                    </a:cubicBezTo>
                    <a:cubicBezTo>
                      <a:pt x="36" y="269"/>
                      <a:pt x="37" y="269"/>
                      <a:pt x="38" y="270"/>
                    </a:cubicBezTo>
                    <a:cubicBezTo>
                      <a:pt x="40" y="270"/>
                      <a:pt x="41" y="271"/>
                      <a:pt x="43" y="271"/>
                    </a:cubicBezTo>
                    <a:cubicBezTo>
                      <a:pt x="46" y="273"/>
                      <a:pt x="48" y="274"/>
                      <a:pt x="48" y="275"/>
                    </a:cubicBezTo>
                    <a:cubicBezTo>
                      <a:pt x="50" y="277"/>
                      <a:pt x="50" y="280"/>
                      <a:pt x="49" y="284"/>
                    </a:cubicBezTo>
                    <a:cubicBezTo>
                      <a:pt x="49" y="285"/>
                      <a:pt x="49" y="285"/>
                      <a:pt x="49" y="285"/>
                    </a:cubicBezTo>
                    <a:cubicBezTo>
                      <a:pt x="55" y="285"/>
                      <a:pt x="55" y="285"/>
                      <a:pt x="55" y="285"/>
                    </a:cubicBezTo>
                    <a:cubicBezTo>
                      <a:pt x="49" y="287"/>
                      <a:pt x="49" y="287"/>
                      <a:pt x="49" y="287"/>
                    </a:cubicBezTo>
                    <a:cubicBezTo>
                      <a:pt x="49" y="297"/>
                      <a:pt x="49" y="297"/>
                      <a:pt x="49" y="297"/>
                    </a:cubicBezTo>
                    <a:cubicBezTo>
                      <a:pt x="49" y="297"/>
                      <a:pt x="49" y="298"/>
                      <a:pt x="49" y="299"/>
                    </a:cubicBezTo>
                    <a:cubicBezTo>
                      <a:pt x="49" y="300"/>
                      <a:pt x="48" y="302"/>
                      <a:pt x="49" y="303"/>
                    </a:cubicBezTo>
                    <a:cubicBezTo>
                      <a:pt x="49" y="303"/>
                      <a:pt x="49" y="303"/>
                      <a:pt x="49" y="303"/>
                    </a:cubicBezTo>
                    <a:cubicBezTo>
                      <a:pt x="49" y="303"/>
                      <a:pt x="50" y="303"/>
                      <a:pt x="50" y="303"/>
                    </a:cubicBezTo>
                    <a:cubicBezTo>
                      <a:pt x="54" y="303"/>
                      <a:pt x="54" y="303"/>
                      <a:pt x="54" y="303"/>
                    </a:cubicBezTo>
                    <a:cubicBezTo>
                      <a:pt x="56" y="303"/>
                      <a:pt x="58" y="303"/>
                      <a:pt x="61" y="304"/>
                    </a:cubicBezTo>
                    <a:cubicBezTo>
                      <a:pt x="64" y="304"/>
                      <a:pt x="64" y="304"/>
                      <a:pt x="64" y="304"/>
                    </a:cubicBezTo>
                    <a:cubicBezTo>
                      <a:pt x="63" y="308"/>
                      <a:pt x="63" y="308"/>
                      <a:pt x="63" y="308"/>
                    </a:cubicBezTo>
                    <a:cubicBezTo>
                      <a:pt x="62" y="312"/>
                      <a:pt x="61" y="317"/>
                      <a:pt x="60" y="321"/>
                    </a:cubicBezTo>
                    <a:cubicBezTo>
                      <a:pt x="59" y="324"/>
                      <a:pt x="59" y="324"/>
                      <a:pt x="59" y="324"/>
                    </a:cubicBezTo>
                    <a:cubicBezTo>
                      <a:pt x="59" y="325"/>
                      <a:pt x="59" y="326"/>
                      <a:pt x="57" y="327"/>
                    </a:cubicBezTo>
                    <a:cubicBezTo>
                      <a:pt x="55" y="329"/>
                      <a:pt x="52" y="329"/>
                      <a:pt x="50" y="329"/>
                    </a:cubicBezTo>
                    <a:cubicBezTo>
                      <a:pt x="49" y="329"/>
                      <a:pt x="49" y="329"/>
                      <a:pt x="49" y="329"/>
                    </a:cubicBezTo>
                    <a:cubicBezTo>
                      <a:pt x="49" y="329"/>
                      <a:pt x="48" y="329"/>
                      <a:pt x="47" y="329"/>
                    </a:cubicBezTo>
                    <a:cubicBezTo>
                      <a:pt x="36" y="331"/>
                      <a:pt x="36" y="331"/>
                      <a:pt x="36" y="331"/>
                    </a:cubicBezTo>
                    <a:cubicBezTo>
                      <a:pt x="34" y="331"/>
                      <a:pt x="33" y="332"/>
                      <a:pt x="32" y="333"/>
                    </a:cubicBezTo>
                    <a:cubicBezTo>
                      <a:pt x="31" y="333"/>
                      <a:pt x="30" y="334"/>
                      <a:pt x="29" y="335"/>
                    </a:cubicBezTo>
                    <a:cubicBezTo>
                      <a:pt x="29" y="335"/>
                      <a:pt x="29" y="335"/>
                      <a:pt x="29" y="335"/>
                    </a:cubicBezTo>
                    <a:cubicBezTo>
                      <a:pt x="27" y="337"/>
                      <a:pt x="26" y="337"/>
                      <a:pt x="25" y="338"/>
                    </a:cubicBezTo>
                    <a:cubicBezTo>
                      <a:pt x="24" y="339"/>
                      <a:pt x="24" y="339"/>
                      <a:pt x="24" y="339"/>
                    </a:cubicBezTo>
                    <a:cubicBezTo>
                      <a:pt x="22" y="340"/>
                      <a:pt x="22" y="340"/>
                      <a:pt x="22" y="343"/>
                    </a:cubicBezTo>
                    <a:cubicBezTo>
                      <a:pt x="20" y="349"/>
                      <a:pt x="19" y="354"/>
                      <a:pt x="18" y="359"/>
                    </a:cubicBezTo>
                    <a:cubicBezTo>
                      <a:pt x="18" y="361"/>
                      <a:pt x="18" y="361"/>
                      <a:pt x="18" y="361"/>
                    </a:cubicBezTo>
                    <a:cubicBezTo>
                      <a:pt x="18" y="361"/>
                      <a:pt x="17" y="362"/>
                      <a:pt x="17" y="363"/>
                    </a:cubicBezTo>
                    <a:cubicBezTo>
                      <a:pt x="17" y="364"/>
                      <a:pt x="17" y="366"/>
                      <a:pt x="16" y="368"/>
                    </a:cubicBezTo>
                    <a:cubicBezTo>
                      <a:pt x="16" y="369"/>
                      <a:pt x="16" y="369"/>
                      <a:pt x="16" y="369"/>
                    </a:cubicBezTo>
                    <a:cubicBezTo>
                      <a:pt x="17" y="369"/>
                      <a:pt x="16" y="370"/>
                      <a:pt x="17" y="373"/>
                    </a:cubicBezTo>
                    <a:cubicBezTo>
                      <a:pt x="17" y="373"/>
                      <a:pt x="17" y="373"/>
                      <a:pt x="17" y="373"/>
                    </a:cubicBezTo>
                    <a:cubicBezTo>
                      <a:pt x="19" y="373"/>
                      <a:pt x="21" y="371"/>
                      <a:pt x="24" y="371"/>
                    </a:cubicBezTo>
                    <a:cubicBezTo>
                      <a:pt x="27" y="371"/>
                      <a:pt x="29" y="368"/>
                      <a:pt x="31" y="368"/>
                    </a:cubicBezTo>
                    <a:cubicBezTo>
                      <a:pt x="31" y="368"/>
                      <a:pt x="32" y="369"/>
                      <a:pt x="33" y="371"/>
                    </a:cubicBezTo>
                    <a:cubicBezTo>
                      <a:pt x="37" y="368"/>
                      <a:pt x="40" y="367"/>
                      <a:pt x="44" y="367"/>
                    </a:cubicBezTo>
                    <a:cubicBezTo>
                      <a:pt x="45" y="367"/>
                      <a:pt x="46" y="367"/>
                      <a:pt x="47" y="367"/>
                    </a:cubicBezTo>
                    <a:cubicBezTo>
                      <a:pt x="51" y="367"/>
                      <a:pt x="56" y="368"/>
                      <a:pt x="60" y="368"/>
                    </a:cubicBezTo>
                    <a:cubicBezTo>
                      <a:pt x="61" y="368"/>
                      <a:pt x="63" y="368"/>
                      <a:pt x="64" y="368"/>
                    </a:cubicBezTo>
                    <a:cubicBezTo>
                      <a:pt x="66" y="368"/>
                      <a:pt x="67" y="368"/>
                      <a:pt x="66" y="367"/>
                    </a:cubicBezTo>
                    <a:cubicBezTo>
                      <a:pt x="70" y="364"/>
                      <a:pt x="75" y="364"/>
                      <a:pt x="80" y="364"/>
                    </a:cubicBezTo>
                    <a:cubicBezTo>
                      <a:pt x="81" y="364"/>
                      <a:pt x="81" y="364"/>
                      <a:pt x="82" y="364"/>
                    </a:cubicBezTo>
                    <a:cubicBezTo>
                      <a:pt x="81" y="362"/>
                      <a:pt x="82" y="360"/>
                      <a:pt x="83" y="360"/>
                    </a:cubicBezTo>
                    <a:cubicBezTo>
                      <a:pt x="84" y="360"/>
                      <a:pt x="84" y="361"/>
                      <a:pt x="84" y="361"/>
                    </a:cubicBezTo>
                    <a:cubicBezTo>
                      <a:pt x="82" y="361"/>
                      <a:pt x="82" y="362"/>
                      <a:pt x="83" y="363"/>
                    </a:cubicBezTo>
                    <a:cubicBezTo>
                      <a:pt x="84" y="365"/>
                      <a:pt x="86" y="365"/>
                      <a:pt x="88" y="365"/>
                    </a:cubicBezTo>
                    <a:cubicBezTo>
                      <a:pt x="90" y="366"/>
                      <a:pt x="92" y="365"/>
                      <a:pt x="94" y="366"/>
                    </a:cubicBezTo>
                    <a:cubicBezTo>
                      <a:pt x="96" y="367"/>
                      <a:pt x="98" y="369"/>
                      <a:pt x="99" y="369"/>
                    </a:cubicBezTo>
                    <a:cubicBezTo>
                      <a:pt x="100" y="369"/>
                      <a:pt x="100" y="369"/>
                      <a:pt x="100" y="369"/>
                    </a:cubicBezTo>
                    <a:cubicBezTo>
                      <a:pt x="99" y="368"/>
                      <a:pt x="99" y="368"/>
                      <a:pt x="99" y="368"/>
                    </a:cubicBezTo>
                    <a:cubicBezTo>
                      <a:pt x="113" y="363"/>
                      <a:pt x="125" y="363"/>
                      <a:pt x="140" y="362"/>
                    </a:cubicBezTo>
                    <a:cubicBezTo>
                      <a:pt x="140" y="362"/>
                      <a:pt x="140" y="362"/>
                      <a:pt x="140" y="362"/>
                    </a:cubicBezTo>
                    <a:cubicBezTo>
                      <a:pt x="140" y="362"/>
                      <a:pt x="141" y="362"/>
                      <a:pt x="143" y="363"/>
                    </a:cubicBezTo>
                    <a:cubicBezTo>
                      <a:pt x="144" y="363"/>
                      <a:pt x="145" y="363"/>
                      <a:pt x="146" y="363"/>
                    </a:cubicBezTo>
                    <a:cubicBezTo>
                      <a:pt x="149" y="363"/>
                      <a:pt x="151" y="362"/>
                      <a:pt x="151" y="362"/>
                    </a:cubicBezTo>
                    <a:cubicBezTo>
                      <a:pt x="151" y="362"/>
                      <a:pt x="151" y="362"/>
                      <a:pt x="151" y="362"/>
                    </a:cubicBezTo>
                    <a:cubicBezTo>
                      <a:pt x="151" y="362"/>
                      <a:pt x="151" y="360"/>
                      <a:pt x="151" y="360"/>
                    </a:cubicBezTo>
                    <a:cubicBezTo>
                      <a:pt x="150" y="360"/>
                      <a:pt x="150" y="360"/>
                      <a:pt x="150" y="360"/>
                    </a:cubicBezTo>
                    <a:cubicBezTo>
                      <a:pt x="149" y="360"/>
                      <a:pt x="148" y="359"/>
                      <a:pt x="148" y="358"/>
                    </a:cubicBezTo>
                    <a:cubicBezTo>
                      <a:pt x="148" y="357"/>
                      <a:pt x="148" y="357"/>
                      <a:pt x="149" y="357"/>
                    </a:cubicBezTo>
                    <a:cubicBezTo>
                      <a:pt x="150" y="357"/>
                      <a:pt x="150" y="357"/>
                      <a:pt x="150" y="357"/>
                    </a:cubicBezTo>
                    <a:cubicBezTo>
                      <a:pt x="150" y="357"/>
                      <a:pt x="152" y="359"/>
                      <a:pt x="152" y="360"/>
                    </a:cubicBezTo>
                    <a:cubicBezTo>
                      <a:pt x="154" y="363"/>
                      <a:pt x="152" y="362"/>
                      <a:pt x="154" y="365"/>
                    </a:cubicBezTo>
                    <a:cubicBezTo>
                      <a:pt x="156" y="368"/>
                      <a:pt x="157" y="367"/>
                      <a:pt x="157" y="371"/>
                    </a:cubicBezTo>
                    <a:cubicBezTo>
                      <a:pt x="157" y="372"/>
                      <a:pt x="156" y="377"/>
                      <a:pt x="157" y="378"/>
                    </a:cubicBezTo>
                    <a:cubicBezTo>
                      <a:pt x="158" y="378"/>
                      <a:pt x="158" y="378"/>
                      <a:pt x="159" y="378"/>
                    </a:cubicBezTo>
                    <a:cubicBezTo>
                      <a:pt x="166" y="377"/>
                      <a:pt x="166" y="377"/>
                      <a:pt x="166" y="377"/>
                    </a:cubicBezTo>
                    <a:cubicBezTo>
                      <a:pt x="168" y="382"/>
                      <a:pt x="168" y="382"/>
                      <a:pt x="168" y="382"/>
                    </a:cubicBezTo>
                    <a:cubicBezTo>
                      <a:pt x="171" y="384"/>
                      <a:pt x="171" y="384"/>
                      <a:pt x="171" y="384"/>
                    </a:cubicBezTo>
                    <a:cubicBezTo>
                      <a:pt x="172" y="387"/>
                      <a:pt x="172" y="390"/>
                      <a:pt x="173" y="392"/>
                    </a:cubicBezTo>
                    <a:cubicBezTo>
                      <a:pt x="174" y="398"/>
                      <a:pt x="174" y="403"/>
                      <a:pt x="179" y="403"/>
                    </a:cubicBezTo>
                    <a:cubicBezTo>
                      <a:pt x="180" y="403"/>
                      <a:pt x="181" y="402"/>
                      <a:pt x="182" y="402"/>
                    </a:cubicBezTo>
                    <a:cubicBezTo>
                      <a:pt x="183" y="402"/>
                      <a:pt x="184" y="402"/>
                      <a:pt x="186" y="402"/>
                    </a:cubicBezTo>
                    <a:cubicBezTo>
                      <a:pt x="192" y="402"/>
                      <a:pt x="198" y="405"/>
                      <a:pt x="195" y="412"/>
                    </a:cubicBezTo>
                    <a:cubicBezTo>
                      <a:pt x="196" y="412"/>
                      <a:pt x="196" y="411"/>
                      <a:pt x="197" y="411"/>
                    </a:cubicBezTo>
                    <a:cubicBezTo>
                      <a:pt x="196" y="410"/>
                      <a:pt x="196" y="410"/>
                      <a:pt x="196" y="410"/>
                    </a:cubicBezTo>
                    <a:cubicBezTo>
                      <a:pt x="198" y="409"/>
                      <a:pt x="198" y="409"/>
                      <a:pt x="198" y="409"/>
                    </a:cubicBezTo>
                    <a:cubicBezTo>
                      <a:pt x="198" y="408"/>
                      <a:pt x="198" y="408"/>
                      <a:pt x="198" y="408"/>
                    </a:cubicBezTo>
                    <a:cubicBezTo>
                      <a:pt x="198" y="408"/>
                      <a:pt x="198" y="408"/>
                      <a:pt x="198" y="408"/>
                    </a:cubicBezTo>
                    <a:cubicBezTo>
                      <a:pt x="207" y="402"/>
                      <a:pt x="207" y="402"/>
                      <a:pt x="207" y="402"/>
                    </a:cubicBezTo>
                    <a:cubicBezTo>
                      <a:pt x="208" y="402"/>
                      <a:pt x="208" y="402"/>
                      <a:pt x="208" y="402"/>
                    </a:cubicBezTo>
                    <a:cubicBezTo>
                      <a:pt x="209" y="402"/>
                      <a:pt x="210" y="402"/>
                      <a:pt x="210" y="402"/>
                    </a:cubicBezTo>
                    <a:cubicBezTo>
                      <a:pt x="212" y="402"/>
                      <a:pt x="212" y="402"/>
                      <a:pt x="212" y="402"/>
                    </a:cubicBezTo>
                    <a:cubicBezTo>
                      <a:pt x="212" y="401"/>
                      <a:pt x="212" y="400"/>
                      <a:pt x="212" y="398"/>
                    </a:cubicBezTo>
                    <a:cubicBezTo>
                      <a:pt x="212" y="396"/>
                      <a:pt x="212" y="395"/>
                      <a:pt x="212" y="394"/>
                    </a:cubicBezTo>
                    <a:cubicBezTo>
                      <a:pt x="212" y="391"/>
                      <a:pt x="212" y="391"/>
                      <a:pt x="212" y="391"/>
                    </a:cubicBezTo>
                    <a:cubicBezTo>
                      <a:pt x="216" y="391"/>
                      <a:pt x="216" y="391"/>
                      <a:pt x="216" y="391"/>
                    </a:cubicBezTo>
                    <a:cubicBezTo>
                      <a:pt x="221" y="392"/>
                      <a:pt x="227" y="392"/>
                      <a:pt x="232" y="393"/>
                    </a:cubicBezTo>
                    <a:cubicBezTo>
                      <a:pt x="233" y="388"/>
                      <a:pt x="233" y="388"/>
                      <a:pt x="233" y="388"/>
                    </a:cubicBezTo>
                    <a:cubicBezTo>
                      <a:pt x="234" y="393"/>
                      <a:pt x="234" y="393"/>
                      <a:pt x="234" y="393"/>
                    </a:cubicBezTo>
                    <a:cubicBezTo>
                      <a:pt x="242" y="395"/>
                      <a:pt x="242" y="395"/>
                      <a:pt x="242" y="395"/>
                    </a:cubicBezTo>
                    <a:cubicBezTo>
                      <a:pt x="243" y="395"/>
                      <a:pt x="244" y="395"/>
                      <a:pt x="245" y="395"/>
                    </a:cubicBezTo>
                    <a:cubicBezTo>
                      <a:pt x="246" y="395"/>
                      <a:pt x="247" y="395"/>
                      <a:pt x="248" y="396"/>
                    </a:cubicBezTo>
                    <a:cubicBezTo>
                      <a:pt x="248" y="396"/>
                      <a:pt x="249" y="396"/>
                      <a:pt x="249" y="396"/>
                    </a:cubicBezTo>
                    <a:cubicBezTo>
                      <a:pt x="249" y="396"/>
                      <a:pt x="250" y="396"/>
                      <a:pt x="250" y="396"/>
                    </a:cubicBezTo>
                    <a:cubicBezTo>
                      <a:pt x="250" y="395"/>
                      <a:pt x="250" y="395"/>
                      <a:pt x="250" y="395"/>
                    </a:cubicBezTo>
                    <a:cubicBezTo>
                      <a:pt x="250" y="395"/>
                      <a:pt x="251" y="394"/>
                      <a:pt x="251" y="393"/>
                    </a:cubicBezTo>
                    <a:cubicBezTo>
                      <a:pt x="254" y="391"/>
                      <a:pt x="257" y="390"/>
                      <a:pt x="261" y="390"/>
                    </a:cubicBezTo>
                    <a:cubicBezTo>
                      <a:pt x="261" y="389"/>
                      <a:pt x="261" y="389"/>
                      <a:pt x="261" y="389"/>
                    </a:cubicBezTo>
                    <a:cubicBezTo>
                      <a:pt x="262" y="389"/>
                      <a:pt x="262" y="389"/>
                      <a:pt x="263" y="389"/>
                    </a:cubicBezTo>
                    <a:cubicBezTo>
                      <a:pt x="264" y="389"/>
                      <a:pt x="264" y="389"/>
                      <a:pt x="264" y="389"/>
                    </a:cubicBezTo>
                    <a:cubicBezTo>
                      <a:pt x="265" y="388"/>
                      <a:pt x="266" y="388"/>
                      <a:pt x="267" y="388"/>
                    </a:cubicBezTo>
                    <a:cubicBezTo>
                      <a:pt x="268" y="388"/>
                      <a:pt x="269" y="388"/>
                      <a:pt x="270" y="390"/>
                    </a:cubicBezTo>
                    <a:cubicBezTo>
                      <a:pt x="271" y="390"/>
                      <a:pt x="271" y="391"/>
                      <a:pt x="271" y="392"/>
                    </a:cubicBezTo>
                    <a:cubicBezTo>
                      <a:pt x="271" y="392"/>
                      <a:pt x="272" y="393"/>
                      <a:pt x="272" y="393"/>
                    </a:cubicBezTo>
                    <a:cubicBezTo>
                      <a:pt x="273" y="392"/>
                      <a:pt x="273" y="392"/>
                      <a:pt x="273" y="392"/>
                    </a:cubicBezTo>
                    <a:cubicBezTo>
                      <a:pt x="274" y="392"/>
                      <a:pt x="274" y="392"/>
                      <a:pt x="274" y="392"/>
                    </a:cubicBezTo>
                    <a:cubicBezTo>
                      <a:pt x="274" y="391"/>
                      <a:pt x="275" y="391"/>
                      <a:pt x="276" y="391"/>
                    </a:cubicBezTo>
                    <a:cubicBezTo>
                      <a:pt x="275" y="390"/>
                      <a:pt x="275" y="389"/>
                      <a:pt x="275" y="387"/>
                    </a:cubicBezTo>
                    <a:cubicBezTo>
                      <a:pt x="275" y="387"/>
                      <a:pt x="276" y="386"/>
                      <a:pt x="276" y="386"/>
                    </a:cubicBezTo>
                    <a:cubicBezTo>
                      <a:pt x="276" y="385"/>
                      <a:pt x="277" y="384"/>
                      <a:pt x="277" y="383"/>
                    </a:cubicBezTo>
                    <a:cubicBezTo>
                      <a:pt x="277" y="383"/>
                      <a:pt x="277" y="382"/>
                      <a:pt x="277" y="382"/>
                    </a:cubicBezTo>
                    <a:cubicBezTo>
                      <a:pt x="272" y="372"/>
                      <a:pt x="272" y="372"/>
                      <a:pt x="272" y="372"/>
                    </a:cubicBezTo>
                    <a:cubicBezTo>
                      <a:pt x="272" y="371"/>
                      <a:pt x="271" y="370"/>
                      <a:pt x="271" y="369"/>
                    </a:cubicBezTo>
                    <a:cubicBezTo>
                      <a:pt x="266" y="371"/>
                      <a:pt x="266" y="371"/>
                      <a:pt x="266" y="371"/>
                    </a:cubicBezTo>
                    <a:cubicBezTo>
                      <a:pt x="270" y="368"/>
                      <a:pt x="270" y="368"/>
                      <a:pt x="270" y="368"/>
                    </a:cubicBezTo>
                    <a:cubicBezTo>
                      <a:pt x="270" y="367"/>
                      <a:pt x="270" y="367"/>
                      <a:pt x="270" y="367"/>
                    </a:cubicBezTo>
                    <a:cubicBezTo>
                      <a:pt x="269" y="366"/>
                      <a:pt x="269" y="365"/>
                      <a:pt x="269" y="365"/>
                    </a:cubicBezTo>
                    <a:cubicBezTo>
                      <a:pt x="268" y="362"/>
                      <a:pt x="268" y="360"/>
                      <a:pt x="267" y="358"/>
                    </a:cubicBezTo>
                    <a:cubicBezTo>
                      <a:pt x="267" y="358"/>
                      <a:pt x="267" y="357"/>
                      <a:pt x="267" y="357"/>
                    </a:cubicBezTo>
                    <a:cubicBezTo>
                      <a:pt x="266" y="357"/>
                      <a:pt x="266" y="357"/>
                      <a:pt x="265" y="357"/>
                    </a:cubicBezTo>
                    <a:cubicBezTo>
                      <a:pt x="264" y="357"/>
                      <a:pt x="264" y="357"/>
                      <a:pt x="264" y="357"/>
                    </a:cubicBezTo>
                    <a:cubicBezTo>
                      <a:pt x="263" y="357"/>
                      <a:pt x="262" y="357"/>
                      <a:pt x="261" y="357"/>
                    </a:cubicBezTo>
                    <a:cubicBezTo>
                      <a:pt x="261" y="357"/>
                      <a:pt x="261" y="357"/>
                      <a:pt x="261" y="357"/>
                    </a:cubicBezTo>
                    <a:cubicBezTo>
                      <a:pt x="260" y="357"/>
                      <a:pt x="260" y="356"/>
                      <a:pt x="259" y="356"/>
                    </a:cubicBezTo>
                    <a:cubicBezTo>
                      <a:pt x="259" y="356"/>
                      <a:pt x="259" y="356"/>
                      <a:pt x="259" y="356"/>
                    </a:cubicBezTo>
                    <a:cubicBezTo>
                      <a:pt x="258" y="356"/>
                      <a:pt x="258" y="356"/>
                      <a:pt x="258" y="356"/>
                    </a:cubicBezTo>
                    <a:cubicBezTo>
                      <a:pt x="258" y="355"/>
                      <a:pt x="258" y="355"/>
                      <a:pt x="258" y="355"/>
                    </a:cubicBezTo>
                    <a:cubicBezTo>
                      <a:pt x="257" y="355"/>
                      <a:pt x="257" y="355"/>
                      <a:pt x="256" y="354"/>
                    </a:cubicBezTo>
                    <a:cubicBezTo>
                      <a:pt x="254" y="352"/>
                      <a:pt x="253" y="349"/>
                      <a:pt x="252" y="346"/>
                    </a:cubicBezTo>
                    <a:cubicBezTo>
                      <a:pt x="252" y="345"/>
                      <a:pt x="252" y="344"/>
                      <a:pt x="252" y="343"/>
                    </a:cubicBezTo>
                    <a:cubicBezTo>
                      <a:pt x="251" y="340"/>
                      <a:pt x="251" y="337"/>
                      <a:pt x="252" y="334"/>
                    </a:cubicBezTo>
                    <a:cubicBezTo>
                      <a:pt x="252" y="334"/>
                      <a:pt x="252" y="334"/>
                      <a:pt x="252" y="334"/>
                    </a:cubicBezTo>
                    <a:cubicBezTo>
                      <a:pt x="252" y="332"/>
                      <a:pt x="252" y="331"/>
                      <a:pt x="252" y="330"/>
                    </a:cubicBezTo>
                    <a:cubicBezTo>
                      <a:pt x="252" y="330"/>
                      <a:pt x="252" y="330"/>
                      <a:pt x="252" y="330"/>
                    </a:cubicBezTo>
                    <a:cubicBezTo>
                      <a:pt x="252" y="330"/>
                      <a:pt x="252" y="330"/>
                      <a:pt x="251" y="330"/>
                    </a:cubicBezTo>
                    <a:cubicBezTo>
                      <a:pt x="251" y="329"/>
                      <a:pt x="251" y="329"/>
                      <a:pt x="251" y="329"/>
                    </a:cubicBezTo>
                    <a:cubicBezTo>
                      <a:pt x="249" y="329"/>
                      <a:pt x="247" y="329"/>
                      <a:pt x="245" y="329"/>
                    </a:cubicBezTo>
                    <a:cubicBezTo>
                      <a:pt x="244" y="334"/>
                      <a:pt x="244" y="334"/>
                      <a:pt x="244" y="334"/>
                    </a:cubicBezTo>
                    <a:cubicBezTo>
                      <a:pt x="244" y="328"/>
                      <a:pt x="244" y="328"/>
                      <a:pt x="244" y="328"/>
                    </a:cubicBezTo>
                    <a:cubicBezTo>
                      <a:pt x="243" y="328"/>
                      <a:pt x="243" y="328"/>
                      <a:pt x="243" y="328"/>
                    </a:cubicBezTo>
                    <a:cubicBezTo>
                      <a:pt x="239" y="327"/>
                      <a:pt x="236" y="326"/>
                      <a:pt x="234" y="324"/>
                    </a:cubicBezTo>
                    <a:cubicBezTo>
                      <a:pt x="234" y="322"/>
                      <a:pt x="233" y="321"/>
                      <a:pt x="233" y="320"/>
                    </a:cubicBezTo>
                    <a:cubicBezTo>
                      <a:pt x="232" y="316"/>
                      <a:pt x="233" y="312"/>
                      <a:pt x="236" y="306"/>
                    </a:cubicBezTo>
                    <a:cubicBezTo>
                      <a:pt x="239" y="302"/>
                      <a:pt x="242" y="298"/>
                      <a:pt x="245" y="295"/>
                    </a:cubicBezTo>
                    <a:cubicBezTo>
                      <a:pt x="246" y="294"/>
                      <a:pt x="246" y="294"/>
                      <a:pt x="246" y="294"/>
                    </a:cubicBezTo>
                    <a:cubicBezTo>
                      <a:pt x="247" y="292"/>
                      <a:pt x="248" y="291"/>
                      <a:pt x="249" y="290"/>
                    </a:cubicBezTo>
                    <a:cubicBezTo>
                      <a:pt x="250" y="290"/>
                      <a:pt x="250" y="289"/>
                      <a:pt x="251" y="288"/>
                    </a:cubicBezTo>
                    <a:cubicBezTo>
                      <a:pt x="251" y="287"/>
                      <a:pt x="251" y="287"/>
                      <a:pt x="251" y="287"/>
                    </a:cubicBezTo>
                    <a:cubicBezTo>
                      <a:pt x="252" y="287"/>
                      <a:pt x="252" y="286"/>
                      <a:pt x="253" y="286"/>
                    </a:cubicBezTo>
                    <a:cubicBezTo>
                      <a:pt x="255" y="283"/>
                      <a:pt x="255" y="283"/>
                      <a:pt x="255" y="283"/>
                    </a:cubicBezTo>
                    <a:cubicBezTo>
                      <a:pt x="255" y="283"/>
                      <a:pt x="256" y="283"/>
                      <a:pt x="256" y="282"/>
                    </a:cubicBezTo>
                    <a:cubicBezTo>
                      <a:pt x="256" y="282"/>
                      <a:pt x="256" y="282"/>
                      <a:pt x="256" y="282"/>
                    </a:cubicBezTo>
                    <a:cubicBezTo>
                      <a:pt x="253" y="278"/>
                      <a:pt x="253" y="278"/>
                      <a:pt x="253" y="278"/>
                    </a:cubicBezTo>
                    <a:cubicBezTo>
                      <a:pt x="258" y="281"/>
                      <a:pt x="258" y="281"/>
                      <a:pt x="258" y="281"/>
                    </a:cubicBezTo>
                    <a:cubicBezTo>
                      <a:pt x="258" y="281"/>
                      <a:pt x="258" y="281"/>
                      <a:pt x="258" y="281"/>
                    </a:cubicBezTo>
                    <a:cubicBezTo>
                      <a:pt x="259" y="280"/>
                      <a:pt x="260" y="280"/>
                      <a:pt x="260" y="279"/>
                    </a:cubicBezTo>
                    <a:cubicBezTo>
                      <a:pt x="261" y="279"/>
                      <a:pt x="261" y="279"/>
                      <a:pt x="261" y="279"/>
                    </a:cubicBezTo>
                    <a:cubicBezTo>
                      <a:pt x="262" y="279"/>
                      <a:pt x="263" y="278"/>
                      <a:pt x="264" y="278"/>
                    </a:cubicBezTo>
                    <a:cubicBezTo>
                      <a:pt x="264" y="275"/>
                      <a:pt x="264" y="275"/>
                      <a:pt x="264" y="275"/>
                    </a:cubicBezTo>
                    <a:cubicBezTo>
                      <a:pt x="265" y="278"/>
                      <a:pt x="265" y="278"/>
                      <a:pt x="265" y="278"/>
                    </a:cubicBezTo>
                    <a:cubicBezTo>
                      <a:pt x="265" y="278"/>
                      <a:pt x="266" y="278"/>
                      <a:pt x="266" y="279"/>
                    </a:cubicBezTo>
                    <a:cubicBezTo>
                      <a:pt x="267" y="279"/>
                      <a:pt x="267" y="279"/>
                      <a:pt x="268" y="279"/>
                    </a:cubicBezTo>
                    <a:cubicBezTo>
                      <a:pt x="268" y="279"/>
                      <a:pt x="269" y="280"/>
                      <a:pt x="269" y="280"/>
                    </a:cubicBezTo>
                    <a:cubicBezTo>
                      <a:pt x="270" y="281"/>
                      <a:pt x="270" y="281"/>
                      <a:pt x="271" y="281"/>
                    </a:cubicBezTo>
                    <a:cubicBezTo>
                      <a:pt x="272" y="283"/>
                      <a:pt x="273" y="284"/>
                      <a:pt x="273" y="285"/>
                    </a:cubicBezTo>
                    <a:cubicBezTo>
                      <a:pt x="273" y="285"/>
                      <a:pt x="273" y="285"/>
                      <a:pt x="273" y="285"/>
                    </a:cubicBezTo>
                    <a:cubicBezTo>
                      <a:pt x="274" y="286"/>
                      <a:pt x="274" y="287"/>
                      <a:pt x="275" y="287"/>
                    </a:cubicBezTo>
                    <a:cubicBezTo>
                      <a:pt x="275" y="288"/>
                      <a:pt x="275" y="288"/>
                      <a:pt x="276" y="288"/>
                    </a:cubicBezTo>
                    <a:cubicBezTo>
                      <a:pt x="276" y="288"/>
                      <a:pt x="276" y="288"/>
                      <a:pt x="277" y="288"/>
                    </a:cubicBezTo>
                    <a:cubicBezTo>
                      <a:pt x="277" y="287"/>
                      <a:pt x="277" y="287"/>
                      <a:pt x="277" y="287"/>
                    </a:cubicBezTo>
                    <a:cubicBezTo>
                      <a:pt x="280" y="286"/>
                      <a:pt x="282" y="285"/>
                      <a:pt x="285" y="285"/>
                    </a:cubicBezTo>
                    <a:cubicBezTo>
                      <a:pt x="285" y="285"/>
                      <a:pt x="285" y="285"/>
                      <a:pt x="285" y="285"/>
                    </a:cubicBezTo>
                    <a:cubicBezTo>
                      <a:pt x="285" y="279"/>
                      <a:pt x="285" y="279"/>
                      <a:pt x="285" y="279"/>
                    </a:cubicBezTo>
                    <a:cubicBezTo>
                      <a:pt x="287" y="284"/>
                      <a:pt x="287" y="284"/>
                      <a:pt x="287" y="284"/>
                    </a:cubicBezTo>
                    <a:cubicBezTo>
                      <a:pt x="288" y="284"/>
                      <a:pt x="288" y="284"/>
                      <a:pt x="288" y="284"/>
                    </a:cubicBezTo>
                    <a:cubicBezTo>
                      <a:pt x="289" y="284"/>
                      <a:pt x="289" y="284"/>
                      <a:pt x="290" y="284"/>
                    </a:cubicBezTo>
                    <a:cubicBezTo>
                      <a:pt x="291" y="284"/>
                      <a:pt x="291" y="284"/>
                      <a:pt x="291" y="284"/>
                    </a:cubicBezTo>
                    <a:cubicBezTo>
                      <a:pt x="293" y="284"/>
                      <a:pt x="296" y="283"/>
                      <a:pt x="298" y="283"/>
                    </a:cubicBezTo>
                    <a:cubicBezTo>
                      <a:pt x="298" y="283"/>
                      <a:pt x="298" y="283"/>
                      <a:pt x="298" y="283"/>
                    </a:cubicBezTo>
                    <a:cubicBezTo>
                      <a:pt x="315" y="260"/>
                      <a:pt x="315" y="260"/>
                      <a:pt x="315" y="260"/>
                    </a:cubicBezTo>
                    <a:cubicBezTo>
                      <a:pt x="316" y="259"/>
                      <a:pt x="316" y="259"/>
                      <a:pt x="316" y="259"/>
                    </a:cubicBezTo>
                    <a:cubicBezTo>
                      <a:pt x="318" y="256"/>
                      <a:pt x="320" y="254"/>
                      <a:pt x="323" y="252"/>
                    </a:cubicBezTo>
                    <a:cubicBezTo>
                      <a:pt x="324" y="252"/>
                      <a:pt x="325" y="251"/>
                      <a:pt x="327" y="251"/>
                    </a:cubicBezTo>
                    <a:cubicBezTo>
                      <a:pt x="331" y="249"/>
                      <a:pt x="332" y="248"/>
                      <a:pt x="334" y="244"/>
                    </a:cubicBezTo>
                    <a:cubicBezTo>
                      <a:pt x="335" y="243"/>
                      <a:pt x="336" y="242"/>
                      <a:pt x="336" y="240"/>
                    </a:cubicBezTo>
                    <a:cubicBezTo>
                      <a:pt x="337" y="240"/>
                      <a:pt x="337" y="240"/>
                      <a:pt x="337" y="240"/>
                    </a:cubicBezTo>
                    <a:cubicBezTo>
                      <a:pt x="338" y="238"/>
                      <a:pt x="339" y="236"/>
                      <a:pt x="340" y="235"/>
                    </a:cubicBezTo>
                    <a:cubicBezTo>
                      <a:pt x="340" y="234"/>
                      <a:pt x="340" y="233"/>
                      <a:pt x="340" y="232"/>
                    </a:cubicBezTo>
                    <a:cubicBezTo>
                      <a:pt x="340" y="232"/>
                      <a:pt x="340" y="232"/>
                      <a:pt x="340" y="232"/>
                    </a:cubicBezTo>
                    <a:cubicBezTo>
                      <a:pt x="341" y="231"/>
                      <a:pt x="341" y="231"/>
                      <a:pt x="341" y="230"/>
                    </a:cubicBezTo>
                    <a:cubicBezTo>
                      <a:pt x="342" y="227"/>
                      <a:pt x="343" y="224"/>
                      <a:pt x="344" y="221"/>
                    </a:cubicBezTo>
                    <a:cubicBezTo>
                      <a:pt x="346" y="220"/>
                      <a:pt x="347" y="219"/>
                      <a:pt x="348" y="218"/>
                    </a:cubicBezTo>
                    <a:cubicBezTo>
                      <a:pt x="350" y="217"/>
                      <a:pt x="353" y="216"/>
                      <a:pt x="356" y="215"/>
                    </a:cubicBezTo>
                    <a:cubicBezTo>
                      <a:pt x="357" y="214"/>
                      <a:pt x="358" y="214"/>
                      <a:pt x="358" y="213"/>
                    </a:cubicBezTo>
                    <a:cubicBezTo>
                      <a:pt x="358" y="213"/>
                      <a:pt x="358" y="213"/>
                      <a:pt x="358" y="213"/>
                    </a:cubicBezTo>
                    <a:cubicBezTo>
                      <a:pt x="356" y="210"/>
                      <a:pt x="357" y="208"/>
                      <a:pt x="358" y="207"/>
                    </a:cubicBezTo>
                    <a:cubicBezTo>
                      <a:pt x="358" y="206"/>
                      <a:pt x="358" y="206"/>
                      <a:pt x="358" y="206"/>
                    </a:cubicBezTo>
                    <a:cubicBezTo>
                      <a:pt x="359" y="205"/>
                      <a:pt x="360" y="204"/>
                      <a:pt x="360" y="204"/>
                    </a:cubicBezTo>
                    <a:cubicBezTo>
                      <a:pt x="362" y="202"/>
                      <a:pt x="363" y="200"/>
                      <a:pt x="365" y="198"/>
                    </a:cubicBezTo>
                    <a:cubicBezTo>
                      <a:pt x="366" y="198"/>
                      <a:pt x="367" y="196"/>
                      <a:pt x="370" y="195"/>
                    </a:cubicBezTo>
                    <a:cubicBezTo>
                      <a:pt x="371" y="194"/>
                      <a:pt x="371" y="194"/>
                      <a:pt x="371" y="194"/>
                    </a:cubicBezTo>
                    <a:cubicBezTo>
                      <a:pt x="373" y="193"/>
                      <a:pt x="375" y="191"/>
                      <a:pt x="377" y="190"/>
                    </a:cubicBezTo>
                    <a:cubicBezTo>
                      <a:pt x="378" y="189"/>
                      <a:pt x="378" y="188"/>
                      <a:pt x="378" y="188"/>
                    </a:cubicBezTo>
                    <a:cubicBezTo>
                      <a:pt x="378" y="187"/>
                      <a:pt x="378" y="186"/>
                      <a:pt x="378" y="185"/>
                    </a:cubicBezTo>
                    <a:cubicBezTo>
                      <a:pt x="377" y="178"/>
                      <a:pt x="377" y="178"/>
                      <a:pt x="377" y="178"/>
                    </a:cubicBezTo>
                    <a:cubicBezTo>
                      <a:pt x="377" y="177"/>
                      <a:pt x="376" y="175"/>
                      <a:pt x="376" y="173"/>
                    </a:cubicBezTo>
                    <a:cubicBezTo>
                      <a:pt x="376" y="170"/>
                      <a:pt x="376" y="170"/>
                      <a:pt x="376" y="170"/>
                    </a:cubicBezTo>
                    <a:cubicBezTo>
                      <a:pt x="372" y="171"/>
                      <a:pt x="372" y="171"/>
                      <a:pt x="372" y="171"/>
                    </a:cubicBezTo>
                    <a:cubicBezTo>
                      <a:pt x="376" y="168"/>
                      <a:pt x="376" y="168"/>
                      <a:pt x="376" y="168"/>
                    </a:cubicBezTo>
                    <a:cubicBezTo>
                      <a:pt x="375" y="167"/>
                      <a:pt x="375" y="167"/>
                      <a:pt x="375" y="167"/>
                    </a:cubicBezTo>
                    <a:cubicBezTo>
                      <a:pt x="375" y="167"/>
                      <a:pt x="376" y="166"/>
                      <a:pt x="376" y="165"/>
                    </a:cubicBezTo>
                    <a:cubicBezTo>
                      <a:pt x="376" y="163"/>
                      <a:pt x="378" y="161"/>
                      <a:pt x="381" y="159"/>
                    </a:cubicBezTo>
                    <a:cubicBezTo>
                      <a:pt x="382" y="158"/>
                      <a:pt x="383" y="157"/>
                      <a:pt x="384" y="157"/>
                    </a:cubicBezTo>
                    <a:cubicBezTo>
                      <a:pt x="384" y="157"/>
                      <a:pt x="384" y="157"/>
                      <a:pt x="384" y="157"/>
                    </a:cubicBezTo>
                    <a:cubicBezTo>
                      <a:pt x="385" y="157"/>
                      <a:pt x="385" y="157"/>
                      <a:pt x="386" y="157"/>
                    </a:cubicBezTo>
                    <a:cubicBezTo>
                      <a:pt x="386" y="156"/>
                      <a:pt x="386" y="156"/>
                      <a:pt x="387" y="156"/>
                    </a:cubicBezTo>
                    <a:cubicBezTo>
                      <a:pt x="388" y="156"/>
                      <a:pt x="389" y="155"/>
                      <a:pt x="390" y="155"/>
                    </a:cubicBezTo>
                    <a:cubicBezTo>
                      <a:pt x="391" y="155"/>
                      <a:pt x="392" y="154"/>
                      <a:pt x="392" y="154"/>
                    </a:cubicBezTo>
                    <a:cubicBezTo>
                      <a:pt x="394" y="153"/>
                      <a:pt x="394" y="153"/>
                      <a:pt x="394" y="153"/>
                    </a:cubicBezTo>
                    <a:cubicBezTo>
                      <a:pt x="396" y="153"/>
                      <a:pt x="398" y="152"/>
                      <a:pt x="398" y="151"/>
                    </a:cubicBezTo>
                    <a:cubicBezTo>
                      <a:pt x="399" y="150"/>
                      <a:pt x="398" y="149"/>
                      <a:pt x="398" y="149"/>
                    </a:cubicBezTo>
                    <a:cubicBezTo>
                      <a:pt x="397" y="149"/>
                      <a:pt x="397" y="149"/>
                      <a:pt x="397" y="149"/>
                    </a:cubicBezTo>
                    <a:cubicBezTo>
                      <a:pt x="397" y="149"/>
                      <a:pt x="397" y="149"/>
                      <a:pt x="397" y="149"/>
                    </a:cubicBezTo>
                    <a:cubicBezTo>
                      <a:pt x="396" y="149"/>
                      <a:pt x="396" y="149"/>
                      <a:pt x="396" y="148"/>
                    </a:cubicBezTo>
                    <a:cubicBezTo>
                      <a:pt x="395" y="148"/>
                      <a:pt x="394" y="148"/>
                      <a:pt x="392" y="148"/>
                    </a:cubicBezTo>
                    <a:cubicBezTo>
                      <a:pt x="392" y="148"/>
                      <a:pt x="392" y="148"/>
                      <a:pt x="392" y="148"/>
                    </a:cubicBezTo>
                    <a:cubicBezTo>
                      <a:pt x="391" y="148"/>
                      <a:pt x="390" y="148"/>
                      <a:pt x="390" y="147"/>
                    </a:cubicBezTo>
                    <a:cubicBezTo>
                      <a:pt x="386" y="147"/>
                      <a:pt x="384" y="146"/>
                      <a:pt x="382" y="144"/>
                    </a:cubicBezTo>
                    <a:cubicBezTo>
                      <a:pt x="382" y="144"/>
                      <a:pt x="381" y="143"/>
                      <a:pt x="381" y="143"/>
                    </a:cubicBezTo>
                    <a:cubicBezTo>
                      <a:pt x="380" y="141"/>
                      <a:pt x="380" y="140"/>
                      <a:pt x="380" y="137"/>
                    </a:cubicBezTo>
                    <a:cubicBezTo>
                      <a:pt x="379" y="138"/>
                      <a:pt x="378" y="138"/>
                      <a:pt x="377" y="138"/>
                    </a:cubicBezTo>
                    <a:cubicBezTo>
                      <a:pt x="375" y="138"/>
                      <a:pt x="372" y="137"/>
                      <a:pt x="371" y="134"/>
                    </a:cubicBezTo>
                    <a:cubicBezTo>
                      <a:pt x="370" y="133"/>
                      <a:pt x="370" y="133"/>
                      <a:pt x="370" y="133"/>
                    </a:cubicBezTo>
                    <a:cubicBezTo>
                      <a:pt x="369" y="132"/>
                      <a:pt x="369" y="132"/>
                      <a:pt x="368" y="131"/>
                    </a:cubicBezTo>
                    <a:cubicBezTo>
                      <a:pt x="367" y="129"/>
                      <a:pt x="367" y="129"/>
                      <a:pt x="367" y="129"/>
                    </a:cubicBezTo>
                    <a:cubicBezTo>
                      <a:pt x="365" y="127"/>
                      <a:pt x="364" y="125"/>
                      <a:pt x="363" y="123"/>
                    </a:cubicBezTo>
                    <a:cubicBezTo>
                      <a:pt x="355" y="125"/>
                      <a:pt x="355" y="125"/>
                      <a:pt x="355" y="125"/>
                    </a:cubicBezTo>
                    <a:cubicBezTo>
                      <a:pt x="362" y="121"/>
                      <a:pt x="362" y="121"/>
                      <a:pt x="362" y="121"/>
                    </a:cubicBezTo>
                    <a:cubicBezTo>
                      <a:pt x="362" y="121"/>
                      <a:pt x="362" y="121"/>
                      <a:pt x="362" y="121"/>
                    </a:cubicBezTo>
                    <a:cubicBezTo>
                      <a:pt x="362" y="120"/>
                      <a:pt x="362" y="119"/>
                      <a:pt x="363" y="118"/>
                    </a:cubicBezTo>
                    <a:cubicBezTo>
                      <a:pt x="363" y="117"/>
                      <a:pt x="364" y="116"/>
                      <a:pt x="364" y="115"/>
                    </a:cubicBezTo>
                    <a:cubicBezTo>
                      <a:pt x="366" y="112"/>
                      <a:pt x="366" y="111"/>
                      <a:pt x="365" y="110"/>
                    </a:cubicBezTo>
                    <a:cubicBezTo>
                      <a:pt x="365" y="110"/>
                      <a:pt x="365" y="110"/>
                      <a:pt x="365" y="110"/>
                    </a:cubicBezTo>
                    <a:cubicBezTo>
                      <a:pt x="364" y="108"/>
                      <a:pt x="363" y="108"/>
                      <a:pt x="362" y="107"/>
                    </a:cubicBezTo>
                    <a:cubicBezTo>
                      <a:pt x="362" y="106"/>
                      <a:pt x="361" y="105"/>
                      <a:pt x="361" y="104"/>
                    </a:cubicBezTo>
                    <a:cubicBezTo>
                      <a:pt x="361" y="103"/>
                      <a:pt x="361" y="103"/>
                      <a:pt x="361" y="103"/>
                    </a:cubicBezTo>
                    <a:cubicBezTo>
                      <a:pt x="361" y="103"/>
                      <a:pt x="361" y="103"/>
                      <a:pt x="361" y="103"/>
                    </a:cubicBezTo>
                    <a:cubicBezTo>
                      <a:pt x="361" y="102"/>
                      <a:pt x="362" y="102"/>
                      <a:pt x="362" y="101"/>
                    </a:cubicBezTo>
                    <a:cubicBezTo>
                      <a:pt x="362" y="101"/>
                      <a:pt x="362" y="101"/>
                      <a:pt x="362" y="101"/>
                    </a:cubicBezTo>
                    <a:cubicBezTo>
                      <a:pt x="362" y="100"/>
                      <a:pt x="364" y="98"/>
                      <a:pt x="365" y="97"/>
                    </a:cubicBezTo>
                    <a:cubicBezTo>
                      <a:pt x="365" y="97"/>
                      <a:pt x="365" y="97"/>
                      <a:pt x="365" y="97"/>
                    </a:cubicBezTo>
                    <a:cubicBezTo>
                      <a:pt x="364" y="97"/>
                      <a:pt x="364" y="97"/>
                      <a:pt x="364" y="97"/>
                    </a:cubicBezTo>
                    <a:cubicBezTo>
                      <a:pt x="363" y="97"/>
                      <a:pt x="362" y="97"/>
                      <a:pt x="361" y="96"/>
                    </a:cubicBezTo>
                    <a:cubicBezTo>
                      <a:pt x="358" y="96"/>
                      <a:pt x="358" y="96"/>
                      <a:pt x="358" y="96"/>
                    </a:cubicBezTo>
                    <a:cubicBezTo>
                      <a:pt x="359" y="92"/>
                      <a:pt x="359" y="92"/>
                      <a:pt x="359" y="92"/>
                    </a:cubicBezTo>
                    <a:cubicBezTo>
                      <a:pt x="359" y="92"/>
                      <a:pt x="359" y="91"/>
                      <a:pt x="359" y="91"/>
                    </a:cubicBezTo>
                    <a:cubicBezTo>
                      <a:pt x="359" y="90"/>
                      <a:pt x="359" y="90"/>
                      <a:pt x="359" y="90"/>
                    </a:cubicBezTo>
                    <a:cubicBezTo>
                      <a:pt x="360" y="89"/>
                      <a:pt x="360" y="89"/>
                      <a:pt x="360" y="88"/>
                    </a:cubicBezTo>
                    <a:cubicBezTo>
                      <a:pt x="359" y="88"/>
                      <a:pt x="359" y="88"/>
                      <a:pt x="358" y="88"/>
                    </a:cubicBezTo>
                    <a:cubicBezTo>
                      <a:pt x="358" y="87"/>
                      <a:pt x="358" y="87"/>
                      <a:pt x="358" y="87"/>
                    </a:cubicBezTo>
                    <a:cubicBezTo>
                      <a:pt x="356" y="86"/>
                      <a:pt x="355" y="85"/>
                      <a:pt x="355" y="83"/>
                    </a:cubicBezTo>
                    <a:cubicBezTo>
                      <a:pt x="355" y="82"/>
                      <a:pt x="356" y="80"/>
                      <a:pt x="356" y="79"/>
                    </a:cubicBezTo>
                    <a:cubicBezTo>
                      <a:pt x="357" y="77"/>
                      <a:pt x="358" y="75"/>
                      <a:pt x="359" y="74"/>
                    </a:cubicBezTo>
                    <a:cubicBezTo>
                      <a:pt x="359" y="73"/>
                      <a:pt x="359" y="73"/>
                      <a:pt x="360" y="72"/>
                    </a:cubicBezTo>
                    <a:cubicBezTo>
                      <a:pt x="362" y="71"/>
                      <a:pt x="363" y="70"/>
                      <a:pt x="365" y="70"/>
                    </a:cubicBezTo>
                    <a:cubicBezTo>
                      <a:pt x="368" y="69"/>
                      <a:pt x="372" y="69"/>
                      <a:pt x="376" y="69"/>
                    </a:cubicBezTo>
                    <a:cubicBezTo>
                      <a:pt x="377" y="69"/>
                      <a:pt x="377" y="69"/>
                      <a:pt x="377" y="69"/>
                    </a:cubicBezTo>
                    <a:cubicBezTo>
                      <a:pt x="378" y="69"/>
                      <a:pt x="380" y="69"/>
                      <a:pt x="381" y="68"/>
                    </a:cubicBezTo>
                    <a:cubicBezTo>
                      <a:pt x="381" y="68"/>
                      <a:pt x="382" y="68"/>
                      <a:pt x="383" y="68"/>
                    </a:cubicBezTo>
                    <a:cubicBezTo>
                      <a:pt x="386" y="68"/>
                      <a:pt x="388" y="69"/>
                      <a:pt x="391" y="69"/>
                    </a:cubicBezTo>
                    <a:cubicBezTo>
                      <a:pt x="392" y="70"/>
                      <a:pt x="392" y="70"/>
                      <a:pt x="392" y="70"/>
                    </a:cubicBezTo>
                    <a:cubicBezTo>
                      <a:pt x="393" y="70"/>
                      <a:pt x="394" y="70"/>
                      <a:pt x="395" y="70"/>
                    </a:cubicBezTo>
                    <a:cubicBezTo>
                      <a:pt x="399" y="71"/>
                      <a:pt x="399" y="71"/>
                      <a:pt x="399" y="71"/>
                    </a:cubicBezTo>
                    <a:cubicBezTo>
                      <a:pt x="401" y="71"/>
                      <a:pt x="403" y="72"/>
                      <a:pt x="405" y="73"/>
                    </a:cubicBezTo>
                    <a:cubicBezTo>
                      <a:pt x="405" y="73"/>
                      <a:pt x="406" y="73"/>
                      <a:pt x="406" y="73"/>
                    </a:cubicBezTo>
                    <a:cubicBezTo>
                      <a:pt x="407" y="74"/>
                      <a:pt x="407" y="74"/>
                      <a:pt x="408" y="74"/>
                    </a:cubicBezTo>
                    <a:cubicBezTo>
                      <a:pt x="410" y="74"/>
                      <a:pt x="410" y="74"/>
                      <a:pt x="410" y="74"/>
                    </a:cubicBezTo>
                    <a:cubicBezTo>
                      <a:pt x="411" y="75"/>
                      <a:pt x="412" y="75"/>
                      <a:pt x="413" y="75"/>
                    </a:cubicBezTo>
                    <a:cubicBezTo>
                      <a:pt x="415" y="75"/>
                      <a:pt x="418" y="74"/>
                      <a:pt x="422" y="72"/>
                    </a:cubicBezTo>
                    <a:cubicBezTo>
                      <a:pt x="423" y="71"/>
                      <a:pt x="424" y="71"/>
                      <a:pt x="425" y="71"/>
                    </a:cubicBezTo>
                    <a:cubicBezTo>
                      <a:pt x="425" y="70"/>
                      <a:pt x="426" y="70"/>
                      <a:pt x="427" y="70"/>
                    </a:cubicBezTo>
                    <a:cubicBezTo>
                      <a:pt x="428" y="69"/>
                      <a:pt x="429" y="69"/>
                      <a:pt x="431" y="69"/>
                    </a:cubicBezTo>
                    <a:cubicBezTo>
                      <a:pt x="432" y="69"/>
                      <a:pt x="433" y="68"/>
                      <a:pt x="434" y="68"/>
                    </a:cubicBezTo>
                    <a:cubicBezTo>
                      <a:pt x="434" y="68"/>
                      <a:pt x="434" y="68"/>
                      <a:pt x="434" y="68"/>
                    </a:cubicBezTo>
                    <a:cubicBezTo>
                      <a:pt x="435" y="68"/>
                      <a:pt x="435" y="68"/>
                      <a:pt x="436" y="68"/>
                    </a:cubicBezTo>
                    <a:cubicBezTo>
                      <a:pt x="437" y="68"/>
                      <a:pt x="437" y="68"/>
                      <a:pt x="437" y="68"/>
                    </a:cubicBezTo>
                    <a:cubicBezTo>
                      <a:pt x="439" y="67"/>
                      <a:pt x="440" y="66"/>
                      <a:pt x="442" y="64"/>
                    </a:cubicBezTo>
                    <a:cubicBezTo>
                      <a:pt x="443" y="63"/>
                      <a:pt x="443" y="63"/>
                      <a:pt x="443" y="63"/>
                    </a:cubicBezTo>
                    <a:cubicBezTo>
                      <a:pt x="445" y="61"/>
                      <a:pt x="446" y="58"/>
                      <a:pt x="449" y="57"/>
                    </a:cubicBezTo>
                    <a:cubicBezTo>
                      <a:pt x="455" y="53"/>
                      <a:pt x="455" y="53"/>
                      <a:pt x="455" y="53"/>
                    </a:cubicBezTo>
                    <a:cubicBezTo>
                      <a:pt x="456" y="52"/>
                      <a:pt x="457" y="52"/>
                      <a:pt x="458" y="51"/>
                    </a:cubicBezTo>
                    <a:cubicBezTo>
                      <a:pt x="449" y="52"/>
                      <a:pt x="449" y="52"/>
                      <a:pt x="449" y="52"/>
                    </a:cubicBezTo>
                    <a:cubicBezTo>
                      <a:pt x="457" y="49"/>
                      <a:pt x="457" y="49"/>
                      <a:pt x="457" y="49"/>
                    </a:cubicBezTo>
                    <a:cubicBezTo>
                      <a:pt x="452" y="48"/>
                      <a:pt x="446" y="47"/>
                      <a:pt x="442" y="45"/>
                    </a:cubicBezTo>
                    <a:cubicBezTo>
                      <a:pt x="440" y="43"/>
                      <a:pt x="438" y="42"/>
                      <a:pt x="436" y="41"/>
                    </a:cubicBezTo>
                    <a:cubicBezTo>
                      <a:pt x="436" y="40"/>
                      <a:pt x="435" y="40"/>
                      <a:pt x="435" y="39"/>
                    </a:cubicBezTo>
                    <a:cubicBezTo>
                      <a:pt x="433" y="39"/>
                      <a:pt x="431" y="39"/>
                      <a:pt x="429" y="39"/>
                    </a:cubicBezTo>
                    <a:cubicBezTo>
                      <a:pt x="429" y="39"/>
                      <a:pt x="429" y="39"/>
                      <a:pt x="429" y="39"/>
                    </a:cubicBezTo>
                    <a:cubicBezTo>
                      <a:pt x="428" y="39"/>
                      <a:pt x="428" y="39"/>
                      <a:pt x="428" y="39"/>
                    </a:cubicBezTo>
                    <a:cubicBezTo>
                      <a:pt x="426" y="39"/>
                      <a:pt x="425" y="39"/>
                      <a:pt x="424" y="38"/>
                    </a:cubicBezTo>
                    <a:cubicBezTo>
                      <a:pt x="423" y="38"/>
                      <a:pt x="422" y="37"/>
                      <a:pt x="422" y="36"/>
                    </a:cubicBezTo>
                    <a:cubicBezTo>
                      <a:pt x="422" y="36"/>
                      <a:pt x="422" y="36"/>
                      <a:pt x="422" y="36"/>
                    </a:cubicBezTo>
                    <a:cubicBezTo>
                      <a:pt x="422" y="35"/>
                      <a:pt x="422" y="35"/>
                      <a:pt x="422" y="35"/>
                    </a:cubicBezTo>
                    <a:cubicBezTo>
                      <a:pt x="421" y="34"/>
                      <a:pt x="420" y="34"/>
                      <a:pt x="419" y="33"/>
                    </a:cubicBezTo>
                    <a:cubicBezTo>
                      <a:pt x="417" y="31"/>
                      <a:pt x="417" y="31"/>
                      <a:pt x="417" y="31"/>
                    </a:cubicBezTo>
                    <a:cubicBezTo>
                      <a:pt x="414" y="28"/>
                      <a:pt x="417" y="25"/>
                      <a:pt x="418" y="23"/>
                    </a:cubicBezTo>
                    <a:cubicBezTo>
                      <a:pt x="418" y="22"/>
                      <a:pt x="418" y="22"/>
                      <a:pt x="418" y="21"/>
                    </a:cubicBezTo>
                    <a:cubicBezTo>
                      <a:pt x="419" y="21"/>
                      <a:pt x="418" y="20"/>
                      <a:pt x="418" y="18"/>
                    </a:cubicBezTo>
                    <a:cubicBezTo>
                      <a:pt x="418" y="18"/>
                      <a:pt x="418" y="16"/>
                      <a:pt x="417" y="15"/>
                    </a:cubicBezTo>
                    <a:cubicBezTo>
                      <a:pt x="415" y="12"/>
                      <a:pt x="413" y="11"/>
                      <a:pt x="412" y="10"/>
                    </a:cubicBezTo>
                    <a:cubicBezTo>
                      <a:pt x="411" y="9"/>
                      <a:pt x="410" y="9"/>
                      <a:pt x="409" y="9"/>
                    </a:cubicBezTo>
                    <a:cubicBezTo>
                      <a:pt x="407" y="8"/>
                      <a:pt x="406" y="7"/>
                      <a:pt x="405" y="6"/>
                    </a:cubicBezTo>
                    <a:cubicBezTo>
                      <a:pt x="403" y="5"/>
                      <a:pt x="402" y="4"/>
                      <a:pt x="400" y="3"/>
                    </a:cubicBezTo>
                    <a:cubicBezTo>
                      <a:pt x="398" y="2"/>
                      <a:pt x="396" y="2"/>
                      <a:pt x="394" y="2"/>
                    </a:cubicBezTo>
                    <a:cubicBezTo>
                      <a:pt x="393" y="2"/>
                      <a:pt x="393" y="2"/>
                      <a:pt x="393" y="2"/>
                    </a:cubicBezTo>
                    <a:cubicBezTo>
                      <a:pt x="392" y="2"/>
                      <a:pt x="391" y="2"/>
                      <a:pt x="390" y="2"/>
                    </a:cubicBezTo>
                    <a:cubicBezTo>
                      <a:pt x="390" y="2"/>
                      <a:pt x="390" y="2"/>
                      <a:pt x="389" y="2"/>
                    </a:cubicBezTo>
                    <a:cubicBezTo>
                      <a:pt x="387" y="2"/>
                      <a:pt x="386" y="1"/>
                      <a:pt x="385" y="0"/>
                    </a:cubicBezTo>
                    <a:cubicBezTo>
                      <a:pt x="384" y="0"/>
                      <a:pt x="384" y="0"/>
                      <a:pt x="384" y="0"/>
                    </a:cubicBezTo>
                    <a:cubicBezTo>
                      <a:pt x="384" y="0"/>
                      <a:pt x="384" y="0"/>
                      <a:pt x="384" y="0"/>
                    </a:cubicBezTo>
                    <a:cubicBezTo>
                      <a:pt x="384" y="0"/>
                      <a:pt x="383" y="0"/>
                      <a:pt x="38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9" name="Freeform 340">
                <a:extLst>
                  <a:ext uri="{FF2B5EF4-FFF2-40B4-BE49-F238E27FC236}">
                    <a16:creationId xmlns:a16="http://schemas.microsoft.com/office/drawing/2014/main" id="{164BAF91-5345-3B4D-A7CB-E7FD126620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18998" y="5387640"/>
                <a:ext cx="154775" cy="44221"/>
              </a:xfrm>
              <a:custGeom>
                <a:avLst/>
                <a:gdLst>
                  <a:gd name="T0" fmla="*/ 19 w 49"/>
                  <a:gd name="T1" fmla="*/ 0 h 14"/>
                  <a:gd name="T2" fmla="*/ 16 w 49"/>
                  <a:gd name="T3" fmla="*/ 1 h 14"/>
                  <a:gd name="T4" fmla="*/ 14 w 49"/>
                  <a:gd name="T5" fmla="*/ 2 h 14"/>
                  <a:gd name="T6" fmla="*/ 2 w 49"/>
                  <a:gd name="T7" fmla="*/ 12 h 14"/>
                  <a:gd name="T8" fmla="*/ 0 w 49"/>
                  <a:gd name="T9" fmla="*/ 14 h 14"/>
                  <a:gd name="T10" fmla="*/ 1 w 49"/>
                  <a:gd name="T11" fmla="*/ 14 h 14"/>
                  <a:gd name="T12" fmla="*/ 7 w 49"/>
                  <a:gd name="T13" fmla="*/ 13 h 14"/>
                  <a:gd name="T14" fmla="*/ 19 w 49"/>
                  <a:gd name="T15" fmla="*/ 12 h 14"/>
                  <a:gd name="T16" fmla="*/ 21 w 49"/>
                  <a:gd name="T17" fmla="*/ 12 h 14"/>
                  <a:gd name="T18" fmla="*/ 26 w 49"/>
                  <a:gd name="T19" fmla="*/ 12 h 14"/>
                  <a:gd name="T20" fmla="*/ 27 w 49"/>
                  <a:gd name="T21" fmla="*/ 12 h 14"/>
                  <a:gd name="T22" fmla="*/ 29 w 49"/>
                  <a:gd name="T23" fmla="*/ 12 h 14"/>
                  <a:gd name="T24" fmla="*/ 31 w 49"/>
                  <a:gd name="T25" fmla="*/ 13 h 14"/>
                  <a:gd name="T26" fmla="*/ 32 w 49"/>
                  <a:gd name="T27" fmla="*/ 13 h 14"/>
                  <a:gd name="T28" fmla="*/ 34 w 49"/>
                  <a:gd name="T29" fmla="*/ 13 h 14"/>
                  <a:gd name="T30" fmla="*/ 38 w 49"/>
                  <a:gd name="T31" fmla="*/ 14 h 14"/>
                  <a:gd name="T32" fmla="*/ 38 w 49"/>
                  <a:gd name="T33" fmla="*/ 14 h 14"/>
                  <a:gd name="T34" fmla="*/ 39 w 49"/>
                  <a:gd name="T35" fmla="*/ 14 h 14"/>
                  <a:gd name="T36" fmla="*/ 46 w 49"/>
                  <a:gd name="T37" fmla="*/ 10 h 14"/>
                  <a:gd name="T38" fmla="*/ 44 w 49"/>
                  <a:gd name="T39" fmla="*/ 7 h 14"/>
                  <a:gd name="T40" fmla="*/ 46 w 49"/>
                  <a:gd name="T41" fmla="*/ 3 h 14"/>
                  <a:gd name="T42" fmla="*/ 49 w 49"/>
                  <a:gd name="T43" fmla="*/ 2 h 14"/>
                  <a:gd name="T44" fmla="*/ 49 w 49"/>
                  <a:gd name="T45" fmla="*/ 2 h 14"/>
                  <a:gd name="T46" fmla="*/ 47 w 49"/>
                  <a:gd name="T47" fmla="*/ 2 h 14"/>
                  <a:gd name="T48" fmla="*/ 46 w 49"/>
                  <a:gd name="T49" fmla="*/ 2 h 14"/>
                  <a:gd name="T50" fmla="*/ 45 w 49"/>
                  <a:gd name="T51" fmla="*/ 2 h 14"/>
                  <a:gd name="T52" fmla="*/ 44 w 49"/>
                  <a:gd name="T53" fmla="*/ 4 h 14"/>
                  <a:gd name="T54" fmla="*/ 43 w 49"/>
                  <a:gd name="T55" fmla="*/ 4 h 14"/>
                  <a:gd name="T56" fmla="*/ 42 w 49"/>
                  <a:gd name="T57" fmla="*/ 4 h 14"/>
                  <a:gd name="T58" fmla="*/ 41 w 49"/>
                  <a:gd name="T59" fmla="*/ 4 h 14"/>
                  <a:gd name="T60" fmla="*/ 35 w 49"/>
                  <a:gd name="T61" fmla="*/ 6 h 14"/>
                  <a:gd name="T62" fmla="*/ 32 w 49"/>
                  <a:gd name="T63" fmla="*/ 7 h 14"/>
                  <a:gd name="T64" fmla="*/ 28 w 49"/>
                  <a:gd name="T65" fmla="*/ 8 h 14"/>
                  <a:gd name="T66" fmla="*/ 26 w 49"/>
                  <a:gd name="T67" fmla="*/ 8 h 14"/>
                  <a:gd name="T68" fmla="*/ 25 w 49"/>
                  <a:gd name="T69" fmla="*/ 7 h 14"/>
                  <a:gd name="T70" fmla="*/ 24 w 49"/>
                  <a:gd name="T71" fmla="*/ 7 h 14"/>
                  <a:gd name="T72" fmla="*/ 22 w 49"/>
                  <a:gd name="T73" fmla="*/ 3 h 14"/>
                  <a:gd name="T74" fmla="*/ 23 w 49"/>
                  <a:gd name="T75" fmla="*/ 1 h 14"/>
                  <a:gd name="T76" fmla="*/ 19 w 49"/>
                  <a:gd name="T7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49" h="14">
                    <a:moveTo>
                      <a:pt x="19" y="0"/>
                    </a:moveTo>
                    <a:cubicBezTo>
                      <a:pt x="18" y="0"/>
                      <a:pt x="17" y="1"/>
                      <a:pt x="16" y="1"/>
                    </a:cubicBezTo>
                    <a:cubicBezTo>
                      <a:pt x="16" y="1"/>
                      <a:pt x="15" y="1"/>
                      <a:pt x="14" y="2"/>
                    </a:cubicBezTo>
                    <a:cubicBezTo>
                      <a:pt x="10" y="4"/>
                      <a:pt x="6" y="8"/>
                      <a:pt x="2" y="12"/>
                    </a:cubicBezTo>
                    <a:cubicBezTo>
                      <a:pt x="2" y="13"/>
                      <a:pt x="1" y="13"/>
                      <a:pt x="0" y="14"/>
                    </a:cubicBezTo>
                    <a:cubicBezTo>
                      <a:pt x="0" y="14"/>
                      <a:pt x="1" y="14"/>
                      <a:pt x="1" y="14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11" y="13"/>
                      <a:pt x="15" y="13"/>
                      <a:pt x="19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3" y="12"/>
                      <a:pt x="25" y="12"/>
                      <a:pt x="26" y="12"/>
                    </a:cubicBezTo>
                    <a:cubicBezTo>
                      <a:pt x="27" y="12"/>
                      <a:pt x="27" y="12"/>
                      <a:pt x="27" y="12"/>
                    </a:cubicBezTo>
                    <a:cubicBezTo>
                      <a:pt x="28" y="12"/>
                      <a:pt x="28" y="12"/>
                      <a:pt x="29" y="12"/>
                    </a:cubicBezTo>
                    <a:cubicBezTo>
                      <a:pt x="30" y="12"/>
                      <a:pt x="31" y="12"/>
                      <a:pt x="31" y="13"/>
                    </a:cubicBezTo>
                    <a:cubicBezTo>
                      <a:pt x="32" y="13"/>
                      <a:pt x="32" y="13"/>
                      <a:pt x="32" y="13"/>
                    </a:cubicBezTo>
                    <a:cubicBezTo>
                      <a:pt x="34" y="13"/>
                      <a:pt x="34" y="13"/>
                      <a:pt x="34" y="13"/>
                    </a:cubicBezTo>
                    <a:cubicBezTo>
                      <a:pt x="35" y="14"/>
                      <a:pt x="36" y="14"/>
                      <a:pt x="38" y="14"/>
                    </a:cubicBezTo>
                    <a:cubicBezTo>
                      <a:pt x="38" y="14"/>
                      <a:pt x="38" y="14"/>
                      <a:pt x="38" y="14"/>
                    </a:cubicBezTo>
                    <a:cubicBezTo>
                      <a:pt x="39" y="14"/>
                      <a:pt x="39" y="14"/>
                      <a:pt x="39" y="14"/>
                    </a:cubicBezTo>
                    <a:cubicBezTo>
                      <a:pt x="41" y="13"/>
                      <a:pt x="44" y="12"/>
                      <a:pt x="46" y="10"/>
                    </a:cubicBezTo>
                    <a:cubicBezTo>
                      <a:pt x="45" y="10"/>
                      <a:pt x="44" y="9"/>
                      <a:pt x="44" y="7"/>
                    </a:cubicBezTo>
                    <a:cubicBezTo>
                      <a:pt x="44" y="6"/>
                      <a:pt x="45" y="4"/>
                      <a:pt x="46" y="3"/>
                    </a:cubicBezTo>
                    <a:cubicBezTo>
                      <a:pt x="47" y="3"/>
                      <a:pt x="48" y="3"/>
                      <a:pt x="49" y="2"/>
                    </a:cubicBezTo>
                    <a:cubicBezTo>
                      <a:pt x="49" y="2"/>
                      <a:pt x="49" y="2"/>
                      <a:pt x="49" y="2"/>
                    </a:cubicBezTo>
                    <a:cubicBezTo>
                      <a:pt x="48" y="2"/>
                      <a:pt x="48" y="2"/>
                      <a:pt x="47" y="2"/>
                    </a:cubicBezTo>
                    <a:cubicBezTo>
                      <a:pt x="47" y="2"/>
                      <a:pt x="46" y="2"/>
                      <a:pt x="46" y="2"/>
                    </a:cubicBezTo>
                    <a:cubicBezTo>
                      <a:pt x="45" y="2"/>
                      <a:pt x="45" y="2"/>
                      <a:pt x="45" y="2"/>
                    </a:cubicBezTo>
                    <a:cubicBezTo>
                      <a:pt x="45" y="3"/>
                      <a:pt x="44" y="3"/>
                      <a:pt x="44" y="4"/>
                    </a:cubicBezTo>
                    <a:cubicBezTo>
                      <a:pt x="43" y="4"/>
                      <a:pt x="43" y="4"/>
                      <a:pt x="43" y="4"/>
                    </a:cubicBezTo>
                    <a:cubicBezTo>
                      <a:pt x="42" y="4"/>
                      <a:pt x="42" y="4"/>
                      <a:pt x="42" y="4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40" y="5"/>
                      <a:pt x="38" y="6"/>
                      <a:pt x="35" y="6"/>
                    </a:cubicBezTo>
                    <a:cubicBezTo>
                      <a:pt x="34" y="7"/>
                      <a:pt x="33" y="7"/>
                      <a:pt x="32" y="7"/>
                    </a:cubicBezTo>
                    <a:cubicBezTo>
                      <a:pt x="30" y="8"/>
                      <a:pt x="29" y="8"/>
                      <a:pt x="28" y="8"/>
                    </a:cubicBezTo>
                    <a:cubicBezTo>
                      <a:pt x="27" y="8"/>
                      <a:pt x="26" y="8"/>
                      <a:pt x="26" y="8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2" y="5"/>
                      <a:pt x="22" y="4"/>
                      <a:pt x="22" y="3"/>
                    </a:cubicBezTo>
                    <a:cubicBezTo>
                      <a:pt x="22" y="2"/>
                      <a:pt x="22" y="2"/>
                      <a:pt x="23" y="1"/>
                    </a:cubicBezTo>
                    <a:cubicBezTo>
                      <a:pt x="21" y="1"/>
                      <a:pt x="20" y="0"/>
                      <a:pt x="1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0" name="Freeform 341">
                <a:extLst>
                  <a:ext uri="{FF2B5EF4-FFF2-40B4-BE49-F238E27FC236}">
                    <a16:creationId xmlns:a16="http://schemas.microsoft.com/office/drawing/2014/main" id="{1645A6A5-61E2-AB47-9BA2-62B7725965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24518" y="5284457"/>
                <a:ext cx="1050258" cy="899168"/>
              </a:xfrm>
              <a:custGeom>
                <a:avLst/>
                <a:gdLst>
                  <a:gd name="T0" fmla="*/ 279 w 331"/>
                  <a:gd name="T1" fmla="*/ 14 h 283"/>
                  <a:gd name="T2" fmla="*/ 276 w 331"/>
                  <a:gd name="T3" fmla="*/ 27 h 283"/>
                  <a:gd name="T4" fmla="*/ 269 w 331"/>
                  <a:gd name="T5" fmla="*/ 31 h 283"/>
                  <a:gd name="T6" fmla="*/ 255 w 331"/>
                  <a:gd name="T7" fmla="*/ 33 h 283"/>
                  <a:gd name="T8" fmla="*/ 251 w 331"/>
                  <a:gd name="T9" fmla="*/ 43 h 283"/>
                  <a:gd name="T10" fmla="*/ 236 w 331"/>
                  <a:gd name="T11" fmla="*/ 38 h 283"/>
                  <a:gd name="T12" fmla="*/ 223 w 331"/>
                  <a:gd name="T13" fmla="*/ 44 h 283"/>
                  <a:gd name="T14" fmla="*/ 211 w 331"/>
                  <a:gd name="T15" fmla="*/ 50 h 283"/>
                  <a:gd name="T16" fmla="*/ 200 w 331"/>
                  <a:gd name="T17" fmla="*/ 42 h 283"/>
                  <a:gd name="T18" fmla="*/ 190 w 331"/>
                  <a:gd name="T19" fmla="*/ 42 h 283"/>
                  <a:gd name="T20" fmla="*/ 172 w 331"/>
                  <a:gd name="T21" fmla="*/ 37 h 283"/>
                  <a:gd name="T22" fmla="*/ 166 w 331"/>
                  <a:gd name="T23" fmla="*/ 37 h 283"/>
                  <a:gd name="T24" fmla="*/ 152 w 331"/>
                  <a:gd name="T25" fmla="*/ 34 h 283"/>
                  <a:gd name="T26" fmla="*/ 134 w 331"/>
                  <a:gd name="T27" fmla="*/ 41 h 283"/>
                  <a:gd name="T28" fmla="*/ 112 w 331"/>
                  <a:gd name="T29" fmla="*/ 70 h 283"/>
                  <a:gd name="T30" fmla="*/ 77 w 331"/>
                  <a:gd name="T31" fmla="*/ 86 h 283"/>
                  <a:gd name="T32" fmla="*/ 66 w 331"/>
                  <a:gd name="T33" fmla="*/ 102 h 283"/>
                  <a:gd name="T34" fmla="*/ 49 w 331"/>
                  <a:gd name="T35" fmla="*/ 108 h 283"/>
                  <a:gd name="T36" fmla="*/ 39 w 331"/>
                  <a:gd name="T37" fmla="*/ 101 h 283"/>
                  <a:gd name="T38" fmla="*/ 25 w 331"/>
                  <a:gd name="T39" fmla="*/ 96 h 283"/>
                  <a:gd name="T40" fmla="*/ 16 w 331"/>
                  <a:gd name="T41" fmla="*/ 114 h 283"/>
                  <a:gd name="T42" fmla="*/ 12 w 331"/>
                  <a:gd name="T43" fmla="*/ 130 h 283"/>
                  <a:gd name="T44" fmla="*/ 3 w 331"/>
                  <a:gd name="T45" fmla="*/ 153 h 283"/>
                  <a:gd name="T46" fmla="*/ 12 w 331"/>
                  <a:gd name="T47" fmla="*/ 160 h 283"/>
                  <a:gd name="T48" fmla="*/ 9 w 331"/>
                  <a:gd name="T49" fmla="*/ 193 h 283"/>
                  <a:gd name="T50" fmla="*/ 9 w 331"/>
                  <a:gd name="T51" fmla="*/ 211 h 283"/>
                  <a:gd name="T52" fmla="*/ 11 w 331"/>
                  <a:gd name="T53" fmla="*/ 218 h 283"/>
                  <a:gd name="T54" fmla="*/ 35 w 331"/>
                  <a:gd name="T55" fmla="*/ 244 h 283"/>
                  <a:gd name="T56" fmla="*/ 57 w 331"/>
                  <a:gd name="T57" fmla="*/ 283 h 283"/>
                  <a:gd name="T58" fmla="*/ 71 w 331"/>
                  <a:gd name="T59" fmla="*/ 281 h 283"/>
                  <a:gd name="T60" fmla="*/ 88 w 331"/>
                  <a:gd name="T61" fmla="*/ 281 h 283"/>
                  <a:gd name="T62" fmla="*/ 98 w 331"/>
                  <a:gd name="T63" fmla="*/ 283 h 283"/>
                  <a:gd name="T64" fmla="*/ 136 w 331"/>
                  <a:gd name="T65" fmla="*/ 275 h 283"/>
                  <a:gd name="T66" fmla="*/ 158 w 331"/>
                  <a:gd name="T67" fmla="*/ 269 h 283"/>
                  <a:gd name="T68" fmla="*/ 160 w 331"/>
                  <a:gd name="T69" fmla="*/ 241 h 283"/>
                  <a:gd name="T70" fmla="*/ 173 w 331"/>
                  <a:gd name="T71" fmla="*/ 227 h 283"/>
                  <a:gd name="T72" fmla="*/ 181 w 331"/>
                  <a:gd name="T73" fmla="*/ 224 h 283"/>
                  <a:gd name="T74" fmla="*/ 191 w 331"/>
                  <a:gd name="T75" fmla="*/ 226 h 283"/>
                  <a:gd name="T76" fmla="*/ 207 w 331"/>
                  <a:gd name="T77" fmla="*/ 213 h 283"/>
                  <a:gd name="T78" fmla="*/ 218 w 331"/>
                  <a:gd name="T79" fmla="*/ 208 h 283"/>
                  <a:gd name="T80" fmla="*/ 229 w 331"/>
                  <a:gd name="T81" fmla="*/ 209 h 283"/>
                  <a:gd name="T82" fmla="*/ 237 w 331"/>
                  <a:gd name="T83" fmla="*/ 211 h 283"/>
                  <a:gd name="T84" fmla="*/ 243 w 331"/>
                  <a:gd name="T85" fmla="*/ 188 h 283"/>
                  <a:gd name="T86" fmla="*/ 248 w 331"/>
                  <a:gd name="T87" fmla="*/ 179 h 283"/>
                  <a:gd name="T88" fmla="*/ 259 w 331"/>
                  <a:gd name="T89" fmla="*/ 168 h 283"/>
                  <a:gd name="T90" fmla="*/ 265 w 331"/>
                  <a:gd name="T91" fmla="*/ 153 h 283"/>
                  <a:gd name="T92" fmla="*/ 262 w 331"/>
                  <a:gd name="T93" fmla="*/ 138 h 283"/>
                  <a:gd name="T94" fmla="*/ 283 w 331"/>
                  <a:gd name="T95" fmla="*/ 140 h 283"/>
                  <a:gd name="T96" fmla="*/ 295 w 331"/>
                  <a:gd name="T97" fmla="*/ 133 h 283"/>
                  <a:gd name="T98" fmla="*/ 302 w 331"/>
                  <a:gd name="T99" fmla="*/ 111 h 283"/>
                  <a:gd name="T100" fmla="*/ 308 w 331"/>
                  <a:gd name="T101" fmla="*/ 101 h 283"/>
                  <a:gd name="T102" fmla="*/ 306 w 331"/>
                  <a:gd name="T103" fmla="*/ 89 h 283"/>
                  <a:gd name="T104" fmla="*/ 299 w 331"/>
                  <a:gd name="T105" fmla="*/ 79 h 283"/>
                  <a:gd name="T106" fmla="*/ 314 w 331"/>
                  <a:gd name="T107" fmla="*/ 59 h 283"/>
                  <a:gd name="T108" fmla="*/ 331 w 331"/>
                  <a:gd name="T109" fmla="*/ 52 h 283"/>
                  <a:gd name="T110" fmla="*/ 312 w 331"/>
                  <a:gd name="T111" fmla="*/ 58 h 283"/>
                  <a:gd name="T112" fmla="*/ 305 w 331"/>
                  <a:gd name="T113" fmla="*/ 37 h 283"/>
                  <a:gd name="T114" fmla="*/ 302 w 331"/>
                  <a:gd name="T115" fmla="*/ 16 h 283"/>
                  <a:gd name="T116" fmla="*/ 299 w 331"/>
                  <a:gd name="T117" fmla="*/ 5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31" h="283">
                    <a:moveTo>
                      <a:pt x="294" y="0"/>
                    </a:moveTo>
                    <a:cubicBezTo>
                      <a:pt x="294" y="0"/>
                      <a:pt x="294" y="0"/>
                      <a:pt x="294" y="0"/>
                    </a:cubicBezTo>
                    <a:cubicBezTo>
                      <a:pt x="292" y="1"/>
                      <a:pt x="291" y="1"/>
                      <a:pt x="290" y="1"/>
                    </a:cubicBezTo>
                    <a:cubicBezTo>
                      <a:pt x="288" y="3"/>
                      <a:pt x="286" y="6"/>
                      <a:pt x="284" y="8"/>
                    </a:cubicBezTo>
                    <a:cubicBezTo>
                      <a:pt x="283" y="9"/>
                      <a:pt x="281" y="11"/>
                      <a:pt x="280" y="13"/>
                    </a:cubicBezTo>
                    <a:cubicBezTo>
                      <a:pt x="279" y="14"/>
                      <a:pt x="279" y="14"/>
                      <a:pt x="279" y="14"/>
                    </a:cubicBezTo>
                    <a:cubicBezTo>
                      <a:pt x="277" y="14"/>
                      <a:pt x="276" y="15"/>
                      <a:pt x="275" y="16"/>
                    </a:cubicBezTo>
                    <a:cubicBezTo>
                      <a:pt x="275" y="16"/>
                      <a:pt x="275" y="16"/>
                      <a:pt x="275" y="16"/>
                    </a:cubicBezTo>
                    <a:cubicBezTo>
                      <a:pt x="275" y="17"/>
                      <a:pt x="275" y="17"/>
                      <a:pt x="275" y="17"/>
                    </a:cubicBezTo>
                    <a:cubicBezTo>
                      <a:pt x="276" y="18"/>
                      <a:pt x="277" y="19"/>
                      <a:pt x="278" y="20"/>
                    </a:cubicBezTo>
                    <a:cubicBezTo>
                      <a:pt x="278" y="21"/>
                      <a:pt x="278" y="22"/>
                      <a:pt x="278" y="23"/>
                    </a:cubicBezTo>
                    <a:cubicBezTo>
                      <a:pt x="278" y="24"/>
                      <a:pt x="277" y="25"/>
                      <a:pt x="276" y="27"/>
                    </a:cubicBezTo>
                    <a:cubicBezTo>
                      <a:pt x="276" y="28"/>
                      <a:pt x="275" y="29"/>
                      <a:pt x="273" y="30"/>
                    </a:cubicBezTo>
                    <a:cubicBezTo>
                      <a:pt x="273" y="30"/>
                      <a:pt x="273" y="30"/>
                      <a:pt x="273" y="30"/>
                    </a:cubicBezTo>
                    <a:cubicBezTo>
                      <a:pt x="274" y="36"/>
                      <a:pt x="274" y="36"/>
                      <a:pt x="274" y="36"/>
                    </a:cubicBezTo>
                    <a:cubicBezTo>
                      <a:pt x="271" y="30"/>
                      <a:pt x="271" y="30"/>
                      <a:pt x="271" y="30"/>
                    </a:cubicBezTo>
                    <a:cubicBezTo>
                      <a:pt x="271" y="30"/>
                      <a:pt x="271" y="30"/>
                      <a:pt x="271" y="30"/>
                    </a:cubicBezTo>
                    <a:cubicBezTo>
                      <a:pt x="271" y="31"/>
                      <a:pt x="270" y="31"/>
                      <a:pt x="269" y="31"/>
                    </a:cubicBezTo>
                    <a:cubicBezTo>
                      <a:pt x="269" y="31"/>
                      <a:pt x="269" y="31"/>
                      <a:pt x="269" y="31"/>
                    </a:cubicBezTo>
                    <a:cubicBezTo>
                      <a:pt x="267" y="31"/>
                      <a:pt x="265" y="30"/>
                      <a:pt x="264" y="30"/>
                    </a:cubicBezTo>
                    <a:cubicBezTo>
                      <a:pt x="263" y="30"/>
                      <a:pt x="262" y="30"/>
                      <a:pt x="262" y="30"/>
                    </a:cubicBezTo>
                    <a:cubicBezTo>
                      <a:pt x="261" y="29"/>
                      <a:pt x="257" y="29"/>
                      <a:pt x="256" y="29"/>
                    </a:cubicBezTo>
                    <a:cubicBezTo>
                      <a:pt x="256" y="29"/>
                      <a:pt x="256" y="29"/>
                      <a:pt x="256" y="29"/>
                    </a:cubicBezTo>
                    <a:cubicBezTo>
                      <a:pt x="255" y="30"/>
                      <a:pt x="255" y="31"/>
                      <a:pt x="255" y="33"/>
                    </a:cubicBezTo>
                    <a:cubicBezTo>
                      <a:pt x="254" y="35"/>
                      <a:pt x="254" y="35"/>
                      <a:pt x="254" y="35"/>
                    </a:cubicBezTo>
                    <a:cubicBezTo>
                      <a:pt x="254" y="36"/>
                      <a:pt x="254" y="37"/>
                      <a:pt x="254" y="37"/>
                    </a:cubicBezTo>
                    <a:cubicBezTo>
                      <a:pt x="254" y="38"/>
                      <a:pt x="253" y="38"/>
                      <a:pt x="253" y="39"/>
                    </a:cubicBezTo>
                    <a:cubicBezTo>
                      <a:pt x="253" y="40"/>
                      <a:pt x="252" y="41"/>
                      <a:pt x="252" y="42"/>
                    </a:cubicBezTo>
                    <a:cubicBezTo>
                      <a:pt x="257" y="46"/>
                      <a:pt x="257" y="46"/>
                      <a:pt x="257" y="46"/>
                    </a:cubicBezTo>
                    <a:cubicBezTo>
                      <a:pt x="251" y="43"/>
                      <a:pt x="251" y="43"/>
                      <a:pt x="251" y="43"/>
                    </a:cubicBezTo>
                    <a:cubicBezTo>
                      <a:pt x="250" y="44"/>
                      <a:pt x="249" y="44"/>
                      <a:pt x="248" y="45"/>
                    </a:cubicBezTo>
                    <a:cubicBezTo>
                      <a:pt x="247" y="45"/>
                      <a:pt x="247" y="45"/>
                      <a:pt x="246" y="45"/>
                    </a:cubicBezTo>
                    <a:cubicBezTo>
                      <a:pt x="246" y="45"/>
                      <a:pt x="245" y="45"/>
                      <a:pt x="244" y="45"/>
                    </a:cubicBezTo>
                    <a:cubicBezTo>
                      <a:pt x="242" y="44"/>
                      <a:pt x="241" y="42"/>
                      <a:pt x="240" y="41"/>
                    </a:cubicBezTo>
                    <a:cubicBezTo>
                      <a:pt x="236" y="39"/>
                      <a:pt x="236" y="39"/>
                      <a:pt x="236" y="39"/>
                    </a:cubicBezTo>
                    <a:cubicBezTo>
                      <a:pt x="236" y="38"/>
                      <a:pt x="236" y="38"/>
                      <a:pt x="236" y="38"/>
                    </a:cubicBezTo>
                    <a:cubicBezTo>
                      <a:pt x="236" y="38"/>
                      <a:pt x="236" y="38"/>
                      <a:pt x="235" y="38"/>
                    </a:cubicBezTo>
                    <a:cubicBezTo>
                      <a:pt x="235" y="39"/>
                      <a:pt x="234" y="39"/>
                      <a:pt x="234" y="39"/>
                    </a:cubicBezTo>
                    <a:cubicBezTo>
                      <a:pt x="233" y="39"/>
                      <a:pt x="233" y="39"/>
                      <a:pt x="233" y="39"/>
                    </a:cubicBezTo>
                    <a:cubicBezTo>
                      <a:pt x="233" y="40"/>
                      <a:pt x="232" y="40"/>
                      <a:pt x="231" y="40"/>
                    </a:cubicBezTo>
                    <a:cubicBezTo>
                      <a:pt x="228" y="42"/>
                      <a:pt x="226" y="42"/>
                      <a:pt x="223" y="43"/>
                    </a:cubicBezTo>
                    <a:cubicBezTo>
                      <a:pt x="223" y="44"/>
                      <a:pt x="223" y="44"/>
                      <a:pt x="223" y="44"/>
                    </a:cubicBezTo>
                    <a:cubicBezTo>
                      <a:pt x="222" y="44"/>
                      <a:pt x="221" y="44"/>
                      <a:pt x="221" y="44"/>
                    </a:cubicBezTo>
                    <a:cubicBezTo>
                      <a:pt x="219" y="46"/>
                      <a:pt x="218" y="46"/>
                      <a:pt x="217" y="47"/>
                    </a:cubicBezTo>
                    <a:cubicBezTo>
                      <a:pt x="216" y="48"/>
                      <a:pt x="216" y="48"/>
                      <a:pt x="216" y="48"/>
                    </a:cubicBezTo>
                    <a:cubicBezTo>
                      <a:pt x="217" y="49"/>
                      <a:pt x="217" y="49"/>
                      <a:pt x="217" y="49"/>
                    </a:cubicBezTo>
                    <a:cubicBezTo>
                      <a:pt x="216" y="48"/>
                      <a:pt x="216" y="48"/>
                      <a:pt x="216" y="48"/>
                    </a:cubicBezTo>
                    <a:cubicBezTo>
                      <a:pt x="214" y="49"/>
                      <a:pt x="213" y="50"/>
                      <a:pt x="211" y="50"/>
                    </a:cubicBezTo>
                    <a:cubicBezTo>
                      <a:pt x="210" y="50"/>
                      <a:pt x="210" y="50"/>
                      <a:pt x="210" y="50"/>
                    </a:cubicBezTo>
                    <a:cubicBezTo>
                      <a:pt x="209" y="50"/>
                      <a:pt x="208" y="49"/>
                      <a:pt x="206" y="48"/>
                    </a:cubicBezTo>
                    <a:cubicBezTo>
                      <a:pt x="202" y="45"/>
                      <a:pt x="202" y="45"/>
                      <a:pt x="202" y="45"/>
                    </a:cubicBezTo>
                    <a:cubicBezTo>
                      <a:pt x="201" y="45"/>
                      <a:pt x="201" y="44"/>
                      <a:pt x="201" y="43"/>
                    </a:cubicBezTo>
                    <a:cubicBezTo>
                      <a:pt x="201" y="42"/>
                      <a:pt x="201" y="42"/>
                      <a:pt x="201" y="42"/>
                    </a:cubicBezTo>
                    <a:cubicBezTo>
                      <a:pt x="200" y="42"/>
                      <a:pt x="200" y="42"/>
                      <a:pt x="200" y="42"/>
                    </a:cubicBezTo>
                    <a:cubicBezTo>
                      <a:pt x="200" y="42"/>
                      <a:pt x="200" y="42"/>
                      <a:pt x="200" y="42"/>
                    </a:cubicBezTo>
                    <a:cubicBezTo>
                      <a:pt x="199" y="42"/>
                      <a:pt x="198" y="42"/>
                      <a:pt x="197" y="42"/>
                    </a:cubicBezTo>
                    <a:cubicBezTo>
                      <a:pt x="196" y="42"/>
                      <a:pt x="195" y="43"/>
                      <a:pt x="194" y="43"/>
                    </a:cubicBezTo>
                    <a:cubicBezTo>
                      <a:pt x="194" y="43"/>
                      <a:pt x="194" y="43"/>
                      <a:pt x="194" y="43"/>
                    </a:cubicBezTo>
                    <a:cubicBezTo>
                      <a:pt x="193" y="43"/>
                      <a:pt x="191" y="42"/>
                      <a:pt x="190" y="42"/>
                    </a:cubicBezTo>
                    <a:cubicBezTo>
                      <a:pt x="190" y="42"/>
                      <a:pt x="190" y="42"/>
                      <a:pt x="190" y="42"/>
                    </a:cubicBezTo>
                    <a:cubicBezTo>
                      <a:pt x="187" y="42"/>
                      <a:pt x="186" y="41"/>
                      <a:pt x="185" y="40"/>
                    </a:cubicBezTo>
                    <a:cubicBezTo>
                      <a:pt x="184" y="39"/>
                      <a:pt x="184" y="39"/>
                      <a:pt x="183" y="38"/>
                    </a:cubicBezTo>
                    <a:cubicBezTo>
                      <a:pt x="182" y="37"/>
                      <a:pt x="181" y="37"/>
                      <a:pt x="180" y="37"/>
                    </a:cubicBezTo>
                    <a:cubicBezTo>
                      <a:pt x="179" y="37"/>
                      <a:pt x="178" y="37"/>
                      <a:pt x="177" y="37"/>
                    </a:cubicBezTo>
                    <a:cubicBezTo>
                      <a:pt x="172" y="36"/>
                      <a:pt x="172" y="36"/>
                      <a:pt x="172" y="36"/>
                    </a:cubicBezTo>
                    <a:cubicBezTo>
                      <a:pt x="172" y="37"/>
                      <a:pt x="172" y="37"/>
                      <a:pt x="172" y="37"/>
                    </a:cubicBezTo>
                    <a:cubicBezTo>
                      <a:pt x="169" y="37"/>
                      <a:pt x="169" y="37"/>
                      <a:pt x="169" y="37"/>
                    </a:cubicBezTo>
                    <a:cubicBezTo>
                      <a:pt x="169" y="37"/>
                      <a:pt x="169" y="37"/>
                      <a:pt x="169" y="37"/>
                    </a:cubicBezTo>
                    <a:cubicBezTo>
                      <a:pt x="168" y="37"/>
                      <a:pt x="168" y="37"/>
                      <a:pt x="168" y="37"/>
                    </a:cubicBezTo>
                    <a:cubicBezTo>
                      <a:pt x="167" y="37"/>
                      <a:pt x="167" y="37"/>
                      <a:pt x="167" y="37"/>
                    </a:cubicBezTo>
                    <a:cubicBezTo>
                      <a:pt x="166" y="37"/>
                      <a:pt x="166" y="37"/>
                      <a:pt x="166" y="37"/>
                    </a:cubicBezTo>
                    <a:cubicBezTo>
                      <a:pt x="166" y="37"/>
                      <a:pt x="166" y="37"/>
                      <a:pt x="166" y="37"/>
                    </a:cubicBezTo>
                    <a:cubicBezTo>
                      <a:pt x="164" y="37"/>
                      <a:pt x="163" y="37"/>
                      <a:pt x="162" y="37"/>
                    </a:cubicBezTo>
                    <a:cubicBezTo>
                      <a:pt x="162" y="37"/>
                      <a:pt x="162" y="37"/>
                      <a:pt x="162" y="37"/>
                    </a:cubicBezTo>
                    <a:cubicBezTo>
                      <a:pt x="161" y="37"/>
                      <a:pt x="159" y="37"/>
                      <a:pt x="158" y="36"/>
                    </a:cubicBezTo>
                    <a:cubicBezTo>
                      <a:pt x="157" y="36"/>
                      <a:pt x="157" y="36"/>
                      <a:pt x="157" y="36"/>
                    </a:cubicBezTo>
                    <a:cubicBezTo>
                      <a:pt x="157" y="36"/>
                      <a:pt x="155" y="35"/>
                      <a:pt x="154" y="35"/>
                    </a:cubicBezTo>
                    <a:cubicBezTo>
                      <a:pt x="152" y="34"/>
                      <a:pt x="152" y="34"/>
                      <a:pt x="152" y="34"/>
                    </a:cubicBezTo>
                    <a:cubicBezTo>
                      <a:pt x="151" y="33"/>
                      <a:pt x="150" y="33"/>
                      <a:pt x="150" y="33"/>
                    </a:cubicBezTo>
                    <a:cubicBezTo>
                      <a:pt x="148" y="32"/>
                      <a:pt x="148" y="32"/>
                      <a:pt x="148" y="32"/>
                    </a:cubicBezTo>
                    <a:cubicBezTo>
                      <a:pt x="147" y="32"/>
                      <a:pt x="147" y="32"/>
                      <a:pt x="147" y="32"/>
                    </a:cubicBezTo>
                    <a:cubicBezTo>
                      <a:pt x="145" y="36"/>
                      <a:pt x="143" y="39"/>
                      <a:pt x="140" y="40"/>
                    </a:cubicBezTo>
                    <a:cubicBezTo>
                      <a:pt x="139" y="41"/>
                      <a:pt x="138" y="41"/>
                      <a:pt x="136" y="41"/>
                    </a:cubicBezTo>
                    <a:cubicBezTo>
                      <a:pt x="135" y="41"/>
                      <a:pt x="135" y="41"/>
                      <a:pt x="134" y="41"/>
                    </a:cubicBezTo>
                    <a:cubicBezTo>
                      <a:pt x="134" y="41"/>
                      <a:pt x="133" y="41"/>
                      <a:pt x="133" y="41"/>
                    </a:cubicBezTo>
                    <a:cubicBezTo>
                      <a:pt x="117" y="57"/>
                      <a:pt x="117" y="57"/>
                      <a:pt x="117" y="57"/>
                    </a:cubicBezTo>
                    <a:cubicBezTo>
                      <a:pt x="117" y="57"/>
                      <a:pt x="117" y="57"/>
                      <a:pt x="117" y="57"/>
                    </a:cubicBezTo>
                    <a:cubicBezTo>
                      <a:pt x="117" y="58"/>
                      <a:pt x="117" y="59"/>
                      <a:pt x="117" y="59"/>
                    </a:cubicBezTo>
                    <a:cubicBezTo>
                      <a:pt x="117" y="63"/>
                      <a:pt x="117" y="67"/>
                      <a:pt x="113" y="70"/>
                    </a:cubicBezTo>
                    <a:cubicBezTo>
                      <a:pt x="112" y="70"/>
                      <a:pt x="112" y="70"/>
                      <a:pt x="112" y="70"/>
                    </a:cubicBezTo>
                    <a:cubicBezTo>
                      <a:pt x="109" y="73"/>
                      <a:pt x="107" y="75"/>
                      <a:pt x="102" y="77"/>
                    </a:cubicBezTo>
                    <a:cubicBezTo>
                      <a:pt x="100" y="78"/>
                      <a:pt x="97" y="79"/>
                      <a:pt x="94" y="80"/>
                    </a:cubicBezTo>
                    <a:cubicBezTo>
                      <a:pt x="91" y="81"/>
                      <a:pt x="91" y="81"/>
                      <a:pt x="91" y="81"/>
                    </a:cubicBezTo>
                    <a:cubicBezTo>
                      <a:pt x="88" y="82"/>
                      <a:pt x="86" y="83"/>
                      <a:pt x="84" y="84"/>
                    </a:cubicBezTo>
                    <a:cubicBezTo>
                      <a:pt x="82" y="84"/>
                      <a:pt x="80" y="85"/>
                      <a:pt x="78" y="85"/>
                    </a:cubicBezTo>
                    <a:cubicBezTo>
                      <a:pt x="77" y="86"/>
                      <a:pt x="77" y="86"/>
                      <a:pt x="77" y="86"/>
                    </a:cubicBezTo>
                    <a:cubicBezTo>
                      <a:pt x="77" y="86"/>
                      <a:pt x="77" y="86"/>
                      <a:pt x="77" y="86"/>
                    </a:cubicBezTo>
                    <a:cubicBezTo>
                      <a:pt x="78" y="89"/>
                      <a:pt x="76" y="92"/>
                      <a:pt x="74" y="94"/>
                    </a:cubicBezTo>
                    <a:cubicBezTo>
                      <a:pt x="73" y="95"/>
                      <a:pt x="73" y="95"/>
                      <a:pt x="73" y="95"/>
                    </a:cubicBezTo>
                    <a:cubicBezTo>
                      <a:pt x="72" y="97"/>
                      <a:pt x="69" y="100"/>
                      <a:pt x="66" y="102"/>
                    </a:cubicBezTo>
                    <a:cubicBezTo>
                      <a:pt x="66" y="102"/>
                      <a:pt x="66" y="102"/>
                      <a:pt x="66" y="102"/>
                    </a:cubicBezTo>
                    <a:cubicBezTo>
                      <a:pt x="66" y="102"/>
                      <a:pt x="66" y="102"/>
                      <a:pt x="66" y="102"/>
                    </a:cubicBezTo>
                    <a:cubicBezTo>
                      <a:pt x="65" y="102"/>
                      <a:pt x="64" y="103"/>
                      <a:pt x="63" y="103"/>
                    </a:cubicBezTo>
                    <a:cubicBezTo>
                      <a:pt x="62" y="103"/>
                      <a:pt x="61" y="103"/>
                      <a:pt x="60" y="103"/>
                    </a:cubicBezTo>
                    <a:cubicBezTo>
                      <a:pt x="58" y="103"/>
                      <a:pt x="58" y="103"/>
                      <a:pt x="58" y="103"/>
                    </a:cubicBezTo>
                    <a:cubicBezTo>
                      <a:pt x="56" y="104"/>
                      <a:pt x="54" y="104"/>
                      <a:pt x="53" y="105"/>
                    </a:cubicBezTo>
                    <a:cubicBezTo>
                      <a:pt x="52" y="106"/>
                      <a:pt x="52" y="106"/>
                      <a:pt x="52" y="106"/>
                    </a:cubicBezTo>
                    <a:cubicBezTo>
                      <a:pt x="52" y="107"/>
                      <a:pt x="51" y="108"/>
                      <a:pt x="49" y="108"/>
                    </a:cubicBezTo>
                    <a:cubicBezTo>
                      <a:pt x="48" y="108"/>
                      <a:pt x="48" y="108"/>
                      <a:pt x="48" y="108"/>
                    </a:cubicBezTo>
                    <a:cubicBezTo>
                      <a:pt x="47" y="108"/>
                      <a:pt x="45" y="107"/>
                      <a:pt x="43" y="105"/>
                    </a:cubicBezTo>
                    <a:cubicBezTo>
                      <a:pt x="42" y="104"/>
                      <a:pt x="42" y="104"/>
                      <a:pt x="41" y="103"/>
                    </a:cubicBezTo>
                    <a:cubicBezTo>
                      <a:pt x="41" y="103"/>
                      <a:pt x="40" y="102"/>
                      <a:pt x="40" y="102"/>
                    </a:cubicBezTo>
                    <a:cubicBezTo>
                      <a:pt x="39" y="101"/>
                      <a:pt x="39" y="101"/>
                      <a:pt x="39" y="101"/>
                    </a:cubicBezTo>
                    <a:cubicBezTo>
                      <a:pt x="39" y="101"/>
                      <a:pt x="39" y="101"/>
                      <a:pt x="39" y="101"/>
                    </a:cubicBezTo>
                    <a:cubicBezTo>
                      <a:pt x="38" y="100"/>
                      <a:pt x="38" y="100"/>
                      <a:pt x="38" y="100"/>
                    </a:cubicBezTo>
                    <a:cubicBezTo>
                      <a:pt x="36" y="99"/>
                      <a:pt x="35" y="98"/>
                      <a:pt x="34" y="98"/>
                    </a:cubicBezTo>
                    <a:cubicBezTo>
                      <a:pt x="33" y="98"/>
                      <a:pt x="33" y="98"/>
                      <a:pt x="33" y="98"/>
                    </a:cubicBezTo>
                    <a:cubicBezTo>
                      <a:pt x="33" y="97"/>
                      <a:pt x="32" y="97"/>
                      <a:pt x="31" y="97"/>
                    </a:cubicBezTo>
                    <a:cubicBezTo>
                      <a:pt x="29" y="97"/>
                      <a:pt x="28" y="97"/>
                      <a:pt x="27" y="96"/>
                    </a:cubicBezTo>
                    <a:cubicBezTo>
                      <a:pt x="25" y="96"/>
                      <a:pt x="25" y="96"/>
                      <a:pt x="25" y="96"/>
                    </a:cubicBezTo>
                    <a:cubicBezTo>
                      <a:pt x="24" y="96"/>
                      <a:pt x="24" y="96"/>
                      <a:pt x="24" y="96"/>
                    </a:cubicBezTo>
                    <a:cubicBezTo>
                      <a:pt x="20" y="100"/>
                      <a:pt x="20" y="100"/>
                      <a:pt x="20" y="100"/>
                    </a:cubicBezTo>
                    <a:cubicBezTo>
                      <a:pt x="18" y="107"/>
                      <a:pt x="18" y="107"/>
                      <a:pt x="18" y="107"/>
                    </a:cubicBezTo>
                    <a:cubicBezTo>
                      <a:pt x="18" y="108"/>
                      <a:pt x="17" y="109"/>
                      <a:pt x="17" y="111"/>
                    </a:cubicBezTo>
                    <a:cubicBezTo>
                      <a:pt x="17" y="114"/>
                      <a:pt x="17" y="114"/>
                      <a:pt x="17" y="114"/>
                    </a:cubicBezTo>
                    <a:cubicBezTo>
                      <a:pt x="16" y="114"/>
                      <a:pt x="16" y="114"/>
                      <a:pt x="16" y="114"/>
                    </a:cubicBezTo>
                    <a:cubicBezTo>
                      <a:pt x="16" y="115"/>
                      <a:pt x="16" y="115"/>
                      <a:pt x="16" y="115"/>
                    </a:cubicBezTo>
                    <a:cubicBezTo>
                      <a:pt x="15" y="118"/>
                      <a:pt x="15" y="119"/>
                      <a:pt x="12" y="122"/>
                    </a:cubicBezTo>
                    <a:cubicBezTo>
                      <a:pt x="10" y="123"/>
                      <a:pt x="10" y="123"/>
                      <a:pt x="10" y="123"/>
                    </a:cubicBezTo>
                    <a:cubicBezTo>
                      <a:pt x="9" y="124"/>
                      <a:pt x="8" y="125"/>
                      <a:pt x="8" y="125"/>
                    </a:cubicBezTo>
                    <a:cubicBezTo>
                      <a:pt x="8" y="126"/>
                      <a:pt x="9" y="127"/>
                      <a:pt x="10" y="128"/>
                    </a:cubicBezTo>
                    <a:cubicBezTo>
                      <a:pt x="12" y="130"/>
                      <a:pt x="12" y="130"/>
                      <a:pt x="12" y="130"/>
                    </a:cubicBezTo>
                    <a:cubicBezTo>
                      <a:pt x="0" y="141"/>
                      <a:pt x="0" y="141"/>
                      <a:pt x="0" y="141"/>
                    </a:cubicBezTo>
                    <a:cubicBezTo>
                      <a:pt x="0" y="142"/>
                      <a:pt x="0" y="144"/>
                      <a:pt x="0" y="146"/>
                    </a:cubicBezTo>
                    <a:cubicBezTo>
                      <a:pt x="0" y="147"/>
                      <a:pt x="0" y="149"/>
                      <a:pt x="0" y="150"/>
                    </a:cubicBezTo>
                    <a:cubicBezTo>
                      <a:pt x="1" y="151"/>
                      <a:pt x="1" y="151"/>
                      <a:pt x="1" y="151"/>
                    </a:cubicBezTo>
                    <a:cubicBezTo>
                      <a:pt x="1" y="151"/>
                      <a:pt x="1" y="152"/>
                      <a:pt x="1" y="152"/>
                    </a:cubicBezTo>
                    <a:cubicBezTo>
                      <a:pt x="1" y="152"/>
                      <a:pt x="1" y="152"/>
                      <a:pt x="3" y="153"/>
                    </a:cubicBezTo>
                    <a:cubicBezTo>
                      <a:pt x="4" y="153"/>
                      <a:pt x="4" y="153"/>
                      <a:pt x="4" y="153"/>
                    </a:cubicBezTo>
                    <a:cubicBezTo>
                      <a:pt x="5" y="153"/>
                      <a:pt x="6" y="153"/>
                      <a:pt x="6" y="153"/>
                    </a:cubicBezTo>
                    <a:cubicBezTo>
                      <a:pt x="7" y="153"/>
                      <a:pt x="7" y="153"/>
                      <a:pt x="7" y="153"/>
                    </a:cubicBezTo>
                    <a:cubicBezTo>
                      <a:pt x="8" y="154"/>
                      <a:pt x="9" y="154"/>
                      <a:pt x="10" y="154"/>
                    </a:cubicBezTo>
                    <a:cubicBezTo>
                      <a:pt x="15" y="156"/>
                      <a:pt x="15" y="156"/>
                      <a:pt x="15" y="156"/>
                    </a:cubicBezTo>
                    <a:cubicBezTo>
                      <a:pt x="12" y="160"/>
                      <a:pt x="12" y="160"/>
                      <a:pt x="12" y="160"/>
                    </a:cubicBezTo>
                    <a:cubicBezTo>
                      <a:pt x="11" y="160"/>
                      <a:pt x="10" y="161"/>
                      <a:pt x="9" y="162"/>
                    </a:cubicBezTo>
                    <a:cubicBezTo>
                      <a:pt x="9" y="163"/>
                      <a:pt x="9" y="163"/>
                      <a:pt x="9" y="163"/>
                    </a:cubicBezTo>
                    <a:cubicBezTo>
                      <a:pt x="5" y="166"/>
                      <a:pt x="3" y="168"/>
                      <a:pt x="3" y="169"/>
                    </a:cubicBezTo>
                    <a:cubicBezTo>
                      <a:pt x="8" y="188"/>
                      <a:pt x="8" y="188"/>
                      <a:pt x="8" y="188"/>
                    </a:cubicBezTo>
                    <a:cubicBezTo>
                      <a:pt x="8" y="189"/>
                      <a:pt x="8" y="189"/>
                      <a:pt x="8" y="190"/>
                    </a:cubicBezTo>
                    <a:cubicBezTo>
                      <a:pt x="9" y="193"/>
                      <a:pt x="9" y="193"/>
                      <a:pt x="9" y="193"/>
                    </a:cubicBezTo>
                    <a:cubicBezTo>
                      <a:pt x="10" y="194"/>
                      <a:pt x="10" y="195"/>
                      <a:pt x="10" y="196"/>
                    </a:cubicBezTo>
                    <a:cubicBezTo>
                      <a:pt x="10" y="199"/>
                      <a:pt x="10" y="201"/>
                      <a:pt x="9" y="203"/>
                    </a:cubicBezTo>
                    <a:cubicBezTo>
                      <a:pt x="9" y="204"/>
                      <a:pt x="9" y="206"/>
                      <a:pt x="9" y="208"/>
                    </a:cubicBezTo>
                    <a:cubicBezTo>
                      <a:pt x="9" y="208"/>
                      <a:pt x="9" y="208"/>
                      <a:pt x="9" y="208"/>
                    </a:cubicBezTo>
                    <a:cubicBezTo>
                      <a:pt x="9" y="209"/>
                      <a:pt x="9" y="210"/>
                      <a:pt x="9" y="210"/>
                    </a:cubicBezTo>
                    <a:cubicBezTo>
                      <a:pt x="9" y="211"/>
                      <a:pt x="9" y="211"/>
                      <a:pt x="9" y="211"/>
                    </a:cubicBezTo>
                    <a:cubicBezTo>
                      <a:pt x="15" y="211"/>
                      <a:pt x="15" y="211"/>
                      <a:pt x="15" y="211"/>
                    </a:cubicBezTo>
                    <a:cubicBezTo>
                      <a:pt x="10" y="213"/>
                      <a:pt x="10" y="213"/>
                      <a:pt x="10" y="213"/>
                    </a:cubicBezTo>
                    <a:cubicBezTo>
                      <a:pt x="10" y="213"/>
                      <a:pt x="10" y="213"/>
                      <a:pt x="10" y="213"/>
                    </a:cubicBezTo>
                    <a:cubicBezTo>
                      <a:pt x="10" y="214"/>
                      <a:pt x="10" y="215"/>
                      <a:pt x="10" y="216"/>
                    </a:cubicBezTo>
                    <a:cubicBezTo>
                      <a:pt x="9" y="217"/>
                      <a:pt x="9" y="218"/>
                      <a:pt x="9" y="218"/>
                    </a:cubicBezTo>
                    <a:cubicBezTo>
                      <a:pt x="10" y="218"/>
                      <a:pt x="10" y="218"/>
                      <a:pt x="11" y="218"/>
                    </a:cubicBezTo>
                    <a:cubicBezTo>
                      <a:pt x="26" y="220"/>
                      <a:pt x="26" y="220"/>
                      <a:pt x="26" y="220"/>
                    </a:cubicBezTo>
                    <a:cubicBezTo>
                      <a:pt x="29" y="221"/>
                      <a:pt x="31" y="223"/>
                      <a:pt x="32" y="224"/>
                    </a:cubicBezTo>
                    <a:cubicBezTo>
                      <a:pt x="35" y="228"/>
                      <a:pt x="35" y="228"/>
                      <a:pt x="35" y="228"/>
                    </a:cubicBezTo>
                    <a:cubicBezTo>
                      <a:pt x="35" y="229"/>
                      <a:pt x="35" y="229"/>
                      <a:pt x="36" y="230"/>
                    </a:cubicBezTo>
                    <a:cubicBezTo>
                      <a:pt x="37" y="231"/>
                      <a:pt x="37" y="233"/>
                      <a:pt x="38" y="234"/>
                    </a:cubicBezTo>
                    <a:cubicBezTo>
                      <a:pt x="38" y="237"/>
                      <a:pt x="38" y="241"/>
                      <a:pt x="35" y="244"/>
                    </a:cubicBezTo>
                    <a:cubicBezTo>
                      <a:pt x="34" y="247"/>
                      <a:pt x="31" y="250"/>
                      <a:pt x="30" y="252"/>
                    </a:cubicBezTo>
                    <a:cubicBezTo>
                      <a:pt x="29" y="252"/>
                      <a:pt x="28" y="253"/>
                      <a:pt x="27" y="254"/>
                    </a:cubicBezTo>
                    <a:cubicBezTo>
                      <a:pt x="24" y="258"/>
                      <a:pt x="24" y="258"/>
                      <a:pt x="24" y="258"/>
                    </a:cubicBezTo>
                    <a:cubicBezTo>
                      <a:pt x="23" y="260"/>
                      <a:pt x="21" y="261"/>
                      <a:pt x="19" y="263"/>
                    </a:cubicBezTo>
                    <a:cubicBezTo>
                      <a:pt x="13" y="270"/>
                      <a:pt x="13" y="270"/>
                      <a:pt x="13" y="270"/>
                    </a:cubicBezTo>
                    <a:cubicBezTo>
                      <a:pt x="57" y="283"/>
                      <a:pt x="57" y="283"/>
                      <a:pt x="57" y="283"/>
                    </a:cubicBezTo>
                    <a:cubicBezTo>
                      <a:pt x="57" y="283"/>
                      <a:pt x="58" y="283"/>
                      <a:pt x="58" y="283"/>
                    </a:cubicBezTo>
                    <a:cubicBezTo>
                      <a:pt x="59" y="283"/>
                      <a:pt x="59" y="283"/>
                      <a:pt x="59" y="283"/>
                    </a:cubicBezTo>
                    <a:cubicBezTo>
                      <a:pt x="60" y="283"/>
                      <a:pt x="61" y="282"/>
                      <a:pt x="62" y="282"/>
                    </a:cubicBezTo>
                    <a:cubicBezTo>
                      <a:pt x="62" y="282"/>
                      <a:pt x="62" y="282"/>
                      <a:pt x="62" y="282"/>
                    </a:cubicBezTo>
                    <a:cubicBezTo>
                      <a:pt x="63" y="282"/>
                      <a:pt x="65" y="282"/>
                      <a:pt x="65" y="282"/>
                    </a:cubicBezTo>
                    <a:cubicBezTo>
                      <a:pt x="71" y="281"/>
                      <a:pt x="71" y="281"/>
                      <a:pt x="71" y="281"/>
                    </a:cubicBezTo>
                    <a:cubicBezTo>
                      <a:pt x="71" y="281"/>
                      <a:pt x="71" y="281"/>
                      <a:pt x="71" y="281"/>
                    </a:cubicBezTo>
                    <a:cubicBezTo>
                      <a:pt x="83" y="281"/>
                      <a:pt x="83" y="281"/>
                      <a:pt x="83" y="281"/>
                    </a:cubicBezTo>
                    <a:cubicBezTo>
                      <a:pt x="84" y="281"/>
                      <a:pt x="84" y="281"/>
                      <a:pt x="85" y="281"/>
                    </a:cubicBezTo>
                    <a:cubicBezTo>
                      <a:pt x="85" y="281"/>
                      <a:pt x="86" y="281"/>
                      <a:pt x="87" y="281"/>
                    </a:cubicBezTo>
                    <a:cubicBezTo>
                      <a:pt x="87" y="281"/>
                      <a:pt x="87" y="281"/>
                      <a:pt x="87" y="281"/>
                    </a:cubicBezTo>
                    <a:cubicBezTo>
                      <a:pt x="88" y="281"/>
                      <a:pt x="88" y="281"/>
                      <a:pt x="88" y="281"/>
                    </a:cubicBezTo>
                    <a:cubicBezTo>
                      <a:pt x="89" y="281"/>
                      <a:pt x="89" y="281"/>
                      <a:pt x="89" y="281"/>
                    </a:cubicBezTo>
                    <a:cubicBezTo>
                      <a:pt x="90" y="281"/>
                      <a:pt x="91" y="282"/>
                      <a:pt x="93" y="282"/>
                    </a:cubicBezTo>
                    <a:cubicBezTo>
                      <a:pt x="93" y="282"/>
                      <a:pt x="93" y="282"/>
                      <a:pt x="94" y="282"/>
                    </a:cubicBezTo>
                    <a:cubicBezTo>
                      <a:pt x="95" y="282"/>
                      <a:pt x="95" y="282"/>
                      <a:pt x="95" y="282"/>
                    </a:cubicBezTo>
                    <a:cubicBezTo>
                      <a:pt x="96" y="282"/>
                      <a:pt x="97" y="283"/>
                      <a:pt x="97" y="283"/>
                    </a:cubicBezTo>
                    <a:cubicBezTo>
                      <a:pt x="98" y="283"/>
                      <a:pt x="98" y="283"/>
                      <a:pt x="98" y="283"/>
                    </a:cubicBezTo>
                    <a:cubicBezTo>
                      <a:pt x="99" y="283"/>
                      <a:pt x="101" y="282"/>
                      <a:pt x="103" y="281"/>
                    </a:cubicBezTo>
                    <a:cubicBezTo>
                      <a:pt x="104" y="280"/>
                      <a:pt x="105" y="279"/>
                      <a:pt x="106" y="279"/>
                    </a:cubicBezTo>
                    <a:cubicBezTo>
                      <a:pt x="107" y="278"/>
                      <a:pt x="108" y="278"/>
                      <a:pt x="109" y="278"/>
                    </a:cubicBezTo>
                    <a:cubicBezTo>
                      <a:pt x="114" y="277"/>
                      <a:pt x="118" y="276"/>
                      <a:pt x="121" y="276"/>
                    </a:cubicBezTo>
                    <a:cubicBezTo>
                      <a:pt x="124" y="276"/>
                      <a:pt x="127" y="276"/>
                      <a:pt x="130" y="275"/>
                    </a:cubicBezTo>
                    <a:cubicBezTo>
                      <a:pt x="136" y="275"/>
                      <a:pt x="136" y="275"/>
                      <a:pt x="136" y="275"/>
                    </a:cubicBezTo>
                    <a:cubicBezTo>
                      <a:pt x="136" y="275"/>
                      <a:pt x="137" y="275"/>
                      <a:pt x="137" y="275"/>
                    </a:cubicBezTo>
                    <a:cubicBezTo>
                      <a:pt x="140" y="275"/>
                      <a:pt x="143" y="274"/>
                      <a:pt x="146" y="273"/>
                    </a:cubicBezTo>
                    <a:cubicBezTo>
                      <a:pt x="148" y="272"/>
                      <a:pt x="151" y="272"/>
                      <a:pt x="153" y="271"/>
                    </a:cubicBezTo>
                    <a:cubicBezTo>
                      <a:pt x="156" y="270"/>
                      <a:pt x="156" y="270"/>
                      <a:pt x="156" y="270"/>
                    </a:cubicBezTo>
                    <a:cubicBezTo>
                      <a:pt x="157" y="270"/>
                      <a:pt x="157" y="270"/>
                      <a:pt x="158" y="270"/>
                    </a:cubicBezTo>
                    <a:cubicBezTo>
                      <a:pt x="158" y="269"/>
                      <a:pt x="158" y="269"/>
                      <a:pt x="158" y="269"/>
                    </a:cubicBezTo>
                    <a:cubicBezTo>
                      <a:pt x="156" y="267"/>
                      <a:pt x="157" y="264"/>
                      <a:pt x="157" y="262"/>
                    </a:cubicBezTo>
                    <a:cubicBezTo>
                      <a:pt x="157" y="262"/>
                      <a:pt x="157" y="262"/>
                      <a:pt x="157" y="262"/>
                    </a:cubicBezTo>
                    <a:cubicBezTo>
                      <a:pt x="158" y="260"/>
                      <a:pt x="158" y="259"/>
                      <a:pt x="158" y="257"/>
                    </a:cubicBezTo>
                    <a:cubicBezTo>
                      <a:pt x="158" y="256"/>
                      <a:pt x="158" y="255"/>
                      <a:pt x="158" y="255"/>
                    </a:cubicBezTo>
                    <a:cubicBezTo>
                      <a:pt x="158" y="251"/>
                      <a:pt x="159" y="247"/>
                      <a:pt x="160" y="244"/>
                    </a:cubicBezTo>
                    <a:cubicBezTo>
                      <a:pt x="160" y="241"/>
                      <a:pt x="160" y="241"/>
                      <a:pt x="160" y="241"/>
                    </a:cubicBezTo>
                    <a:cubicBezTo>
                      <a:pt x="161" y="240"/>
                      <a:pt x="161" y="240"/>
                      <a:pt x="161" y="239"/>
                    </a:cubicBezTo>
                    <a:cubicBezTo>
                      <a:pt x="162" y="238"/>
                      <a:pt x="162" y="236"/>
                      <a:pt x="163" y="236"/>
                    </a:cubicBezTo>
                    <a:cubicBezTo>
                      <a:pt x="164" y="235"/>
                      <a:pt x="164" y="235"/>
                      <a:pt x="164" y="235"/>
                    </a:cubicBezTo>
                    <a:cubicBezTo>
                      <a:pt x="165" y="234"/>
                      <a:pt x="166" y="232"/>
                      <a:pt x="168" y="231"/>
                    </a:cubicBezTo>
                    <a:cubicBezTo>
                      <a:pt x="170" y="229"/>
                      <a:pt x="171" y="229"/>
                      <a:pt x="172" y="228"/>
                    </a:cubicBezTo>
                    <a:cubicBezTo>
                      <a:pt x="173" y="227"/>
                      <a:pt x="173" y="227"/>
                      <a:pt x="173" y="227"/>
                    </a:cubicBezTo>
                    <a:cubicBezTo>
                      <a:pt x="173" y="227"/>
                      <a:pt x="174" y="227"/>
                      <a:pt x="174" y="226"/>
                    </a:cubicBezTo>
                    <a:cubicBezTo>
                      <a:pt x="170" y="224"/>
                      <a:pt x="170" y="224"/>
                      <a:pt x="170" y="224"/>
                    </a:cubicBezTo>
                    <a:cubicBezTo>
                      <a:pt x="175" y="226"/>
                      <a:pt x="175" y="226"/>
                      <a:pt x="175" y="226"/>
                    </a:cubicBezTo>
                    <a:cubicBezTo>
                      <a:pt x="175" y="225"/>
                      <a:pt x="175" y="225"/>
                      <a:pt x="175" y="225"/>
                    </a:cubicBezTo>
                    <a:cubicBezTo>
                      <a:pt x="177" y="225"/>
                      <a:pt x="179" y="224"/>
                      <a:pt x="180" y="224"/>
                    </a:cubicBezTo>
                    <a:cubicBezTo>
                      <a:pt x="181" y="224"/>
                      <a:pt x="181" y="224"/>
                      <a:pt x="181" y="224"/>
                    </a:cubicBezTo>
                    <a:cubicBezTo>
                      <a:pt x="182" y="224"/>
                      <a:pt x="182" y="224"/>
                      <a:pt x="183" y="224"/>
                    </a:cubicBezTo>
                    <a:cubicBezTo>
                      <a:pt x="185" y="225"/>
                      <a:pt x="185" y="225"/>
                      <a:pt x="185" y="225"/>
                    </a:cubicBezTo>
                    <a:cubicBezTo>
                      <a:pt x="186" y="225"/>
                      <a:pt x="187" y="225"/>
                      <a:pt x="188" y="225"/>
                    </a:cubicBezTo>
                    <a:cubicBezTo>
                      <a:pt x="188" y="226"/>
                      <a:pt x="188" y="226"/>
                      <a:pt x="188" y="226"/>
                    </a:cubicBezTo>
                    <a:cubicBezTo>
                      <a:pt x="189" y="226"/>
                      <a:pt x="189" y="226"/>
                      <a:pt x="189" y="226"/>
                    </a:cubicBezTo>
                    <a:cubicBezTo>
                      <a:pt x="190" y="226"/>
                      <a:pt x="191" y="226"/>
                      <a:pt x="191" y="226"/>
                    </a:cubicBezTo>
                    <a:cubicBezTo>
                      <a:pt x="192" y="226"/>
                      <a:pt x="192" y="226"/>
                      <a:pt x="192" y="226"/>
                    </a:cubicBezTo>
                    <a:cubicBezTo>
                      <a:pt x="193" y="226"/>
                      <a:pt x="193" y="226"/>
                      <a:pt x="193" y="226"/>
                    </a:cubicBezTo>
                    <a:cubicBezTo>
                      <a:pt x="195" y="226"/>
                      <a:pt x="196" y="225"/>
                      <a:pt x="198" y="224"/>
                    </a:cubicBezTo>
                    <a:cubicBezTo>
                      <a:pt x="189" y="217"/>
                      <a:pt x="189" y="217"/>
                      <a:pt x="189" y="217"/>
                    </a:cubicBezTo>
                    <a:cubicBezTo>
                      <a:pt x="198" y="217"/>
                      <a:pt x="198" y="217"/>
                      <a:pt x="198" y="217"/>
                    </a:cubicBezTo>
                    <a:cubicBezTo>
                      <a:pt x="202" y="216"/>
                      <a:pt x="203" y="216"/>
                      <a:pt x="207" y="213"/>
                    </a:cubicBezTo>
                    <a:cubicBezTo>
                      <a:pt x="207" y="213"/>
                      <a:pt x="207" y="213"/>
                      <a:pt x="207" y="213"/>
                    </a:cubicBezTo>
                    <a:cubicBezTo>
                      <a:pt x="208" y="212"/>
                      <a:pt x="208" y="212"/>
                      <a:pt x="208" y="212"/>
                    </a:cubicBezTo>
                    <a:cubicBezTo>
                      <a:pt x="210" y="211"/>
                      <a:pt x="211" y="211"/>
                      <a:pt x="212" y="210"/>
                    </a:cubicBezTo>
                    <a:cubicBezTo>
                      <a:pt x="213" y="210"/>
                      <a:pt x="213" y="210"/>
                      <a:pt x="214" y="210"/>
                    </a:cubicBezTo>
                    <a:cubicBezTo>
                      <a:pt x="215" y="209"/>
                      <a:pt x="216" y="209"/>
                      <a:pt x="216" y="209"/>
                    </a:cubicBezTo>
                    <a:cubicBezTo>
                      <a:pt x="217" y="209"/>
                      <a:pt x="218" y="209"/>
                      <a:pt x="218" y="208"/>
                    </a:cubicBezTo>
                    <a:cubicBezTo>
                      <a:pt x="219" y="208"/>
                      <a:pt x="219" y="208"/>
                      <a:pt x="219" y="208"/>
                    </a:cubicBezTo>
                    <a:cubicBezTo>
                      <a:pt x="220" y="208"/>
                      <a:pt x="221" y="208"/>
                      <a:pt x="223" y="208"/>
                    </a:cubicBezTo>
                    <a:cubicBezTo>
                      <a:pt x="223" y="208"/>
                      <a:pt x="223" y="207"/>
                      <a:pt x="224" y="207"/>
                    </a:cubicBezTo>
                    <a:cubicBezTo>
                      <a:pt x="224" y="207"/>
                      <a:pt x="225" y="208"/>
                      <a:pt x="226" y="208"/>
                    </a:cubicBezTo>
                    <a:cubicBezTo>
                      <a:pt x="226" y="208"/>
                      <a:pt x="226" y="208"/>
                      <a:pt x="226" y="208"/>
                    </a:cubicBezTo>
                    <a:cubicBezTo>
                      <a:pt x="227" y="208"/>
                      <a:pt x="228" y="208"/>
                      <a:pt x="229" y="209"/>
                    </a:cubicBezTo>
                    <a:cubicBezTo>
                      <a:pt x="230" y="209"/>
                      <a:pt x="230" y="209"/>
                      <a:pt x="230" y="209"/>
                    </a:cubicBezTo>
                    <a:cubicBezTo>
                      <a:pt x="230" y="210"/>
                      <a:pt x="231" y="211"/>
                      <a:pt x="233" y="212"/>
                    </a:cubicBezTo>
                    <a:cubicBezTo>
                      <a:pt x="233" y="212"/>
                      <a:pt x="233" y="212"/>
                      <a:pt x="233" y="212"/>
                    </a:cubicBezTo>
                    <a:cubicBezTo>
                      <a:pt x="234" y="213"/>
                      <a:pt x="235" y="213"/>
                      <a:pt x="235" y="213"/>
                    </a:cubicBezTo>
                    <a:cubicBezTo>
                      <a:pt x="235" y="213"/>
                      <a:pt x="235" y="213"/>
                      <a:pt x="235" y="213"/>
                    </a:cubicBezTo>
                    <a:cubicBezTo>
                      <a:pt x="237" y="211"/>
                      <a:pt x="237" y="211"/>
                      <a:pt x="237" y="211"/>
                    </a:cubicBezTo>
                    <a:cubicBezTo>
                      <a:pt x="239" y="209"/>
                      <a:pt x="241" y="208"/>
                      <a:pt x="243" y="206"/>
                    </a:cubicBezTo>
                    <a:cubicBezTo>
                      <a:pt x="244" y="205"/>
                      <a:pt x="244" y="205"/>
                      <a:pt x="244" y="205"/>
                    </a:cubicBezTo>
                    <a:cubicBezTo>
                      <a:pt x="243" y="196"/>
                      <a:pt x="243" y="196"/>
                      <a:pt x="243" y="196"/>
                    </a:cubicBezTo>
                    <a:cubicBezTo>
                      <a:pt x="243" y="196"/>
                      <a:pt x="243" y="196"/>
                      <a:pt x="243" y="196"/>
                    </a:cubicBezTo>
                    <a:cubicBezTo>
                      <a:pt x="242" y="191"/>
                      <a:pt x="242" y="191"/>
                      <a:pt x="242" y="191"/>
                    </a:cubicBezTo>
                    <a:cubicBezTo>
                      <a:pt x="242" y="189"/>
                      <a:pt x="243" y="188"/>
                      <a:pt x="243" y="188"/>
                    </a:cubicBezTo>
                    <a:cubicBezTo>
                      <a:pt x="243" y="188"/>
                      <a:pt x="243" y="187"/>
                      <a:pt x="244" y="187"/>
                    </a:cubicBezTo>
                    <a:cubicBezTo>
                      <a:pt x="245" y="186"/>
                      <a:pt x="245" y="186"/>
                      <a:pt x="246" y="185"/>
                    </a:cubicBezTo>
                    <a:cubicBezTo>
                      <a:pt x="247" y="184"/>
                      <a:pt x="247" y="184"/>
                      <a:pt x="247" y="184"/>
                    </a:cubicBezTo>
                    <a:cubicBezTo>
                      <a:pt x="247" y="184"/>
                      <a:pt x="247" y="183"/>
                      <a:pt x="247" y="183"/>
                    </a:cubicBezTo>
                    <a:cubicBezTo>
                      <a:pt x="247" y="182"/>
                      <a:pt x="247" y="182"/>
                      <a:pt x="247" y="182"/>
                    </a:cubicBezTo>
                    <a:cubicBezTo>
                      <a:pt x="248" y="181"/>
                      <a:pt x="248" y="180"/>
                      <a:pt x="248" y="179"/>
                    </a:cubicBezTo>
                    <a:cubicBezTo>
                      <a:pt x="249" y="176"/>
                      <a:pt x="249" y="172"/>
                      <a:pt x="251" y="170"/>
                    </a:cubicBezTo>
                    <a:cubicBezTo>
                      <a:pt x="252" y="169"/>
                      <a:pt x="252" y="169"/>
                      <a:pt x="252" y="169"/>
                    </a:cubicBezTo>
                    <a:cubicBezTo>
                      <a:pt x="253" y="168"/>
                      <a:pt x="254" y="168"/>
                      <a:pt x="255" y="168"/>
                    </a:cubicBezTo>
                    <a:cubicBezTo>
                      <a:pt x="255" y="168"/>
                      <a:pt x="255" y="168"/>
                      <a:pt x="255" y="168"/>
                    </a:cubicBezTo>
                    <a:cubicBezTo>
                      <a:pt x="256" y="168"/>
                      <a:pt x="257" y="168"/>
                      <a:pt x="258" y="168"/>
                    </a:cubicBezTo>
                    <a:cubicBezTo>
                      <a:pt x="259" y="168"/>
                      <a:pt x="259" y="168"/>
                      <a:pt x="259" y="168"/>
                    </a:cubicBezTo>
                    <a:cubicBezTo>
                      <a:pt x="260" y="168"/>
                      <a:pt x="261" y="168"/>
                      <a:pt x="262" y="167"/>
                    </a:cubicBezTo>
                    <a:cubicBezTo>
                      <a:pt x="263" y="167"/>
                      <a:pt x="263" y="167"/>
                      <a:pt x="263" y="167"/>
                    </a:cubicBezTo>
                    <a:cubicBezTo>
                      <a:pt x="265" y="167"/>
                      <a:pt x="270" y="164"/>
                      <a:pt x="271" y="162"/>
                    </a:cubicBezTo>
                    <a:cubicBezTo>
                      <a:pt x="271" y="162"/>
                      <a:pt x="271" y="162"/>
                      <a:pt x="271" y="162"/>
                    </a:cubicBezTo>
                    <a:cubicBezTo>
                      <a:pt x="271" y="161"/>
                      <a:pt x="270" y="160"/>
                      <a:pt x="268" y="157"/>
                    </a:cubicBezTo>
                    <a:cubicBezTo>
                      <a:pt x="265" y="153"/>
                      <a:pt x="265" y="153"/>
                      <a:pt x="265" y="153"/>
                    </a:cubicBezTo>
                    <a:cubicBezTo>
                      <a:pt x="265" y="152"/>
                      <a:pt x="265" y="152"/>
                      <a:pt x="265" y="152"/>
                    </a:cubicBezTo>
                    <a:cubicBezTo>
                      <a:pt x="265" y="152"/>
                      <a:pt x="265" y="152"/>
                      <a:pt x="265" y="152"/>
                    </a:cubicBezTo>
                    <a:cubicBezTo>
                      <a:pt x="264" y="151"/>
                      <a:pt x="264" y="151"/>
                      <a:pt x="264" y="151"/>
                    </a:cubicBezTo>
                    <a:cubicBezTo>
                      <a:pt x="261" y="147"/>
                      <a:pt x="261" y="147"/>
                      <a:pt x="261" y="147"/>
                    </a:cubicBezTo>
                    <a:cubicBezTo>
                      <a:pt x="259" y="143"/>
                      <a:pt x="260" y="140"/>
                      <a:pt x="262" y="139"/>
                    </a:cubicBezTo>
                    <a:cubicBezTo>
                      <a:pt x="262" y="138"/>
                      <a:pt x="262" y="138"/>
                      <a:pt x="262" y="138"/>
                    </a:cubicBezTo>
                    <a:cubicBezTo>
                      <a:pt x="264" y="138"/>
                      <a:pt x="265" y="137"/>
                      <a:pt x="267" y="137"/>
                    </a:cubicBezTo>
                    <a:cubicBezTo>
                      <a:pt x="269" y="137"/>
                      <a:pt x="273" y="138"/>
                      <a:pt x="277" y="139"/>
                    </a:cubicBezTo>
                    <a:cubicBezTo>
                      <a:pt x="278" y="139"/>
                      <a:pt x="278" y="139"/>
                      <a:pt x="278" y="139"/>
                    </a:cubicBezTo>
                    <a:cubicBezTo>
                      <a:pt x="278" y="139"/>
                      <a:pt x="279" y="140"/>
                      <a:pt x="280" y="140"/>
                    </a:cubicBezTo>
                    <a:cubicBezTo>
                      <a:pt x="281" y="140"/>
                      <a:pt x="281" y="140"/>
                      <a:pt x="281" y="140"/>
                    </a:cubicBezTo>
                    <a:cubicBezTo>
                      <a:pt x="281" y="140"/>
                      <a:pt x="282" y="140"/>
                      <a:pt x="283" y="140"/>
                    </a:cubicBezTo>
                    <a:cubicBezTo>
                      <a:pt x="283" y="140"/>
                      <a:pt x="284" y="140"/>
                      <a:pt x="285" y="140"/>
                    </a:cubicBezTo>
                    <a:cubicBezTo>
                      <a:pt x="287" y="140"/>
                      <a:pt x="290" y="139"/>
                      <a:pt x="292" y="138"/>
                    </a:cubicBezTo>
                    <a:cubicBezTo>
                      <a:pt x="293" y="137"/>
                      <a:pt x="294" y="136"/>
                      <a:pt x="294" y="135"/>
                    </a:cubicBezTo>
                    <a:cubicBezTo>
                      <a:pt x="295" y="135"/>
                      <a:pt x="295" y="135"/>
                      <a:pt x="295" y="135"/>
                    </a:cubicBezTo>
                    <a:cubicBezTo>
                      <a:pt x="295" y="134"/>
                      <a:pt x="295" y="134"/>
                      <a:pt x="295" y="134"/>
                    </a:cubicBezTo>
                    <a:cubicBezTo>
                      <a:pt x="295" y="134"/>
                      <a:pt x="295" y="133"/>
                      <a:pt x="295" y="133"/>
                    </a:cubicBezTo>
                    <a:cubicBezTo>
                      <a:pt x="295" y="133"/>
                      <a:pt x="295" y="133"/>
                      <a:pt x="295" y="133"/>
                    </a:cubicBezTo>
                    <a:cubicBezTo>
                      <a:pt x="294" y="132"/>
                      <a:pt x="293" y="131"/>
                      <a:pt x="293" y="129"/>
                    </a:cubicBezTo>
                    <a:cubicBezTo>
                      <a:pt x="291" y="126"/>
                      <a:pt x="291" y="122"/>
                      <a:pt x="294" y="120"/>
                    </a:cubicBezTo>
                    <a:cubicBezTo>
                      <a:pt x="294" y="119"/>
                      <a:pt x="295" y="118"/>
                      <a:pt x="297" y="117"/>
                    </a:cubicBezTo>
                    <a:cubicBezTo>
                      <a:pt x="298" y="116"/>
                      <a:pt x="298" y="116"/>
                      <a:pt x="299" y="115"/>
                    </a:cubicBezTo>
                    <a:cubicBezTo>
                      <a:pt x="299" y="114"/>
                      <a:pt x="300" y="112"/>
                      <a:pt x="302" y="111"/>
                    </a:cubicBezTo>
                    <a:cubicBezTo>
                      <a:pt x="303" y="110"/>
                      <a:pt x="304" y="109"/>
                      <a:pt x="306" y="109"/>
                    </a:cubicBezTo>
                    <a:cubicBezTo>
                      <a:pt x="306" y="108"/>
                      <a:pt x="306" y="108"/>
                      <a:pt x="306" y="108"/>
                    </a:cubicBezTo>
                    <a:cubicBezTo>
                      <a:pt x="306" y="108"/>
                      <a:pt x="306" y="108"/>
                      <a:pt x="307" y="107"/>
                    </a:cubicBezTo>
                    <a:cubicBezTo>
                      <a:pt x="307" y="105"/>
                      <a:pt x="308" y="104"/>
                      <a:pt x="309" y="103"/>
                    </a:cubicBezTo>
                    <a:cubicBezTo>
                      <a:pt x="309" y="103"/>
                      <a:pt x="309" y="102"/>
                      <a:pt x="308" y="101"/>
                    </a:cubicBezTo>
                    <a:cubicBezTo>
                      <a:pt x="308" y="101"/>
                      <a:pt x="308" y="101"/>
                      <a:pt x="308" y="101"/>
                    </a:cubicBezTo>
                    <a:cubicBezTo>
                      <a:pt x="308" y="99"/>
                      <a:pt x="308" y="98"/>
                      <a:pt x="308" y="97"/>
                    </a:cubicBezTo>
                    <a:cubicBezTo>
                      <a:pt x="308" y="96"/>
                      <a:pt x="308" y="94"/>
                      <a:pt x="308" y="94"/>
                    </a:cubicBezTo>
                    <a:cubicBezTo>
                      <a:pt x="307" y="91"/>
                      <a:pt x="307" y="91"/>
                      <a:pt x="307" y="91"/>
                    </a:cubicBezTo>
                    <a:cubicBezTo>
                      <a:pt x="307" y="91"/>
                      <a:pt x="307" y="91"/>
                      <a:pt x="307" y="91"/>
                    </a:cubicBezTo>
                    <a:cubicBezTo>
                      <a:pt x="307" y="91"/>
                      <a:pt x="307" y="91"/>
                      <a:pt x="307" y="91"/>
                    </a:cubicBezTo>
                    <a:cubicBezTo>
                      <a:pt x="306" y="89"/>
                      <a:pt x="306" y="89"/>
                      <a:pt x="306" y="89"/>
                    </a:cubicBezTo>
                    <a:cubicBezTo>
                      <a:pt x="305" y="88"/>
                      <a:pt x="305" y="88"/>
                      <a:pt x="304" y="87"/>
                    </a:cubicBezTo>
                    <a:cubicBezTo>
                      <a:pt x="304" y="87"/>
                      <a:pt x="304" y="86"/>
                      <a:pt x="304" y="86"/>
                    </a:cubicBezTo>
                    <a:cubicBezTo>
                      <a:pt x="303" y="85"/>
                      <a:pt x="303" y="85"/>
                      <a:pt x="303" y="85"/>
                    </a:cubicBezTo>
                    <a:cubicBezTo>
                      <a:pt x="302" y="83"/>
                      <a:pt x="301" y="81"/>
                      <a:pt x="300" y="80"/>
                    </a:cubicBezTo>
                    <a:cubicBezTo>
                      <a:pt x="299" y="80"/>
                      <a:pt x="299" y="80"/>
                      <a:pt x="299" y="80"/>
                    </a:cubicBezTo>
                    <a:cubicBezTo>
                      <a:pt x="299" y="79"/>
                      <a:pt x="299" y="79"/>
                      <a:pt x="299" y="79"/>
                    </a:cubicBezTo>
                    <a:cubicBezTo>
                      <a:pt x="295" y="77"/>
                      <a:pt x="295" y="77"/>
                      <a:pt x="295" y="77"/>
                    </a:cubicBezTo>
                    <a:cubicBezTo>
                      <a:pt x="298" y="74"/>
                      <a:pt x="298" y="74"/>
                      <a:pt x="298" y="74"/>
                    </a:cubicBezTo>
                    <a:cubicBezTo>
                      <a:pt x="302" y="69"/>
                      <a:pt x="306" y="64"/>
                      <a:pt x="311" y="60"/>
                    </a:cubicBezTo>
                    <a:cubicBezTo>
                      <a:pt x="312" y="59"/>
                      <a:pt x="312" y="59"/>
                      <a:pt x="312" y="59"/>
                    </a:cubicBezTo>
                    <a:cubicBezTo>
                      <a:pt x="314" y="59"/>
                      <a:pt x="314" y="59"/>
                      <a:pt x="314" y="59"/>
                    </a:cubicBezTo>
                    <a:cubicBezTo>
                      <a:pt x="314" y="59"/>
                      <a:pt x="314" y="59"/>
                      <a:pt x="314" y="59"/>
                    </a:cubicBezTo>
                    <a:cubicBezTo>
                      <a:pt x="315" y="59"/>
                      <a:pt x="315" y="59"/>
                      <a:pt x="316" y="59"/>
                    </a:cubicBezTo>
                    <a:cubicBezTo>
                      <a:pt x="317" y="60"/>
                      <a:pt x="317" y="60"/>
                      <a:pt x="317" y="60"/>
                    </a:cubicBezTo>
                    <a:cubicBezTo>
                      <a:pt x="318" y="60"/>
                      <a:pt x="318" y="60"/>
                      <a:pt x="318" y="60"/>
                    </a:cubicBezTo>
                    <a:cubicBezTo>
                      <a:pt x="320" y="59"/>
                      <a:pt x="321" y="58"/>
                      <a:pt x="323" y="57"/>
                    </a:cubicBezTo>
                    <a:cubicBezTo>
                      <a:pt x="327" y="55"/>
                      <a:pt x="327" y="55"/>
                      <a:pt x="327" y="55"/>
                    </a:cubicBezTo>
                    <a:cubicBezTo>
                      <a:pt x="328" y="54"/>
                      <a:pt x="329" y="53"/>
                      <a:pt x="331" y="52"/>
                    </a:cubicBezTo>
                    <a:cubicBezTo>
                      <a:pt x="330" y="52"/>
                      <a:pt x="330" y="52"/>
                      <a:pt x="330" y="52"/>
                    </a:cubicBezTo>
                    <a:cubicBezTo>
                      <a:pt x="327" y="54"/>
                      <a:pt x="323" y="55"/>
                      <a:pt x="319" y="57"/>
                    </a:cubicBezTo>
                    <a:cubicBezTo>
                      <a:pt x="316" y="58"/>
                      <a:pt x="316" y="58"/>
                      <a:pt x="316" y="58"/>
                    </a:cubicBezTo>
                    <a:cubicBezTo>
                      <a:pt x="316" y="58"/>
                      <a:pt x="315" y="58"/>
                      <a:pt x="314" y="58"/>
                    </a:cubicBezTo>
                    <a:cubicBezTo>
                      <a:pt x="314" y="58"/>
                      <a:pt x="314" y="58"/>
                      <a:pt x="314" y="58"/>
                    </a:cubicBezTo>
                    <a:cubicBezTo>
                      <a:pt x="313" y="58"/>
                      <a:pt x="313" y="58"/>
                      <a:pt x="312" y="58"/>
                    </a:cubicBezTo>
                    <a:cubicBezTo>
                      <a:pt x="309" y="56"/>
                      <a:pt x="308" y="54"/>
                      <a:pt x="307" y="52"/>
                    </a:cubicBezTo>
                    <a:cubicBezTo>
                      <a:pt x="307" y="51"/>
                      <a:pt x="306" y="51"/>
                      <a:pt x="306" y="50"/>
                    </a:cubicBezTo>
                    <a:cubicBezTo>
                      <a:pt x="306" y="50"/>
                      <a:pt x="306" y="50"/>
                      <a:pt x="306" y="50"/>
                    </a:cubicBezTo>
                    <a:cubicBezTo>
                      <a:pt x="305" y="48"/>
                      <a:pt x="304" y="45"/>
                      <a:pt x="304" y="43"/>
                    </a:cubicBezTo>
                    <a:cubicBezTo>
                      <a:pt x="304" y="42"/>
                      <a:pt x="304" y="41"/>
                      <a:pt x="304" y="40"/>
                    </a:cubicBezTo>
                    <a:cubicBezTo>
                      <a:pt x="305" y="39"/>
                      <a:pt x="305" y="38"/>
                      <a:pt x="305" y="37"/>
                    </a:cubicBezTo>
                    <a:cubicBezTo>
                      <a:pt x="305" y="36"/>
                      <a:pt x="305" y="36"/>
                      <a:pt x="305" y="36"/>
                    </a:cubicBezTo>
                    <a:cubicBezTo>
                      <a:pt x="306" y="33"/>
                      <a:pt x="307" y="29"/>
                      <a:pt x="307" y="24"/>
                    </a:cubicBezTo>
                    <a:cubicBezTo>
                      <a:pt x="307" y="22"/>
                      <a:pt x="307" y="19"/>
                      <a:pt x="308" y="17"/>
                    </a:cubicBezTo>
                    <a:cubicBezTo>
                      <a:pt x="307" y="16"/>
                      <a:pt x="305" y="16"/>
                      <a:pt x="305" y="16"/>
                    </a:cubicBezTo>
                    <a:cubicBezTo>
                      <a:pt x="304" y="16"/>
                      <a:pt x="304" y="16"/>
                      <a:pt x="304" y="16"/>
                    </a:cubicBezTo>
                    <a:cubicBezTo>
                      <a:pt x="303" y="16"/>
                      <a:pt x="303" y="16"/>
                      <a:pt x="302" y="16"/>
                    </a:cubicBezTo>
                    <a:cubicBezTo>
                      <a:pt x="298" y="15"/>
                      <a:pt x="298" y="15"/>
                      <a:pt x="298" y="15"/>
                    </a:cubicBezTo>
                    <a:cubicBezTo>
                      <a:pt x="300" y="10"/>
                      <a:pt x="300" y="10"/>
                      <a:pt x="300" y="10"/>
                    </a:cubicBezTo>
                    <a:cubicBezTo>
                      <a:pt x="300" y="9"/>
                      <a:pt x="301" y="9"/>
                      <a:pt x="301" y="8"/>
                    </a:cubicBezTo>
                    <a:cubicBezTo>
                      <a:pt x="300" y="8"/>
                      <a:pt x="300" y="8"/>
                      <a:pt x="300" y="8"/>
                    </a:cubicBezTo>
                    <a:cubicBezTo>
                      <a:pt x="300" y="7"/>
                      <a:pt x="300" y="6"/>
                      <a:pt x="299" y="6"/>
                    </a:cubicBezTo>
                    <a:cubicBezTo>
                      <a:pt x="299" y="5"/>
                      <a:pt x="299" y="5"/>
                      <a:pt x="299" y="5"/>
                    </a:cubicBezTo>
                    <a:cubicBezTo>
                      <a:pt x="292" y="11"/>
                      <a:pt x="292" y="11"/>
                      <a:pt x="292" y="11"/>
                    </a:cubicBezTo>
                    <a:cubicBezTo>
                      <a:pt x="297" y="3"/>
                      <a:pt x="297" y="3"/>
                      <a:pt x="297" y="3"/>
                    </a:cubicBezTo>
                    <a:cubicBezTo>
                      <a:pt x="297" y="3"/>
                      <a:pt x="296" y="2"/>
                      <a:pt x="296" y="2"/>
                    </a:cubicBezTo>
                    <a:cubicBezTo>
                      <a:pt x="295" y="1"/>
                      <a:pt x="294" y="1"/>
                      <a:pt x="29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1" name="Freeform 342">
                <a:extLst>
                  <a:ext uri="{FF2B5EF4-FFF2-40B4-BE49-F238E27FC236}">
                    <a16:creationId xmlns:a16="http://schemas.microsoft.com/office/drawing/2014/main" id="{46B67B6B-8454-CB49-ADC0-1CE1CE8A64F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43102" y="5148107"/>
                <a:ext cx="1709894" cy="1459306"/>
              </a:xfrm>
              <a:custGeom>
                <a:avLst/>
                <a:gdLst>
                  <a:gd name="T0" fmla="*/ 136 w 539"/>
                  <a:gd name="T1" fmla="*/ 298 h 459"/>
                  <a:gd name="T2" fmla="*/ 8 w 539"/>
                  <a:gd name="T3" fmla="*/ 38 h 459"/>
                  <a:gd name="T4" fmla="*/ 15 w 539"/>
                  <a:gd name="T5" fmla="*/ 61 h 459"/>
                  <a:gd name="T6" fmla="*/ 21 w 539"/>
                  <a:gd name="T7" fmla="*/ 82 h 459"/>
                  <a:gd name="T8" fmla="*/ 26 w 539"/>
                  <a:gd name="T9" fmla="*/ 93 h 459"/>
                  <a:gd name="T10" fmla="*/ 33 w 539"/>
                  <a:gd name="T11" fmla="*/ 105 h 459"/>
                  <a:gd name="T12" fmla="*/ 47 w 539"/>
                  <a:gd name="T13" fmla="*/ 122 h 459"/>
                  <a:gd name="T14" fmla="*/ 63 w 539"/>
                  <a:gd name="T15" fmla="*/ 129 h 459"/>
                  <a:gd name="T16" fmla="*/ 60 w 539"/>
                  <a:gd name="T17" fmla="*/ 145 h 459"/>
                  <a:gd name="T18" fmla="*/ 47 w 539"/>
                  <a:gd name="T19" fmla="*/ 167 h 459"/>
                  <a:gd name="T20" fmla="*/ 39 w 539"/>
                  <a:gd name="T21" fmla="*/ 184 h 459"/>
                  <a:gd name="T22" fmla="*/ 48 w 539"/>
                  <a:gd name="T23" fmla="*/ 193 h 459"/>
                  <a:gd name="T24" fmla="*/ 58 w 539"/>
                  <a:gd name="T25" fmla="*/ 213 h 459"/>
                  <a:gd name="T26" fmla="*/ 94 w 539"/>
                  <a:gd name="T27" fmla="*/ 232 h 459"/>
                  <a:gd name="T28" fmla="*/ 107 w 539"/>
                  <a:gd name="T29" fmla="*/ 259 h 459"/>
                  <a:gd name="T30" fmla="*/ 112 w 539"/>
                  <a:gd name="T31" fmla="*/ 277 h 459"/>
                  <a:gd name="T32" fmla="*/ 123 w 539"/>
                  <a:gd name="T33" fmla="*/ 303 h 459"/>
                  <a:gd name="T34" fmla="*/ 143 w 539"/>
                  <a:gd name="T35" fmla="*/ 301 h 459"/>
                  <a:gd name="T36" fmla="*/ 166 w 539"/>
                  <a:gd name="T37" fmla="*/ 305 h 459"/>
                  <a:gd name="T38" fmla="*/ 192 w 539"/>
                  <a:gd name="T39" fmla="*/ 343 h 459"/>
                  <a:gd name="T40" fmla="*/ 216 w 539"/>
                  <a:gd name="T41" fmla="*/ 376 h 459"/>
                  <a:gd name="T42" fmla="*/ 242 w 539"/>
                  <a:gd name="T43" fmla="*/ 392 h 459"/>
                  <a:gd name="T44" fmla="*/ 277 w 539"/>
                  <a:gd name="T45" fmla="*/ 413 h 459"/>
                  <a:gd name="T46" fmla="*/ 334 w 539"/>
                  <a:gd name="T47" fmla="*/ 399 h 459"/>
                  <a:gd name="T48" fmla="*/ 368 w 539"/>
                  <a:gd name="T49" fmla="*/ 424 h 459"/>
                  <a:gd name="T50" fmla="*/ 414 w 539"/>
                  <a:gd name="T51" fmla="*/ 446 h 459"/>
                  <a:gd name="T52" fmla="*/ 449 w 539"/>
                  <a:gd name="T53" fmla="*/ 450 h 459"/>
                  <a:gd name="T54" fmla="*/ 485 w 539"/>
                  <a:gd name="T55" fmla="*/ 459 h 459"/>
                  <a:gd name="T56" fmla="*/ 498 w 539"/>
                  <a:gd name="T57" fmla="*/ 431 h 459"/>
                  <a:gd name="T58" fmla="*/ 536 w 539"/>
                  <a:gd name="T59" fmla="*/ 411 h 459"/>
                  <a:gd name="T60" fmla="*/ 525 w 539"/>
                  <a:gd name="T61" fmla="*/ 393 h 459"/>
                  <a:gd name="T62" fmla="*/ 515 w 539"/>
                  <a:gd name="T63" fmla="*/ 364 h 459"/>
                  <a:gd name="T64" fmla="*/ 466 w 539"/>
                  <a:gd name="T65" fmla="*/ 316 h 459"/>
                  <a:gd name="T66" fmla="*/ 491 w 539"/>
                  <a:gd name="T67" fmla="*/ 289 h 459"/>
                  <a:gd name="T68" fmla="*/ 470 w 539"/>
                  <a:gd name="T69" fmla="*/ 263 h 459"/>
                  <a:gd name="T70" fmla="*/ 469 w 539"/>
                  <a:gd name="T71" fmla="*/ 234 h 459"/>
                  <a:gd name="T72" fmla="*/ 461 w 539"/>
                  <a:gd name="T73" fmla="*/ 192 h 459"/>
                  <a:gd name="T74" fmla="*/ 472 w 539"/>
                  <a:gd name="T75" fmla="*/ 160 h 459"/>
                  <a:gd name="T76" fmla="*/ 484 w 539"/>
                  <a:gd name="T77" fmla="*/ 134 h 459"/>
                  <a:gd name="T78" fmla="*/ 479 w 539"/>
                  <a:gd name="T79" fmla="*/ 109 h 459"/>
                  <a:gd name="T80" fmla="*/ 463 w 539"/>
                  <a:gd name="T81" fmla="*/ 102 h 459"/>
                  <a:gd name="T82" fmla="*/ 448 w 539"/>
                  <a:gd name="T83" fmla="*/ 89 h 459"/>
                  <a:gd name="T84" fmla="*/ 430 w 539"/>
                  <a:gd name="T85" fmla="*/ 74 h 459"/>
                  <a:gd name="T86" fmla="*/ 403 w 539"/>
                  <a:gd name="T87" fmla="*/ 69 h 459"/>
                  <a:gd name="T88" fmla="*/ 377 w 539"/>
                  <a:gd name="T89" fmla="*/ 59 h 459"/>
                  <a:gd name="T90" fmla="*/ 359 w 539"/>
                  <a:gd name="T91" fmla="*/ 48 h 459"/>
                  <a:gd name="T92" fmla="*/ 339 w 539"/>
                  <a:gd name="T93" fmla="*/ 60 h 459"/>
                  <a:gd name="T94" fmla="*/ 268 w 539"/>
                  <a:gd name="T95" fmla="*/ 91 h 459"/>
                  <a:gd name="T96" fmla="*/ 215 w 539"/>
                  <a:gd name="T97" fmla="*/ 99 h 459"/>
                  <a:gd name="T98" fmla="*/ 171 w 539"/>
                  <a:gd name="T99" fmla="*/ 77 h 459"/>
                  <a:gd name="T100" fmla="*/ 134 w 539"/>
                  <a:gd name="T101" fmla="*/ 43 h 459"/>
                  <a:gd name="T102" fmla="*/ 125 w 539"/>
                  <a:gd name="T103" fmla="*/ 44 h 459"/>
                  <a:gd name="T104" fmla="*/ 103 w 539"/>
                  <a:gd name="T105" fmla="*/ 25 h 459"/>
                  <a:gd name="T106" fmla="*/ 101 w 539"/>
                  <a:gd name="T107" fmla="*/ 4 h 459"/>
                  <a:gd name="T108" fmla="*/ 69 w 539"/>
                  <a:gd name="T109" fmla="*/ 28 h 459"/>
                  <a:gd name="T110" fmla="*/ 60 w 539"/>
                  <a:gd name="T111" fmla="*/ 29 h 459"/>
                  <a:gd name="T112" fmla="*/ 16 w 539"/>
                  <a:gd name="T113" fmla="*/ 4 h 4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39" h="459">
                    <a:moveTo>
                      <a:pt x="136" y="298"/>
                    </a:moveTo>
                    <a:cubicBezTo>
                      <a:pt x="138" y="297"/>
                      <a:pt x="137" y="295"/>
                      <a:pt x="136" y="294"/>
                    </a:cubicBezTo>
                    <a:cubicBezTo>
                      <a:pt x="136" y="294"/>
                      <a:pt x="138" y="294"/>
                      <a:pt x="139" y="294"/>
                    </a:cubicBezTo>
                    <a:cubicBezTo>
                      <a:pt x="140" y="294"/>
                      <a:pt x="141" y="294"/>
                      <a:pt x="142" y="294"/>
                    </a:cubicBezTo>
                    <a:cubicBezTo>
                      <a:pt x="143" y="295"/>
                      <a:pt x="144" y="295"/>
                      <a:pt x="144" y="297"/>
                    </a:cubicBezTo>
                    <a:cubicBezTo>
                      <a:pt x="144" y="298"/>
                      <a:pt x="143" y="298"/>
                      <a:pt x="142" y="298"/>
                    </a:cubicBezTo>
                    <a:cubicBezTo>
                      <a:pt x="141" y="298"/>
                      <a:pt x="139" y="298"/>
                      <a:pt x="138" y="298"/>
                    </a:cubicBezTo>
                    <a:cubicBezTo>
                      <a:pt x="138" y="298"/>
                      <a:pt x="137" y="298"/>
                      <a:pt x="137" y="298"/>
                    </a:cubicBezTo>
                    <a:cubicBezTo>
                      <a:pt x="137" y="298"/>
                      <a:pt x="137" y="298"/>
                      <a:pt x="136" y="298"/>
                    </a:cubicBezTo>
                    <a:moveTo>
                      <a:pt x="12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7"/>
                      <a:pt x="9" y="10"/>
                      <a:pt x="7" y="10"/>
                    </a:cubicBezTo>
                    <a:cubicBezTo>
                      <a:pt x="5" y="11"/>
                      <a:pt x="3" y="11"/>
                      <a:pt x="0" y="12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5"/>
                      <a:pt x="1" y="16"/>
                      <a:pt x="2" y="17"/>
                    </a:cubicBezTo>
                    <a:cubicBezTo>
                      <a:pt x="3" y="20"/>
                      <a:pt x="4" y="22"/>
                      <a:pt x="5" y="24"/>
                    </a:cubicBezTo>
                    <a:cubicBezTo>
                      <a:pt x="8" y="26"/>
                      <a:pt x="8" y="33"/>
                      <a:pt x="8" y="38"/>
                    </a:cubicBezTo>
                    <a:cubicBezTo>
                      <a:pt x="9" y="38"/>
                      <a:pt x="10" y="39"/>
                      <a:pt x="11" y="40"/>
                    </a:cubicBezTo>
                    <a:cubicBezTo>
                      <a:pt x="13" y="43"/>
                      <a:pt x="11" y="48"/>
                      <a:pt x="10" y="50"/>
                    </a:cubicBezTo>
                    <a:cubicBezTo>
                      <a:pt x="8" y="51"/>
                      <a:pt x="6" y="54"/>
                      <a:pt x="6" y="54"/>
                    </a:cubicBezTo>
                    <a:cubicBezTo>
                      <a:pt x="6" y="54"/>
                      <a:pt x="6" y="54"/>
                      <a:pt x="6" y="54"/>
                    </a:cubicBezTo>
                    <a:cubicBezTo>
                      <a:pt x="6" y="54"/>
                      <a:pt x="6" y="54"/>
                      <a:pt x="6" y="54"/>
                    </a:cubicBezTo>
                    <a:cubicBezTo>
                      <a:pt x="7" y="55"/>
                      <a:pt x="8" y="56"/>
                      <a:pt x="9" y="57"/>
                    </a:cubicBezTo>
                    <a:cubicBezTo>
                      <a:pt x="10" y="57"/>
                      <a:pt x="12" y="58"/>
                      <a:pt x="13" y="59"/>
                    </a:cubicBezTo>
                    <a:cubicBezTo>
                      <a:pt x="13" y="59"/>
                      <a:pt x="14" y="60"/>
                      <a:pt x="14" y="60"/>
                    </a:cubicBezTo>
                    <a:cubicBezTo>
                      <a:pt x="14" y="60"/>
                      <a:pt x="15" y="60"/>
                      <a:pt x="15" y="61"/>
                    </a:cubicBezTo>
                    <a:cubicBezTo>
                      <a:pt x="16" y="62"/>
                      <a:pt x="16" y="64"/>
                      <a:pt x="16" y="65"/>
                    </a:cubicBezTo>
                    <a:cubicBezTo>
                      <a:pt x="16" y="66"/>
                      <a:pt x="16" y="66"/>
                      <a:pt x="15" y="67"/>
                    </a:cubicBezTo>
                    <a:cubicBezTo>
                      <a:pt x="15" y="68"/>
                      <a:pt x="15" y="68"/>
                      <a:pt x="15" y="68"/>
                    </a:cubicBezTo>
                    <a:cubicBezTo>
                      <a:pt x="15" y="68"/>
                      <a:pt x="15" y="69"/>
                      <a:pt x="15" y="70"/>
                    </a:cubicBezTo>
                    <a:cubicBezTo>
                      <a:pt x="15" y="70"/>
                      <a:pt x="16" y="71"/>
                      <a:pt x="16" y="71"/>
                    </a:cubicBezTo>
                    <a:cubicBezTo>
                      <a:pt x="18" y="72"/>
                      <a:pt x="20" y="73"/>
                      <a:pt x="21" y="75"/>
                    </a:cubicBezTo>
                    <a:cubicBezTo>
                      <a:pt x="21" y="76"/>
                      <a:pt x="21" y="76"/>
                      <a:pt x="21" y="76"/>
                    </a:cubicBezTo>
                    <a:cubicBezTo>
                      <a:pt x="22" y="78"/>
                      <a:pt x="21" y="80"/>
                      <a:pt x="21" y="81"/>
                    </a:cubicBezTo>
                    <a:cubicBezTo>
                      <a:pt x="21" y="82"/>
                      <a:pt x="21" y="82"/>
                      <a:pt x="21" y="82"/>
                    </a:cubicBezTo>
                    <a:cubicBezTo>
                      <a:pt x="21" y="82"/>
                      <a:pt x="22" y="83"/>
                      <a:pt x="22" y="85"/>
                    </a:cubicBezTo>
                    <a:cubicBezTo>
                      <a:pt x="24" y="87"/>
                      <a:pt x="24" y="88"/>
                      <a:pt x="24" y="89"/>
                    </a:cubicBezTo>
                    <a:cubicBezTo>
                      <a:pt x="24" y="89"/>
                      <a:pt x="24" y="90"/>
                      <a:pt x="23" y="91"/>
                    </a:cubicBezTo>
                    <a:cubicBezTo>
                      <a:pt x="23" y="91"/>
                      <a:pt x="23" y="91"/>
                      <a:pt x="23" y="91"/>
                    </a:cubicBezTo>
                    <a:cubicBezTo>
                      <a:pt x="24" y="91"/>
                      <a:pt x="24" y="91"/>
                      <a:pt x="24" y="91"/>
                    </a:cubicBezTo>
                    <a:cubicBezTo>
                      <a:pt x="24" y="90"/>
                      <a:pt x="24" y="90"/>
                      <a:pt x="24" y="90"/>
                    </a:cubicBezTo>
                    <a:cubicBezTo>
                      <a:pt x="24" y="92"/>
                      <a:pt x="24" y="92"/>
                      <a:pt x="24" y="92"/>
                    </a:cubicBezTo>
                    <a:cubicBezTo>
                      <a:pt x="25" y="92"/>
                      <a:pt x="25" y="92"/>
                      <a:pt x="25" y="92"/>
                    </a:cubicBezTo>
                    <a:cubicBezTo>
                      <a:pt x="26" y="93"/>
                      <a:pt x="26" y="93"/>
                      <a:pt x="26" y="93"/>
                    </a:cubicBezTo>
                    <a:cubicBezTo>
                      <a:pt x="28" y="94"/>
                      <a:pt x="28" y="96"/>
                      <a:pt x="28" y="97"/>
                    </a:cubicBezTo>
                    <a:cubicBezTo>
                      <a:pt x="28" y="98"/>
                      <a:pt x="28" y="99"/>
                      <a:pt x="28" y="100"/>
                    </a:cubicBezTo>
                    <a:cubicBezTo>
                      <a:pt x="28" y="100"/>
                      <a:pt x="28" y="100"/>
                      <a:pt x="28" y="100"/>
                    </a:cubicBezTo>
                    <a:cubicBezTo>
                      <a:pt x="28" y="100"/>
                      <a:pt x="28" y="100"/>
                      <a:pt x="28" y="100"/>
                    </a:cubicBezTo>
                    <a:cubicBezTo>
                      <a:pt x="29" y="101"/>
                      <a:pt x="29" y="101"/>
                      <a:pt x="29" y="101"/>
                    </a:cubicBezTo>
                    <a:cubicBezTo>
                      <a:pt x="29" y="101"/>
                      <a:pt x="31" y="102"/>
                      <a:pt x="32" y="103"/>
                    </a:cubicBezTo>
                    <a:cubicBezTo>
                      <a:pt x="38" y="102"/>
                      <a:pt x="38" y="102"/>
                      <a:pt x="38" y="102"/>
                    </a:cubicBezTo>
                    <a:cubicBezTo>
                      <a:pt x="33" y="105"/>
                      <a:pt x="33" y="105"/>
                      <a:pt x="33" y="105"/>
                    </a:cubicBezTo>
                    <a:cubicBezTo>
                      <a:pt x="33" y="105"/>
                      <a:pt x="33" y="105"/>
                      <a:pt x="33" y="105"/>
                    </a:cubicBezTo>
                    <a:cubicBezTo>
                      <a:pt x="33" y="105"/>
                      <a:pt x="34" y="106"/>
                      <a:pt x="34" y="106"/>
                    </a:cubicBezTo>
                    <a:cubicBezTo>
                      <a:pt x="35" y="109"/>
                      <a:pt x="35" y="111"/>
                      <a:pt x="36" y="114"/>
                    </a:cubicBezTo>
                    <a:cubicBezTo>
                      <a:pt x="36" y="116"/>
                      <a:pt x="36" y="116"/>
                      <a:pt x="36" y="116"/>
                    </a:cubicBezTo>
                    <a:cubicBezTo>
                      <a:pt x="36" y="116"/>
                      <a:pt x="37" y="115"/>
                      <a:pt x="37" y="115"/>
                    </a:cubicBezTo>
                    <a:cubicBezTo>
                      <a:pt x="37" y="115"/>
                      <a:pt x="38" y="116"/>
                      <a:pt x="39" y="116"/>
                    </a:cubicBezTo>
                    <a:cubicBezTo>
                      <a:pt x="40" y="116"/>
                      <a:pt x="41" y="117"/>
                      <a:pt x="42" y="118"/>
                    </a:cubicBezTo>
                    <a:cubicBezTo>
                      <a:pt x="44" y="119"/>
                      <a:pt x="45" y="120"/>
                      <a:pt x="46" y="121"/>
                    </a:cubicBezTo>
                    <a:cubicBezTo>
                      <a:pt x="46" y="121"/>
                      <a:pt x="46" y="122"/>
                      <a:pt x="47" y="122"/>
                    </a:cubicBezTo>
                    <a:cubicBezTo>
                      <a:pt x="47" y="122"/>
                      <a:pt x="47" y="122"/>
                      <a:pt x="47" y="122"/>
                    </a:cubicBezTo>
                    <a:cubicBezTo>
                      <a:pt x="48" y="122"/>
                      <a:pt x="49" y="121"/>
                      <a:pt x="50" y="121"/>
                    </a:cubicBezTo>
                    <a:cubicBezTo>
                      <a:pt x="51" y="121"/>
                      <a:pt x="51" y="121"/>
                      <a:pt x="51" y="121"/>
                    </a:cubicBezTo>
                    <a:cubicBezTo>
                      <a:pt x="52" y="121"/>
                      <a:pt x="52" y="121"/>
                      <a:pt x="52" y="121"/>
                    </a:cubicBezTo>
                    <a:cubicBezTo>
                      <a:pt x="53" y="121"/>
                      <a:pt x="53" y="121"/>
                      <a:pt x="53" y="121"/>
                    </a:cubicBezTo>
                    <a:cubicBezTo>
                      <a:pt x="53" y="121"/>
                      <a:pt x="54" y="121"/>
                      <a:pt x="54" y="121"/>
                    </a:cubicBezTo>
                    <a:cubicBezTo>
                      <a:pt x="56" y="121"/>
                      <a:pt x="57" y="121"/>
                      <a:pt x="59" y="122"/>
                    </a:cubicBezTo>
                    <a:cubicBezTo>
                      <a:pt x="59" y="122"/>
                      <a:pt x="60" y="122"/>
                      <a:pt x="60" y="122"/>
                    </a:cubicBezTo>
                    <a:cubicBezTo>
                      <a:pt x="71" y="125"/>
                      <a:pt x="71" y="125"/>
                      <a:pt x="71" y="125"/>
                    </a:cubicBezTo>
                    <a:cubicBezTo>
                      <a:pt x="63" y="129"/>
                      <a:pt x="63" y="129"/>
                      <a:pt x="63" y="129"/>
                    </a:cubicBezTo>
                    <a:cubicBezTo>
                      <a:pt x="62" y="130"/>
                      <a:pt x="61" y="130"/>
                      <a:pt x="60" y="130"/>
                    </a:cubicBezTo>
                    <a:cubicBezTo>
                      <a:pt x="57" y="131"/>
                      <a:pt x="56" y="132"/>
                      <a:pt x="56" y="132"/>
                    </a:cubicBezTo>
                    <a:cubicBezTo>
                      <a:pt x="56" y="132"/>
                      <a:pt x="56" y="132"/>
                      <a:pt x="56" y="132"/>
                    </a:cubicBezTo>
                    <a:cubicBezTo>
                      <a:pt x="56" y="133"/>
                      <a:pt x="56" y="133"/>
                      <a:pt x="56" y="134"/>
                    </a:cubicBezTo>
                    <a:cubicBezTo>
                      <a:pt x="56" y="135"/>
                      <a:pt x="56" y="135"/>
                      <a:pt x="56" y="135"/>
                    </a:cubicBezTo>
                    <a:cubicBezTo>
                      <a:pt x="56" y="135"/>
                      <a:pt x="56" y="135"/>
                      <a:pt x="56" y="136"/>
                    </a:cubicBezTo>
                    <a:cubicBezTo>
                      <a:pt x="56" y="137"/>
                      <a:pt x="56" y="137"/>
                      <a:pt x="57" y="137"/>
                    </a:cubicBezTo>
                    <a:cubicBezTo>
                      <a:pt x="57" y="138"/>
                      <a:pt x="57" y="138"/>
                      <a:pt x="57" y="138"/>
                    </a:cubicBezTo>
                    <a:cubicBezTo>
                      <a:pt x="58" y="140"/>
                      <a:pt x="60" y="142"/>
                      <a:pt x="60" y="145"/>
                    </a:cubicBezTo>
                    <a:cubicBezTo>
                      <a:pt x="60" y="146"/>
                      <a:pt x="60" y="147"/>
                      <a:pt x="60" y="147"/>
                    </a:cubicBezTo>
                    <a:cubicBezTo>
                      <a:pt x="60" y="148"/>
                      <a:pt x="60" y="148"/>
                      <a:pt x="60" y="148"/>
                    </a:cubicBezTo>
                    <a:cubicBezTo>
                      <a:pt x="60" y="151"/>
                      <a:pt x="60" y="151"/>
                      <a:pt x="60" y="151"/>
                    </a:cubicBezTo>
                    <a:cubicBezTo>
                      <a:pt x="57" y="151"/>
                      <a:pt x="57" y="151"/>
                      <a:pt x="57" y="151"/>
                    </a:cubicBezTo>
                    <a:cubicBezTo>
                      <a:pt x="56" y="152"/>
                      <a:pt x="55" y="152"/>
                      <a:pt x="54" y="152"/>
                    </a:cubicBezTo>
                    <a:cubicBezTo>
                      <a:pt x="53" y="153"/>
                      <a:pt x="52" y="153"/>
                      <a:pt x="51" y="153"/>
                    </a:cubicBezTo>
                    <a:cubicBezTo>
                      <a:pt x="49" y="156"/>
                      <a:pt x="48" y="158"/>
                      <a:pt x="48" y="161"/>
                    </a:cubicBezTo>
                    <a:cubicBezTo>
                      <a:pt x="48" y="163"/>
                      <a:pt x="48" y="163"/>
                      <a:pt x="48" y="163"/>
                    </a:cubicBezTo>
                    <a:cubicBezTo>
                      <a:pt x="47" y="165"/>
                      <a:pt x="47" y="166"/>
                      <a:pt x="47" y="167"/>
                    </a:cubicBezTo>
                    <a:cubicBezTo>
                      <a:pt x="46" y="168"/>
                      <a:pt x="45" y="169"/>
                      <a:pt x="43" y="169"/>
                    </a:cubicBezTo>
                    <a:cubicBezTo>
                      <a:pt x="42" y="169"/>
                      <a:pt x="42" y="169"/>
                      <a:pt x="41" y="169"/>
                    </a:cubicBezTo>
                    <a:cubicBezTo>
                      <a:pt x="41" y="169"/>
                      <a:pt x="41" y="169"/>
                      <a:pt x="41" y="169"/>
                    </a:cubicBezTo>
                    <a:cubicBezTo>
                      <a:pt x="41" y="169"/>
                      <a:pt x="41" y="169"/>
                      <a:pt x="41" y="169"/>
                    </a:cubicBezTo>
                    <a:cubicBezTo>
                      <a:pt x="41" y="170"/>
                      <a:pt x="42" y="170"/>
                      <a:pt x="42" y="171"/>
                    </a:cubicBezTo>
                    <a:cubicBezTo>
                      <a:pt x="43" y="172"/>
                      <a:pt x="43" y="174"/>
                      <a:pt x="43" y="176"/>
                    </a:cubicBezTo>
                    <a:cubicBezTo>
                      <a:pt x="42" y="176"/>
                      <a:pt x="42" y="177"/>
                      <a:pt x="42" y="177"/>
                    </a:cubicBezTo>
                    <a:cubicBezTo>
                      <a:pt x="41" y="179"/>
                      <a:pt x="41" y="179"/>
                      <a:pt x="41" y="179"/>
                    </a:cubicBezTo>
                    <a:cubicBezTo>
                      <a:pt x="41" y="180"/>
                      <a:pt x="40" y="182"/>
                      <a:pt x="39" y="184"/>
                    </a:cubicBezTo>
                    <a:cubicBezTo>
                      <a:pt x="39" y="184"/>
                      <a:pt x="39" y="184"/>
                      <a:pt x="39" y="184"/>
                    </a:cubicBezTo>
                    <a:cubicBezTo>
                      <a:pt x="47" y="184"/>
                      <a:pt x="47" y="184"/>
                      <a:pt x="47" y="184"/>
                    </a:cubicBezTo>
                    <a:cubicBezTo>
                      <a:pt x="43" y="189"/>
                      <a:pt x="43" y="189"/>
                      <a:pt x="43" y="189"/>
                    </a:cubicBezTo>
                    <a:cubicBezTo>
                      <a:pt x="45" y="191"/>
                      <a:pt x="45" y="191"/>
                      <a:pt x="45" y="191"/>
                    </a:cubicBezTo>
                    <a:cubicBezTo>
                      <a:pt x="50" y="186"/>
                      <a:pt x="50" y="186"/>
                      <a:pt x="50" y="186"/>
                    </a:cubicBezTo>
                    <a:cubicBezTo>
                      <a:pt x="46" y="192"/>
                      <a:pt x="46" y="192"/>
                      <a:pt x="46" y="192"/>
                    </a:cubicBezTo>
                    <a:cubicBezTo>
                      <a:pt x="46" y="192"/>
                      <a:pt x="46" y="192"/>
                      <a:pt x="46" y="192"/>
                    </a:cubicBezTo>
                    <a:cubicBezTo>
                      <a:pt x="47" y="193"/>
                      <a:pt x="47" y="193"/>
                      <a:pt x="47" y="193"/>
                    </a:cubicBezTo>
                    <a:cubicBezTo>
                      <a:pt x="48" y="193"/>
                      <a:pt x="48" y="193"/>
                      <a:pt x="48" y="193"/>
                    </a:cubicBezTo>
                    <a:cubicBezTo>
                      <a:pt x="49" y="193"/>
                      <a:pt x="51" y="194"/>
                      <a:pt x="53" y="196"/>
                    </a:cubicBezTo>
                    <a:cubicBezTo>
                      <a:pt x="53" y="196"/>
                      <a:pt x="53" y="197"/>
                      <a:pt x="54" y="197"/>
                    </a:cubicBezTo>
                    <a:cubicBezTo>
                      <a:pt x="54" y="199"/>
                      <a:pt x="54" y="200"/>
                      <a:pt x="54" y="201"/>
                    </a:cubicBezTo>
                    <a:cubicBezTo>
                      <a:pt x="54" y="202"/>
                      <a:pt x="54" y="203"/>
                      <a:pt x="54" y="203"/>
                    </a:cubicBezTo>
                    <a:cubicBezTo>
                      <a:pt x="54" y="204"/>
                      <a:pt x="55" y="205"/>
                      <a:pt x="55" y="206"/>
                    </a:cubicBezTo>
                    <a:cubicBezTo>
                      <a:pt x="55" y="207"/>
                      <a:pt x="55" y="207"/>
                      <a:pt x="55" y="207"/>
                    </a:cubicBezTo>
                    <a:cubicBezTo>
                      <a:pt x="55" y="209"/>
                      <a:pt x="56" y="211"/>
                      <a:pt x="56" y="212"/>
                    </a:cubicBezTo>
                    <a:cubicBezTo>
                      <a:pt x="57" y="213"/>
                      <a:pt x="57" y="213"/>
                      <a:pt x="57" y="213"/>
                    </a:cubicBezTo>
                    <a:cubicBezTo>
                      <a:pt x="58" y="213"/>
                      <a:pt x="58" y="213"/>
                      <a:pt x="58" y="213"/>
                    </a:cubicBezTo>
                    <a:cubicBezTo>
                      <a:pt x="59" y="213"/>
                      <a:pt x="59" y="213"/>
                      <a:pt x="60" y="213"/>
                    </a:cubicBezTo>
                    <a:cubicBezTo>
                      <a:pt x="62" y="214"/>
                      <a:pt x="63" y="214"/>
                      <a:pt x="65" y="215"/>
                    </a:cubicBezTo>
                    <a:cubicBezTo>
                      <a:pt x="67" y="216"/>
                      <a:pt x="69" y="217"/>
                      <a:pt x="71" y="218"/>
                    </a:cubicBezTo>
                    <a:cubicBezTo>
                      <a:pt x="84" y="228"/>
                      <a:pt x="84" y="228"/>
                      <a:pt x="84" y="228"/>
                    </a:cubicBezTo>
                    <a:cubicBezTo>
                      <a:pt x="84" y="228"/>
                      <a:pt x="84" y="228"/>
                      <a:pt x="84" y="229"/>
                    </a:cubicBezTo>
                    <a:cubicBezTo>
                      <a:pt x="85" y="228"/>
                      <a:pt x="85" y="228"/>
                      <a:pt x="85" y="228"/>
                    </a:cubicBezTo>
                    <a:cubicBezTo>
                      <a:pt x="85" y="228"/>
                      <a:pt x="86" y="228"/>
                      <a:pt x="87" y="228"/>
                    </a:cubicBezTo>
                    <a:cubicBezTo>
                      <a:pt x="87" y="228"/>
                      <a:pt x="88" y="228"/>
                      <a:pt x="89" y="229"/>
                    </a:cubicBezTo>
                    <a:cubicBezTo>
                      <a:pt x="91" y="229"/>
                      <a:pt x="92" y="230"/>
                      <a:pt x="94" y="232"/>
                    </a:cubicBezTo>
                    <a:cubicBezTo>
                      <a:pt x="96" y="234"/>
                      <a:pt x="98" y="237"/>
                      <a:pt x="99" y="239"/>
                    </a:cubicBezTo>
                    <a:cubicBezTo>
                      <a:pt x="100" y="241"/>
                      <a:pt x="100" y="241"/>
                      <a:pt x="100" y="241"/>
                    </a:cubicBezTo>
                    <a:cubicBezTo>
                      <a:pt x="101" y="242"/>
                      <a:pt x="102" y="244"/>
                      <a:pt x="103" y="245"/>
                    </a:cubicBezTo>
                    <a:cubicBezTo>
                      <a:pt x="106" y="249"/>
                      <a:pt x="107" y="252"/>
                      <a:pt x="108" y="254"/>
                    </a:cubicBezTo>
                    <a:cubicBezTo>
                      <a:pt x="108" y="254"/>
                      <a:pt x="108" y="254"/>
                      <a:pt x="108" y="254"/>
                    </a:cubicBezTo>
                    <a:cubicBezTo>
                      <a:pt x="108" y="255"/>
                      <a:pt x="108" y="255"/>
                      <a:pt x="108" y="255"/>
                    </a:cubicBezTo>
                    <a:cubicBezTo>
                      <a:pt x="108" y="255"/>
                      <a:pt x="108" y="256"/>
                      <a:pt x="107" y="257"/>
                    </a:cubicBezTo>
                    <a:cubicBezTo>
                      <a:pt x="107" y="257"/>
                      <a:pt x="107" y="257"/>
                      <a:pt x="107" y="257"/>
                    </a:cubicBezTo>
                    <a:cubicBezTo>
                      <a:pt x="107" y="259"/>
                      <a:pt x="107" y="259"/>
                      <a:pt x="107" y="259"/>
                    </a:cubicBezTo>
                    <a:cubicBezTo>
                      <a:pt x="106" y="260"/>
                      <a:pt x="106" y="261"/>
                      <a:pt x="105" y="263"/>
                    </a:cubicBezTo>
                    <a:cubicBezTo>
                      <a:pt x="105" y="263"/>
                      <a:pt x="105" y="263"/>
                      <a:pt x="105" y="263"/>
                    </a:cubicBezTo>
                    <a:cubicBezTo>
                      <a:pt x="104" y="264"/>
                      <a:pt x="104" y="264"/>
                      <a:pt x="104" y="264"/>
                    </a:cubicBezTo>
                    <a:cubicBezTo>
                      <a:pt x="104" y="266"/>
                      <a:pt x="104" y="268"/>
                      <a:pt x="104" y="270"/>
                    </a:cubicBezTo>
                    <a:cubicBezTo>
                      <a:pt x="103" y="272"/>
                      <a:pt x="103" y="273"/>
                      <a:pt x="103" y="275"/>
                    </a:cubicBezTo>
                    <a:cubicBezTo>
                      <a:pt x="104" y="275"/>
                      <a:pt x="105" y="275"/>
                      <a:pt x="106" y="275"/>
                    </a:cubicBezTo>
                    <a:cubicBezTo>
                      <a:pt x="108" y="275"/>
                      <a:pt x="109" y="275"/>
                      <a:pt x="110" y="276"/>
                    </a:cubicBezTo>
                    <a:cubicBezTo>
                      <a:pt x="111" y="276"/>
                      <a:pt x="111" y="276"/>
                      <a:pt x="111" y="276"/>
                    </a:cubicBezTo>
                    <a:cubicBezTo>
                      <a:pt x="112" y="277"/>
                      <a:pt x="112" y="277"/>
                      <a:pt x="112" y="277"/>
                    </a:cubicBezTo>
                    <a:cubicBezTo>
                      <a:pt x="112" y="278"/>
                      <a:pt x="113" y="279"/>
                      <a:pt x="113" y="279"/>
                    </a:cubicBezTo>
                    <a:cubicBezTo>
                      <a:pt x="113" y="280"/>
                      <a:pt x="113" y="281"/>
                      <a:pt x="113" y="282"/>
                    </a:cubicBezTo>
                    <a:cubicBezTo>
                      <a:pt x="114" y="284"/>
                      <a:pt x="113" y="287"/>
                      <a:pt x="113" y="290"/>
                    </a:cubicBezTo>
                    <a:cubicBezTo>
                      <a:pt x="113" y="291"/>
                      <a:pt x="113" y="292"/>
                      <a:pt x="113" y="292"/>
                    </a:cubicBezTo>
                    <a:cubicBezTo>
                      <a:pt x="113" y="293"/>
                      <a:pt x="113" y="293"/>
                      <a:pt x="114" y="293"/>
                    </a:cubicBezTo>
                    <a:cubicBezTo>
                      <a:pt x="115" y="294"/>
                      <a:pt x="116" y="295"/>
                      <a:pt x="117" y="296"/>
                    </a:cubicBezTo>
                    <a:cubicBezTo>
                      <a:pt x="119" y="297"/>
                      <a:pt x="120" y="299"/>
                      <a:pt x="121" y="300"/>
                    </a:cubicBezTo>
                    <a:cubicBezTo>
                      <a:pt x="122" y="301"/>
                      <a:pt x="122" y="302"/>
                      <a:pt x="123" y="303"/>
                    </a:cubicBezTo>
                    <a:cubicBezTo>
                      <a:pt x="123" y="303"/>
                      <a:pt x="123" y="303"/>
                      <a:pt x="123" y="303"/>
                    </a:cubicBezTo>
                    <a:cubicBezTo>
                      <a:pt x="124" y="304"/>
                      <a:pt x="125" y="306"/>
                      <a:pt x="128" y="308"/>
                    </a:cubicBezTo>
                    <a:cubicBezTo>
                      <a:pt x="131" y="310"/>
                      <a:pt x="131" y="310"/>
                      <a:pt x="131" y="310"/>
                    </a:cubicBezTo>
                    <a:cubicBezTo>
                      <a:pt x="133" y="309"/>
                      <a:pt x="134" y="309"/>
                      <a:pt x="135" y="308"/>
                    </a:cubicBezTo>
                    <a:cubicBezTo>
                      <a:pt x="135" y="308"/>
                      <a:pt x="135" y="305"/>
                      <a:pt x="135" y="304"/>
                    </a:cubicBezTo>
                    <a:cubicBezTo>
                      <a:pt x="135" y="303"/>
                      <a:pt x="134" y="303"/>
                      <a:pt x="134" y="302"/>
                    </a:cubicBezTo>
                    <a:cubicBezTo>
                      <a:pt x="133" y="301"/>
                      <a:pt x="133" y="300"/>
                      <a:pt x="133" y="300"/>
                    </a:cubicBezTo>
                    <a:cubicBezTo>
                      <a:pt x="135" y="299"/>
                      <a:pt x="136" y="298"/>
                      <a:pt x="136" y="298"/>
                    </a:cubicBezTo>
                    <a:cubicBezTo>
                      <a:pt x="137" y="298"/>
                      <a:pt x="137" y="299"/>
                      <a:pt x="137" y="299"/>
                    </a:cubicBezTo>
                    <a:cubicBezTo>
                      <a:pt x="139" y="299"/>
                      <a:pt x="141" y="300"/>
                      <a:pt x="143" y="301"/>
                    </a:cubicBezTo>
                    <a:cubicBezTo>
                      <a:pt x="143" y="302"/>
                      <a:pt x="144" y="302"/>
                      <a:pt x="145" y="302"/>
                    </a:cubicBezTo>
                    <a:cubicBezTo>
                      <a:pt x="147" y="303"/>
                      <a:pt x="150" y="305"/>
                      <a:pt x="151" y="307"/>
                    </a:cubicBezTo>
                    <a:cubicBezTo>
                      <a:pt x="151" y="307"/>
                      <a:pt x="152" y="308"/>
                      <a:pt x="152" y="308"/>
                    </a:cubicBezTo>
                    <a:cubicBezTo>
                      <a:pt x="152" y="309"/>
                      <a:pt x="153" y="309"/>
                      <a:pt x="153" y="309"/>
                    </a:cubicBezTo>
                    <a:cubicBezTo>
                      <a:pt x="153" y="309"/>
                      <a:pt x="153" y="309"/>
                      <a:pt x="154" y="309"/>
                    </a:cubicBezTo>
                    <a:cubicBezTo>
                      <a:pt x="155" y="309"/>
                      <a:pt x="156" y="307"/>
                      <a:pt x="157" y="307"/>
                    </a:cubicBezTo>
                    <a:cubicBezTo>
                      <a:pt x="159" y="306"/>
                      <a:pt x="162" y="306"/>
                      <a:pt x="164" y="305"/>
                    </a:cubicBezTo>
                    <a:cubicBezTo>
                      <a:pt x="164" y="305"/>
                      <a:pt x="165" y="305"/>
                      <a:pt x="165" y="305"/>
                    </a:cubicBezTo>
                    <a:cubicBezTo>
                      <a:pt x="165" y="305"/>
                      <a:pt x="166" y="305"/>
                      <a:pt x="166" y="305"/>
                    </a:cubicBezTo>
                    <a:cubicBezTo>
                      <a:pt x="168" y="305"/>
                      <a:pt x="170" y="307"/>
                      <a:pt x="170" y="309"/>
                    </a:cubicBezTo>
                    <a:cubicBezTo>
                      <a:pt x="171" y="311"/>
                      <a:pt x="172" y="313"/>
                      <a:pt x="172" y="314"/>
                    </a:cubicBezTo>
                    <a:cubicBezTo>
                      <a:pt x="173" y="315"/>
                      <a:pt x="174" y="316"/>
                      <a:pt x="174" y="317"/>
                    </a:cubicBezTo>
                    <a:cubicBezTo>
                      <a:pt x="176" y="319"/>
                      <a:pt x="178" y="320"/>
                      <a:pt x="180" y="322"/>
                    </a:cubicBezTo>
                    <a:cubicBezTo>
                      <a:pt x="182" y="324"/>
                      <a:pt x="183" y="327"/>
                      <a:pt x="184" y="329"/>
                    </a:cubicBezTo>
                    <a:cubicBezTo>
                      <a:pt x="185" y="331"/>
                      <a:pt x="185" y="333"/>
                      <a:pt x="183" y="336"/>
                    </a:cubicBezTo>
                    <a:cubicBezTo>
                      <a:pt x="185" y="336"/>
                      <a:pt x="186" y="337"/>
                      <a:pt x="187" y="337"/>
                    </a:cubicBezTo>
                    <a:cubicBezTo>
                      <a:pt x="190" y="338"/>
                      <a:pt x="191" y="339"/>
                      <a:pt x="192" y="342"/>
                    </a:cubicBezTo>
                    <a:cubicBezTo>
                      <a:pt x="192" y="343"/>
                      <a:pt x="192" y="343"/>
                      <a:pt x="192" y="343"/>
                    </a:cubicBezTo>
                    <a:cubicBezTo>
                      <a:pt x="192" y="346"/>
                      <a:pt x="193" y="349"/>
                      <a:pt x="194" y="352"/>
                    </a:cubicBezTo>
                    <a:cubicBezTo>
                      <a:pt x="195" y="354"/>
                      <a:pt x="197" y="357"/>
                      <a:pt x="198" y="360"/>
                    </a:cubicBezTo>
                    <a:cubicBezTo>
                      <a:pt x="199" y="362"/>
                      <a:pt x="200" y="364"/>
                      <a:pt x="201" y="367"/>
                    </a:cubicBezTo>
                    <a:cubicBezTo>
                      <a:pt x="201" y="367"/>
                      <a:pt x="201" y="367"/>
                      <a:pt x="201" y="367"/>
                    </a:cubicBezTo>
                    <a:cubicBezTo>
                      <a:pt x="203" y="370"/>
                      <a:pt x="204" y="372"/>
                      <a:pt x="206" y="373"/>
                    </a:cubicBezTo>
                    <a:cubicBezTo>
                      <a:pt x="207" y="374"/>
                      <a:pt x="209" y="375"/>
                      <a:pt x="211" y="376"/>
                    </a:cubicBezTo>
                    <a:cubicBezTo>
                      <a:pt x="212" y="376"/>
                      <a:pt x="213" y="376"/>
                      <a:pt x="214" y="376"/>
                    </a:cubicBezTo>
                    <a:cubicBezTo>
                      <a:pt x="214" y="376"/>
                      <a:pt x="215" y="376"/>
                      <a:pt x="215" y="376"/>
                    </a:cubicBezTo>
                    <a:cubicBezTo>
                      <a:pt x="216" y="376"/>
                      <a:pt x="216" y="376"/>
                      <a:pt x="216" y="376"/>
                    </a:cubicBezTo>
                    <a:cubicBezTo>
                      <a:pt x="216" y="376"/>
                      <a:pt x="217" y="376"/>
                      <a:pt x="217" y="376"/>
                    </a:cubicBezTo>
                    <a:cubicBezTo>
                      <a:pt x="219" y="376"/>
                      <a:pt x="221" y="376"/>
                      <a:pt x="222" y="377"/>
                    </a:cubicBezTo>
                    <a:cubicBezTo>
                      <a:pt x="223" y="377"/>
                      <a:pt x="223" y="378"/>
                      <a:pt x="224" y="378"/>
                    </a:cubicBezTo>
                    <a:cubicBezTo>
                      <a:pt x="226" y="379"/>
                      <a:pt x="229" y="380"/>
                      <a:pt x="231" y="381"/>
                    </a:cubicBezTo>
                    <a:cubicBezTo>
                      <a:pt x="232" y="381"/>
                      <a:pt x="232" y="382"/>
                      <a:pt x="232" y="382"/>
                    </a:cubicBezTo>
                    <a:cubicBezTo>
                      <a:pt x="233" y="382"/>
                      <a:pt x="233" y="382"/>
                      <a:pt x="234" y="382"/>
                    </a:cubicBezTo>
                    <a:cubicBezTo>
                      <a:pt x="234" y="383"/>
                      <a:pt x="235" y="383"/>
                      <a:pt x="236" y="384"/>
                    </a:cubicBezTo>
                    <a:cubicBezTo>
                      <a:pt x="236" y="385"/>
                      <a:pt x="237" y="385"/>
                      <a:pt x="238" y="386"/>
                    </a:cubicBezTo>
                    <a:cubicBezTo>
                      <a:pt x="239" y="388"/>
                      <a:pt x="241" y="390"/>
                      <a:pt x="242" y="392"/>
                    </a:cubicBezTo>
                    <a:cubicBezTo>
                      <a:pt x="244" y="394"/>
                      <a:pt x="246" y="396"/>
                      <a:pt x="248" y="397"/>
                    </a:cubicBezTo>
                    <a:cubicBezTo>
                      <a:pt x="248" y="397"/>
                      <a:pt x="248" y="397"/>
                      <a:pt x="248" y="397"/>
                    </a:cubicBezTo>
                    <a:cubicBezTo>
                      <a:pt x="251" y="399"/>
                      <a:pt x="253" y="400"/>
                      <a:pt x="256" y="401"/>
                    </a:cubicBezTo>
                    <a:cubicBezTo>
                      <a:pt x="256" y="401"/>
                      <a:pt x="256" y="401"/>
                      <a:pt x="256" y="401"/>
                    </a:cubicBezTo>
                    <a:cubicBezTo>
                      <a:pt x="259" y="402"/>
                      <a:pt x="261" y="403"/>
                      <a:pt x="263" y="404"/>
                    </a:cubicBezTo>
                    <a:cubicBezTo>
                      <a:pt x="264" y="405"/>
                      <a:pt x="264" y="405"/>
                      <a:pt x="264" y="405"/>
                    </a:cubicBezTo>
                    <a:cubicBezTo>
                      <a:pt x="265" y="407"/>
                      <a:pt x="266" y="408"/>
                      <a:pt x="269" y="410"/>
                    </a:cubicBezTo>
                    <a:cubicBezTo>
                      <a:pt x="269" y="410"/>
                      <a:pt x="269" y="410"/>
                      <a:pt x="269" y="410"/>
                    </a:cubicBezTo>
                    <a:cubicBezTo>
                      <a:pt x="272" y="411"/>
                      <a:pt x="274" y="412"/>
                      <a:pt x="277" y="413"/>
                    </a:cubicBezTo>
                    <a:cubicBezTo>
                      <a:pt x="280" y="413"/>
                      <a:pt x="283" y="413"/>
                      <a:pt x="287" y="414"/>
                    </a:cubicBezTo>
                    <a:cubicBezTo>
                      <a:pt x="287" y="414"/>
                      <a:pt x="288" y="414"/>
                      <a:pt x="289" y="414"/>
                    </a:cubicBezTo>
                    <a:cubicBezTo>
                      <a:pt x="291" y="415"/>
                      <a:pt x="294" y="415"/>
                      <a:pt x="296" y="416"/>
                    </a:cubicBezTo>
                    <a:cubicBezTo>
                      <a:pt x="296" y="417"/>
                      <a:pt x="296" y="417"/>
                      <a:pt x="296" y="418"/>
                    </a:cubicBezTo>
                    <a:cubicBezTo>
                      <a:pt x="301" y="416"/>
                      <a:pt x="305" y="415"/>
                      <a:pt x="309" y="414"/>
                    </a:cubicBezTo>
                    <a:cubicBezTo>
                      <a:pt x="310" y="413"/>
                      <a:pt x="311" y="413"/>
                      <a:pt x="312" y="413"/>
                    </a:cubicBezTo>
                    <a:cubicBezTo>
                      <a:pt x="315" y="412"/>
                      <a:pt x="318" y="411"/>
                      <a:pt x="321" y="410"/>
                    </a:cubicBezTo>
                    <a:cubicBezTo>
                      <a:pt x="323" y="409"/>
                      <a:pt x="323" y="406"/>
                      <a:pt x="324" y="405"/>
                    </a:cubicBezTo>
                    <a:cubicBezTo>
                      <a:pt x="326" y="402"/>
                      <a:pt x="330" y="400"/>
                      <a:pt x="334" y="399"/>
                    </a:cubicBezTo>
                    <a:cubicBezTo>
                      <a:pt x="338" y="398"/>
                      <a:pt x="342" y="398"/>
                      <a:pt x="345" y="398"/>
                    </a:cubicBezTo>
                    <a:cubicBezTo>
                      <a:pt x="345" y="398"/>
                      <a:pt x="346" y="398"/>
                      <a:pt x="346" y="398"/>
                    </a:cubicBezTo>
                    <a:cubicBezTo>
                      <a:pt x="347" y="398"/>
                      <a:pt x="347" y="398"/>
                      <a:pt x="347" y="398"/>
                    </a:cubicBezTo>
                    <a:cubicBezTo>
                      <a:pt x="350" y="398"/>
                      <a:pt x="354" y="398"/>
                      <a:pt x="357" y="399"/>
                    </a:cubicBezTo>
                    <a:cubicBezTo>
                      <a:pt x="359" y="399"/>
                      <a:pt x="361" y="400"/>
                      <a:pt x="363" y="403"/>
                    </a:cubicBezTo>
                    <a:cubicBezTo>
                      <a:pt x="363" y="403"/>
                      <a:pt x="363" y="403"/>
                      <a:pt x="363" y="403"/>
                    </a:cubicBezTo>
                    <a:cubicBezTo>
                      <a:pt x="364" y="406"/>
                      <a:pt x="365" y="409"/>
                      <a:pt x="366" y="412"/>
                    </a:cubicBezTo>
                    <a:cubicBezTo>
                      <a:pt x="366" y="415"/>
                      <a:pt x="367" y="419"/>
                      <a:pt x="367" y="421"/>
                    </a:cubicBezTo>
                    <a:cubicBezTo>
                      <a:pt x="367" y="422"/>
                      <a:pt x="367" y="423"/>
                      <a:pt x="368" y="424"/>
                    </a:cubicBezTo>
                    <a:cubicBezTo>
                      <a:pt x="368" y="426"/>
                      <a:pt x="369" y="428"/>
                      <a:pt x="369" y="430"/>
                    </a:cubicBezTo>
                    <a:cubicBezTo>
                      <a:pt x="370" y="433"/>
                      <a:pt x="371" y="436"/>
                      <a:pt x="373" y="438"/>
                    </a:cubicBezTo>
                    <a:cubicBezTo>
                      <a:pt x="373" y="438"/>
                      <a:pt x="373" y="438"/>
                      <a:pt x="373" y="438"/>
                    </a:cubicBezTo>
                    <a:cubicBezTo>
                      <a:pt x="374" y="441"/>
                      <a:pt x="377" y="441"/>
                      <a:pt x="381" y="441"/>
                    </a:cubicBezTo>
                    <a:cubicBezTo>
                      <a:pt x="381" y="441"/>
                      <a:pt x="382" y="441"/>
                      <a:pt x="382" y="441"/>
                    </a:cubicBezTo>
                    <a:cubicBezTo>
                      <a:pt x="385" y="442"/>
                      <a:pt x="387" y="442"/>
                      <a:pt x="390" y="442"/>
                    </a:cubicBezTo>
                    <a:cubicBezTo>
                      <a:pt x="394" y="443"/>
                      <a:pt x="397" y="443"/>
                      <a:pt x="400" y="444"/>
                    </a:cubicBezTo>
                    <a:cubicBezTo>
                      <a:pt x="403" y="444"/>
                      <a:pt x="406" y="445"/>
                      <a:pt x="409" y="445"/>
                    </a:cubicBezTo>
                    <a:cubicBezTo>
                      <a:pt x="411" y="446"/>
                      <a:pt x="412" y="446"/>
                      <a:pt x="414" y="446"/>
                    </a:cubicBezTo>
                    <a:cubicBezTo>
                      <a:pt x="415" y="446"/>
                      <a:pt x="416" y="446"/>
                      <a:pt x="417" y="447"/>
                    </a:cubicBezTo>
                    <a:cubicBezTo>
                      <a:pt x="418" y="448"/>
                      <a:pt x="418" y="448"/>
                      <a:pt x="418" y="448"/>
                    </a:cubicBezTo>
                    <a:cubicBezTo>
                      <a:pt x="421" y="450"/>
                      <a:pt x="422" y="451"/>
                      <a:pt x="424" y="451"/>
                    </a:cubicBezTo>
                    <a:cubicBezTo>
                      <a:pt x="425" y="451"/>
                      <a:pt x="426" y="450"/>
                      <a:pt x="426" y="450"/>
                    </a:cubicBezTo>
                    <a:cubicBezTo>
                      <a:pt x="427" y="450"/>
                      <a:pt x="427" y="450"/>
                      <a:pt x="428" y="450"/>
                    </a:cubicBezTo>
                    <a:cubicBezTo>
                      <a:pt x="431" y="449"/>
                      <a:pt x="434" y="449"/>
                      <a:pt x="436" y="449"/>
                    </a:cubicBezTo>
                    <a:cubicBezTo>
                      <a:pt x="437" y="449"/>
                      <a:pt x="438" y="449"/>
                      <a:pt x="439" y="449"/>
                    </a:cubicBezTo>
                    <a:cubicBezTo>
                      <a:pt x="441" y="449"/>
                      <a:pt x="442" y="449"/>
                      <a:pt x="444" y="450"/>
                    </a:cubicBezTo>
                    <a:cubicBezTo>
                      <a:pt x="446" y="450"/>
                      <a:pt x="447" y="450"/>
                      <a:pt x="449" y="450"/>
                    </a:cubicBezTo>
                    <a:cubicBezTo>
                      <a:pt x="453" y="450"/>
                      <a:pt x="457" y="450"/>
                      <a:pt x="460" y="450"/>
                    </a:cubicBezTo>
                    <a:cubicBezTo>
                      <a:pt x="461" y="450"/>
                      <a:pt x="462" y="450"/>
                      <a:pt x="462" y="450"/>
                    </a:cubicBezTo>
                    <a:cubicBezTo>
                      <a:pt x="463" y="450"/>
                      <a:pt x="463" y="450"/>
                      <a:pt x="463" y="450"/>
                    </a:cubicBezTo>
                    <a:cubicBezTo>
                      <a:pt x="465" y="451"/>
                      <a:pt x="465" y="452"/>
                      <a:pt x="467" y="454"/>
                    </a:cubicBezTo>
                    <a:cubicBezTo>
                      <a:pt x="467" y="454"/>
                      <a:pt x="467" y="454"/>
                      <a:pt x="467" y="454"/>
                    </a:cubicBezTo>
                    <a:cubicBezTo>
                      <a:pt x="469" y="456"/>
                      <a:pt x="472" y="457"/>
                      <a:pt x="475" y="457"/>
                    </a:cubicBezTo>
                    <a:cubicBezTo>
                      <a:pt x="478" y="458"/>
                      <a:pt x="481" y="459"/>
                      <a:pt x="483" y="459"/>
                    </a:cubicBezTo>
                    <a:cubicBezTo>
                      <a:pt x="484" y="459"/>
                      <a:pt x="484" y="459"/>
                      <a:pt x="484" y="459"/>
                    </a:cubicBezTo>
                    <a:cubicBezTo>
                      <a:pt x="484" y="459"/>
                      <a:pt x="485" y="459"/>
                      <a:pt x="485" y="459"/>
                    </a:cubicBezTo>
                    <a:cubicBezTo>
                      <a:pt x="487" y="459"/>
                      <a:pt x="490" y="459"/>
                      <a:pt x="492" y="458"/>
                    </a:cubicBezTo>
                    <a:cubicBezTo>
                      <a:pt x="492" y="457"/>
                      <a:pt x="492" y="457"/>
                      <a:pt x="492" y="456"/>
                    </a:cubicBezTo>
                    <a:cubicBezTo>
                      <a:pt x="492" y="456"/>
                      <a:pt x="492" y="455"/>
                      <a:pt x="492" y="455"/>
                    </a:cubicBezTo>
                    <a:cubicBezTo>
                      <a:pt x="492" y="454"/>
                      <a:pt x="492" y="454"/>
                      <a:pt x="492" y="454"/>
                    </a:cubicBezTo>
                    <a:cubicBezTo>
                      <a:pt x="493" y="453"/>
                      <a:pt x="493" y="452"/>
                      <a:pt x="493" y="451"/>
                    </a:cubicBezTo>
                    <a:cubicBezTo>
                      <a:pt x="493" y="450"/>
                      <a:pt x="493" y="450"/>
                      <a:pt x="493" y="450"/>
                    </a:cubicBezTo>
                    <a:cubicBezTo>
                      <a:pt x="494" y="449"/>
                      <a:pt x="494" y="449"/>
                      <a:pt x="494" y="448"/>
                    </a:cubicBezTo>
                    <a:cubicBezTo>
                      <a:pt x="494" y="446"/>
                      <a:pt x="494" y="446"/>
                      <a:pt x="494" y="446"/>
                    </a:cubicBezTo>
                    <a:cubicBezTo>
                      <a:pt x="496" y="441"/>
                      <a:pt x="497" y="436"/>
                      <a:pt x="498" y="431"/>
                    </a:cubicBezTo>
                    <a:cubicBezTo>
                      <a:pt x="499" y="425"/>
                      <a:pt x="500" y="424"/>
                      <a:pt x="504" y="422"/>
                    </a:cubicBezTo>
                    <a:cubicBezTo>
                      <a:pt x="505" y="421"/>
                      <a:pt x="505" y="421"/>
                      <a:pt x="505" y="421"/>
                    </a:cubicBezTo>
                    <a:cubicBezTo>
                      <a:pt x="506" y="421"/>
                      <a:pt x="506" y="420"/>
                      <a:pt x="507" y="419"/>
                    </a:cubicBezTo>
                    <a:cubicBezTo>
                      <a:pt x="508" y="419"/>
                      <a:pt x="508" y="419"/>
                      <a:pt x="508" y="419"/>
                    </a:cubicBezTo>
                    <a:cubicBezTo>
                      <a:pt x="509" y="418"/>
                      <a:pt x="510" y="417"/>
                      <a:pt x="511" y="416"/>
                    </a:cubicBezTo>
                    <a:cubicBezTo>
                      <a:pt x="513" y="414"/>
                      <a:pt x="515" y="414"/>
                      <a:pt x="518" y="413"/>
                    </a:cubicBezTo>
                    <a:cubicBezTo>
                      <a:pt x="529" y="411"/>
                      <a:pt x="529" y="411"/>
                      <a:pt x="529" y="411"/>
                    </a:cubicBezTo>
                    <a:cubicBezTo>
                      <a:pt x="530" y="411"/>
                      <a:pt x="531" y="411"/>
                      <a:pt x="532" y="411"/>
                    </a:cubicBezTo>
                    <a:cubicBezTo>
                      <a:pt x="534" y="411"/>
                      <a:pt x="535" y="411"/>
                      <a:pt x="536" y="411"/>
                    </a:cubicBezTo>
                    <a:cubicBezTo>
                      <a:pt x="537" y="404"/>
                      <a:pt x="537" y="404"/>
                      <a:pt x="537" y="404"/>
                    </a:cubicBezTo>
                    <a:cubicBezTo>
                      <a:pt x="538" y="402"/>
                      <a:pt x="538" y="401"/>
                      <a:pt x="539" y="399"/>
                    </a:cubicBezTo>
                    <a:cubicBezTo>
                      <a:pt x="538" y="399"/>
                      <a:pt x="538" y="399"/>
                      <a:pt x="538" y="399"/>
                    </a:cubicBezTo>
                    <a:cubicBezTo>
                      <a:pt x="537" y="399"/>
                      <a:pt x="537" y="399"/>
                      <a:pt x="537" y="399"/>
                    </a:cubicBezTo>
                    <a:cubicBezTo>
                      <a:pt x="536" y="399"/>
                      <a:pt x="536" y="399"/>
                      <a:pt x="535" y="399"/>
                    </a:cubicBezTo>
                    <a:cubicBezTo>
                      <a:pt x="534" y="399"/>
                      <a:pt x="534" y="399"/>
                      <a:pt x="534" y="399"/>
                    </a:cubicBezTo>
                    <a:cubicBezTo>
                      <a:pt x="533" y="399"/>
                      <a:pt x="533" y="399"/>
                      <a:pt x="532" y="399"/>
                    </a:cubicBezTo>
                    <a:cubicBezTo>
                      <a:pt x="532" y="399"/>
                      <a:pt x="532" y="399"/>
                      <a:pt x="532" y="399"/>
                    </a:cubicBezTo>
                    <a:cubicBezTo>
                      <a:pt x="528" y="399"/>
                      <a:pt x="526" y="397"/>
                      <a:pt x="525" y="393"/>
                    </a:cubicBezTo>
                    <a:cubicBezTo>
                      <a:pt x="524" y="391"/>
                      <a:pt x="525" y="389"/>
                      <a:pt x="525" y="387"/>
                    </a:cubicBezTo>
                    <a:cubicBezTo>
                      <a:pt x="525" y="386"/>
                      <a:pt x="525" y="386"/>
                      <a:pt x="525" y="386"/>
                    </a:cubicBezTo>
                    <a:cubicBezTo>
                      <a:pt x="525" y="375"/>
                      <a:pt x="525" y="375"/>
                      <a:pt x="525" y="375"/>
                    </a:cubicBezTo>
                    <a:cubicBezTo>
                      <a:pt x="525" y="374"/>
                      <a:pt x="525" y="373"/>
                      <a:pt x="525" y="372"/>
                    </a:cubicBezTo>
                    <a:cubicBezTo>
                      <a:pt x="525" y="370"/>
                      <a:pt x="526" y="369"/>
                      <a:pt x="526" y="368"/>
                    </a:cubicBezTo>
                    <a:cubicBezTo>
                      <a:pt x="525" y="368"/>
                      <a:pt x="524" y="367"/>
                      <a:pt x="524" y="367"/>
                    </a:cubicBezTo>
                    <a:cubicBezTo>
                      <a:pt x="523" y="367"/>
                      <a:pt x="523" y="367"/>
                      <a:pt x="523" y="367"/>
                    </a:cubicBezTo>
                    <a:cubicBezTo>
                      <a:pt x="522" y="366"/>
                      <a:pt x="520" y="366"/>
                      <a:pt x="519" y="365"/>
                    </a:cubicBezTo>
                    <a:cubicBezTo>
                      <a:pt x="518" y="365"/>
                      <a:pt x="516" y="364"/>
                      <a:pt x="515" y="364"/>
                    </a:cubicBezTo>
                    <a:cubicBezTo>
                      <a:pt x="515" y="364"/>
                      <a:pt x="514" y="363"/>
                      <a:pt x="513" y="363"/>
                    </a:cubicBezTo>
                    <a:cubicBezTo>
                      <a:pt x="512" y="363"/>
                      <a:pt x="512" y="363"/>
                      <a:pt x="512" y="363"/>
                    </a:cubicBezTo>
                    <a:cubicBezTo>
                      <a:pt x="511" y="362"/>
                      <a:pt x="510" y="362"/>
                      <a:pt x="509" y="361"/>
                    </a:cubicBezTo>
                    <a:cubicBezTo>
                      <a:pt x="506" y="360"/>
                      <a:pt x="502" y="358"/>
                      <a:pt x="500" y="355"/>
                    </a:cubicBezTo>
                    <a:cubicBezTo>
                      <a:pt x="497" y="351"/>
                      <a:pt x="494" y="348"/>
                      <a:pt x="491" y="344"/>
                    </a:cubicBezTo>
                    <a:cubicBezTo>
                      <a:pt x="491" y="343"/>
                      <a:pt x="491" y="343"/>
                      <a:pt x="491" y="343"/>
                    </a:cubicBezTo>
                    <a:cubicBezTo>
                      <a:pt x="485" y="335"/>
                      <a:pt x="478" y="327"/>
                      <a:pt x="472" y="318"/>
                    </a:cubicBezTo>
                    <a:cubicBezTo>
                      <a:pt x="472" y="317"/>
                      <a:pt x="472" y="317"/>
                      <a:pt x="472" y="317"/>
                    </a:cubicBezTo>
                    <a:cubicBezTo>
                      <a:pt x="466" y="316"/>
                      <a:pt x="466" y="316"/>
                      <a:pt x="466" y="316"/>
                    </a:cubicBezTo>
                    <a:cubicBezTo>
                      <a:pt x="471" y="313"/>
                      <a:pt x="471" y="313"/>
                      <a:pt x="471" y="313"/>
                    </a:cubicBezTo>
                    <a:cubicBezTo>
                      <a:pt x="471" y="312"/>
                      <a:pt x="471" y="312"/>
                      <a:pt x="471" y="312"/>
                    </a:cubicBezTo>
                    <a:cubicBezTo>
                      <a:pt x="472" y="311"/>
                      <a:pt x="472" y="311"/>
                      <a:pt x="472" y="311"/>
                    </a:cubicBezTo>
                    <a:cubicBezTo>
                      <a:pt x="473" y="310"/>
                      <a:pt x="475" y="308"/>
                      <a:pt x="476" y="306"/>
                    </a:cubicBezTo>
                    <a:cubicBezTo>
                      <a:pt x="482" y="299"/>
                      <a:pt x="482" y="299"/>
                      <a:pt x="482" y="299"/>
                    </a:cubicBezTo>
                    <a:cubicBezTo>
                      <a:pt x="484" y="298"/>
                      <a:pt x="485" y="297"/>
                      <a:pt x="486" y="295"/>
                    </a:cubicBezTo>
                    <a:cubicBezTo>
                      <a:pt x="487" y="294"/>
                      <a:pt x="487" y="294"/>
                      <a:pt x="487" y="294"/>
                    </a:cubicBezTo>
                    <a:cubicBezTo>
                      <a:pt x="488" y="293"/>
                      <a:pt x="488" y="292"/>
                      <a:pt x="489" y="292"/>
                    </a:cubicBezTo>
                    <a:cubicBezTo>
                      <a:pt x="489" y="291"/>
                      <a:pt x="490" y="290"/>
                      <a:pt x="491" y="289"/>
                    </a:cubicBezTo>
                    <a:cubicBezTo>
                      <a:pt x="493" y="287"/>
                      <a:pt x="495" y="285"/>
                      <a:pt x="496" y="283"/>
                    </a:cubicBezTo>
                    <a:cubicBezTo>
                      <a:pt x="498" y="280"/>
                      <a:pt x="498" y="279"/>
                      <a:pt x="498" y="277"/>
                    </a:cubicBezTo>
                    <a:cubicBezTo>
                      <a:pt x="498" y="277"/>
                      <a:pt x="497" y="276"/>
                      <a:pt x="497" y="276"/>
                    </a:cubicBezTo>
                    <a:cubicBezTo>
                      <a:pt x="497" y="275"/>
                      <a:pt x="496" y="274"/>
                      <a:pt x="496" y="274"/>
                    </a:cubicBezTo>
                    <a:cubicBezTo>
                      <a:pt x="493" y="270"/>
                      <a:pt x="493" y="270"/>
                      <a:pt x="493" y="270"/>
                    </a:cubicBezTo>
                    <a:cubicBezTo>
                      <a:pt x="493" y="270"/>
                      <a:pt x="493" y="269"/>
                      <a:pt x="492" y="269"/>
                    </a:cubicBezTo>
                    <a:cubicBezTo>
                      <a:pt x="477" y="267"/>
                      <a:pt x="477" y="267"/>
                      <a:pt x="477" y="267"/>
                    </a:cubicBezTo>
                    <a:cubicBezTo>
                      <a:pt x="477" y="267"/>
                      <a:pt x="476" y="267"/>
                      <a:pt x="476" y="267"/>
                    </a:cubicBezTo>
                    <a:cubicBezTo>
                      <a:pt x="475" y="267"/>
                      <a:pt x="471" y="267"/>
                      <a:pt x="470" y="263"/>
                    </a:cubicBezTo>
                    <a:cubicBezTo>
                      <a:pt x="470" y="263"/>
                      <a:pt x="470" y="262"/>
                      <a:pt x="470" y="261"/>
                    </a:cubicBezTo>
                    <a:cubicBezTo>
                      <a:pt x="469" y="260"/>
                      <a:pt x="469" y="259"/>
                      <a:pt x="470" y="258"/>
                    </a:cubicBezTo>
                    <a:cubicBezTo>
                      <a:pt x="470" y="257"/>
                      <a:pt x="470" y="257"/>
                      <a:pt x="470" y="257"/>
                    </a:cubicBezTo>
                    <a:cubicBezTo>
                      <a:pt x="470" y="257"/>
                      <a:pt x="470" y="256"/>
                      <a:pt x="470" y="256"/>
                    </a:cubicBezTo>
                    <a:cubicBezTo>
                      <a:pt x="469" y="250"/>
                      <a:pt x="469" y="250"/>
                      <a:pt x="469" y="250"/>
                    </a:cubicBezTo>
                    <a:cubicBezTo>
                      <a:pt x="469" y="248"/>
                      <a:pt x="469" y="246"/>
                      <a:pt x="470" y="243"/>
                    </a:cubicBezTo>
                    <a:cubicBezTo>
                      <a:pt x="470" y="242"/>
                      <a:pt x="470" y="241"/>
                      <a:pt x="470" y="239"/>
                    </a:cubicBezTo>
                    <a:cubicBezTo>
                      <a:pt x="470" y="238"/>
                      <a:pt x="470" y="237"/>
                      <a:pt x="469" y="237"/>
                    </a:cubicBezTo>
                    <a:cubicBezTo>
                      <a:pt x="469" y="234"/>
                      <a:pt x="469" y="234"/>
                      <a:pt x="469" y="234"/>
                    </a:cubicBezTo>
                    <a:cubicBezTo>
                      <a:pt x="468" y="234"/>
                      <a:pt x="468" y="233"/>
                      <a:pt x="468" y="232"/>
                    </a:cubicBezTo>
                    <a:cubicBezTo>
                      <a:pt x="465" y="222"/>
                      <a:pt x="465" y="222"/>
                      <a:pt x="465" y="222"/>
                    </a:cubicBezTo>
                    <a:cubicBezTo>
                      <a:pt x="465" y="221"/>
                      <a:pt x="465" y="220"/>
                      <a:pt x="465" y="220"/>
                    </a:cubicBezTo>
                    <a:cubicBezTo>
                      <a:pt x="463" y="212"/>
                      <a:pt x="463" y="212"/>
                      <a:pt x="463" y="212"/>
                    </a:cubicBezTo>
                    <a:cubicBezTo>
                      <a:pt x="463" y="208"/>
                      <a:pt x="466" y="205"/>
                      <a:pt x="469" y="201"/>
                    </a:cubicBezTo>
                    <a:cubicBezTo>
                      <a:pt x="469" y="201"/>
                      <a:pt x="469" y="201"/>
                      <a:pt x="469" y="201"/>
                    </a:cubicBezTo>
                    <a:cubicBezTo>
                      <a:pt x="466" y="201"/>
                      <a:pt x="464" y="200"/>
                      <a:pt x="463" y="198"/>
                    </a:cubicBezTo>
                    <a:cubicBezTo>
                      <a:pt x="462" y="197"/>
                      <a:pt x="461" y="195"/>
                      <a:pt x="461" y="193"/>
                    </a:cubicBezTo>
                    <a:cubicBezTo>
                      <a:pt x="461" y="192"/>
                      <a:pt x="461" y="192"/>
                      <a:pt x="461" y="192"/>
                    </a:cubicBezTo>
                    <a:cubicBezTo>
                      <a:pt x="460" y="191"/>
                      <a:pt x="460" y="189"/>
                      <a:pt x="460" y="188"/>
                    </a:cubicBezTo>
                    <a:cubicBezTo>
                      <a:pt x="460" y="184"/>
                      <a:pt x="461" y="182"/>
                      <a:pt x="461" y="181"/>
                    </a:cubicBezTo>
                    <a:cubicBezTo>
                      <a:pt x="461" y="180"/>
                      <a:pt x="461" y="180"/>
                      <a:pt x="461" y="180"/>
                    </a:cubicBezTo>
                    <a:cubicBezTo>
                      <a:pt x="459" y="181"/>
                      <a:pt x="459" y="181"/>
                      <a:pt x="459" y="181"/>
                    </a:cubicBezTo>
                    <a:cubicBezTo>
                      <a:pt x="469" y="171"/>
                      <a:pt x="469" y="171"/>
                      <a:pt x="469" y="171"/>
                    </a:cubicBezTo>
                    <a:cubicBezTo>
                      <a:pt x="469" y="171"/>
                      <a:pt x="468" y="170"/>
                      <a:pt x="468" y="170"/>
                    </a:cubicBezTo>
                    <a:cubicBezTo>
                      <a:pt x="465" y="167"/>
                      <a:pt x="465" y="167"/>
                      <a:pt x="465" y="167"/>
                    </a:cubicBezTo>
                    <a:cubicBezTo>
                      <a:pt x="467" y="165"/>
                      <a:pt x="467" y="165"/>
                      <a:pt x="467" y="165"/>
                    </a:cubicBezTo>
                    <a:cubicBezTo>
                      <a:pt x="469" y="163"/>
                      <a:pt x="470" y="162"/>
                      <a:pt x="472" y="160"/>
                    </a:cubicBezTo>
                    <a:cubicBezTo>
                      <a:pt x="474" y="159"/>
                      <a:pt x="474" y="159"/>
                      <a:pt x="474" y="159"/>
                    </a:cubicBezTo>
                    <a:cubicBezTo>
                      <a:pt x="476" y="157"/>
                      <a:pt x="476" y="157"/>
                      <a:pt x="476" y="155"/>
                    </a:cubicBezTo>
                    <a:cubicBezTo>
                      <a:pt x="477" y="153"/>
                      <a:pt x="477" y="153"/>
                      <a:pt x="477" y="153"/>
                    </a:cubicBezTo>
                    <a:cubicBezTo>
                      <a:pt x="477" y="152"/>
                      <a:pt x="477" y="152"/>
                      <a:pt x="477" y="152"/>
                    </a:cubicBezTo>
                    <a:cubicBezTo>
                      <a:pt x="477" y="151"/>
                      <a:pt x="477" y="151"/>
                      <a:pt x="477" y="151"/>
                    </a:cubicBezTo>
                    <a:cubicBezTo>
                      <a:pt x="478" y="150"/>
                      <a:pt x="478" y="149"/>
                      <a:pt x="478" y="148"/>
                    </a:cubicBezTo>
                    <a:cubicBezTo>
                      <a:pt x="481" y="138"/>
                      <a:pt x="481" y="138"/>
                      <a:pt x="481" y="138"/>
                    </a:cubicBezTo>
                    <a:cubicBezTo>
                      <a:pt x="484" y="134"/>
                      <a:pt x="484" y="134"/>
                      <a:pt x="484" y="134"/>
                    </a:cubicBezTo>
                    <a:cubicBezTo>
                      <a:pt x="484" y="134"/>
                      <a:pt x="484" y="134"/>
                      <a:pt x="484" y="134"/>
                    </a:cubicBezTo>
                    <a:cubicBezTo>
                      <a:pt x="483" y="134"/>
                      <a:pt x="483" y="133"/>
                      <a:pt x="483" y="133"/>
                    </a:cubicBezTo>
                    <a:cubicBezTo>
                      <a:pt x="482" y="131"/>
                      <a:pt x="482" y="131"/>
                      <a:pt x="482" y="131"/>
                    </a:cubicBezTo>
                    <a:cubicBezTo>
                      <a:pt x="482" y="130"/>
                      <a:pt x="482" y="129"/>
                      <a:pt x="482" y="128"/>
                    </a:cubicBezTo>
                    <a:cubicBezTo>
                      <a:pt x="481" y="128"/>
                      <a:pt x="481" y="127"/>
                      <a:pt x="481" y="127"/>
                    </a:cubicBezTo>
                    <a:cubicBezTo>
                      <a:pt x="480" y="124"/>
                      <a:pt x="480" y="124"/>
                      <a:pt x="480" y="124"/>
                    </a:cubicBezTo>
                    <a:cubicBezTo>
                      <a:pt x="479" y="120"/>
                      <a:pt x="479" y="117"/>
                      <a:pt x="479" y="114"/>
                    </a:cubicBezTo>
                    <a:cubicBezTo>
                      <a:pt x="479" y="113"/>
                      <a:pt x="479" y="113"/>
                      <a:pt x="479" y="113"/>
                    </a:cubicBezTo>
                    <a:cubicBezTo>
                      <a:pt x="479" y="112"/>
                      <a:pt x="479" y="111"/>
                      <a:pt x="479" y="110"/>
                    </a:cubicBezTo>
                    <a:cubicBezTo>
                      <a:pt x="479" y="109"/>
                      <a:pt x="479" y="109"/>
                      <a:pt x="479" y="109"/>
                    </a:cubicBezTo>
                    <a:cubicBezTo>
                      <a:pt x="480" y="107"/>
                      <a:pt x="480" y="104"/>
                      <a:pt x="479" y="102"/>
                    </a:cubicBezTo>
                    <a:cubicBezTo>
                      <a:pt x="479" y="102"/>
                      <a:pt x="479" y="102"/>
                      <a:pt x="479" y="102"/>
                    </a:cubicBezTo>
                    <a:cubicBezTo>
                      <a:pt x="478" y="101"/>
                      <a:pt x="477" y="101"/>
                      <a:pt x="475" y="101"/>
                    </a:cubicBezTo>
                    <a:cubicBezTo>
                      <a:pt x="474" y="101"/>
                      <a:pt x="474" y="101"/>
                      <a:pt x="473" y="101"/>
                    </a:cubicBezTo>
                    <a:cubicBezTo>
                      <a:pt x="470" y="102"/>
                      <a:pt x="470" y="102"/>
                      <a:pt x="470" y="102"/>
                    </a:cubicBezTo>
                    <a:cubicBezTo>
                      <a:pt x="468" y="102"/>
                      <a:pt x="467" y="102"/>
                      <a:pt x="465" y="102"/>
                    </a:cubicBezTo>
                    <a:cubicBezTo>
                      <a:pt x="465" y="106"/>
                      <a:pt x="465" y="106"/>
                      <a:pt x="465" y="106"/>
                    </a:cubicBezTo>
                    <a:cubicBezTo>
                      <a:pt x="464" y="102"/>
                      <a:pt x="464" y="102"/>
                      <a:pt x="464" y="102"/>
                    </a:cubicBezTo>
                    <a:cubicBezTo>
                      <a:pt x="463" y="102"/>
                      <a:pt x="463" y="102"/>
                      <a:pt x="463" y="102"/>
                    </a:cubicBezTo>
                    <a:cubicBezTo>
                      <a:pt x="461" y="102"/>
                      <a:pt x="460" y="101"/>
                      <a:pt x="458" y="101"/>
                    </a:cubicBezTo>
                    <a:cubicBezTo>
                      <a:pt x="457" y="101"/>
                      <a:pt x="457" y="100"/>
                      <a:pt x="456" y="100"/>
                    </a:cubicBezTo>
                    <a:cubicBezTo>
                      <a:pt x="456" y="99"/>
                      <a:pt x="456" y="99"/>
                      <a:pt x="456" y="99"/>
                    </a:cubicBezTo>
                    <a:cubicBezTo>
                      <a:pt x="455" y="98"/>
                      <a:pt x="454" y="97"/>
                      <a:pt x="453" y="96"/>
                    </a:cubicBezTo>
                    <a:cubicBezTo>
                      <a:pt x="452" y="94"/>
                      <a:pt x="452" y="94"/>
                      <a:pt x="452" y="94"/>
                    </a:cubicBezTo>
                    <a:cubicBezTo>
                      <a:pt x="451" y="93"/>
                      <a:pt x="450" y="92"/>
                      <a:pt x="450" y="91"/>
                    </a:cubicBezTo>
                    <a:cubicBezTo>
                      <a:pt x="449" y="91"/>
                      <a:pt x="449" y="91"/>
                      <a:pt x="449" y="91"/>
                    </a:cubicBezTo>
                    <a:cubicBezTo>
                      <a:pt x="449" y="90"/>
                      <a:pt x="449" y="90"/>
                      <a:pt x="448" y="89"/>
                    </a:cubicBezTo>
                    <a:cubicBezTo>
                      <a:pt x="448" y="89"/>
                      <a:pt x="448" y="89"/>
                      <a:pt x="448" y="89"/>
                    </a:cubicBezTo>
                    <a:cubicBezTo>
                      <a:pt x="446" y="88"/>
                      <a:pt x="444" y="87"/>
                      <a:pt x="441" y="87"/>
                    </a:cubicBezTo>
                    <a:cubicBezTo>
                      <a:pt x="441" y="87"/>
                      <a:pt x="441" y="87"/>
                      <a:pt x="441" y="87"/>
                    </a:cubicBezTo>
                    <a:cubicBezTo>
                      <a:pt x="440" y="86"/>
                      <a:pt x="439" y="86"/>
                      <a:pt x="438" y="86"/>
                    </a:cubicBezTo>
                    <a:cubicBezTo>
                      <a:pt x="437" y="86"/>
                      <a:pt x="437" y="86"/>
                      <a:pt x="437" y="86"/>
                    </a:cubicBezTo>
                    <a:cubicBezTo>
                      <a:pt x="436" y="85"/>
                      <a:pt x="436" y="85"/>
                      <a:pt x="436" y="85"/>
                    </a:cubicBezTo>
                    <a:cubicBezTo>
                      <a:pt x="436" y="84"/>
                      <a:pt x="436" y="84"/>
                      <a:pt x="436" y="84"/>
                    </a:cubicBezTo>
                    <a:cubicBezTo>
                      <a:pt x="435" y="83"/>
                      <a:pt x="434" y="83"/>
                      <a:pt x="434" y="82"/>
                    </a:cubicBezTo>
                    <a:cubicBezTo>
                      <a:pt x="433" y="79"/>
                      <a:pt x="433" y="79"/>
                      <a:pt x="433" y="79"/>
                    </a:cubicBezTo>
                    <a:cubicBezTo>
                      <a:pt x="432" y="78"/>
                      <a:pt x="431" y="76"/>
                      <a:pt x="430" y="74"/>
                    </a:cubicBezTo>
                    <a:cubicBezTo>
                      <a:pt x="429" y="74"/>
                      <a:pt x="429" y="74"/>
                      <a:pt x="429" y="74"/>
                    </a:cubicBezTo>
                    <a:cubicBezTo>
                      <a:pt x="427" y="71"/>
                      <a:pt x="424" y="70"/>
                      <a:pt x="419" y="69"/>
                    </a:cubicBezTo>
                    <a:cubicBezTo>
                      <a:pt x="419" y="69"/>
                      <a:pt x="418" y="69"/>
                      <a:pt x="418" y="69"/>
                    </a:cubicBezTo>
                    <a:cubicBezTo>
                      <a:pt x="417" y="69"/>
                      <a:pt x="416" y="69"/>
                      <a:pt x="414" y="69"/>
                    </a:cubicBezTo>
                    <a:cubicBezTo>
                      <a:pt x="407" y="69"/>
                      <a:pt x="407" y="69"/>
                      <a:pt x="407" y="69"/>
                    </a:cubicBezTo>
                    <a:cubicBezTo>
                      <a:pt x="407" y="69"/>
                      <a:pt x="407" y="69"/>
                      <a:pt x="407" y="69"/>
                    </a:cubicBezTo>
                    <a:cubicBezTo>
                      <a:pt x="407" y="69"/>
                      <a:pt x="406" y="69"/>
                      <a:pt x="406" y="69"/>
                    </a:cubicBezTo>
                    <a:cubicBezTo>
                      <a:pt x="403" y="69"/>
                      <a:pt x="403" y="69"/>
                      <a:pt x="403" y="69"/>
                    </a:cubicBezTo>
                    <a:cubicBezTo>
                      <a:pt x="403" y="69"/>
                      <a:pt x="403" y="69"/>
                      <a:pt x="403" y="69"/>
                    </a:cubicBezTo>
                    <a:cubicBezTo>
                      <a:pt x="403" y="69"/>
                      <a:pt x="402" y="69"/>
                      <a:pt x="402" y="69"/>
                    </a:cubicBezTo>
                    <a:cubicBezTo>
                      <a:pt x="400" y="69"/>
                      <a:pt x="400" y="69"/>
                      <a:pt x="399" y="68"/>
                    </a:cubicBezTo>
                    <a:cubicBezTo>
                      <a:pt x="398" y="68"/>
                      <a:pt x="397" y="68"/>
                      <a:pt x="397" y="67"/>
                    </a:cubicBezTo>
                    <a:cubicBezTo>
                      <a:pt x="392" y="64"/>
                      <a:pt x="392" y="64"/>
                      <a:pt x="392" y="64"/>
                    </a:cubicBezTo>
                    <a:cubicBezTo>
                      <a:pt x="391" y="63"/>
                      <a:pt x="390" y="62"/>
                      <a:pt x="389" y="62"/>
                    </a:cubicBezTo>
                    <a:cubicBezTo>
                      <a:pt x="387" y="61"/>
                      <a:pt x="387" y="61"/>
                      <a:pt x="387" y="61"/>
                    </a:cubicBezTo>
                    <a:cubicBezTo>
                      <a:pt x="386" y="61"/>
                      <a:pt x="385" y="61"/>
                      <a:pt x="384" y="61"/>
                    </a:cubicBezTo>
                    <a:cubicBezTo>
                      <a:pt x="382" y="60"/>
                      <a:pt x="381" y="60"/>
                      <a:pt x="378" y="60"/>
                    </a:cubicBezTo>
                    <a:cubicBezTo>
                      <a:pt x="377" y="59"/>
                      <a:pt x="377" y="59"/>
                      <a:pt x="377" y="59"/>
                    </a:cubicBezTo>
                    <a:cubicBezTo>
                      <a:pt x="374" y="59"/>
                      <a:pt x="373" y="57"/>
                      <a:pt x="371" y="55"/>
                    </a:cubicBezTo>
                    <a:cubicBezTo>
                      <a:pt x="371" y="54"/>
                      <a:pt x="371" y="54"/>
                      <a:pt x="371" y="54"/>
                    </a:cubicBezTo>
                    <a:cubicBezTo>
                      <a:pt x="364" y="57"/>
                      <a:pt x="364" y="57"/>
                      <a:pt x="364" y="57"/>
                    </a:cubicBezTo>
                    <a:cubicBezTo>
                      <a:pt x="370" y="53"/>
                      <a:pt x="370" y="53"/>
                      <a:pt x="370" y="53"/>
                    </a:cubicBezTo>
                    <a:cubicBezTo>
                      <a:pt x="370" y="52"/>
                      <a:pt x="370" y="52"/>
                      <a:pt x="370" y="52"/>
                    </a:cubicBezTo>
                    <a:cubicBezTo>
                      <a:pt x="369" y="49"/>
                      <a:pt x="369" y="49"/>
                      <a:pt x="368" y="49"/>
                    </a:cubicBezTo>
                    <a:cubicBezTo>
                      <a:pt x="367" y="49"/>
                      <a:pt x="365" y="49"/>
                      <a:pt x="364" y="49"/>
                    </a:cubicBezTo>
                    <a:cubicBezTo>
                      <a:pt x="363" y="49"/>
                      <a:pt x="363" y="49"/>
                      <a:pt x="363" y="49"/>
                    </a:cubicBezTo>
                    <a:cubicBezTo>
                      <a:pt x="361" y="49"/>
                      <a:pt x="360" y="48"/>
                      <a:pt x="359" y="48"/>
                    </a:cubicBezTo>
                    <a:cubicBezTo>
                      <a:pt x="358" y="48"/>
                      <a:pt x="358" y="48"/>
                      <a:pt x="358" y="48"/>
                    </a:cubicBezTo>
                    <a:cubicBezTo>
                      <a:pt x="357" y="48"/>
                      <a:pt x="357" y="48"/>
                      <a:pt x="356" y="48"/>
                    </a:cubicBezTo>
                    <a:cubicBezTo>
                      <a:pt x="355" y="48"/>
                      <a:pt x="353" y="48"/>
                      <a:pt x="351" y="49"/>
                    </a:cubicBezTo>
                    <a:cubicBezTo>
                      <a:pt x="350" y="49"/>
                      <a:pt x="350" y="49"/>
                      <a:pt x="350" y="49"/>
                    </a:cubicBezTo>
                    <a:cubicBezTo>
                      <a:pt x="350" y="49"/>
                      <a:pt x="350" y="49"/>
                      <a:pt x="350" y="49"/>
                    </a:cubicBezTo>
                    <a:cubicBezTo>
                      <a:pt x="350" y="49"/>
                      <a:pt x="350" y="49"/>
                      <a:pt x="350" y="49"/>
                    </a:cubicBezTo>
                    <a:cubicBezTo>
                      <a:pt x="346" y="53"/>
                      <a:pt x="345" y="55"/>
                      <a:pt x="341" y="55"/>
                    </a:cubicBezTo>
                    <a:cubicBezTo>
                      <a:pt x="340" y="55"/>
                      <a:pt x="340" y="55"/>
                      <a:pt x="340" y="55"/>
                    </a:cubicBezTo>
                    <a:cubicBezTo>
                      <a:pt x="339" y="60"/>
                      <a:pt x="339" y="60"/>
                      <a:pt x="339" y="60"/>
                    </a:cubicBezTo>
                    <a:cubicBezTo>
                      <a:pt x="338" y="55"/>
                      <a:pt x="338" y="55"/>
                      <a:pt x="338" y="55"/>
                    </a:cubicBezTo>
                    <a:cubicBezTo>
                      <a:pt x="336" y="55"/>
                      <a:pt x="334" y="54"/>
                      <a:pt x="333" y="54"/>
                    </a:cubicBezTo>
                    <a:cubicBezTo>
                      <a:pt x="332" y="54"/>
                      <a:pt x="331" y="54"/>
                      <a:pt x="330" y="55"/>
                    </a:cubicBezTo>
                    <a:cubicBezTo>
                      <a:pt x="325" y="55"/>
                      <a:pt x="321" y="56"/>
                      <a:pt x="317" y="57"/>
                    </a:cubicBezTo>
                    <a:cubicBezTo>
                      <a:pt x="281" y="94"/>
                      <a:pt x="281" y="94"/>
                      <a:pt x="281" y="94"/>
                    </a:cubicBezTo>
                    <a:cubicBezTo>
                      <a:pt x="280" y="93"/>
                      <a:pt x="280" y="93"/>
                      <a:pt x="280" y="93"/>
                    </a:cubicBezTo>
                    <a:cubicBezTo>
                      <a:pt x="279" y="93"/>
                      <a:pt x="278" y="93"/>
                      <a:pt x="277" y="93"/>
                    </a:cubicBezTo>
                    <a:cubicBezTo>
                      <a:pt x="276" y="93"/>
                      <a:pt x="276" y="93"/>
                      <a:pt x="275" y="93"/>
                    </a:cubicBezTo>
                    <a:cubicBezTo>
                      <a:pt x="273" y="93"/>
                      <a:pt x="271" y="92"/>
                      <a:pt x="268" y="91"/>
                    </a:cubicBezTo>
                    <a:cubicBezTo>
                      <a:pt x="269" y="91"/>
                      <a:pt x="269" y="91"/>
                      <a:pt x="270" y="91"/>
                    </a:cubicBezTo>
                    <a:cubicBezTo>
                      <a:pt x="271" y="91"/>
                      <a:pt x="273" y="91"/>
                      <a:pt x="275" y="90"/>
                    </a:cubicBezTo>
                    <a:cubicBezTo>
                      <a:pt x="273" y="90"/>
                      <a:pt x="271" y="90"/>
                      <a:pt x="268" y="91"/>
                    </a:cubicBezTo>
                    <a:cubicBezTo>
                      <a:pt x="264" y="91"/>
                      <a:pt x="260" y="92"/>
                      <a:pt x="255" y="93"/>
                    </a:cubicBezTo>
                    <a:cubicBezTo>
                      <a:pt x="250" y="93"/>
                      <a:pt x="246" y="94"/>
                      <a:pt x="241" y="96"/>
                    </a:cubicBezTo>
                    <a:cubicBezTo>
                      <a:pt x="239" y="96"/>
                      <a:pt x="237" y="97"/>
                      <a:pt x="234" y="97"/>
                    </a:cubicBezTo>
                    <a:cubicBezTo>
                      <a:pt x="232" y="98"/>
                      <a:pt x="229" y="98"/>
                      <a:pt x="227" y="99"/>
                    </a:cubicBezTo>
                    <a:cubicBezTo>
                      <a:pt x="224" y="99"/>
                      <a:pt x="222" y="100"/>
                      <a:pt x="219" y="100"/>
                    </a:cubicBezTo>
                    <a:cubicBezTo>
                      <a:pt x="218" y="100"/>
                      <a:pt x="217" y="100"/>
                      <a:pt x="215" y="99"/>
                    </a:cubicBezTo>
                    <a:cubicBezTo>
                      <a:pt x="214" y="99"/>
                      <a:pt x="213" y="99"/>
                      <a:pt x="211" y="99"/>
                    </a:cubicBezTo>
                    <a:cubicBezTo>
                      <a:pt x="210" y="98"/>
                      <a:pt x="208" y="98"/>
                      <a:pt x="206" y="97"/>
                    </a:cubicBezTo>
                    <a:cubicBezTo>
                      <a:pt x="203" y="97"/>
                      <a:pt x="201" y="96"/>
                      <a:pt x="198" y="95"/>
                    </a:cubicBezTo>
                    <a:cubicBezTo>
                      <a:pt x="195" y="94"/>
                      <a:pt x="193" y="93"/>
                      <a:pt x="190" y="92"/>
                    </a:cubicBezTo>
                    <a:cubicBezTo>
                      <a:pt x="190" y="92"/>
                      <a:pt x="190" y="92"/>
                      <a:pt x="190" y="92"/>
                    </a:cubicBezTo>
                    <a:cubicBezTo>
                      <a:pt x="188" y="91"/>
                      <a:pt x="185" y="90"/>
                      <a:pt x="183" y="88"/>
                    </a:cubicBezTo>
                    <a:cubicBezTo>
                      <a:pt x="180" y="87"/>
                      <a:pt x="178" y="85"/>
                      <a:pt x="176" y="83"/>
                    </a:cubicBezTo>
                    <a:cubicBezTo>
                      <a:pt x="175" y="82"/>
                      <a:pt x="174" y="81"/>
                      <a:pt x="173" y="80"/>
                    </a:cubicBezTo>
                    <a:cubicBezTo>
                      <a:pt x="173" y="79"/>
                      <a:pt x="172" y="78"/>
                      <a:pt x="171" y="77"/>
                    </a:cubicBezTo>
                    <a:cubicBezTo>
                      <a:pt x="169" y="76"/>
                      <a:pt x="167" y="74"/>
                      <a:pt x="164" y="74"/>
                    </a:cubicBezTo>
                    <a:cubicBezTo>
                      <a:pt x="161" y="73"/>
                      <a:pt x="158" y="72"/>
                      <a:pt x="155" y="71"/>
                    </a:cubicBezTo>
                    <a:cubicBezTo>
                      <a:pt x="155" y="71"/>
                      <a:pt x="155" y="71"/>
                      <a:pt x="155" y="71"/>
                    </a:cubicBezTo>
                    <a:cubicBezTo>
                      <a:pt x="152" y="71"/>
                      <a:pt x="149" y="70"/>
                      <a:pt x="146" y="69"/>
                    </a:cubicBezTo>
                    <a:cubicBezTo>
                      <a:pt x="144" y="68"/>
                      <a:pt x="141" y="67"/>
                      <a:pt x="140" y="65"/>
                    </a:cubicBezTo>
                    <a:cubicBezTo>
                      <a:pt x="139" y="64"/>
                      <a:pt x="138" y="63"/>
                      <a:pt x="138" y="62"/>
                    </a:cubicBezTo>
                    <a:cubicBezTo>
                      <a:pt x="137" y="60"/>
                      <a:pt x="137" y="59"/>
                      <a:pt x="136" y="57"/>
                    </a:cubicBezTo>
                    <a:cubicBezTo>
                      <a:pt x="136" y="54"/>
                      <a:pt x="135" y="51"/>
                      <a:pt x="134" y="48"/>
                    </a:cubicBezTo>
                    <a:cubicBezTo>
                      <a:pt x="134" y="46"/>
                      <a:pt x="134" y="45"/>
                      <a:pt x="134" y="43"/>
                    </a:cubicBezTo>
                    <a:cubicBezTo>
                      <a:pt x="132" y="43"/>
                      <a:pt x="132" y="43"/>
                      <a:pt x="132" y="43"/>
                    </a:cubicBezTo>
                    <a:cubicBezTo>
                      <a:pt x="132" y="43"/>
                      <a:pt x="131" y="43"/>
                      <a:pt x="130" y="43"/>
                    </a:cubicBezTo>
                    <a:cubicBezTo>
                      <a:pt x="130" y="44"/>
                      <a:pt x="130" y="44"/>
                      <a:pt x="130" y="44"/>
                    </a:cubicBezTo>
                    <a:cubicBezTo>
                      <a:pt x="129" y="44"/>
                      <a:pt x="128" y="44"/>
                      <a:pt x="128" y="44"/>
                    </a:cubicBezTo>
                    <a:cubicBezTo>
                      <a:pt x="128" y="44"/>
                      <a:pt x="128" y="44"/>
                      <a:pt x="128" y="44"/>
                    </a:cubicBezTo>
                    <a:cubicBezTo>
                      <a:pt x="127" y="44"/>
                      <a:pt x="127" y="44"/>
                      <a:pt x="127" y="44"/>
                    </a:cubicBezTo>
                    <a:cubicBezTo>
                      <a:pt x="127" y="44"/>
                      <a:pt x="126" y="44"/>
                      <a:pt x="126" y="44"/>
                    </a:cubicBezTo>
                    <a:cubicBezTo>
                      <a:pt x="126" y="44"/>
                      <a:pt x="126" y="44"/>
                      <a:pt x="126" y="44"/>
                    </a:cubicBezTo>
                    <a:cubicBezTo>
                      <a:pt x="125" y="44"/>
                      <a:pt x="125" y="44"/>
                      <a:pt x="125" y="44"/>
                    </a:cubicBezTo>
                    <a:cubicBezTo>
                      <a:pt x="125" y="44"/>
                      <a:pt x="124" y="44"/>
                      <a:pt x="124" y="43"/>
                    </a:cubicBezTo>
                    <a:cubicBezTo>
                      <a:pt x="122" y="43"/>
                      <a:pt x="121" y="41"/>
                      <a:pt x="121" y="40"/>
                    </a:cubicBezTo>
                    <a:cubicBezTo>
                      <a:pt x="120" y="39"/>
                      <a:pt x="120" y="39"/>
                      <a:pt x="120" y="38"/>
                    </a:cubicBezTo>
                    <a:cubicBezTo>
                      <a:pt x="120" y="38"/>
                      <a:pt x="119" y="38"/>
                      <a:pt x="118" y="38"/>
                    </a:cubicBezTo>
                    <a:cubicBezTo>
                      <a:pt x="117" y="36"/>
                      <a:pt x="116" y="36"/>
                      <a:pt x="115" y="35"/>
                    </a:cubicBezTo>
                    <a:cubicBezTo>
                      <a:pt x="114" y="35"/>
                      <a:pt x="114" y="34"/>
                      <a:pt x="113" y="34"/>
                    </a:cubicBezTo>
                    <a:cubicBezTo>
                      <a:pt x="112" y="33"/>
                      <a:pt x="112" y="33"/>
                      <a:pt x="112" y="33"/>
                    </a:cubicBezTo>
                    <a:cubicBezTo>
                      <a:pt x="112" y="32"/>
                      <a:pt x="112" y="32"/>
                      <a:pt x="112" y="32"/>
                    </a:cubicBezTo>
                    <a:cubicBezTo>
                      <a:pt x="103" y="25"/>
                      <a:pt x="103" y="25"/>
                      <a:pt x="103" y="25"/>
                    </a:cubicBezTo>
                    <a:cubicBezTo>
                      <a:pt x="112" y="19"/>
                      <a:pt x="112" y="19"/>
                      <a:pt x="112" y="19"/>
                    </a:cubicBezTo>
                    <a:cubicBezTo>
                      <a:pt x="110" y="17"/>
                      <a:pt x="109" y="15"/>
                      <a:pt x="111" y="12"/>
                    </a:cubicBezTo>
                    <a:cubicBezTo>
                      <a:pt x="111" y="11"/>
                      <a:pt x="112" y="10"/>
                      <a:pt x="112" y="9"/>
                    </a:cubicBezTo>
                    <a:cubicBezTo>
                      <a:pt x="113" y="8"/>
                      <a:pt x="113" y="8"/>
                      <a:pt x="113" y="8"/>
                    </a:cubicBezTo>
                    <a:cubicBezTo>
                      <a:pt x="112" y="7"/>
                      <a:pt x="112" y="7"/>
                      <a:pt x="112" y="7"/>
                    </a:cubicBezTo>
                    <a:cubicBezTo>
                      <a:pt x="111" y="5"/>
                      <a:pt x="111" y="5"/>
                      <a:pt x="111" y="5"/>
                    </a:cubicBezTo>
                    <a:cubicBezTo>
                      <a:pt x="108" y="2"/>
                      <a:pt x="107" y="1"/>
                      <a:pt x="107" y="1"/>
                    </a:cubicBezTo>
                    <a:cubicBezTo>
                      <a:pt x="107" y="1"/>
                      <a:pt x="105" y="1"/>
                      <a:pt x="102" y="4"/>
                    </a:cubicBezTo>
                    <a:cubicBezTo>
                      <a:pt x="101" y="4"/>
                      <a:pt x="101" y="4"/>
                      <a:pt x="101" y="4"/>
                    </a:cubicBezTo>
                    <a:cubicBezTo>
                      <a:pt x="97" y="7"/>
                      <a:pt x="94" y="9"/>
                      <a:pt x="90" y="11"/>
                    </a:cubicBezTo>
                    <a:cubicBezTo>
                      <a:pt x="88" y="13"/>
                      <a:pt x="88" y="13"/>
                      <a:pt x="88" y="13"/>
                    </a:cubicBezTo>
                    <a:cubicBezTo>
                      <a:pt x="86" y="14"/>
                      <a:pt x="85" y="14"/>
                      <a:pt x="84" y="15"/>
                    </a:cubicBezTo>
                    <a:cubicBezTo>
                      <a:pt x="81" y="17"/>
                      <a:pt x="79" y="18"/>
                      <a:pt x="78" y="20"/>
                    </a:cubicBezTo>
                    <a:cubicBezTo>
                      <a:pt x="77" y="20"/>
                      <a:pt x="76" y="21"/>
                      <a:pt x="76" y="22"/>
                    </a:cubicBezTo>
                    <a:cubicBezTo>
                      <a:pt x="75" y="23"/>
                      <a:pt x="75" y="23"/>
                      <a:pt x="75" y="23"/>
                    </a:cubicBezTo>
                    <a:cubicBezTo>
                      <a:pt x="73" y="24"/>
                      <a:pt x="73" y="24"/>
                      <a:pt x="73" y="24"/>
                    </a:cubicBezTo>
                    <a:cubicBezTo>
                      <a:pt x="72" y="25"/>
                      <a:pt x="71" y="26"/>
                      <a:pt x="70" y="27"/>
                    </a:cubicBezTo>
                    <a:cubicBezTo>
                      <a:pt x="69" y="28"/>
                      <a:pt x="69" y="28"/>
                      <a:pt x="69" y="28"/>
                    </a:cubicBezTo>
                    <a:cubicBezTo>
                      <a:pt x="65" y="35"/>
                      <a:pt x="65" y="35"/>
                      <a:pt x="65" y="35"/>
                    </a:cubicBezTo>
                    <a:cubicBezTo>
                      <a:pt x="65" y="32"/>
                      <a:pt x="65" y="32"/>
                      <a:pt x="65" y="32"/>
                    </a:cubicBezTo>
                    <a:cubicBezTo>
                      <a:pt x="65" y="32"/>
                      <a:pt x="65" y="32"/>
                      <a:pt x="65" y="32"/>
                    </a:cubicBezTo>
                    <a:cubicBezTo>
                      <a:pt x="64" y="28"/>
                      <a:pt x="64" y="28"/>
                      <a:pt x="64" y="28"/>
                    </a:cubicBezTo>
                    <a:cubicBezTo>
                      <a:pt x="64" y="28"/>
                      <a:pt x="64" y="28"/>
                      <a:pt x="64" y="28"/>
                    </a:cubicBezTo>
                    <a:cubicBezTo>
                      <a:pt x="64" y="28"/>
                      <a:pt x="64" y="28"/>
                      <a:pt x="64" y="28"/>
                    </a:cubicBezTo>
                    <a:cubicBezTo>
                      <a:pt x="64" y="28"/>
                      <a:pt x="64" y="28"/>
                      <a:pt x="64" y="28"/>
                    </a:cubicBezTo>
                    <a:cubicBezTo>
                      <a:pt x="63" y="28"/>
                      <a:pt x="62" y="28"/>
                      <a:pt x="61" y="29"/>
                    </a:cubicBezTo>
                    <a:cubicBezTo>
                      <a:pt x="60" y="29"/>
                      <a:pt x="60" y="29"/>
                      <a:pt x="60" y="29"/>
                    </a:cubicBezTo>
                    <a:cubicBezTo>
                      <a:pt x="60" y="30"/>
                      <a:pt x="60" y="30"/>
                      <a:pt x="60" y="30"/>
                    </a:cubicBezTo>
                    <a:cubicBezTo>
                      <a:pt x="57" y="30"/>
                      <a:pt x="57" y="30"/>
                      <a:pt x="57" y="30"/>
                    </a:cubicBezTo>
                    <a:cubicBezTo>
                      <a:pt x="57" y="30"/>
                      <a:pt x="52" y="29"/>
                      <a:pt x="49" y="29"/>
                    </a:cubicBezTo>
                    <a:cubicBezTo>
                      <a:pt x="44" y="28"/>
                      <a:pt x="34" y="25"/>
                      <a:pt x="32" y="22"/>
                    </a:cubicBezTo>
                    <a:cubicBezTo>
                      <a:pt x="31" y="21"/>
                      <a:pt x="29" y="19"/>
                      <a:pt x="28" y="18"/>
                    </a:cubicBezTo>
                    <a:cubicBezTo>
                      <a:pt x="27" y="17"/>
                      <a:pt x="27" y="17"/>
                      <a:pt x="27" y="17"/>
                    </a:cubicBezTo>
                    <a:cubicBezTo>
                      <a:pt x="27" y="16"/>
                      <a:pt x="26" y="16"/>
                      <a:pt x="25" y="15"/>
                    </a:cubicBezTo>
                    <a:cubicBezTo>
                      <a:pt x="20" y="10"/>
                      <a:pt x="17" y="7"/>
                      <a:pt x="16" y="5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2" name="Freeform 343">
                <a:extLst>
                  <a:ext uri="{FF2B5EF4-FFF2-40B4-BE49-F238E27FC236}">
                    <a16:creationId xmlns:a16="http://schemas.microsoft.com/office/drawing/2014/main" id="{A861ECF1-CCE8-AA4A-A545-8444590692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91180" y="4893834"/>
                <a:ext cx="51592" cy="103183"/>
              </a:xfrm>
              <a:custGeom>
                <a:avLst/>
                <a:gdLst>
                  <a:gd name="T0" fmla="*/ 16 w 16"/>
                  <a:gd name="T1" fmla="*/ 0 h 33"/>
                  <a:gd name="T2" fmla="*/ 15 w 16"/>
                  <a:gd name="T3" fmla="*/ 0 h 33"/>
                  <a:gd name="T4" fmla="*/ 10 w 16"/>
                  <a:gd name="T5" fmla="*/ 4 h 33"/>
                  <a:gd name="T6" fmla="*/ 5 w 16"/>
                  <a:gd name="T7" fmla="*/ 8 h 33"/>
                  <a:gd name="T8" fmla="*/ 2 w 16"/>
                  <a:gd name="T9" fmla="*/ 12 h 33"/>
                  <a:gd name="T10" fmla="*/ 0 w 16"/>
                  <a:gd name="T11" fmla="*/ 13 h 33"/>
                  <a:gd name="T12" fmla="*/ 11 w 16"/>
                  <a:gd name="T13" fmla="*/ 33 h 33"/>
                  <a:gd name="T14" fmla="*/ 9 w 16"/>
                  <a:gd name="T15" fmla="*/ 23 h 33"/>
                  <a:gd name="T16" fmla="*/ 12 w 16"/>
                  <a:gd name="T17" fmla="*/ 15 h 33"/>
                  <a:gd name="T18" fmla="*/ 11 w 16"/>
                  <a:gd name="T19" fmla="*/ 12 h 33"/>
                  <a:gd name="T20" fmla="*/ 9 w 16"/>
                  <a:gd name="T21" fmla="*/ 12 h 33"/>
                  <a:gd name="T22" fmla="*/ 8 w 16"/>
                  <a:gd name="T23" fmla="*/ 12 h 33"/>
                  <a:gd name="T24" fmla="*/ 10 w 16"/>
                  <a:gd name="T25" fmla="*/ 8 h 33"/>
                  <a:gd name="T26" fmla="*/ 15 w 16"/>
                  <a:gd name="T27" fmla="*/ 1 h 33"/>
                  <a:gd name="T28" fmla="*/ 16 w 16"/>
                  <a:gd name="T2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" h="33">
                    <a:moveTo>
                      <a:pt x="16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13" y="1"/>
                      <a:pt x="12" y="3"/>
                      <a:pt x="10" y="4"/>
                    </a:cubicBezTo>
                    <a:cubicBezTo>
                      <a:pt x="8" y="6"/>
                      <a:pt x="7" y="7"/>
                      <a:pt x="5" y="8"/>
                    </a:cubicBezTo>
                    <a:cubicBezTo>
                      <a:pt x="2" y="11"/>
                      <a:pt x="2" y="12"/>
                      <a:pt x="2" y="12"/>
                    </a:cubicBezTo>
                    <a:cubicBezTo>
                      <a:pt x="1" y="12"/>
                      <a:pt x="1" y="12"/>
                      <a:pt x="0" y="13"/>
                    </a:cubicBezTo>
                    <a:cubicBezTo>
                      <a:pt x="4" y="20"/>
                      <a:pt x="8" y="26"/>
                      <a:pt x="11" y="33"/>
                    </a:cubicBezTo>
                    <a:cubicBezTo>
                      <a:pt x="11" y="30"/>
                      <a:pt x="10" y="27"/>
                      <a:pt x="9" y="23"/>
                    </a:cubicBezTo>
                    <a:cubicBezTo>
                      <a:pt x="9" y="20"/>
                      <a:pt x="11" y="18"/>
                      <a:pt x="12" y="15"/>
                    </a:cubicBezTo>
                    <a:cubicBezTo>
                      <a:pt x="12" y="13"/>
                      <a:pt x="12" y="12"/>
                      <a:pt x="11" y="12"/>
                    </a:cubicBezTo>
                    <a:cubicBezTo>
                      <a:pt x="11" y="12"/>
                      <a:pt x="10" y="12"/>
                      <a:pt x="9" y="12"/>
                    </a:cubicBezTo>
                    <a:cubicBezTo>
                      <a:pt x="9" y="12"/>
                      <a:pt x="9" y="12"/>
                      <a:pt x="8" y="12"/>
                    </a:cubicBezTo>
                    <a:cubicBezTo>
                      <a:pt x="7" y="12"/>
                      <a:pt x="10" y="9"/>
                      <a:pt x="10" y="8"/>
                    </a:cubicBezTo>
                    <a:cubicBezTo>
                      <a:pt x="12" y="5"/>
                      <a:pt x="13" y="3"/>
                      <a:pt x="15" y="1"/>
                    </a:cubicBezTo>
                    <a:cubicBezTo>
                      <a:pt x="15" y="0"/>
                      <a:pt x="16" y="0"/>
                      <a:pt x="1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3" name="Freeform 344">
                <a:extLst>
                  <a:ext uri="{FF2B5EF4-FFF2-40B4-BE49-F238E27FC236}">
                    <a16:creationId xmlns:a16="http://schemas.microsoft.com/office/drawing/2014/main" id="{C95772D7-4671-D34B-9182-334D81F6E8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09606" y="4827502"/>
                <a:ext cx="1249254" cy="773874"/>
              </a:xfrm>
              <a:custGeom>
                <a:avLst/>
                <a:gdLst>
                  <a:gd name="T0" fmla="*/ 163 w 393"/>
                  <a:gd name="T1" fmla="*/ 14 h 244"/>
                  <a:gd name="T2" fmla="*/ 153 w 393"/>
                  <a:gd name="T3" fmla="*/ 9 h 244"/>
                  <a:gd name="T4" fmla="*/ 130 w 393"/>
                  <a:gd name="T5" fmla="*/ 23 h 244"/>
                  <a:gd name="T6" fmla="*/ 126 w 393"/>
                  <a:gd name="T7" fmla="*/ 36 h 244"/>
                  <a:gd name="T8" fmla="*/ 107 w 393"/>
                  <a:gd name="T9" fmla="*/ 49 h 244"/>
                  <a:gd name="T10" fmla="*/ 86 w 393"/>
                  <a:gd name="T11" fmla="*/ 49 h 244"/>
                  <a:gd name="T12" fmla="*/ 74 w 393"/>
                  <a:gd name="T13" fmla="*/ 46 h 244"/>
                  <a:gd name="T14" fmla="*/ 53 w 393"/>
                  <a:gd name="T15" fmla="*/ 24 h 244"/>
                  <a:gd name="T16" fmla="*/ 36 w 393"/>
                  <a:gd name="T17" fmla="*/ 14 h 244"/>
                  <a:gd name="T18" fmla="*/ 30 w 393"/>
                  <a:gd name="T19" fmla="*/ 18 h 244"/>
                  <a:gd name="T20" fmla="*/ 53 w 393"/>
                  <a:gd name="T21" fmla="*/ 60 h 244"/>
                  <a:gd name="T22" fmla="*/ 47 w 393"/>
                  <a:gd name="T23" fmla="*/ 66 h 244"/>
                  <a:gd name="T24" fmla="*/ 31 w 393"/>
                  <a:gd name="T25" fmla="*/ 69 h 244"/>
                  <a:gd name="T26" fmla="*/ 21 w 393"/>
                  <a:gd name="T27" fmla="*/ 65 h 244"/>
                  <a:gd name="T28" fmla="*/ 7 w 393"/>
                  <a:gd name="T29" fmla="*/ 89 h 244"/>
                  <a:gd name="T30" fmla="*/ 17 w 393"/>
                  <a:gd name="T31" fmla="*/ 91 h 244"/>
                  <a:gd name="T32" fmla="*/ 20 w 393"/>
                  <a:gd name="T33" fmla="*/ 90 h 244"/>
                  <a:gd name="T34" fmla="*/ 17 w 393"/>
                  <a:gd name="T35" fmla="*/ 105 h 244"/>
                  <a:gd name="T36" fmla="*/ 14 w 393"/>
                  <a:gd name="T37" fmla="*/ 111 h 244"/>
                  <a:gd name="T38" fmla="*/ 35 w 393"/>
                  <a:gd name="T39" fmla="*/ 183 h 244"/>
                  <a:gd name="T40" fmla="*/ 97 w 393"/>
                  <a:gd name="T41" fmla="*/ 150 h 244"/>
                  <a:gd name="T42" fmla="*/ 104 w 393"/>
                  <a:gd name="T43" fmla="*/ 145 h 244"/>
                  <a:gd name="T44" fmla="*/ 116 w 393"/>
                  <a:gd name="T45" fmla="*/ 143 h 244"/>
                  <a:gd name="T46" fmla="*/ 137 w 393"/>
                  <a:gd name="T47" fmla="*/ 155 h 244"/>
                  <a:gd name="T48" fmla="*/ 156 w 393"/>
                  <a:gd name="T49" fmla="*/ 161 h 244"/>
                  <a:gd name="T50" fmla="*/ 163 w 393"/>
                  <a:gd name="T51" fmla="*/ 164 h 244"/>
                  <a:gd name="T52" fmla="*/ 186 w 393"/>
                  <a:gd name="T53" fmla="*/ 166 h 244"/>
                  <a:gd name="T54" fmla="*/ 197 w 393"/>
                  <a:gd name="T55" fmla="*/ 178 h 244"/>
                  <a:gd name="T56" fmla="*/ 213 w 393"/>
                  <a:gd name="T57" fmla="*/ 188 h 244"/>
                  <a:gd name="T58" fmla="*/ 222 w 393"/>
                  <a:gd name="T59" fmla="*/ 197 h 244"/>
                  <a:gd name="T60" fmla="*/ 239 w 393"/>
                  <a:gd name="T61" fmla="*/ 197 h 244"/>
                  <a:gd name="T62" fmla="*/ 244 w 393"/>
                  <a:gd name="T63" fmla="*/ 216 h 244"/>
                  <a:gd name="T64" fmla="*/ 251 w 393"/>
                  <a:gd name="T65" fmla="*/ 233 h 244"/>
                  <a:gd name="T66" fmla="*/ 269 w 393"/>
                  <a:gd name="T67" fmla="*/ 240 h 244"/>
                  <a:gd name="T68" fmla="*/ 285 w 393"/>
                  <a:gd name="T69" fmla="*/ 241 h 244"/>
                  <a:gd name="T70" fmla="*/ 294 w 393"/>
                  <a:gd name="T71" fmla="*/ 229 h 244"/>
                  <a:gd name="T72" fmla="*/ 325 w 393"/>
                  <a:gd name="T73" fmla="*/ 214 h 244"/>
                  <a:gd name="T74" fmla="*/ 336 w 393"/>
                  <a:gd name="T75" fmla="*/ 198 h 244"/>
                  <a:gd name="T76" fmla="*/ 362 w 393"/>
                  <a:gd name="T77" fmla="*/ 178 h 244"/>
                  <a:gd name="T78" fmla="*/ 371 w 393"/>
                  <a:gd name="T79" fmla="*/ 168 h 244"/>
                  <a:gd name="T80" fmla="*/ 383 w 393"/>
                  <a:gd name="T81" fmla="*/ 173 h 244"/>
                  <a:gd name="T82" fmla="*/ 390 w 393"/>
                  <a:gd name="T83" fmla="*/ 174 h 244"/>
                  <a:gd name="T84" fmla="*/ 393 w 393"/>
                  <a:gd name="T85" fmla="*/ 162 h 244"/>
                  <a:gd name="T86" fmla="*/ 376 w 393"/>
                  <a:gd name="T87" fmla="*/ 150 h 244"/>
                  <a:gd name="T88" fmla="*/ 357 w 393"/>
                  <a:gd name="T89" fmla="*/ 145 h 244"/>
                  <a:gd name="T90" fmla="*/ 313 w 393"/>
                  <a:gd name="T91" fmla="*/ 118 h 244"/>
                  <a:gd name="T92" fmla="*/ 283 w 393"/>
                  <a:gd name="T93" fmla="*/ 98 h 244"/>
                  <a:gd name="T94" fmla="*/ 273 w 393"/>
                  <a:gd name="T95" fmla="*/ 85 h 244"/>
                  <a:gd name="T96" fmla="*/ 255 w 393"/>
                  <a:gd name="T97" fmla="*/ 52 h 244"/>
                  <a:gd name="T98" fmla="*/ 227 w 393"/>
                  <a:gd name="T99" fmla="*/ 51 h 244"/>
                  <a:gd name="T100" fmla="*/ 212 w 393"/>
                  <a:gd name="T101" fmla="*/ 47 h 244"/>
                  <a:gd name="T102" fmla="*/ 207 w 393"/>
                  <a:gd name="T103" fmla="*/ 34 h 244"/>
                  <a:gd name="T104" fmla="*/ 204 w 393"/>
                  <a:gd name="T105" fmla="*/ 20 h 244"/>
                  <a:gd name="T106" fmla="*/ 189 w 393"/>
                  <a:gd name="T107" fmla="*/ 14 h 244"/>
                  <a:gd name="T108" fmla="*/ 181 w 393"/>
                  <a:gd name="T109" fmla="*/ 7 h 244"/>
                  <a:gd name="T110" fmla="*/ 174 w 393"/>
                  <a:gd name="T111" fmla="*/ 5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93" h="244">
                    <a:moveTo>
                      <a:pt x="168" y="0"/>
                    </a:moveTo>
                    <a:cubicBezTo>
                      <a:pt x="168" y="0"/>
                      <a:pt x="168" y="0"/>
                      <a:pt x="168" y="0"/>
                    </a:cubicBezTo>
                    <a:cubicBezTo>
                      <a:pt x="165" y="3"/>
                      <a:pt x="164" y="4"/>
                      <a:pt x="165" y="5"/>
                    </a:cubicBezTo>
                    <a:cubicBezTo>
                      <a:pt x="165" y="6"/>
                      <a:pt x="167" y="8"/>
                      <a:pt x="167" y="9"/>
                    </a:cubicBezTo>
                    <a:cubicBezTo>
                      <a:pt x="182" y="26"/>
                      <a:pt x="182" y="26"/>
                      <a:pt x="182" y="26"/>
                    </a:cubicBezTo>
                    <a:cubicBezTo>
                      <a:pt x="163" y="14"/>
                      <a:pt x="163" y="14"/>
                      <a:pt x="163" y="14"/>
                    </a:cubicBezTo>
                    <a:cubicBezTo>
                      <a:pt x="162" y="14"/>
                      <a:pt x="161" y="13"/>
                      <a:pt x="161" y="12"/>
                    </a:cubicBezTo>
                    <a:cubicBezTo>
                      <a:pt x="160" y="11"/>
                      <a:pt x="160" y="11"/>
                      <a:pt x="160" y="11"/>
                    </a:cubicBezTo>
                    <a:cubicBezTo>
                      <a:pt x="159" y="10"/>
                      <a:pt x="158" y="10"/>
                      <a:pt x="157" y="9"/>
                    </a:cubicBezTo>
                    <a:cubicBezTo>
                      <a:pt x="156" y="9"/>
                      <a:pt x="156" y="9"/>
                      <a:pt x="156" y="9"/>
                    </a:cubicBezTo>
                    <a:cubicBezTo>
                      <a:pt x="155" y="9"/>
                      <a:pt x="155" y="9"/>
                      <a:pt x="154" y="9"/>
                    </a:cubicBezTo>
                    <a:cubicBezTo>
                      <a:pt x="153" y="9"/>
                      <a:pt x="153" y="9"/>
                      <a:pt x="153" y="9"/>
                    </a:cubicBezTo>
                    <a:cubicBezTo>
                      <a:pt x="153" y="9"/>
                      <a:pt x="153" y="10"/>
                      <a:pt x="152" y="11"/>
                    </a:cubicBezTo>
                    <a:cubicBezTo>
                      <a:pt x="152" y="12"/>
                      <a:pt x="152" y="13"/>
                      <a:pt x="151" y="14"/>
                    </a:cubicBezTo>
                    <a:cubicBezTo>
                      <a:pt x="149" y="18"/>
                      <a:pt x="146" y="19"/>
                      <a:pt x="142" y="20"/>
                    </a:cubicBezTo>
                    <a:cubicBezTo>
                      <a:pt x="141" y="21"/>
                      <a:pt x="140" y="21"/>
                      <a:pt x="138" y="21"/>
                    </a:cubicBezTo>
                    <a:cubicBezTo>
                      <a:pt x="136" y="22"/>
                      <a:pt x="133" y="22"/>
                      <a:pt x="131" y="23"/>
                    </a:cubicBezTo>
                    <a:cubicBezTo>
                      <a:pt x="131" y="23"/>
                      <a:pt x="130" y="23"/>
                      <a:pt x="130" y="23"/>
                    </a:cubicBezTo>
                    <a:cubicBezTo>
                      <a:pt x="130" y="23"/>
                      <a:pt x="130" y="23"/>
                      <a:pt x="130" y="23"/>
                    </a:cubicBezTo>
                    <a:cubicBezTo>
                      <a:pt x="129" y="24"/>
                      <a:pt x="128" y="28"/>
                      <a:pt x="127" y="29"/>
                    </a:cubicBezTo>
                    <a:cubicBezTo>
                      <a:pt x="127" y="31"/>
                      <a:pt x="126" y="32"/>
                      <a:pt x="126" y="33"/>
                    </a:cubicBezTo>
                    <a:cubicBezTo>
                      <a:pt x="126" y="34"/>
                      <a:pt x="126" y="34"/>
                      <a:pt x="126" y="34"/>
                    </a:cubicBezTo>
                    <a:cubicBezTo>
                      <a:pt x="126" y="35"/>
                      <a:pt x="126" y="35"/>
                      <a:pt x="126" y="35"/>
                    </a:cubicBezTo>
                    <a:cubicBezTo>
                      <a:pt x="126" y="36"/>
                      <a:pt x="126" y="36"/>
                      <a:pt x="126" y="36"/>
                    </a:cubicBezTo>
                    <a:cubicBezTo>
                      <a:pt x="126" y="36"/>
                      <a:pt x="126" y="37"/>
                      <a:pt x="127" y="38"/>
                    </a:cubicBezTo>
                    <a:cubicBezTo>
                      <a:pt x="127" y="39"/>
                      <a:pt x="127" y="40"/>
                      <a:pt x="127" y="40"/>
                    </a:cubicBezTo>
                    <a:cubicBezTo>
                      <a:pt x="128" y="40"/>
                      <a:pt x="128" y="40"/>
                      <a:pt x="128" y="40"/>
                    </a:cubicBezTo>
                    <a:cubicBezTo>
                      <a:pt x="148" y="42"/>
                      <a:pt x="148" y="42"/>
                      <a:pt x="148" y="42"/>
                    </a:cubicBezTo>
                    <a:cubicBezTo>
                      <a:pt x="128" y="47"/>
                      <a:pt x="128" y="47"/>
                      <a:pt x="128" y="47"/>
                    </a:cubicBezTo>
                    <a:cubicBezTo>
                      <a:pt x="121" y="48"/>
                      <a:pt x="114" y="49"/>
                      <a:pt x="107" y="49"/>
                    </a:cubicBezTo>
                    <a:cubicBezTo>
                      <a:pt x="102" y="49"/>
                      <a:pt x="98" y="49"/>
                      <a:pt x="94" y="48"/>
                    </a:cubicBezTo>
                    <a:cubicBezTo>
                      <a:pt x="93" y="48"/>
                      <a:pt x="93" y="48"/>
                      <a:pt x="93" y="48"/>
                    </a:cubicBezTo>
                    <a:cubicBezTo>
                      <a:pt x="93" y="49"/>
                      <a:pt x="92" y="49"/>
                      <a:pt x="92" y="49"/>
                    </a:cubicBezTo>
                    <a:cubicBezTo>
                      <a:pt x="90" y="49"/>
                      <a:pt x="90" y="49"/>
                      <a:pt x="90" y="49"/>
                    </a:cubicBezTo>
                    <a:cubicBezTo>
                      <a:pt x="90" y="48"/>
                      <a:pt x="90" y="48"/>
                      <a:pt x="90" y="48"/>
                    </a:cubicBezTo>
                    <a:cubicBezTo>
                      <a:pt x="89" y="49"/>
                      <a:pt x="87" y="49"/>
                      <a:pt x="86" y="49"/>
                    </a:cubicBezTo>
                    <a:cubicBezTo>
                      <a:pt x="84" y="49"/>
                      <a:pt x="81" y="49"/>
                      <a:pt x="79" y="49"/>
                    </a:cubicBezTo>
                    <a:cubicBezTo>
                      <a:pt x="79" y="50"/>
                      <a:pt x="79" y="50"/>
                      <a:pt x="79" y="50"/>
                    </a:cubicBezTo>
                    <a:cubicBezTo>
                      <a:pt x="78" y="49"/>
                      <a:pt x="78" y="49"/>
                      <a:pt x="78" y="49"/>
                    </a:cubicBezTo>
                    <a:cubicBezTo>
                      <a:pt x="78" y="49"/>
                      <a:pt x="77" y="49"/>
                      <a:pt x="76" y="49"/>
                    </a:cubicBezTo>
                    <a:cubicBezTo>
                      <a:pt x="76" y="48"/>
                      <a:pt x="76" y="48"/>
                      <a:pt x="76" y="48"/>
                    </a:cubicBezTo>
                    <a:cubicBezTo>
                      <a:pt x="75" y="48"/>
                      <a:pt x="74" y="47"/>
                      <a:pt x="74" y="46"/>
                    </a:cubicBezTo>
                    <a:cubicBezTo>
                      <a:pt x="72" y="44"/>
                      <a:pt x="70" y="42"/>
                      <a:pt x="68" y="40"/>
                    </a:cubicBezTo>
                    <a:cubicBezTo>
                      <a:pt x="67" y="38"/>
                      <a:pt x="67" y="38"/>
                      <a:pt x="67" y="38"/>
                    </a:cubicBezTo>
                    <a:cubicBezTo>
                      <a:pt x="67" y="37"/>
                      <a:pt x="66" y="36"/>
                      <a:pt x="65" y="35"/>
                    </a:cubicBezTo>
                    <a:cubicBezTo>
                      <a:pt x="64" y="33"/>
                      <a:pt x="62" y="31"/>
                      <a:pt x="60" y="30"/>
                    </a:cubicBezTo>
                    <a:cubicBezTo>
                      <a:pt x="58" y="28"/>
                      <a:pt x="58" y="28"/>
                      <a:pt x="58" y="28"/>
                    </a:cubicBezTo>
                    <a:cubicBezTo>
                      <a:pt x="56" y="27"/>
                      <a:pt x="54" y="25"/>
                      <a:pt x="53" y="24"/>
                    </a:cubicBezTo>
                    <a:cubicBezTo>
                      <a:pt x="50" y="21"/>
                      <a:pt x="46" y="18"/>
                      <a:pt x="43" y="16"/>
                    </a:cubicBezTo>
                    <a:cubicBezTo>
                      <a:pt x="42" y="15"/>
                      <a:pt x="42" y="15"/>
                      <a:pt x="42" y="15"/>
                    </a:cubicBezTo>
                    <a:cubicBezTo>
                      <a:pt x="42" y="15"/>
                      <a:pt x="41" y="14"/>
                      <a:pt x="41" y="14"/>
                    </a:cubicBezTo>
                    <a:cubicBezTo>
                      <a:pt x="40" y="14"/>
                      <a:pt x="40" y="14"/>
                      <a:pt x="39" y="14"/>
                    </a:cubicBezTo>
                    <a:cubicBezTo>
                      <a:pt x="39" y="14"/>
                      <a:pt x="39" y="14"/>
                      <a:pt x="38" y="14"/>
                    </a:cubicBezTo>
                    <a:cubicBezTo>
                      <a:pt x="38" y="14"/>
                      <a:pt x="37" y="14"/>
                      <a:pt x="36" y="14"/>
                    </a:cubicBezTo>
                    <a:cubicBezTo>
                      <a:pt x="35" y="14"/>
                      <a:pt x="35" y="14"/>
                      <a:pt x="35" y="14"/>
                    </a:cubicBezTo>
                    <a:cubicBezTo>
                      <a:pt x="32" y="15"/>
                      <a:pt x="29" y="15"/>
                      <a:pt x="25" y="16"/>
                    </a:cubicBezTo>
                    <a:cubicBezTo>
                      <a:pt x="21" y="16"/>
                      <a:pt x="16" y="18"/>
                      <a:pt x="12" y="20"/>
                    </a:cubicBezTo>
                    <a:cubicBezTo>
                      <a:pt x="14" y="19"/>
                      <a:pt x="16" y="19"/>
                      <a:pt x="19" y="18"/>
                    </a:cubicBezTo>
                    <a:cubicBezTo>
                      <a:pt x="21" y="18"/>
                      <a:pt x="24" y="17"/>
                      <a:pt x="27" y="17"/>
                    </a:cubicBezTo>
                    <a:cubicBezTo>
                      <a:pt x="28" y="17"/>
                      <a:pt x="29" y="17"/>
                      <a:pt x="30" y="18"/>
                    </a:cubicBezTo>
                    <a:cubicBezTo>
                      <a:pt x="37" y="19"/>
                      <a:pt x="33" y="21"/>
                      <a:pt x="34" y="25"/>
                    </a:cubicBezTo>
                    <a:cubicBezTo>
                      <a:pt x="35" y="28"/>
                      <a:pt x="37" y="30"/>
                      <a:pt x="38" y="33"/>
                    </a:cubicBezTo>
                    <a:cubicBezTo>
                      <a:pt x="38" y="36"/>
                      <a:pt x="38" y="38"/>
                      <a:pt x="40" y="40"/>
                    </a:cubicBezTo>
                    <a:cubicBezTo>
                      <a:pt x="44" y="44"/>
                      <a:pt x="50" y="47"/>
                      <a:pt x="55" y="50"/>
                    </a:cubicBezTo>
                    <a:cubicBezTo>
                      <a:pt x="57" y="52"/>
                      <a:pt x="60" y="55"/>
                      <a:pt x="58" y="58"/>
                    </a:cubicBezTo>
                    <a:cubicBezTo>
                      <a:pt x="57" y="60"/>
                      <a:pt x="55" y="60"/>
                      <a:pt x="53" y="60"/>
                    </a:cubicBezTo>
                    <a:cubicBezTo>
                      <a:pt x="53" y="60"/>
                      <a:pt x="52" y="60"/>
                      <a:pt x="51" y="60"/>
                    </a:cubicBezTo>
                    <a:cubicBezTo>
                      <a:pt x="50" y="60"/>
                      <a:pt x="49" y="60"/>
                      <a:pt x="48" y="60"/>
                    </a:cubicBezTo>
                    <a:cubicBezTo>
                      <a:pt x="46" y="60"/>
                      <a:pt x="45" y="61"/>
                      <a:pt x="45" y="63"/>
                    </a:cubicBezTo>
                    <a:cubicBezTo>
                      <a:pt x="45" y="64"/>
                      <a:pt x="46" y="66"/>
                      <a:pt x="48" y="66"/>
                    </a:cubicBezTo>
                    <a:cubicBezTo>
                      <a:pt x="48" y="66"/>
                      <a:pt x="48" y="66"/>
                      <a:pt x="48" y="66"/>
                    </a:cubicBezTo>
                    <a:cubicBezTo>
                      <a:pt x="47" y="66"/>
                      <a:pt x="47" y="66"/>
                      <a:pt x="47" y="66"/>
                    </a:cubicBezTo>
                    <a:cubicBezTo>
                      <a:pt x="48" y="67"/>
                      <a:pt x="48" y="67"/>
                      <a:pt x="48" y="67"/>
                    </a:cubicBezTo>
                    <a:cubicBezTo>
                      <a:pt x="47" y="67"/>
                      <a:pt x="45" y="67"/>
                      <a:pt x="43" y="67"/>
                    </a:cubicBezTo>
                    <a:cubicBezTo>
                      <a:pt x="43" y="67"/>
                      <a:pt x="42" y="67"/>
                      <a:pt x="42" y="67"/>
                    </a:cubicBezTo>
                    <a:cubicBezTo>
                      <a:pt x="41" y="67"/>
                      <a:pt x="41" y="67"/>
                      <a:pt x="40" y="67"/>
                    </a:cubicBezTo>
                    <a:cubicBezTo>
                      <a:pt x="38" y="67"/>
                      <a:pt x="36" y="67"/>
                      <a:pt x="34" y="68"/>
                    </a:cubicBezTo>
                    <a:cubicBezTo>
                      <a:pt x="33" y="68"/>
                      <a:pt x="32" y="69"/>
                      <a:pt x="31" y="69"/>
                    </a:cubicBezTo>
                    <a:cubicBezTo>
                      <a:pt x="30" y="69"/>
                      <a:pt x="30" y="69"/>
                      <a:pt x="30" y="69"/>
                    </a:cubicBezTo>
                    <a:cubicBezTo>
                      <a:pt x="27" y="68"/>
                      <a:pt x="28" y="63"/>
                      <a:pt x="27" y="62"/>
                    </a:cubicBezTo>
                    <a:cubicBezTo>
                      <a:pt x="26" y="61"/>
                      <a:pt x="26" y="61"/>
                      <a:pt x="26" y="61"/>
                    </a:cubicBezTo>
                    <a:cubicBezTo>
                      <a:pt x="26" y="61"/>
                      <a:pt x="26" y="62"/>
                      <a:pt x="24" y="64"/>
                    </a:cubicBezTo>
                    <a:cubicBezTo>
                      <a:pt x="23" y="64"/>
                      <a:pt x="23" y="65"/>
                      <a:pt x="21" y="65"/>
                    </a:cubicBezTo>
                    <a:cubicBezTo>
                      <a:pt x="21" y="65"/>
                      <a:pt x="21" y="65"/>
                      <a:pt x="21" y="65"/>
                    </a:cubicBezTo>
                    <a:cubicBezTo>
                      <a:pt x="20" y="65"/>
                      <a:pt x="15" y="64"/>
                      <a:pt x="14" y="64"/>
                    </a:cubicBezTo>
                    <a:cubicBezTo>
                      <a:pt x="10" y="63"/>
                      <a:pt x="8" y="58"/>
                      <a:pt x="6" y="54"/>
                    </a:cubicBezTo>
                    <a:cubicBezTo>
                      <a:pt x="5" y="60"/>
                      <a:pt x="5" y="66"/>
                      <a:pt x="2" y="71"/>
                    </a:cubicBezTo>
                    <a:cubicBezTo>
                      <a:pt x="1" y="73"/>
                      <a:pt x="0" y="76"/>
                      <a:pt x="0" y="79"/>
                    </a:cubicBezTo>
                    <a:cubicBezTo>
                      <a:pt x="0" y="81"/>
                      <a:pt x="1" y="83"/>
                      <a:pt x="2" y="85"/>
                    </a:cubicBezTo>
                    <a:cubicBezTo>
                      <a:pt x="2" y="90"/>
                      <a:pt x="1" y="89"/>
                      <a:pt x="7" y="89"/>
                    </a:cubicBezTo>
                    <a:cubicBezTo>
                      <a:pt x="8" y="89"/>
                      <a:pt x="8" y="89"/>
                      <a:pt x="9" y="89"/>
                    </a:cubicBezTo>
                    <a:cubicBezTo>
                      <a:pt x="9" y="89"/>
                      <a:pt x="10" y="89"/>
                      <a:pt x="10" y="89"/>
                    </a:cubicBezTo>
                    <a:cubicBezTo>
                      <a:pt x="11" y="89"/>
                      <a:pt x="11" y="89"/>
                      <a:pt x="12" y="89"/>
                    </a:cubicBezTo>
                    <a:cubicBezTo>
                      <a:pt x="12" y="89"/>
                      <a:pt x="12" y="89"/>
                      <a:pt x="12" y="89"/>
                    </a:cubicBezTo>
                    <a:cubicBezTo>
                      <a:pt x="14" y="90"/>
                      <a:pt x="15" y="90"/>
                      <a:pt x="16" y="91"/>
                    </a:cubicBezTo>
                    <a:cubicBezTo>
                      <a:pt x="16" y="91"/>
                      <a:pt x="17" y="91"/>
                      <a:pt x="17" y="91"/>
                    </a:cubicBezTo>
                    <a:cubicBezTo>
                      <a:pt x="17" y="91"/>
                      <a:pt x="17" y="91"/>
                      <a:pt x="18" y="91"/>
                    </a:cubicBezTo>
                    <a:cubicBezTo>
                      <a:pt x="18" y="90"/>
                      <a:pt x="18" y="90"/>
                      <a:pt x="18" y="90"/>
                    </a:cubicBezTo>
                    <a:cubicBezTo>
                      <a:pt x="19" y="90"/>
                      <a:pt x="19" y="90"/>
                      <a:pt x="19" y="90"/>
                    </a:cubicBezTo>
                    <a:cubicBezTo>
                      <a:pt x="19" y="90"/>
                      <a:pt x="19" y="90"/>
                      <a:pt x="19" y="90"/>
                    </a:cubicBezTo>
                    <a:cubicBezTo>
                      <a:pt x="19" y="90"/>
                      <a:pt x="19" y="90"/>
                      <a:pt x="20" y="90"/>
                    </a:cubicBezTo>
                    <a:cubicBezTo>
                      <a:pt x="20" y="90"/>
                      <a:pt x="20" y="90"/>
                      <a:pt x="20" y="90"/>
                    </a:cubicBezTo>
                    <a:cubicBezTo>
                      <a:pt x="20" y="90"/>
                      <a:pt x="21" y="90"/>
                      <a:pt x="21" y="90"/>
                    </a:cubicBezTo>
                    <a:cubicBezTo>
                      <a:pt x="22" y="91"/>
                      <a:pt x="20" y="95"/>
                      <a:pt x="20" y="96"/>
                    </a:cubicBezTo>
                    <a:cubicBezTo>
                      <a:pt x="21" y="100"/>
                      <a:pt x="25" y="102"/>
                      <a:pt x="29" y="104"/>
                    </a:cubicBezTo>
                    <a:cubicBezTo>
                      <a:pt x="27" y="105"/>
                      <a:pt x="25" y="105"/>
                      <a:pt x="23" y="106"/>
                    </a:cubicBezTo>
                    <a:cubicBezTo>
                      <a:pt x="23" y="105"/>
                      <a:pt x="23" y="103"/>
                      <a:pt x="23" y="102"/>
                    </a:cubicBezTo>
                    <a:cubicBezTo>
                      <a:pt x="22" y="103"/>
                      <a:pt x="19" y="105"/>
                      <a:pt x="17" y="105"/>
                    </a:cubicBezTo>
                    <a:cubicBezTo>
                      <a:pt x="16" y="105"/>
                      <a:pt x="16" y="105"/>
                      <a:pt x="15" y="105"/>
                    </a:cubicBezTo>
                    <a:cubicBezTo>
                      <a:pt x="15" y="104"/>
                      <a:pt x="17" y="101"/>
                      <a:pt x="17" y="100"/>
                    </a:cubicBezTo>
                    <a:cubicBezTo>
                      <a:pt x="16" y="100"/>
                      <a:pt x="12" y="105"/>
                      <a:pt x="12" y="107"/>
                    </a:cubicBezTo>
                    <a:cubicBezTo>
                      <a:pt x="11" y="110"/>
                      <a:pt x="13" y="113"/>
                      <a:pt x="13" y="116"/>
                    </a:cubicBezTo>
                    <a:cubicBezTo>
                      <a:pt x="14" y="114"/>
                      <a:pt x="15" y="112"/>
                      <a:pt x="13" y="111"/>
                    </a:cubicBezTo>
                    <a:cubicBezTo>
                      <a:pt x="14" y="111"/>
                      <a:pt x="14" y="111"/>
                      <a:pt x="14" y="111"/>
                    </a:cubicBezTo>
                    <a:cubicBezTo>
                      <a:pt x="21" y="111"/>
                      <a:pt x="26" y="117"/>
                      <a:pt x="32" y="122"/>
                    </a:cubicBezTo>
                    <a:cubicBezTo>
                      <a:pt x="35" y="124"/>
                      <a:pt x="36" y="124"/>
                      <a:pt x="35" y="128"/>
                    </a:cubicBezTo>
                    <a:cubicBezTo>
                      <a:pt x="34" y="131"/>
                      <a:pt x="33" y="133"/>
                      <a:pt x="32" y="136"/>
                    </a:cubicBezTo>
                    <a:cubicBezTo>
                      <a:pt x="31" y="145"/>
                      <a:pt x="31" y="156"/>
                      <a:pt x="32" y="165"/>
                    </a:cubicBezTo>
                    <a:cubicBezTo>
                      <a:pt x="33" y="167"/>
                      <a:pt x="33" y="176"/>
                      <a:pt x="34" y="177"/>
                    </a:cubicBezTo>
                    <a:cubicBezTo>
                      <a:pt x="35" y="179"/>
                      <a:pt x="35" y="181"/>
                      <a:pt x="35" y="183"/>
                    </a:cubicBezTo>
                    <a:cubicBezTo>
                      <a:pt x="36" y="185"/>
                      <a:pt x="36" y="187"/>
                      <a:pt x="36" y="188"/>
                    </a:cubicBezTo>
                    <a:cubicBezTo>
                      <a:pt x="72" y="153"/>
                      <a:pt x="72" y="153"/>
                      <a:pt x="72" y="153"/>
                    </a:cubicBezTo>
                    <a:cubicBezTo>
                      <a:pt x="76" y="151"/>
                      <a:pt x="82" y="150"/>
                      <a:pt x="88" y="150"/>
                    </a:cubicBezTo>
                    <a:cubicBezTo>
                      <a:pt x="89" y="150"/>
                      <a:pt x="90" y="149"/>
                      <a:pt x="90" y="149"/>
                    </a:cubicBezTo>
                    <a:cubicBezTo>
                      <a:pt x="92" y="149"/>
                      <a:pt x="94" y="150"/>
                      <a:pt x="96" y="150"/>
                    </a:cubicBezTo>
                    <a:cubicBezTo>
                      <a:pt x="97" y="150"/>
                      <a:pt x="97" y="150"/>
                      <a:pt x="97" y="150"/>
                    </a:cubicBezTo>
                    <a:cubicBezTo>
                      <a:pt x="97" y="150"/>
                      <a:pt x="97" y="150"/>
                      <a:pt x="98" y="150"/>
                    </a:cubicBezTo>
                    <a:cubicBezTo>
                      <a:pt x="98" y="150"/>
                      <a:pt x="98" y="150"/>
                      <a:pt x="98" y="150"/>
                    </a:cubicBezTo>
                    <a:cubicBezTo>
                      <a:pt x="98" y="150"/>
                      <a:pt x="98" y="150"/>
                      <a:pt x="98" y="150"/>
                    </a:cubicBezTo>
                    <a:cubicBezTo>
                      <a:pt x="98" y="150"/>
                      <a:pt x="98" y="150"/>
                      <a:pt x="98" y="150"/>
                    </a:cubicBezTo>
                    <a:cubicBezTo>
                      <a:pt x="100" y="150"/>
                      <a:pt x="100" y="150"/>
                      <a:pt x="102" y="147"/>
                    </a:cubicBezTo>
                    <a:cubicBezTo>
                      <a:pt x="103" y="146"/>
                      <a:pt x="103" y="146"/>
                      <a:pt x="104" y="145"/>
                    </a:cubicBezTo>
                    <a:cubicBezTo>
                      <a:pt x="104" y="145"/>
                      <a:pt x="104" y="145"/>
                      <a:pt x="104" y="145"/>
                    </a:cubicBezTo>
                    <a:cubicBezTo>
                      <a:pt x="105" y="145"/>
                      <a:pt x="106" y="144"/>
                      <a:pt x="107" y="144"/>
                    </a:cubicBezTo>
                    <a:cubicBezTo>
                      <a:pt x="107" y="144"/>
                      <a:pt x="107" y="144"/>
                      <a:pt x="107" y="144"/>
                    </a:cubicBezTo>
                    <a:cubicBezTo>
                      <a:pt x="109" y="144"/>
                      <a:pt x="111" y="143"/>
                      <a:pt x="114" y="143"/>
                    </a:cubicBezTo>
                    <a:cubicBezTo>
                      <a:pt x="114" y="143"/>
                      <a:pt x="115" y="143"/>
                      <a:pt x="115" y="143"/>
                    </a:cubicBezTo>
                    <a:cubicBezTo>
                      <a:pt x="116" y="143"/>
                      <a:pt x="116" y="143"/>
                      <a:pt x="116" y="143"/>
                    </a:cubicBezTo>
                    <a:cubicBezTo>
                      <a:pt x="118" y="143"/>
                      <a:pt x="120" y="144"/>
                      <a:pt x="122" y="144"/>
                    </a:cubicBezTo>
                    <a:cubicBezTo>
                      <a:pt x="123" y="144"/>
                      <a:pt x="123" y="144"/>
                      <a:pt x="123" y="144"/>
                    </a:cubicBezTo>
                    <a:cubicBezTo>
                      <a:pt x="124" y="144"/>
                      <a:pt x="125" y="144"/>
                      <a:pt x="126" y="144"/>
                    </a:cubicBezTo>
                    <a:cubicBezTo>
                      <a:pt x="132" y="145"/>
                      <a:pt x="134" y="149"/>
                      <a:pt x="135" y="152"/>
                    </a:cubicBezTo>
                    <a:cubicBezTo>
                      <a:pt x="135" y="152"/>
                      <a:pt x="135" y="152"/>
                      <a:pt x="135" y="152"/>
                    </a:cubicBezTo>
                    <a:cubicBezTo>
                      <a:pt x="136" y="154"/>
                      <a:pt x="136" y="154"/>
                      <a:pt x="137" y="155"/>
                    </a:cubicBezTo>
                    <a:cubicBezTo>
                      <a:pt x="140" y="155"/>
                      <a:pt x="142" y="155"/>
                      <a:pt x="144" y="156"/>
                    </a:cubicBezTo>
                    <a:cubicBezTo>
                      <a:pt x="144" y="156"/>
                      <a:pt x="146" y="156"/>
                      <a:pt x="147" y="157"/>
                    </a:cubicBezTo>
                    <a:cubicBezTo>
                      <a:pt x="148" y="157"/>
                      <a:pt x="148" y="157"/>
                      <a:pt x="148" y="157"/>
                    </a:cubicBezTo>
                    <a:cubicBezTo>
                      <a:pt x="149" y="157"/>
                      <a:pt x="149" y="157"/>
                      <a:pt x="150" y="157"/>
                    </a:cubicBezTo>
                    <a:cubicBezTo>
                      <a:pt x="152" y="158"/>
                      <a:pt x="153" y="159"/>
                      <a:pt x="155" y="160"/>
                    </a:cubicBezTo>
                    <a:cubicBezTo>
                      <a:pt x="156" y="161"/>
                      <a:pt x="156" y="161"/>
                      <a:pt x="156" y="161"/>
                    </a:cubicBezTo>
                    <a:cubicBezTo>
                      <a:pt x="156" y="162"/>
                      <a:pt x="157" y="162"/>
                      <a:pt x="158" y="163"/>
                    </a:cubicBezTo>
                    <a:cubicBezTo>
                      <a:pt x="159" y="164"/>
                      <a:pt x="159" y="164"/>
                      <a:pt x="159" y="164"/>
                    </a:cubicBezTo>
                    <a:cubicBezTo>
                      <a:pt x="159" y="164"/>
                      <a:pt x="159" y="164"/>
                      <a:pt x="159" y="164"/>
                    </a:cubicBezTo>
                    <a:cubicBezTo>
                      <a:pt x="160" y="164"/>
                      <a:pt x="160" y="164"/>
                      <a:pt x="161" y="164"/>
                    </a:cubicBezTo>
                    <a:cubicBezTo>
                      <a:pt x="162" y="164"/>
                      <a:pt x="162" y="164"/>
                      <a:pt x="162" y="164"/>
                    </a:cubicBezTo>
                    <a:cubicBezTo>
                      <a:pt x="162" y="164"/>
                      <a:pt x="163" y="164"/>
                      <a:pt x="163" y="164"/>
                    </a:cubicBezTo>
                    <a:cubicBezTo>
                      <a:pt x="164" y="164"/>
                      <a:pt x="164" y="164"/>
                      <a:pt x="164" y="164"/>
                    </a:cubicBezTo>
                    <a:cubicBezTo>
                      <a:pt x="164" y="164"/>
                      <a:pt x="165" y="164"/>
                      <a:pt x="165" y="164"/>
                    </a:cubicBezTo>
                    <a:cubicBezTo>
                      <a:pt x="165" y="164"/>
                      <a:pt x="165" y="164"/>
                      <a:pt x="166" y="164"/>
                    </a:cubicBezTo>
                    <a:cubicBezTo>
                      <a:pt x="172" y="164"/>
                      <a:pt x="172" y="164"/>
                      <a:pt x="172" y="164"/>
                    </a:cubicBezTo>
                    <a:cubicBezTo>
                      <a:pt x="173" y="164"/>
                      <a:pt x="174" y="164"/>
                      <a:pt x="175" y="164"/>
                    </a:cubicBezTo>
                    <a:cubicBezTo>
                      <a:pt x="179" y="164"/>
                      <a:pt x="182" y="165"/>
                      <a:pt x="186" y="166"/>
                    </a:cubicBezTo>
                    <a:cubicBezTo>
                      <a:pt x="186" y="166"/>
                      <a:pt x="186" y="166"/>
                      <a:pt x="187" y="166"/>
                    </a:cubicBezTo>
                    <a:cubicBezTo>
                      <a:pt x="187" y="167"/>
                      <a:pt x="187" y="167"/>
                      <a:pt x="187" y="167"/>
                    </a:cubicBezTo>
                    <a:cubicBezTo>
                      <a:pt x="188" y="167"/>
                      <a:pt x="188" y="167"/>
                      <a:pt x="188" y="167"/>
                    </a:cubicBezTo>
                    <a:cubicBezTo>
                      <a:pt x="190" y="168"/>
                      <a:pt x="192" y="170"/>
                      <a:pt x="193" y="171"/>
                    </a:cubicBezTo>
                    <a:cubicBezTo>
                      <a:pt x="193" y="172"/>
                      <a:pt x="193" y="172"/>
                      <a:pt x="193" y="172"/>
                    </a:cubicBezTo>
                    <a:cubicBezTo>
                      <a:pt x="195" y="174"/>
                      <a:pt x="196" y="176"/>
                      <a:pt x="197" y="178"/>
                    </a:cubicBezTo>
                    <a:cubicBezTo>
                      <a:pt x="198" y="179"/>
                      <a:pt x="198" y="179"/>
                      <a:pt x="198" y="179"/>
                    </a:cubicBezTo>
                    <a:cubicBezTo>
                      <a:pt x="198" y="180"/>
                      <a:pt x="198" y="181"/>
                      <a:pt x="199" y="181"/>
                    </a:cubicBezTo>
                    <a:cubicBezTo>
                      <a:pt x="201" y="182"/>
                      <a:pt x="201" y="182"/>
                      <a:pt x="201" y="182"/>
                    </a:cubicBezTo>
                    <a:cubicBezTo>
                      <a:pt x="204" y="182"/>
                      <a:pt x="207" y="183"/>
                      <a:pt x="209" y="184"/>
                    </a:cubicBezTo>
                    <a:cubicBezTo>
                      <a:pt x="211" y="185"/>
                      <a:pt x="212" y="186"/>
                      <a:pt x="212" y="187"/>
                    </a:cubicBezTo>
                    <a:cubicBezTo>
                      <a:pt x="213" y="188"/>
                      <a:pt x="213" y="188"/>
                      <a:pt x="213" y="188"/>
                    </a:cubicBezTo>
                    <a:cubicBezTo>
                      <a:pt x="214" y="189"/>
                      <a:pt x="215" y="191"/>
                      <a:pt x="215" y="192"/>
                    </a:cubicBezTo>
                    <a:cubicBezTo>
                      <a:pt x="217" y="194"/>
                      <a:pt x="217" y="194"/>
                      <a:pt x="217" y="194"/>
                    </a:cubicBezTo>
                    <a:cubicBezTo>
                      <a:pt x="218" y="195"/>
                      <a:pt x="218" y="196"/>
                      <a:pt x="219" y="196"/>
                    </a:cubicBezTo>
                    <a:cubicBezTo>
                      <a:pt x="219" y="196"/>
                      <a:pt x="219" y="196"/>
                      <a:pt x="219" y="196"/>
                    </a:cubicBezTo>
                    <a:cubicBezTo>
                      <a:pt x="219" y="196"/>
                      <a:pt x="220" y="197"/>
                      <a:pt x="221" y="197"/>
                    </a:cubicBezTo>
                    <a:cubicBezTo>
                      <a:pt x="222" y="197"/>
                      <a:pt x="222" y="197"/>
                      <a:pt x="222" y="197"/>
                    </a:cubicBezTo>
                    <a:cubicBezTo>
                      <a:pt x="224" y="197"/>
                      <a:pt x="225" y="197"/>
                      <a:pt x="227" y="197"/>
                    </a:cubicBezTo>
                    <a:cubicBezTo>
                      <a:pt x="228" y="197"/>
                      <a:pt x="228" y="197"/>
                      <a:pt x="228" y="197"/>
                    </a:cubicBezTo>
                    <a:cubicBezTo>
                      <a:pt x="229" y="196"/>
                      <a:pt x="230" y="196"/>
                      <a:pt x="230" y="196"/>
                    </a:cubicBezTo>
                    <a:cubicBezTo>
                      <a:pt x="231" y="196"/>
                      <a:pt x="232" y="196"/>
                      <a:pt x="233" y="196"/>
                    </a:cubicBezTo>
                    <a:cubicBezTo>
                      <a:pt x="235" y="196"/>
                      <a:pt x="237" y="196"/>
                      <a:pt x="239" y="197"/>
                    </a:cubicBezTo>
                    <a:cubicBezTo>
                      <a:pt x="239" y="197"/>
                      <a:pt x="239" y="197"/>
                      <a:pt x="239" y="197"/>
                    </a:cubicBezTo>
                    <a:cubicBezTo>
                      <a:pt x="240" y="197"/>
                      <a:pt x="241" y="197"/>
                      <a:pt x="242" y="198"/>
                    </a:cubicBezTo>
                    <a:cubicBezTo>
                      <a:pt x="243" y="199"/>
                      <a:pt x="244" y="200"/>
                      <a:pt x="244" y="201"/>
                    </a:cubicBezTo>
                    <a:cubicBezTo>
                      <a:pt x="244" y="202"/>
                      <a:pt x="244" y="202"/>
                      <a:pt x="244" y="202"/>
                    </a:cubicBezTo>
                    <a:cubicBezTo>
                      <a:pt x="245" y="205"/>
                      <a:pt x="245" y="208"/>
                      <a:pt x="244" y="211"/>
                    </a:cubicBezTo>
                    <a:cubicBezTo>
                      <a:pt x="244" y="212"/>
                      <a:pt x="244" y="213"/>
                      <a:pt x="244" y="214"/>
                    </a:cubicBezTo>
                    <a:cubicBezTo>
                      <a:pt x="244" y="216"/>
                      <a:pt x="244" y="216"/>
                      <a:pt x="244" y="216"/>
                    </a:cubicBezTo>
                    <a:cubicBezTo>
                      <a:pt x="244" y="219"/>
                      <a:pt x="244" y="222"/>
                      <a:pt x="245" y="224"/>
                    </a:cubicBezTo>
                    <a:cubicBezTo>
                      <a:pt x="246" y="228"/>
                      <a:pt x="246" y="228"/>
                      <a:pt x="246" y="228"/>
                    </a:cubicBezTo>
                    <a:cubicBezTo>
                      <a:pt x="247" y="229"/>
                      <a:pt x="247" y="230"/>
                      <a:pt x="247" y="231"/>
                    </a:cubicBezTo>
                    <a:cubicBezTo>
                      <a:pt x="247" y="232"/>
                      <a:pt x="247" y="232"/>
                      <a:pt x="247" y="232"/>
                    </a:cubicBezTo>
                    <a:cubicBezTo>
                      <a:pt x="248" y="232"/>
                      <a:pt x="248" y="232"/>
                      <a:pt x="248" y="232"/>
                    </a:cubicBezTo>
                    <a:cubicBezTo>
                      <a:pt x="251" y="233"/>
                      <a:pt x="251" y="233"/>
                      <a:pt x="251" y="233"/>
                    </a:cubicBezTo>
                    <a:cubicBezTo>
                      <a:pt x="251" y="233"/>
                      <a:pt x="251" y="233"/>
                      <a:pt x="251" y="233"/>
                    </a:cubicBezTo>
                    <a:cubicBezTo>
                      <a:pt x="253" y="234"/>
                      <a:pt x="255" y="234"/>
                      <a:pt x="257" y="234"/>
                    </a:cubicBezTo>
                    <a:cubicBezTo>
                      <a:pt x="257" y="234"/>
                      <a:pt x="257" y="234"/>
                      <a:pt x="257" y="234"/>
                    </a:cubicBezTo>
                    <a:cubicBezTo>
                      <a:pt x="259" y="235"/>
                      <a:pt x="260" y="235"/>
                      <a:pt x="261" y="235"/>
                    </a:cubicBezTo>
                    <a:cubicBezTo>
                      <a:pt x="263" y="236"/>
                      <a:pt x="265" y="237"/>
                      <a:pt x="267" y="238"/>
                    </a:cubicBezTo>
                    <a:cubicBezTo>
                      <a:pt x="268" y="239"/>
                      <a:pt x="268" y="239"/>
                      <a:pt x="269" y="240"/>
                    </a:cubicBezTo>
                    <a:cubicBezTo>
                      <a:pt x="271" y="242"/>
                      <a:pt x="271" y="242"/>
                      <a:pt x="271" y="242"/>
                    </a:cubicBezTo>
                    <a:cubicBezTo>
                      <a:pt x="271" y="243"/>
                      <a:pt x="272" y="243"/>
                      <a:pt x="272" y="244"/>
                    </a:cubicBezTo>
                    <a:cubicBezTo>
                      <a:pt x="273" y="244"/>
                      <a:pt x="273" y="244"/>
                      <a:pt x="273" y="244"/>
                    </a:cubicBezTo>
                    <a:cubicBezTo>
                      <a:pt x="273" y="244"/>
                      <a:pt x="273" y="244"/>
                      <a:pt x="273" y="244"/>
                    </a:cubicBezTo>
                    <a:cubicBezTo>
                      <a:pt x="277" y="241"/>
                      <a:pt x="280" y="241"/>
                      <a:pt x="282" y="241"/>
                    </a:cubicBezTo>
                    <a:cubicBezTo>
                      <a:pt x="285" y="241"/>
                      <a:pt x="285" y="241"/>
                      <a:pt x="285" y="241"/>
                    </a:cubicBezTo>
                    <a:cubicBezTo>
                      <a:pt x="286" y="240"/>
                      <a:pt x="286" y="240"/>
                      <a:pt x="286" y="240"/>
                    </a:cubicBezTo>
                    <a:cubicBezTo>
                      <a:pt x="287" y="240"/>
                      <a:pt x="287" y="240"/>
                      <a:pt x="287" y="240"/>
                    </a:cubicBezTo>
                    <a:cubicBezTo>
                      <a:pt x="288" y="240"/>
                      <a:pt x="290" y="238"/>
                      <a:pt x="293" y="235"/>
                    </a:cubicBezTo>
                    <a:cubicBezTo>
                      <a:pt x="294" y="234"/>
                      <a:pt x="294" y="234"/>
                      <a:pt x="294" y="234"/>
                    </a:cubicBezTo>
                    <a:cubicBezTo>
                      <a:pt x="294" y="233"/>
                      <a:pt x="295" y="232"/>
                      <a:pt x="295" y="231"/>
                    </a:cubicBezTo>
                    <a:cubicBezTo>
                      <a:pt x="294" y="229"/>
                      <a:pt x="294" y="229"/>
                      <a:pt x="294" y="229"/>
                    </a:cubicBezTo>
                    <a:cubicBezTo>
                      <a:pt x="300" y="222"/>
                      <a:pt x="300" y="222"/>
                      <a:pt x="300" y="222"/>
                    </a:cubicBezTo>
                    <a:cubicBezTo>
                      <a:pt x="302" y="222"/>
                      <a:pt x="302" y="222"/>
                      <a:pt x="302" y="222"/>
                    </a:cubicBezTo>
                    <a:cubicBezTo>
                      <a:pt x="303" y="222"/>
                      <a:pt x="305" y="222"/>
                      <a:pt x="306" y="221"/>
                    </a:cubicBezTo>
                    <a:cubicBezTo>
                      <a:pt x="308" y="221"/>
                      <a:pt x="309" y="220"/>
                      <a:pt x="311" y="220"/>
                    </a:cubicBezTo>
                    <a:cubicBezTo>
                      <a:pt x="316" y="217"/>
                      <a:pt x="316" y="217"/>
                      <a:pt x="316" y="217"/>
                    </a:cubicBezTo>
                    <a:cubicBezTo>
                      <a:pt x="319" y="216"/>
                      <a:pt x="322" y="215"/>
                      <a:pt x="325" y="214"/>
                    </a:cubicBezTo>
                    <a:cubicBezTo>
                      <a:pt x="328" y="213"/>
                      <a:pt x="330" y="211"/>
                      <a:pt x="333" y="209"/>
                    </a:cubicBezTo>
                    <a:cubicBezTo>
                      <a:pt x="334" y="208"/>
                      <a:pt x="334" y="208"/>
                      <a:pt x="334" y="208"/>
                    </a:cubicBezTo>
                    <a:cubicBezTo>
                      <a:pt x="335" y="207"/>
                      <a:pt x="335" y="206"/>
                      <a:pt x="335" y="203"/>
                    </a:cubicBezTo>
                    <a:cubicBezTo>
                      <a:pt x="335" y="202"/>
                      <a:pt x="335" y="202"/>
                      <a:pt x="335" y="201"/>
                    </a:cubicBezTo>
                    <a:cubicBezTo>
                      <a:pt x="335" y="200"/>
                      <a:pt x="335" y="200"/>
                      <a:pt x="335" y="200"/>
                    </a:cubicBezTo>
                    <a:cubicBezTo>
                      <a:pt x="336" y="199"/>
                      <a:pt x="336" y="198"/>
                      <a:pt x="336" y="198"/>
                    </a:cubicBezTo>
                    <a:cubicBezTo>
                      <a:pt x="337" y="197"/>
                      <a:pt x="337" y="197"/>
                      <a:pt x="337" y="197"/>
                    </a:cubicBezTo>
                    <a:cubicBezTo>
                      <a:pt x="355" y="178"/>
                      <a:pt x="355" y="178"/>
                      <a:pt x="355" y="178"/>
                    </a:cubicBezTo>
                    <a:cubicBezTo>
                      <a:pt x="357" y="178"/>
                      <a:pt x="357" y="178"/>
                      <a:pt x="357" y="178"/>
                    </a:cubicBezTo>
                    <a:cubicBezTo>
                      <a:pt x="358" y="178"/>
                      <a:pt x="359" y="178"/>
                      <a:pt x="360" y="178"/>
                    </a:cubicBezTo>
                    <a:cubicBezTo>
                      <a:pt x="360" y="178"/>
                      <a:pt x="360" y="178"/>
                      <a:pt x="360" y="178"/>
                    </a:cubicBezTo>
                    <a:cubicBezTo>
                      <a:pt x="361" y="178"/>
                      <a:pt x="362" y="178"/>
                      <a:pt x="362" y="178"/>
                    </a:cubicBezTo>
                    <a:cubicBezTo>
                      <a:pt x="363" y="177"/>
                      <a:pt x="365" y="174"/>
                      <a:pt x="366" y="172"/>
                    </a:cubicBezTo>
                    <a:cubicBezTo>
                      <a:pt x="368" y="170"/>
                      <a:pt x="368" y="170"/>
                      <a:pt x="368" y="170"/>
                    </a:cubicBezTo>
                    <a:cubicBezTo>
                      <a:pt x="368" y="170"/>
                      <a:pt x="369" y="169"/>
                      <a:pt x="370" y="169"/>
                    </a:cubicBezTo>
                    <a:cubicBezTo>
                      <a:pt x="370" y="169"/>
                      <a:pt x="370" y="169"/>
                      <a:pt x="370" y="169"/>
                    </a:cubicBezTo>
                    <a:cubicBezTo>
                      <a:pt x="371" y="168"/>
                      <a:pt x="371" y="168"/>
                      <a:pt x="371" y="168"/>
                    </a:cubicBezTo>
                    <a:cubicBezTo>
                      <a:pt x="371" y="168"/>
                      <a:pt x="371" y="168"/>
                      <a:pt x="371" y="168"/>
                    </a:cubicBezTo>
                    <a:cubicBezTo>
                      <a:pt x="374" y="168"/>
                      <a:pt x="374" y="168"/>
                      <a:pt x="374" y="168"/>
                    </a:cubicBezTo>
                    <a:cubicBezTo>
                      <a:pt x="375" y="169"/>
                      <a:pt x="376" y="169"/>
                      <a:pt x="377" y="170"/>
                    </a:cubicBezTo>
                    <a:cubicBezTo>
                      <a:pt x="378" y="170"/>
                      <a:pt x="378" y="170"/>
                      <a:pt x="378" y="170"/>
                    </a:cubicBezTo>
                    <a:cubicBezTo>
                      <a:pt x="379" y="171"/>
                      <a:pt x="379" y="171"/>
                      <a:pt x="379" y="171"/>
                    </a:cubicBezTo>
                    <a:cubicBezTo>
                      <a:pt x="380" y="171"/>
                      <a:pt x="381" y="172"/>
                      <a:pt x="382" y="172"/>
                    </a:cubicBezTo>
                    <a:cubicBezTo>
                      <a:pt x="383" y="173"/>
                      <a:pt x="383" y="173"/>
                      <a:pt x="383" y="173"/>
                    </a:cubicBezTo>
                    <a:cubicBezTo>
                      <a:pt x="384" y="173"/>
                      <a:pt x="385" y="173"/>
                      <a:pt x="385" y="173"/>
                    </a:cubicBezTo>
                    <a:cubicBezTo>
                      <a:pt x="385" y="174"/>
                      <a:pt x="386" y="174"/>
                      <a:pt x="386" y="174"/>
                    </a:cubicBezTo>
                    <a:cubicBezTo>
                      <a:pt x="387" y="174"/>
                      <a:pt x="387" y="174"/>
                      <a:pt x="387" y="174"/>
                    </a:cubicBezTo>
                    <a:cubicBezTo>
                      <a:pt x="387" y="174"/>
                      <a:pt x="387" y="174"/>
                      <a:pt x="388" y="174"/>
                    </a:cubicBezTo>
                    <a:cubicBezTo>
                      <a:pt x="390" y="174"/>
                      <a:pt x="390" y="174"/>
                      <a:pt x="390" y="174"/>
                    </a:cubicBezTo>
                    <a:cubicBezTo>
                      <a:pt x="390" y="174"/>
                      <a:pt x="390" y="174"/>
                      <a:pt x="390" y="174"/>
                    </a:cubicBezTo>
                    <a:cubicBezTo>
                      <a:pt x="390" y="174"/>
                      <a:pt x="390" y="174"/>
                      <a:pt x="390" y="174"/>
                    </a:cubicBezTo>
                    <a:cubicBezTo>
                      <a:pt x="391" y="173"/>
                      <a:pt x="391" y="172"/>
                      <a:pt x="391" y="171"/>
                    </a:cubicBezTo>
                    <a:cubicBezTo>
                      <a:pt x="391" y="170"/>
                      <a:pt x="391" y="170"/>
                      <a:pt x="391" y="170"/>
                    </a:cubicBezTo>
                    <a:cubicBezTo>
                      <a:pt x="391" y="170"/>
                      <a:pt x="391" y="169"/>
                      <a:pt x="391" y="169"/>
                    </a:cubicBezTo>
                    <a:cubicBezTo>
                      <a:pt x="392" y="165"/>
                      <a:pt x="392" y="165"/>
                      <a:pt x="392" y="165"/>
                    </a:cubicBezTo>
                    <a:cubicBezTo>
                      <a:pt x="392" y="164"/>
                      <a:pt x="392" y="163"/>
                      <a:pt x="393" y="162"/>
                    </a:cubicBezTo>
                    <a:cubicBezTo>
                      <a:pt x="393" y="161"/>
                      <a:pt x="393" y="161"/>
                      <a:pt x="393" y="161"/>
                    </a:cubicBezTo>
                    <a:cubicBezTo>
                      <a:pt x="393" y="160"/>
                      <a:pt x="393" y="159"/>
                      <a:pt x="393" y="159"/>
                    </a:cubicBezTo>
                    <a:cubicBezTo>
                      <a:pt x="389" y="157"/>
                      <a:pt x="389" y="157"/>
                      <a:pt x="389" y="157"/>
                    </a:cubicBezTo>
                    <a:cubicBezTo>
                      <a:pt x="387" y="156"/>
                      <a:pt x="385" y="155"/>
                      <a:pt x="383" y="154"/>
                    </a:cubicBezTo>
                    <a:cubicBezTo>
                      <a:pt x="381" y="153"/>
                      <a:pt x="381" y="153"/>
                      <a:pt x="381" y="153"/>
                    </a:cubicBezTo>
                    <a:cubicBezTo>
                      <a:pt x="377" y="150"/>
                      <a:pt x="376" y="150"/>
                      <a:pt x="376" y="150"/>
                    </a:cubicBezTo>
                    <a:cubicBezTo>
                      <a:pt x="375" y="151"/>
                      <a:pt x="375" y="151"/>
                      <a:pt x="375" y="151"/>
                    </a:cubicBezTo>
                    <a:cubicBezTo>
                      <a:pt x="374" y="151"/>
                      <a:pt x="373" y="151"/>
                      <a:pt x="372" y="152"/>
                    </a:cubicBezTo>
                    <a:cubicBezTo>
                      <a:pt x="371" y="152"/>
                      <a:pt x="371" y="152"/>
                      <a:pt x="370" y="152"/>
                    </a:cubicBezTo>
                    <a:cubicBezTo>
                      <a:pt x="366" y="152"/>
                      <a:pt x="364" y="150"/>
                      <a:pt x="361" y="148"/>
                    </a:cubicBezTo>
                    <a:cubicBezTo>
                      <a:pt x="360" y="148"/>
                      <a:pt x="360" y="148"/>
                      <a:pt x="360" y="148"/>
                    </a:cubicBezTo>
                    <a:cubicBezTo>
                      <a:pt x="359" y="147"/>
                      <a:pt x="358" y="146"/>
                      <a:pt x="357" y="145"/>
                    </a:cubicBezTo>
                    <a:cubicBezTo>
                      <a:pt x="355" y="144"/>
                      <a:pt x="352" y="142"/>
                      <a:pt x="350" y="140"/>
                    </a:cubicBezTo>
                    <a:cubicBezTo>
                      <a:pt x="349" y="140"/>
                      <a:pt x="348" y="139"/>
                      <a:pt x="347" y="139"/>
                    </a:cubicBezTo>
                    <a:cubicBezTo>
                      <a:pt x="346" y="138"/>
                      <a:pt x="345" y="137"/>
                      <a:pt x="343" y="137"/>
                    </a:cubicBezTo>
                    <a:cubicBezTo>
                      <a:pt x="339" y="135"/>
                      <a:pt x="335" y="132"/>
                      <a:pt x="332" y="129"/>
                    </a:cubicBezTo>
                    <a:cubicBezTo>
                      <a:pt x="328" y="125"/>
                      <a:pt x="322" y="122"/>
                      <a:pt x="316" y="120"/>
                    </a:cubicBezTo>
                    <a:cubicBezTo>
                      <a:pt x="313" y="118"/>
                      <a:pt x="313" y="118"/>
                      <a:pt x="313" y="118"/>
                    </a:cubicBezTo>
                    <a:cubicBezTo>
                      <a:pt x="312" y="118"/>
                      <a:pt x="311" y="117"/>
                      <a:pt x="309" y="116"/>
                    </a:cubicBezTo>
                    <a:cubicBezTo>
                      <a:pt x="304" y="114"/>
                      <a:pt x="300" y="110"/>
                      <a:pt x="295" y="107"/>
                    </a:cubicBezTo>
                    <a:cubicBezTo>
                      <a:pt x="294" y="106"/>
                      <a:pt x="294" y="106"/>
                      <a:pt x="294" y="106"/>
                    </a:cubicBezTo>
                    <a:cubicBezTo>
                      <a:pt x="293" y="105"/>
                      <a:pt x="292" y="104"/>
                      <a:pt x="290" y="103"/>
                    </a:cubicBezTo>
                    <a:cubicBezTo>
                      <a:pt x="286" y="100"/>
                      <a:pt x="286" y="100"/>
                      <a:pt x="286" y="100"/>
                    </a:cubicBezTo>
                    <a:cubicBezTo>
                      <a:pt x="285" y="99"/>
                      <a:pt x="284" y="99"/>
                      <a:pt x="283" y="98"/>
                    </a:cubicBezTo>
                    <a:cubicBezTo>
                      <a:pt x="283" y="98"/>
                      <a:pt x="283" y="98"/>
                      <a:pt x="283" y="98"/>
                    </a:cubicBezTo>
                    <a:cubicBezTo>
                      <a:pt x="281" y="97"/>
                      <a:pt x="278" y="95"/>
                      <a:pt x="276" y="93"/>
                    </a:cubicBezTo>
                    <a:cubicBezTo>
                      <a:pt x="276" y="93"/>
                      <a:pt x="276" y="92"/>
                      <a:pt x="276" y="92"/>
                    </a:cubicBezTo>
                    <a:cubicBezTo>
                      <a:pt x="275" y="91"/>
                      <a:pt x="275" y="91"/>
                      <a:pt x="275" y="91"/>
                    </a:cubicBezTo>
                    <a:cubicBezTo>
                      <a:pt x="275" y="91"/>
                      <a:pt x="275" y="91"/>
                      <a:pt x="275" y="91"/>
                    </a:cubicBezTo>
                    <a:cubicBezTo>
                      <a:pt x="274" y="89"/>
                      <a:pt x="274" y="86"/>
                      <a:pt x="273" y="85"/>
                    </a:cubicBezTo>
                    <a:cubicBezTo>
                      <a:pt x="273" y="84"/>
                      <a:pt x="273" y="83"/>
                      <a:pt x="272" y="82"/>
                    </a:cubicBezTo>
                    <a:cubicBezTo>
                      <a:pt x="272" y="81"/>
                      <a:pt x="272" y="81"/>
                      <a:pt x="272" y="81"/>
                    </a:cubicBezTo>
                    <a:cubicBezTo>
                      <a:pt x="272" y="80"/>
                      <a:pt x="271" y="79"/>
                      <a:pt x="270" y="78"/>
                    </a:cubicBezTo>
                    <a:cubicBezTo>
                      <a:pt x="268" y="77"/>
                      <a:pt x="267" y="75"/>
                      <a:pt x="266" y="73"/>
                    </a:cubicBezTo>
                    <a:cubicBezTo>
                      <a:pt x="265" y="71"/>
                      <a:pt x="264" y="70"/>
                      <a:pt x="264" y="68"/>
                    </a:cubicBezTo>
                    <a:cubicBezTo>
                      <a:pt x="261" y="62"/>
                      <a:pt x="259" y="55"/>
                      <a:pt x="255" y="52"/>
                    </a:cubicBezTo>
                    <a:cubicBezTo>
                      <a:pt x="252" y="50"/>
                      <a:pt x="251" y="49"/>
                      <a:pt x="250" y="49"/>
                    </a:cubicBezTo>
                    <a:cubicBezTo>
                      <a:pt x="250" y="50"/>
                      <a:pt x="250" y="50"/>
                      <a:pt x="249" y="51"/>
                    </a:cubicBezTo>
                    <a:cubicBezTo>
                      <a:pt x="248" y="52"/>
                      <a:pt x="245" y="53"/>
                      <a:pt x="242" y="54"/>
                    </a:cubicBezTo>
                    <a:cubicBezTo>
                      <a:pt x="239" y="53"/>
                      <a:pt x="239" y="53"/>
                      <a:pt x="239" y="53"/>
                    </a:cubicBezTo>
                    <a:cubicBezTo>
                      <a:pt x="238" y="53"/>
                      <a:pt x="237" y="53"/>
                      <a:pt x="235" y="52"/>
                    </a:cubicBezTo>
                    <a:cubicBezTo>
                      <a:pt x="232" y="52"/>
                      <a:pt x="230" y="51"/>
                      <a:pt x="227" y="51"/>
                    </a:cubicBezTo>
                    <a:cubicBezTo>
                      <a:pt x="227" y="51"/>
                      <a:pt x="226" y="51"/>
                      <a:pt x="226" y="51"/>
                    </a:cubicBezTo>
                    <a:cubicBezTo>
                      <a:pt x="225" y="51"/>
                      <a:pt x="225" y="51"/>
                      <a:pt x="224" y="51"/>
                    </a:cubicBezTo>
                    <a:cubicBezTo>
                      <a:pt x="223" y="51"/>
                      <a:pt x="223" y="51"/>
                      <a:pt x="222" y="51"/>
                    </a:cubicBezTo>
                    <a:cubicBezTo>
                      <a:pt x="220" y="51"/>
                      <a:pt x="218" y="51"/>
                      <a:pt x="215" y="49"/>
                    </a:cubicBezTo>
                    <a:cubicBezTo>
                      <a:pt x="214" y="48"/>
                      <a:pt x="214" y="48"/>
                      <a:pt x="214" y="48"/>
                    </a:cubicBezTo>
                    <a:cubicBezTo>
                      <a:pt x="213" y="48"/>
                      <a:pt x="213" y="48"/>
                      <a:pt x="212" y="47"/>
                    </a:cubicBezTo>
                    <a:cubicBezTo>
                      <a:pt x="210" y="46"/>
                      <a:pt x="210" y="46"/>
                      <a:pt x="210" y="46"/>
                    </a:cubicBezTo>
                    <a:cubicBezTo>
                      <a:pt x="210" y="46"/>
                      <a:pt x="210" y="46"/>
                      <a:pt x="210" y="46"/>
                    </a:cubicBezTo>
                    <a:cubicBezTo>
                      <a:pt x="208" y="45"/>
                      <a:pt x="205" y="42"/>
                      <a:pt x="207" y="38"/>
                    </a:cubicBezTo>
                    <a:cubicBezTo>
                      <a:pt x="208" y="36"/>
                      <a:pt x="208" y="36"/>
                      <a:pt x="208" y="36"/>
                    </a:cubicBezTo>
                    <a:cubicBezTo>
                      <a:pt x="208" y="35"/>
                      <a:pt x="208" y="35"/>
                      <a:pt x="208" y="35"/>
                    </a:cubicBezTo>
                    <a:cubicBezTo>
                      <a:pt x="208" y="35"/>
                      <a:pt x="208" y="35"/>
                      <a:pt x="207" y="34"/>
                    </a:cubicBezTo>
                    <a:cubicBezTo>
                      <a:pt x="204" y="30"/>
                      <a:pt x="204" y="30"/>
                      <a:pt x="204" y="30"/>
                    </a:cubicBezTo>
                    <a:cubicBezTo>
                      <a:pt x="208" y="28"/>
                      <a:pt x="208" y="28"/>
                      <a:pt x="208" y="28"/>
                    </a:cubicBezTo>
                    <a:cubicBezTo>
                      <a:pt x="207" y="28"/>
                      <a:pt x="206" y="27"/>
                      <a:pt x="204" y="26"/>
                    </a:cubicBezTo>
                    <a:cubicBezTo>
                      <a:pt x="196" y="23"/>
                      <a:pt x="196" y="23"/>
                      <a:pt x="196" y="23"/>
                    </a:cubicBezTo>
                    <a:cubicBezTo>
                      <a:pt x="204" y="20"/>
                      <a:pt x="204" y="20"/>
                      <a:pt x="204" y="20"/>
                    </a:cubicBezTo>
                    <a:cubicBezTo>
                      <a:pt x="204" y="20"/>
                      <a:pt x="204" y="20"/>
                      <a:pt x="204" y="20"/>
                    </a:cubicBezTo>
                    <a:cubicBezTo>
                      <a:pt x="204" y="20"/>
                      <a:pt x="204" y="20"/>
                      <a:pt x="204" y="20"/>
                    </a:cubicBezTo>
                    <a:cubicBezTo>
                      <a:pt x="204" y="19"/>
                      <a:pt x="204" y="18"/>
                      <a:pt x="204" y="17"/>
                    </a:cubicBezTo>
                    <a:cubicBezTo>
                      <a:pt x="202" y="16"/>
                      <a:pt x="199" y="15"/>
                      <a:pt x="198" y="15"/>
                    </a:cubicBezTo>
                    <a:cubicBezTo>
                      <a:pt x="197" y="15"/>
                      <a:pt x="197" y="15"/>
                      <a:pt x="197" y="15"/>
                    </a:cubicBezTo>
                    <a:cubicBezTo>
                      <a:pt x="196" y="14"/>
                      <a:pt x="192" y="15"/>
                      <a:pt x="189" y="14"/>
                    </a:cubicBezTo>
                    <a:cubicBezTo>
                      <a:pt x="189" y="14"/>
                      <a:pt x="189" y="14"/>
                      <a:pt x="189" y="14"/>
                    </a:cubicBezTo>
                    <a:cubicBezTo>
                      <a:pt x="188" y="14"/>
                      <a:pt x="188" y="14"/>
                      <a:pt x="188" y="14"/>
                    </a:cubicBezTo>
                    <a:cubicBezTo>
                      <a:pt x="187" y="14"/>
                      <a:pt x="186" y="13"/>
                      <a:pt x="185" y="12"/>
                    </a:cubicBezTo>
                    <a:cubicBezTo>
                      <a:pt x="184" y="11"/>
                      <a:pt x="183" y="11"/>
                      <a:pt x="183" y="10"/>
                    </a:cubicBezTo>
                    <a:cubicBezTo>
                      <a:pt x="182" y="9"/>
                      <a:pt x="182" y="9"/>
                      <a:pt x="182" y="9"/>
                    </a:cubicBezTo>
                    <a:cubicBezTo>
                      <a:pt x="182" y="9"/>
                      <a:pt x="182" y="8"/>
                      <a:pt x="181" y="8"/>
                    </a:cubicBezTo>
                    <a:cubicBezTo>
                      <a:pt x="181" y="7"/>
                      <a:pt x="181" y="7"/>
                      <a:pt x="181" y="7"/>
                    </a:cubicBezTo>
                    <a:cubicBezTo>
                      <a:pt x="180" y="7"/>
                      <a:pt x="180" y="7"/>
                      <a:pt x="180" y="7"/>
                    </a:cubicBezTo>
                    <a:cubicBezTo>
                      <a:pt x="180" y="7"/>
                      <a:pt x="180" y="7"/>
                      <a:pt x="180" y="7"/>
                    </a:cubicBezTo>
                    <a:cubicBezTo>
                      <a:pt x="180" y="7"/>
                      <a:pt x="180" y="7"/>
                      <a:pt x="179" y="7"/>
                    </a:cubicBezTo>
                    <a:cubicBezTo>
                      <a:pt x="179" y="7"/>
                      <a:pt x="179" y="7"/>
                      <a:pt x="179" y="7"/>
                    </a:cubicBezTo>
                    <a:cubicBezTo>
                      <a:pt x="178" y="7"/>
                      <a:pt x="177" y="7"/>
                      <a:pt x="177" y="7"/>
                    </a:cubicBezTo>
                    <a:cubicBezTo>
                      <a:pt x="176" y="7"/>
                      <a:pt x="175" y="6"/>
                      <a:pt x="174" y="5"/>
                    </a:cubicBezTo>
                    <a:cubicBezTo>
                      <a:pt x="172" y="4"/>
                      <a:pt x="170" y="2"/>
                      <a:pt x="169" y="0"/>
                    </a:cubicBezTo>
                    <a:cubicBezTo>
                      <a:pt x="168" y="0"/>
                      <a:pt x="168" y="0"/>
                      <a:pt x="16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" name="Rectangle 345">
                <a:extLst>
                  <a:ext uri="{FF2B5EF4-FFF2-40B4-BE49-F238E27FC236}">
                    <a16:creationId xmlns:a16="http://schemas.microsoft.com/office/drawing/2014/main" id="{5D780B24-1D7B-4340-A098-8EC40B6D48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16818" y="5100201"/>
                <a:ext cx="3685" cy="368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5" name="Freeform 346">
                <a:extLst>
                  <a:ext uri="{FF2B5EF4-FFF2-40B4-BE49-F238E27FC236}">
                    <a16:creationId xmlns:a16="http://schemas.microsoft.com/office/drawing/2014/main" id="{92DA8C1D-5CAF-8440-9994-EBA18DD993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16818" y="510020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6" name="Freeform 347">
                <a:extLst>
                  <a:ext uri="{FF2B5EF4-FFF2-40B4-BE49-F238E27FC236}">
                    <a16:creationId xmlns:a16="http://schemas.microsoft.com/office/drawing/2014/main" id="{9D0D7D66-E196-BE41-8FDA-8561614DA1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47303" y="5100201"/>
                <a:ext cx="674376" cy="346401"/>
              </a:xfrm>
              <a:custGeom>
                <a:avLst/>
                <a:gdLst>
                  <a:gd name="T0" fmla="*/ 44 w 212"/>
                  <a:gd name="T1" fmla="*/ 5 h 109"/>
                  <a:gd name="T2" fmla="*/ 41 w 212"/>
                  <a:gd name="T3" fmla="*/ 5 h 109"/>
                  <a:gd name="T4" fmla="*/ 40 w 212"/>
                  <a:gd name="T5" fmla="*/ 23 h 109"/>
                  <a:gd name="T6" fmla="*/ 35 w 212"/>
                  <a:gd name="T7" fmla="*/ 12 h 109"/>
                  <a:gd name="T8" fmla="*/ 27 w 212"/>
                  <a:gd name="T9" fmla="*/ 22 h 109"/>
                  <a:gd name="T10" fmla="*/ 19 w 212"/>
                  <a:gd name="T11" fmla="*/ 22 h 109"/>
                  <a:gd name="T12" fmla="*/ 6 w 212"/>
                  <a:gd name="T13" fmla="*/ 20 h 109"/>
                  <a:gd name="T14" fmla="*/ 4 w 212"/>
                  <a:gd name="T15" fmla="*/ 21 h 109"/>
                  <a:gd name="T16" fmla="*/ 0 w 212"/>
                  <a:gd name="T17" fmla="*/ 27 h 109"/>
                  <a:gd name="T18" fmla="*/ 4 w 212"/>
                  <a:gd name="T19" fmla="*/ 31 h 109"/>
                  <a:gd name="T20" fmla="*/ 22 w 212"/>
                  <a:gd name="T21" fmla="*/ 39 h 109"/>
                  <a:gd name="T22" fmla="*/ 21 w 212"/>
                  <a:gd name="T23" fmla="*/ 53 h 109"/>
                  <a:gd name="T24" fmla="*/ 24 w 212"/>
                  <a:gd name="T25" fmla="*/ 57 h 109"/>
                  <a:gd name="T26" fmla="*/ 17 w 212"/>
                  <a:gd name="T27" fmla="*/ 82 h 109"/>
                  <a:gd name="T28" fmla="*/ 13 w 212"/>
                  <a:gd name="T29" fmla="*/ 92 h 109"/>
                  <a:gd name="T30" fmla="*/ 15 w 212"/>
                  <a:gd name="T31" fmla="*/ 101 h 109"/>
                  <a:gd name="T32" fmla="*/ 21 w 212"/>
                  <a:gd name="T33" fmla="*/ 97 h 109"/>
                  <a:gd name="T34" fmla="*/ 34 w 212"/>
                  <a:gd name="T35" fmla="*/ 91 h 109"/>
                  <a:gd name="T36" fmla="*/ 36 w 212"/>
                  <a:gd name="T37" fmla="*/ 90 h 109"/>
                  <a:gd name="T38" fmla="*/ 46 w 212"/>
                  <a:gd name="T39" fmla="*/ 92 h 109"/>
                  <a:gd name="T40" fmla="*/ 51 w 212"/>
                  <a:gd name="T41" fmla="*/ 95 h 109"/>
                  <a:gd name="T42" fmla="*/ 51 w 212"/>
                  <a:gd name="T43" fmla="*/ 91 h 109"/>
                  <a:gd name="T44" fmla="*/ 54 w 212"/>
                  <a:gd name="T45" fmla="*/ 84 h 109"/>
                  <a:gd name="T46" fmla="*/ 69 w 212"/>
                  <a:gd name="T47" fmla="*/ 81 h 109"/>
                  <a:gd name="T48" fmla="*/ 74 w 212"/>
                  <a:gd name="T49" fmla="*/ 82 h 109"/>
                  <a:gd name="T50" fmla="*/ 74 w 212"/>
                  <a:gd name="T51" fmla="*/ 79 h 109"/>
                  <a:gd name="T52" fmla="*/ 74 w 212"/>
                  <a:gd name="T53" fmla="*/ 69 h 109"/>
                  <a:gd name="T54" fmla="*/ 84 w 212"/>
                  <a:gd name="T55" fmla="*/ 62 h 109"/>
                  <a:gd name="T56" fmla="*/ 97 w 212"/>
                  <a:gd name="T57" fmla="*/ 51 h 109"/>
                  <a:gd name="T58" fmla="*/ 104 w 212"/>
                  <a:gd name="T59" fmla="*/ 54 h 109"/>
                  <a:gd name="T60" fmla="*/ 110 w 212"/>
                  <a:gd name="T61" fmla="*/ 54 h 109"/>
                  <a:gd name="T62" fmla="*/ 109 w 212"/>
                  <a:gd name="T63" fmla="*/ 60 h 109"/>
                  <a:gd name="T64" fmla="*/ 116 w 212"/>
                  <a:gd name="T65" fmla="*/ 69 h 109"/>
                  <a:gd name="T66" fmla="*/ 116 w 212"/>
                  <a:gd name="T67" fmla="*/ 95 h 109"/>
                  <a:gd name="T68" fmla="*/ 116 w 212"/>
                  <a:gd name="T69" fmla="*/ 97 h 109"/>
                  <a:gd name="T70" fmla="*/ 116 w 212"/>
                  <a:gd name="T71" fmla="*/ 104 h 109"/>
                  <a:gd name="T72" fmla="*/ 119 w 212"/>
                  <a:gd name="T73" fmla="*/ 109 h 109"/>
                  <a:gd name="T74" fmla="*/ 136 w 212"/>
                  <a:gd name="T75" fmla="*/ 102 h 109"/>
                  <a:gd name="T76" fmla="*/ 162 w 212"/>
                  <a:gd name="T77" fmla="*/ 85 h 109"/>
                  <a:gd name="T78" fmla="*/ 179 w 212"/>
                  <a:gd name="T79" fmla="*/ 90 h 109"/>
                  <a:gd name="T80" fmla="*/ 188 w 212"/>
                  <a:gd name="T81" fmla="*/ 88 h 109"/>
                  <a:gd name="T82" fmla="*/ 194 w 212"/>
                  <a:gd name="T83" fmla="*/ 86 h 109"/>
                  <a:gd name="T84" fmla="*/ 210 w 212"/>
                  <a:gd name="T85" fmla="*/ 91 h 109"/>
                  <a:gd name="T86" fmla="*/ 209 w 212"/>
                  <a:gd name="T87" fmla="*/ 81 h 109"/>
                  <a:gd name="T88" fmla="*/ 206 w 212"/>
                  <a:gd name="T89" fmla="*/ 61 h 109"/>
                  <a:gd name="T90" fmla="*/ 199 w 212"/>
                  <a:gd name="T91" fmla="*/ 55 h 109"/>
                  <a:gd name="T92" fmla="*/ 193 w 212"/>
                  <a:gd name="T93" fmla="*/ 51 h 109"/>
                  <a:gd name="T94" fmla="*/ 186 w 212"/>
                  <a:gd name="T95" fmla="*/ 52 h 109"/>
                  <a:gd name="T96" fmla="*/ 180 w 212"/>
                  <a:gd name="T97" fmla="*/ 53 h 109"/>
                  <a:gd name="T98" fmla="*/ 173 w 212"/>
                  <a:gd name="T99" fmla="*/ 38 h 109"/>
                  <a:gd name="T100" fmla="*/ 167 w 212"/>
                  <a:gd name="T101" fmla="*/ 40 h 109"/>
                  <a:gd name="T102" fmla="*/ 170 w 212"/>
                  <a:gd name="T103" fmla="*/ 30 h 109"/>
                  <a:gd name="T104" fmla="*/ 164 w 212"/>
                  <a:gd name="T105" fmla="*/ 27 h 109"/>
                  <a:gd name="T106" fmla="*/ 144 w 212"/>
                  <a:gd name="T107" fmla="*/ 28 h 109"/>
                  <a:gd name="T108" fmla="*/ 132 w 212"/>
                  <a:gd name="T109" fmla="*/ 33 h 109"/>
                  <a:gd name="T110" fmla="*/ 120 w 212"/>
                  <a:gd name="T111" fmla="*/ 31 h 109"/>
                  <a:gd name="T112" fmla="*/ 117 w 212"/>
                  <a:gd name="T113" fmla="*/ 25 h 109"/>
                  <a:gd name="T114" fmla="*/ 114 w 212"/>
                  <a:gd name="T115" fmla="*/ 25 h 109"/>
                  <a:gd name="T116" fmla="*/ 101 w 212"/>
                  <a:gd name="T117" fmla="*/ 27 h 109"/>
                  <a:gd name="T118" fmla="*/ 99 w 212"/>
                  <a:gd name="T119" fmla="*/ 26 h 109"/>
                  <a:gd name="T120" fmla="*/ 83 w 212"/>
                  <a:gd name="T121" fmla="*/ 23 h 109"/>
                  <a:gd name="T122" fmla="*/ 47 w 212"/>
                  <a:gd name="T123" fmla="*/ 23 h 109"/>
                  <a:gd name="T124" fmla="*/ 48 w 212"/>
                  <a:gd name="T125" fmla="*/ 1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12" h="109">
                    <a:moveTo>
                      <a:pt x="46" y="0"/>
                    </a:moveTo>
                    <a:cubicBezTo>
                      <a:pt x="46" y="1"/>
                      <a:pt x="46" y="3"/>
                      <a:pt x="45" y="4"/>
                    </a:cubicBezTo>
                    <a:cubicBezTo>
                      <a:pt x="44" y="5"/>
                      <a:pt x="44" y="5"/>
                      <a:pt x="44" y="5"/>
                    </a:cubicBezTo>
                    <a:cubicBezTo>
                      <a:pt x="42" y="5"/>
                      <a:pt x="42" y="5"/>
                      <a:pt x="42" y="5"/>
                    </a:cubicBezTo>
                    <a:cubicBezTo>
                      <a:pt x="42" y="5"/>
                      <a:pt x="42" y="5"/>
                      <a:pt x="42" y="5"/>
                    </a:cubicBezTo>
                    <a:cubicBezTo>
                      <a:pt x="41" y="5"/>
                      <a:pt x="41" y="5"/>
                      <a:pt x="41" y="5"/>
                    </a:cubicBezTo>
                    <a:cubicBezTo>
                      <a:pt x="41" y="6"/>
                      <a:pt x="41" y="6"/>
                      <a:pt x="41" y="6"/>
                    </a:cubicBezTo>
                    <a:cubicBezTo>
                      <a:pt x="41" y="7"/>
                      <a:pt x="41" y="7"/>
                      <a:pt x="41" y="8"/>
                    </a:cubicBezTo>
                    <a:cubicBezTo>
                      <a:pt x="40" y="23"/>
                      <a:pt x="40" y="23"/>
                      <a:pt x="40" y="23"/>
                    </a:cubicBezTo>
                    <a:cubicBezTo>
                      <a:pt x="35" y="10"/>
                      <a:pt x="35" y="10"/>
                      <a:pt x="35" y="10"/>
                    </a:cubicBezTo>
                    <a:cubicBezTo>
                      <a:pt x="35" y="11"/>
                      <a:pt x="35" y="11"/>
                      <a:pt x="35" y="11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3" y="18"/>
                      <a:pt x="32" y="21"/>
                      <a:pt x="30" y="22"/>
                    </a:cubicBezTo>
                    <a:cubicBezTo>
                      <a:pt x="30" y="22"/>
                      <a:pt x="29" y="22"/>
                      <a:pt x="29" y="22"/>
                    </a:cubicBezTo>
                    <a:cubicBezTo>
                      <a:pt x="28" y="22"/>
                      <a:pt x="27" y="22"/>
                      <a:pt x="27" y="22"/>
                    </a:cubicBezTo>
                    <a:cubicBezTo>
                      <a:pt x="26" y="22"/>
                      <a:pt x="25" y="22"/>
                      <a:pt x="25" y="22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2" y="22"/>
                      <a:pt x="21" y="22"/>
                      <a:pt x="19" y="22"/>
                    </a:cubicBezTo>
                    <a:cubicBezTo>
                      <a:pt x="16" y="21"/>
                      <a:pt x="13" y="21"/>
                      <a:pt x="9" y="20"/>
                    </a:cubicBezTo>
                    <a:cubicBezTo>
                      <a:pt x="8" y="20"/>
                      <a:pt x="7" y="20"/>
                      <a:pt x="7" y="20"/>
                    </a:cubicBezTo>
                    <a:cubicBezTo>
                      <a:pt x="7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1"/>
                      <a:pt x="4" y="21"/>
                      <a:pt x="4" y="21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1" y="23"/>
                      <a:pt x="1" y="24"/>
                      <a:pt x="0" y="26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7"/>
                      <a:pt x="1" y="28"/>
                      <a:pt x="2" y="29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3" y="30"/>
                      <a:pt x="4" y="30"/>
                      <a:pt x="4" y="31"/>
                    </a:cubicBezTo>
                    <a:cubicBezTo>
                      <a:pt x="7" y="33"/>
                      <a:pt x="7" y="33"/>
                      <a:pt x="11" y="33"/>
                    </a:cubicBezTo>
                    <a:cubicBezTo>
                      <a:pt x="11" y="33"/>
                      <a:pt x="13" y="33"/>
                      <a:pt x="14" y="34"/>
                    </a:cubicBezTo>
                    <a:cubicBezTo>
                      <a:pt x="17" y="34"/>
                      <a:pt x="21" y="36"/>
                      <a:pt x="22" y="39"/>
                    </a:cubicBezTo>
                    <a:cubicBezTo>
                      <a:pt x="22" y="39"/>
                      <a:pt x="23" y="40"/>
                      <a:pt x="23" y="41"/>
                    </a:cubicBezTo>
                    <a:cubicBezTo>
                      <a:pt x="23" y="43"/>
                      <a:pt x="22" y="46"/>
                      <a:pt x="22" y="49"/>
                    </a:cubicBezTo>
                    <a:cubicBezTo>
                      <a:pt x="21" y="53"/>
                      <a:pt x="21" y="53"/>
                      <a:pt x="21" y="53"/>
                    </a:cubicBezTo>
                    <a:cubicBezTo>
                      <a:pt x="21" y="53"/>
                      <a:pt x="21" y="54"/>
                      <a:pt x="21" y="54"/>
                    </a:cubicBezTo>
                    <a:cubicBezTo>
                      <a:pt x="22" y="55"/>
                      <a:pt x="22" y="55"/>
                      <a:pt x="22" y="55"/>
                    </a:cubicBezTo>
                    <a:cubicBezTo>
                      <a:pt x="24" y="57"/>
                      <a:pt x="24" y="57"/>
                      <a:pt x="24" y="57"/>
                    </a:cubicBezTo>
                    <a:cubicBezTo>
                      <a:pt x="25" y="58"/>
                      <a:pt x="26" y="59"/>
                      <a:pt x="26" y="60"/>
                    </a:cubicBezTo>
                    <a:cubicBezTo>
                      <a:pt x="31" y="65"/>
                      <a:pt x="24" y="74"/>
                      <a:pt x="19" y="80"/>
                    </a:cubicBezTo>
                    <a:cubicBezTo>
                      <a:pt x="18" y="81"/>
                      <a:pt x="17" y="82"/>
                      <a:pt x="17" y="82"/>
                    </a:cubicBezTo>
                    <a:cubicBezTo>
                      <a:pt x="16" y="84"/>
                      <a:pt x="16" y="84"/>
                      <a:pt x="16" y="84"/>
                    </a:cubicBezTo>
                    <a:cubicBezTo>
                      <a:pt x="15" y="86"/>
                      <a:pt x="14" y="87"/>
                      <a:pt x="13" y="89"/>
                    </a:cubicBezTo>
                    <a:cubicBezTo>
                      <a:pt x="13" y="89"/>
                      <a:pt x="13" y="90"/>
                      <a:pt x="13" y="92"/>
                    </a:cubicBezTo>
                    <a:cubicBezTo>
                      <a:pt x="12" y="94"/>
                      <a:pt x="12" y="95"/>
                      <a:pt x="11" y="97"/>
                    </a:cubicBezTo>
                    <a:cubicBezTo>
                      <a:pt x="11" y="97"/>
                      <a:pt x="11" y="98"/>
                      <a:pt x="11" y="98"/>
                    </a:cubicBezTo>
                    <a:cubicBezTo>
                      <a:pt x="15" y="101"/>
                      <a:pt x="15" y="101"/>
                      <a:pt x="15" y="101"/>
                    </a:cubicBezTo>
                    <a:cubicBezTo>
                      <a:pt x="15" y="101"/>
                      <a:pt x="15" y="101"/>
                      <a:pt x="15" y="101"/>
                    </a:cubicBezTo>
                    <a:cubicBezTo>
                      <a:pt x="15" y="101"/>
                      <a:pt x="16" y="100"/>
                      <a:pt x="16" y="100"/>
                    </a:cubicBezTo>
                    <a:cubicBezTo>
                      <a:pt x="18" y="98"/>
                      <a:pt x="20" y="97"/>
                      <a:pt x="21" y="97"/>
                    </a:cubicBezTo>
                    <a:cubicBezTo>
                      <a:pt x="22" y="96"/>
                      <a:pt x="23" y="95"/>
                      <a:pt x="24" y="95"/>
                    </a:cubicBezTo>
                    <a:cubicBezTo>
                      <a:pt x="27" y="94"/>
                      <a:pt x="30" y="93"/>
                      <a:pt x="32" y="92"/>
                    </a:cubicBezTo>
                    <a:cubicBezTo>
                      <a:pt x="33" y="92"/>
                      <a:pt x="33" y="92"/>
                      <a:pt x="34" y="91"/>
                    </a:cubicBezTo>
                    <a:cubicBezTo>
                      <a:pt x="35" y="92"/>
                      <a:pt x="35" y="92"/>
                      <a:pt x="35" y="92"/>
                    </a:cubicBezTo>
                    <a:cubicBezTo>
                      <a:pt x="34" y="91"/>
                      <a:pt x="34" y="91"/>
                      <a:pt x="34" y="91"/>
                    </a:cubicBezTo>
                    <a:cubicBezTo>
                      <a:pt x="35" y="91"/>
                      <a:pt x="35" y="90"/>
                      <a:pt x="36" y="90"/>
                    </a:cubicBezTo>
                    <a:cubicBezTo>
                      <a:pt x="38" y="89"/>
                      <a:pt x="39" y="89"/>
                      <a:pt x="40" y="89"/>
                    </a:cubicBezTo>
                    <a:cubicBezTo>
                      <a:pt x="42" y="89"/>
                      <a:pt x="43" y="90"/>
                      <a:pt x="44" y="91"/>
                    </a:cubicBezTo>
                    <a:cubicBezTo>
                      <a:pt x="45" y="91"/>
                      <a:pt x="45" y="92"/>
                      <a:pt x="46" y="92"/>
                    </a:cubicBezTo>
                    <a:cubicBezTo>
                      <a:pt x="48" y="94"/>
                      <a:pt x="48" y="94"/>
                      <a:pt x="48" y="94"/>
                    </a:cubicBezTo>
                    <a:cubicBezTo>
                      <a:pt x="49" y="95"/>
                      <a:pt x="50" y="95"/>
                      <a:pt x="50" y="96"/>
                    </a:cubicBezTo>
                    <a:cubicBezTo>
                      <a:pt x="50" y="96"/>
                      <a:pt x="50" y="96"/>
                      <a:pt x="51" y="95"/>
                    </a:cubicBezTo>
                    <a:cubicBezTo>
                      <a:pt x="51" y="95"/>
                      <a:pt x="51" y="95"/>
                      <a:pt x="51" y="94"/>
                    </a:cubicBezTo>
                    <a:cubicBezTo>
                      <a:pt x="51" y="94"/>
                      <a:pt x="51" y="94"/>
                      <a:pt x="51" y="94"/>
                    </a:cubicBezTo>
                    <a:cubicBezTo>
                      <a:pt x="51" y="93"/>
                      <a:pt x="51" y="92"/>
                      <a:pt x="51" y="91"/>
                    </a:cubicBezTo>
                    <a:cubicBezTo>
                      <a:pt x="52" y="89"/>
                      <a:pt x="52" y="89"/>
                      <a:pt x="52" y="89"/>
                    </a:cubicBezTo>
                    <a:cubicBezTo>
                      <a:pt x="52" y="88"/>
                      <a:pt x="52" y="86"/>
                      <a:pt x="54" y="84"/>
                    </a:cubicBezTo>
                    <a:cubicBezTo>
                      <a:pt x="54" y="84"/>
                      <a:pt x="54" y="84"/>
                      <a:pt x="54" y="84"/>
                    </a:cubicBezTo>
                    <a:cubicBezTo>
                      <a:pt x="55" y="81"/>
                      <a:pt x="57" y="80"/>
                      <a:pt x="61" y="80"/>
                    </a:cubicBezTo>
                    <a:cubicBezTo>
                      <a:pt x="63" y="80"/>
                      <a:pt x="66" y="80"/>
                      <a:pt x="67" y="81"/>
                    </a:cubicBezTo>
                    <a:cubicBezTo>
                      <a:pt x="68" y="81"/>
                      <a:pt x="68" y="81"/>
                      <a:pt x="69" y="81"/>
                    </a:cubicBezTo>
                    <a:cubicBezTo>
                      <a:pt x="71" y="81"/>
                      <a:pt x="72" y="82"/>
                      <a:pt x="73" y="82"/>
                    </a:cubicBezTo>
                    <a:cubicBezTo>
                      <a:pt x="74" y="82"/>
                      <a:pt x="74" y="82"/>
                      <a:pt x="74" y="82"/>
                    </a:cubicBezTo>
                    <a:cubicBezTo>
                      <a:pt x="74" y="82"/>
                      <a:pt x="74" y="82"/>
                      <a:pt x="74" y="82"/>
                    </a:cubicBezTo>
                    <a:cubicBezTo>
                      <a:pt x="74" y="81"/>
                      <a:pt x="74" y="81"/>
                      <a:pt x="75" y="81"/>
                    </a:cubicBezTo>
                    <a:cubicBezTo>
                      <a:pt x="75" y="80"/>
                      <a:pt x="75" y="80"/>
                      <a:pt x="75" y="80"/>
                    </a:cubicBezTo>
                    <a:cubicBezTo>
                      <a:pt x="75" y="80"/>
                      <a:pt x="74" y="80"/>
                      <a:pt x="74" y="79"/>
                    </a:cubicBezTo>
                    <a:cubicBezTo>
                      <a:pt x="74" y="79"/>
                      <a:pt x="74" y="79"/>
                      <a:pt x="74" y="79"/>
                    </a:cubicBezTo>
                    <a:cubicBezTo>
                      <a:pt x="73" y="78"/>
                      <a:pt x="72" y="76"/>
                      <a:pt x="72" y="75"/>
                    </a:cubicBezTo>
                    <a:cubicBezTo>
                      <a:pt x="71" y="74"/>
                      <a:pt x="71" y="71"/>
                      <a:pt x="74" y="69"/>
                    </a:cubicBezTo>
                    <a:cubicBezTo>
                      <a:pt x="75" y="68"/>
                      <a:pt x="77" y="67"/>
                      <a:pt x="79" y="65"/>
                    </a:cubicBezTo>
                    <a:cubicBezTo>
                      <a:pt x="80" y="65"/>
                      <a:pt x="81" y="63"/>
                      <a:pt x="82" y="62"/>
                    </a:cubicBezTo>
                    <a:cubicBezTo>
                      <a:pt x="84" y="62"/>
                      <a:pt x="84" y="62"/>
                      <a:pt x="84" y="62"/>
                    </a:cubicBezTo>
                    <a:cubicBezTo>
                      <a:pt x="83" y="61"/>
                      <a:pt x="83" y="61"/>
                      <a:pt x="83" y="61"/>
                    </a:cubicBezTo>
                    <a:cubicBezTo>
                      <a:pt x="85" y="58"/>
                      <a:pt x="87" y="55"/>
                      <a:pt x="90" y="54"/>
                    </a:cubicBezTo>
                    <a:cubicBezTo>
                      <a:pt x="92" y="52"/>
                      <a:pt x="94" y="52"/>
                      <a:pt x="97" y="51"/>
                    </a:cubicBezTo>
                    <a:cubicBezTo>
                      <a:pt x="99" y="51"/>
                      <a:pt x="99" y="51"/>
                      <a:pt x="99" y="51"/>
                    </a:cubicBezTo>
                    <a:cubicBezTo>
                      <a:pt x="101" y="52"/>
                      <a:pt x="101" y="52"/>
                      <a:pt x="101" y="52"/>
                    </a:cubicBezTo>
                    <a:cubicBezTo>
                      <a:pt x="102" y="53"/>
                      <a:pt x="103" y="53"/>
                      <a:pt x="104" y="54"/>
                    </a:cubicBezTo>
                    <a:cubicBezTo>
                      <a:pt x="105" y="55"/>
                      <a:pt x="105" y="56"/>
                      <a:pt x="106" y="56"/>
                    </a:cubicBezTo>
                    <a:cubicBezTo>
                      <a:pt x="111" y="52"/>
                      <a:pt x="111" y="52"/>
                      <a:pt x="111" y="52"/>
                    </a:cubicBezTo>
                    <a:cubicBezTo>
                      <a:pt x="110" y="54"/>
                      <a:pt x="110" y="54"/>
                      <a:pt x="110" y="54"/>
                    </a:cubicBezTo>
                    <a:cubicBezTo>
                      <a:pt x="111" y="53"/>
                      <a:pt x="111" y="53"/>
                      <a:pt x="111" y="53"/>
                    </a:cubicBezTo>
                    <a:cubicBezTo>
                      <a:pt x="107" y="58"/>
                      <a:pt x="107" y="58"/>
                      <a:pt x="107" y="58"/>
                    </a:cubicBezTo>
                    <a:cubicBezTo>
                      <a:pt x="109" y="60"/>
                      <a:pt x="109" y="60"/>
                      <a:pt x="109" y="60"/>
                    </a:cubicBezTo>
                    <a:cubicBezTo>
                      <a:pt x="109" y="61"/>
                      <a:pt x="110" y="61"/>
                      <a:pt x="110" y="62"/>
                    </a:cubicBezTo>
                    <a:cubicBezTo>
                      <a:pt x="111" y="63"/>
                      <a:pt x="112" y="65"/>
                      <a:pt x="112" y="67"/>
                    </a:cubicBezTo>
                    <a:cubicBezTo>
                      <a:pt x="113" y="68"/>
                      <a:pt x="115" y="68"/>
                      <a:pt x="116" y="69"/>
                    </a:cubicBezTo>
                    <a:cubicBezTo>
                      <a:pt x="118" y="70"/>
                      <a:pt x="119" y="72"/>
                      <a:pt x="119" y="74"/>
                    </a:cubicBezTo>
                    <a:cubicBezTo>
                      <a:pt x="118" y="77"/>
                      <a:pt x="118" y="80"/>
                      <a:pt x="118" y="83"/>
                    </a:cubicBezTo>
                    <a:cubicBezTo>
                      <a:pt x="118" y="87"/>
                      <a:pt x="117" y="91"/>
                      <a:pt x="116" y="95"/>
                    </a:cubicBezTo>
                    <a:cubicBezTo>
                      <a:pt x="124" y="97"/>
                      <a:pt x="124" y="97"/>
                      <a:pt x="124" y="97"/>
                    </a:cubicBezTo>
                    <a:cubicBezTo>
                      <a:pt x="116" y="97"/>
                      <a:pt x="116" y="97"/>
                      <a:pt x="116" y="97"/>
                    </a:cubicBezTo>
                    <a:cubicBezTo>
                      <a:pt x="116" y="97"/>
                      <a:pt x="116" y="97"/>
                      <a:pt x="116" y="97"/>
                    </a:cubicBezTo>
                    <a:cubicBezTo>
                      <a:pt x="116" y="98"/>
                      <a:pt x="115" y="98"/>
                      <a:pt x="115" y="99"/>
                    </a:cubicBezTo>
                    <a:cubicBezTo>
                      <a:pt x="115" y="100"/>
                      <a:pt x="115" y="100"/>
                      <a:pt x="115" y="101"/>
                    </a:cubicBezTo>
                    <a:cubicBezTo>
                      <a:pt x="115" y="102"/>
                      <a:pt x="115" y="103"/>
                      <a:pt x="116" y="104"/>
                    </a:cubicBezTo>
                    <a:cubicBezTo>
                      <a:pt x="116" y="105"/>
                      <a:pt x="117" y="106"/>
                      <a:pt x="117" y="107"/>
                    </a:cubicBezTo>
                    <a:cubicBezTo>
                      <a:pt x="117" y="107"/>
                      <a:pt x="117" y="107"/>
                      <a:pt x="117" y="107"/>
                    </a:cubicBezTo>
                    <a:cubicBezTo>
                      <a:pt x="118" y="107"/>
                      <a:pt x="118" y="108"/>
                      <a:pt x="119" y="109"/>
                    </a:cubicBezTo>
                    <a:cubicBezTo>
                      <a:pt x="132" y="104"/>
                      <a:pt x="132" y="104"/>
                      <a:pt x="132" y="104"/>
                    </a:cubicBezTo>
                    <a:cubicBezTo>
                      <a:pt x="132" y="104"/>
                      <a:pt x="132" y="104"/>
                      <a:pt x="133" y="103"/>
                    </a:cubicBezTo>
                    <a:cubicBezTo>
                      <a:pt x="136" y="102"/>
                      <a:pt x="136" y="102"/>
                      <a:pt x="136" y="102"/>
                    </a:cubicBezTo>
                    <a:cubicBezTo>
                      <a:pt x="139" y="101"/>
                      <a:pt x="143" y="100"/>
                      <a:pt x="145" y="98"/>
                    </a:cubicBezTo>
                    <a:cubicBezTo>
                      <a:pt x="149" y="94"/>
                      <a:pt x="153" y="90"/>
                      <a:pt x="159" y="87"/>
                    </a:cubicBezTo>
                    <a:cubicBezTo>
                      <a:pt x="160" y="86"/>
                      <a:pt x="161" y="86"/>
                      <a:pt x="162" y="85"/>
                    </a:cubicBezTo>
                    <a:cubicBezTo>
                      <a:pt x="164" y="85"/>
                      <a:pt x="165" y="84"/>
                      <a:pt x="167" y="84"/>
                    </a:cubicBezTo>
                    <a:cubicBezTo>
                      <a:pt x="170" y="84"/>
                      <a:pt x="172" y="85"/>
                      <a:pt x="175" y="87"/>
                    </a:cubicBezTo>
                    <a:cubicBezTo>
                      <a:pt x="176" y="88"/>
                      <a:pt x="178" y="89"/>
                      <a:pt x="179" y="90"/>
                    </a:cubicBezTo>
                    <a:cubicBezTo>
                      <a:pt x="180" y="91"/>
                      <a:pt x="180" y="91"/>
                      <a:pt x="180" y="91"/>
                    </a:cubicBezTo>
                    <a:cubicBezTo>
                      <a:pt x="183" y="90"/>
                      <a:pt x="186" y="89"/>
                      <a:pt x="187" y="89"/>
                    </a:cubicBezTo>
                    <a:cubicBezTo>
                      <a:pt x="188" y="88"/>
                      <a:pt x="188" y="88"/>
                      <a:pt x="188" y="88"/>
                    </a:cubicBezTo>
                    <a:cubicBezTo>
                      <a:pt x="188" y="87"/>
                      <a:pt x="189" y="87"/>
                      <a:pt x="190" y="86"/>
                    </a:cubicBezTo>
                    <a:cubicBezTo>
                      <a:pt x="191" y="86"/>
                      <a:pt x="192" y="86"/>
                      <a:pt x="193" y="86"/>
                    </a:cubicBezTo>
                    <a:cubicBezTo>
                      <a:pt x="194" y="86"/>
                      <a:pt x="194" y="86"/>
                      <a:pt x="194" y="86"/>
                    </a:cubicBezTo>
                    <a:cubicBezTo>
                      <a:pt x="195" y="86"/>
                      <a:pt x="196" y="86"/>
                      <a:pt x="196" y="86"/>
                    </a:cubicBezTo>
                    <a:cubicBezTo>
                      <a:pt x="199" y="87"/>
                      <a:pt x="202" y="88"/>
                      <a:pt x="205" y="89"/>
                    </a:cubicBezTo>
                    <a:cubicBezTo>
                      <a:pt x="210" y="91"/>
                      <a:pt x="210" y="91"/>
                      <a:pt x="210" y="91"/>
                    </a:cubicBezTo>
                    <a:cubicBezTo>
                      <a:pt x="211" y="91"/>
                      <a:pt x="212" y="90"/>
                      <a:pt x="212" y="89"/>
                    </a:cubicBezTo>
                    <a:cubicBezTo>
                      <a:pt x="211" y="88"/>
                      <a:pt x="210" y="86"/>
                      <a:pt x="209" y="84"/>
                    </a:cubicBezTo>
                    <a:cubicBezTo>
                      <a:pt x="209" y="81"/>
                      <a:pt x="209" y="81"/>
                      <a:pt x="209" y="81"/>
                    </a:cubicBezTo>
                    <a:cubicBezTo>
                      <a:pt x="209" y="80"/>
                      <a:pt x="208" y="79"/>
                      <a:pt x="208" y="77"/>
                    </a:cubicBezTo>
                    <a:cubicBezTo>
                      <a:pt x="208" y="75"/>
                      <a:pt x="208" y="75"/>
                      <a:pt x="208" y="75"/>
                    </a:cubicBezTo>
                    <a:cubicBezTo>
                      <a:pt x="207" y="70"/>
                      <a:pt x="207" y="66"/>
                      <a:pt x="206" y="61"/>
                    </a:cubicBezTo>
                    <a:cubicBezTo>
                      <a:pt x="206" y="59"/>
                      <a:pt x="206" y="59"/>
                      <a:pt x="203" y="58"/>
                    </a:cubicBezTo>
                    <a:cubicBezTo>
                      <a:pt x="202" y="57"/>
                      <a:pt x="202" y="57"/>
                      <a:pt x="202" y="57"/>
                    </a:cubicBezTo>
                    <a:cubicBezTo>
                      <a:pt x="201" y="56"/>
                      <a:pt x="200" y="55"/>
                      <a:pt x="199" y="55"/>
                    </a:cubicBezTo>
                    <a:cubicBezTo>
                      <a:pt x="198" y="54"/>
                      <a:pt x="198" y="54"/>
                      <a:pt x="198" y="54"/>
                    </a:cubicBezTo>
                    <a:cubicBezTo>
                      <a:pt x="197" y="54"/>
                      <a:pt x="196" y="53"/>
                      <a:pt x="196" y="53"/>
                    </a:cubicBezTo>
                    <a:cubicBezTo>
                      <a:pt x="194" y="52"/>
                      <a:pt x="193" y="52"/>
                      <a:pt x="193" y="51"/>
                    </a:cubicBezTo>
                    <a:cubicBezTo>
                      <a:pt x="192" y="51"/>
                      <a:pt x="192" y="51"/>
                      <a:pt x="191" y="51"/>
                    </a:cubicBezTo>
                    <a:cubicBezTo>
                      <a:pt x="190" y="51"/>
                      <a:pt x="190" y="51"/>
                      <a:pt x="190" y="51"/>
                    </a:cubicBezTo>
                    <a:cubicBezTo>
                      <a:pt x="189" y="51"/>
                      <a:pt x="188" y="52"/>
                      <a:pt x="186" y="52"/>
                    </a:cubicBezTo>
                    <a:cubicBezTo>
                      <a:pt x="185" y="52"/>
                      <a:pt x="185" y="52"/>
                      <a:pt x="185" y="52"/>
                    </a:cubicBezTo>
                    <a:cubicBezTo>
                      <a:pt x="184" y="53"/>
                      <a:pt x="182" y="53"/>
                      <a:pt x="181" y="53"/>
                    </a:cubicBezTo>
                    <a:cubicBezTo>
                      <a:pt x="181" y="53"/>
                      <a:pt x="180" y="53"/>
                      <a:pt x="180" y="53"/>
                    </a:cubicBezTo>
                    <a:cubicBezTo>
                      <a:pt x="178" y="53"/>
                      <a:pt x="176" y="52"/>
                      <a:pt x="176" y="50"/>
                    </a:cubicBezTo>
                    <a:cubicBezTo>
                      <a:pt x="175" y="49"/>
                      <a:pt x="174" y="48"/>
                      <a:pt x="174" y="45"/>
                    </a:cubicBezTo>
                    <a:cubicBezTo>
                      <a:pt x="173" y="44"/>
                      <a:pt x="172" y="41"/>
                      <a:pt x="173" y="38"/>
                    </a:cubicBezTo>
                    <a:cubicBezTo>
                      <a:pt x="174" y="38"/>
                      <a:pt x="174" y="37"/>
                      <a:pt x="174" y="37"/>
                    </a:cubicBezTo>
                    <a:cubicBezTo>
                      <a:pt x="174" y="36"/>
                      <a:pt x="174" y="36"/>
                      <a:pt x="174" y="36"/>
                    </a:cubicBezTo>
                    <a:cubicBezTo>
                      <a:pt x="167" y="40"/>
                      <a:pt x="167" y="40"/>
                      <a:pt x="167" y="40"/>
                    </a:cubicBezTo>
                    <a:cubicBezTo>
                      <a:pt x="173" y="35"/>
                      <a:pt x="173" y="35"/>
                      <a:pt x="173" y="35"/>
                    </a:cubicBezTo>
                    <a:cubicBezTo>
                      <a:pt x="172" y="34"/>
                      <a:pt x="171" y="32"/>
                      <a:pt x="170" y="30"/>
                    </a:cubicBezTo>
                    <a:cubicBezTo>
                      <a:pt x="170" y="30"/>
                      <a:pt x="170" y="30"/>
                      <a:pt x="170" y="30"/>
                    </a:cubicBezTo>
                    <a:cubicBezTo>
                      <a:pt x="171" y="26"/>
                      <a:pt x="171" y="26"/>
                      <a:pt x="171" y="26"/>
                    </a:cubicBezTo>
                    <a:cubicBezTo>
                      <a:pt x="170" y="26"/>
                      <a:pt x="169" y="26"/>
                      <a:pt x="167" y="27"/>
                    </a:cubicBezTo>
                    <a:cubicBezTo>
                      <a:pt x="164" y="27"/>
                      <a:pt x="164" y="27"/>
                      <a:pt x="164" y="27"/>
                    </a:cubicBezTo>
                    <a:cubicBezTo>
                      <a:pt x="163" y="27"/>
                      <a:pt x="161" y="27"/>
                      <a:pt x="160" y="27"/>
                    </a:cubicBezTo>
                    <a:cubicBezTo>
                      <a:pt x="156" y="28"/>
                      <a:pt x="154" y="28"/>
                      <a:pt x="151" y="28"/>
                    </a:cubicBezTo>
                    <a:cubicBezTo>
                      <a:pt x="144" y="28"/>
                      <a:pt x="144" y="28"/>
                      <a:pt x="144" y="28"/>
                    </a:cubicBezTo>
                    <a:cubicBezTo>
                      <a:pt x="141" y="28"/>
                      <a:pt x="141" y="29"/>
                      <a:pt x="139" y="32"/>
                    </a:cubicBezTo>
                    <a:cubicBezTo>
                      <a:pt x="135" y="36"/>
                      <a:pt x="135" y="36"/>
                      <a:pt x="135" y="36"/>
                    </a:cubicBezTo>
                    <a:cubicBezTo>
                      <a:pt x="132" y="33"/>
                      <a:pt x="132" y="33"/>
                      <a:pt x="132" y="33"/>
                    </a:cubicBezTo>
                    <a:cubicBezTo>
                      <a:pt x="131" y="32"/>
                      <a:pt x="128" y="32"/>
                      <a:pt x="125" y="31"/>
                    </a:cubicBezTo>
                    <a:cubicBezTo>
                      <a:pt x="124" y="31"/>
                      <a:pt x="124" y="31"/>
                      <a:pt x="124" y="31"/>
                    </a:cubicBezTo>
                    <a:cubicBezTo>
                      <a:pt x="120" y="31"/>
                      <a:pt x="120" y="31"/>
                      <a:pt x="120" y="31"/>
                    </a:cubicBezTo>
                    <a:cubicBezTo>
                      <a:pt x="120" y="31"/>
                      <a:pt x="120" y="31"/>
                      <a:pt x="120" y="31"/>
                    </a:cubicBezTo>
                    <a:cubicBezTo>
                      <a:pt x="117" y="29"/>
                      <a:pt x="117" y="27"/>
                      <a:pt x="117" y="25"/>
                    </a:cubicBezTo>
                    <a:cubicBezTo>
                      <a:pt x="117" y="25"/>
                      <a:pt x="117" y="25"/>
                      <a:pt x="117" y="25"/>
                    </a:cubicBezTo>
                    <a:cubicBezTo>
                      <a:pt x="117" y="25"/>
                      <a:pt x="116" y="25"/>
                      <a:pt x="116" y="25"/>
                    </a:cubicBezTo>
                    <a:cubicBezTo>
                      <a:pt x="116" y="25"/>
                      <a:pt x="115" y="25"/>
                      <a:pt x="115" y="25"/>
                    </a:cubicBezTo>
                    <a:cubicBezTo>
                      <a:pt x="114" y="25"/>
                      <a:pt x="114" y="25"/>
                      <a:pt x="114" y="25"/>
                    </a:cubicBezTo>
                    <a:cubicBezTo>
                      <a:pt x="113" y="24"/>
                      <a:pt x="112" y="24"/>
                      <a:pt x="112" y="23"/>
                    </a:cubicBezTo>
                    <a:cubicBezTo>
                      <a:pt x="111" y="22"/>
                      <a:pt x="111" y="22"/>
                      <a:pt x="111" y="22"/>
                    </a:cubicBezTo>
                    <a:cubicBezTo>
                      <a:pt x="107" y="25"/>
                      <a:pt x="104" y="27"/>
                      <a:pt x="101" y="27"/>
                    </a:cubicBezTo>
                    <a:cubicBezTo>
                      <a:pt x="100" y="27"/>
                      <a:pt x="100" y="27"/>
                      <a:pt x="100" y="26"/>
                    </a:cubicBezTo>
                    <a:cubicBezTo>
                      <a:pt x="100" y="26"/>
                      <a:pt x="100" y="26"/>
                      <a:pt x="100" y="26"/>
                    </a:cubicBezTo>
                    <a:cubicBezTo>
                      <a:pt x="99" y="26"/>
                      <a:pt x="99" y="26"/>
                      <a:pt x="99" y="26"/>
                    </a:cubicBezTo>
                    <a:cubicBezTo>
                      <a:pt x="99" y="26"/>
                      <a:pt x="99" y="26"/>
                      <a:pt x="99" y="26"/>
                    </a:cubicBezTo>
                    <a:cubicBezTo>
                      <a:pt x="98" y="26"/>
                      <a:pt x="98" y="26"/>
                      <a:pt x="98" y="26"/>
                    </a:cubicBezTo>
                    <a:cubicBezTo>
                      <a:pt x="93" y="25"/>
                      <a:pt x="89" y="24"/>
                      <a:pt x="83" y="23"/>
                    </a:cubicBezTo>
                    <a:cubicBezTo>
                      <a:pt x="79" y="22"/>
                      <a:pt x="75" y="22"/>
                      <a:pt x="70" y="22"/>
                    </a:cubicBezTo>
                    <a:cubicBezTo>
                      <a:pt x="65" y="22"/>
                      <a:pt x="59" y="22"/>
                      <a:pt x="52" y="23"/>
                    </a:cubicBezTo>
                    <a:cubicBezTo>
                      <a:pt x="47" y="23"/>
                      <a:pt x="47" y="23"/>
                      <a:pt x="47" y="23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48" y="16"/>
                      <a:pt x="48" y="12"/>
                      <a:pt x="48" y="9"/>
                    </a:cubicBezTo>
                    <a:cubicBezTo>
                      <a:pt x="48" y="1"/>
                      <a:pt x="48" y="1"/>
                      <a:pt x="48" y="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7" y="0"/>
                      <a:pt x="47" y="0"/>
                      <a:pt x="4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7" name="Freeform 348">
                <a:extLst>
                  <a:ext uri="{FF2B5EF4-FFF2-40B4-BE49-F238E27FC236}">
                    <a16:creationId xmlns:a16="http://schemas.microsoft.com/office/drawing/2014/main" id="{89461AFD-2466-DD48-8145-A4BB8E1533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13133" y="5011758"/>
                <a:ext cx="117924" cy="88443"/>
              </a:xfrm>
              <a:custGeom>
                <a:avLst/>
                <a:gdLst>
                  <a:gd name="T0" fmla="*/ 31 w 37"/>
                  <a:gd name="T1" fmla="*/ 0 h 27"/>
                  <a:gd name="T2" fmla="*/ 31 w 37"/>
                  <a:gd name="T3" fmla="*/ 0 h 27"/>
                  <a:gd name="T4" fmla="*/ 30 w 37"/>
                  <a:gd name="T5" fmla="*/ 1 h 27"/>
                  <a:gd name="T6" fmla="*/ 29 w 37"/>
                  <a:gd name="T7" fmla="*/ 2 h 27"/>
                  <a:gd name="T8" fmla="*/ 27 w 37"/>
                  <a:gd name="T9" fmla="*/ 3 h 27"/>
                  <a:gd name="T10" fmla="*/ 26 w 37"/>
                  <a:gd name="T11" fmla="*/ 4 h 27"/>
                  <a:gd name="T12" fmla="*/ 21 w 37"/>
                  <a:gd name="T13" fmla="*/ 8 h 27"/>
                  <a:gd name="T14" fmla="*/ 21 w 37"/>
                  <a:gd name="T15" fmla="*/ 8 h 27"/>
                  <a:gd name="T16" fmla="*/ 19 w 37"/>
                  <a:gd name="T17" fmla="*/ 9 h 27"/>
                  <a:gd name="T18" fmla="*/ 16 w 37"/>
                  <a:gd name="T19" fmla="*/ 10 h 27"/>
                  <a:gd name="T20" fmla="*/ 10 w 37"/>
                  <a:gd name="T21" fmla="*/ 12 h 27"/>
                  <a:gd name="T22" fmla="*/ 6 w 37"/>
                  <a:gd name="T23" fmla="*/ 11 h 27"/>
                  <a:gd name="T24" fmla="*/ 6 w 37"/>
                  <a:gd name="T25" fmla="*/ 11 h 27"/>
                  <a:gd name="T26" fmla="*/ 5 w 37"/>
                  <a:gd name="T27" fmla="*/ 11 h 27"/>
                  <a:gd name="T28" fmla="*/ 2 w 37"/>
                  <a:gd name="T29" fmla="*/ 9 h 27"/>
                  <a:gd name="T30" fmla="*/ 2 w 37"/>
                  <a:gd name="T31" fmla="*/ 9 h 27"/>
                  <a:gd name="T32" fmla="*/ 0 w 37"/>
                  <a:gd name="T33" fmla="*/ 12 h 27"/>
                  <a:gd name="T34" fmla="*/ 1 w 37"/>
                  <a:gd name="T35" fmla="*/ 20 h 27"/>
                  <a:gd name="T36" fmla="*/ 1 w 37"/>
                  <a:gd name="T37" fmla="*/ 20 h 27"/>
                  <a:gd name="T38" fmla="*/ 2 w 37"/>
                  <a:gd name="T39" fmla="*/ 23 h 27"/>
                  <a:gd name="T40" fmla="*/ 2 w 37"/>
                  <a:gd name="T41" fmla="*/ 25 h 27"/>
                  <a:gd name="T42" fmla="*/ 6 w 37"/>
                  <a:gd name="T43" fmla="*/ 23 h 27"/>
                  <a:gd name="T44" fmla="*/ 8 w 37"/>
                  <a:gd name="T45" fmla="*/ 22 h 27"/>
                  <a:gd name="T46" fmla="*/ 9 w 37"/>
                  <a:gd name="T47" fmla="*/ 22 h 27"/>
                  <a:gd name="T48" fmla="*/ 17 w 37"/>
                  <a:gd name="T49" fmla="*/ 20 h 27"/>
                  <a:gd name="T50" fmla="*/ 35 w 37"/>
                  <a:gd name="T51" fmla="*/ 27 h 27"/>
                  <a:gd name="T52" fmla="*/ 37 w 37"/>
                  <a:gd name="T53" fmla="*/ 25 h 27"/>
                  <a:gd name="T54" fmla="*/ 36 w 37"/>
                  <a:gd name="T55" fmla="*/ 25 h 27"/>
                  <a:gd name="T56" fmla="*/ 36 w 37"/>
                  <a:gd name="T57" fmla="*/ 25 h 27"/>
                  <a:gd name="T58" fmla="*/ 28 w 37"/>
                  <a:gd name="T59" fmla="*/ 20 h 27"/>
                  <a:gd name="T60" fmla="*/ 23 w 37"/>
                  <a:gd name="T61" fmla="*/ 17 h 27"/>
                  <a:gd name="T62" fmla="*/ 27 w 37"/>
                  <a:gd name="T63" fmla="*/ 14 h 27"/>
                  <a:gd name="T64" fmla="*/ 36 w 37"/>
                  <a:gd name="T65" fmla="*/ 6 h 27"/>
                  <a:gd name="T66" fmla="*/ 31 w 37"/>
                  <a:gd name="T67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7" h="27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30" y="1"/>
                      <a:pt x="30" y="1"/>
                      <a:pt x="30" y="1"/>
                    </a:cubicBezTo>
                    <a:cubicBezTo>
                      <a:pt x="30" y="1"/>
                      <a:pt x="30" y="2"/>
                      <a:pt x="29" y="2"/>
                    </a:cubicBezTo>
                    <a:cubicBezTo>
                      <a:pt x="28" y="2"/>
                      <a:pt x="28" y="3"/>
                      <a:pt x="27" y="3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5" y="5"/>
                      <a:pt x="23" y="7"/>
                      <a:pt x="21" y="8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20" y="8"/>
                      <a:pt x="19" y="9"/>
                      <a:pt x="19" y="9"/>
                    </a:cubicBezTo>
                    <a:cubicBezTo>
                      <a:pt x="18" y="9"/>
                      <a:pt x="17" y="10"/>
                      <a:pt x="16" y="10"/>
                    </a:cubicBezTo>
                    <a:cubicBezTo>
                      <a:pt x="15" y="11"/>
                      <a:pt x="13" y="12"/>
                      <a:pt x="10" y="12"/>
                    </a:cubicBezTo>
                    <a:cubicBezTo>
                      <a:pt x="9" y="12"/>
                      <a:pt x="8" y="12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10"/>
                      <a:pt x="3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0" y="11"/>
                      <a:pt x="0" y="12"/>
                      <a:pt x="0" y="12"/>
                    </a:cubicBezTo>
                    <a:cubicBezTo>
                      <a:pt x="0" y="14"/>
                      <a:pt x="0" y="17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2" y="21"/>
                      <a:pt x="2" y="22"/>
                      <a:pt x="2" y="23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3" y="24"/>
                      <a:pt x="5" y="23"/>
                      <a:pt x="6" y="23"/>
                    </a:cubicBezTo>
                    <a:cubicBezTo>
                      <a:pt x="7" y="23"/>
                      <a:pt x="7" y="23"/>
                      <a:pt x="8" y="22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12" y="21"/>
                      <a:pt x="15" y="20"/>
                      <a:pt x="17" y="20"/>
                    </a:cubicBezTo>
                    <a:cubicBezTo>
                      <a:pt x="23" y="20"/>
                      <a:pt x="31" y="24"/>
                      <a:pt x="35" y="27"/>
                    </a:cubicBezTo>
                    <a:cubicBezTo>
                      <a:pt x="37" y="25"/>
                      <a:pt x="37" y="25"/>
                      <a:pt x="37" y="25"/>
                    </a:cubicBezTo>
                    <a:cubicBezTo>
                      <a:pt x="36" y="25"/>
                      <a:pt x="36" y="25"/>
                      <a:pt x="36" y="25"/>
                    </a:cubicBezTo>
                    <a:cubicBezTo>
                      <a:pt x="36" y="25"/>
                      <a:pt x="36" y="25"/>
                      <a:pt x="36" y="25"/>
                    </a:cubicBezTo>
                    <a:cubicBezTo>
                      <a:pt x="33" y="23"/>
                      <a:pt x="31" y="22"/>
                      <a:pt x="28" y="20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7" y="14"/>
                      <a:pt x="27" y="14"/>
                      <a:pt x="27" y="14"/>
                    </a:cubicBezTo>
                    <a:cubicBezTo>
                      <a:pt x="30" y="11"/>
                      <a:pt x="33" y="9"/>
                      <a:pt x="36" y="6"/>
                    </a:cubicBezTo>
                    <a:cubicBezTo>
                      <a:pt x="31" y="0"/>
                      <a:pt x="31" y="0"/>
                      <a:pt x="3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8" name="Freeform 349">
                <a:extLst>
                  <a:ext uri="{FF2B5EF4-FFF2-40B4-BE49-F238E27FC236}">
                    <a16:creationId xmlns:a16="http://schemas.microsoft.com/office/drawing/2014/main" id="{EDE63E93-23A5-AD44-8B9B-1A2892EFAA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3374" y="6102552"/>
                <a:ext cx="585933" cy="364826"/>
              </a:xfrm>
              <a:custGeom>
                <a:avLst/>
                <a:gdLst>
                  <a:gd name="T0" fmla="*/ 38 w 184"/>
                  <a:gd name="T1" fmla="*/ 1 h 115"/>
                  <a:gd name="T2" fmla="*/ 37 w 184"/>
                  <a:gd name="T3" fmla="*/ 2 h 115"/>
                  <a:gd name="T4" fmla="*/ 31 w 184"/>
                  <a:gd name="T5" fmla="*/ 11 h 115"/>
                  <a:gd name="T6" fmla="*/ 22 w 184"/>
                  <a:gd name="T7" fmla="*/ 10 h 115"/>
                  <a:gd name="T8" fmla="*/ 8 w 184"/>
                  <a:gd name="T9" fmla="*/ 25 h 115"/>
                  <a:gd name="T10" fmla="*/ 5 w 184"/>
                  <a:gd name="T11" fmla="*/ 28 h 115"/>
                  <a:gd name="T12" fmla="*/ 3 w 184"/>
                  <a:gd name="T13" fmla="*/ 37 h 115"/>
                  <a:gd name="T14" fmla="*/ 0 w 184"/>
                  <a:gd name="T15" fmla="*/ 44 h 115"/>
                  <a:gd name="T16" fmla="*/ 6 w 184"/>
                  <a:gd name="T17" fmla="*/ 43 h 115"/>
                  <a:gd name="T18" fmla="*/ 18 w 184"/>
                  <a:gd name="T19" fmla="*/ 52 h 115"/>
                  <a:gd name="T20" fmla="*/ 33 w 184"/>
                  <a:gd name="T21" fmla="*/ 56 h 115"/>
                  <a:gd name="T22" fmla="*/ 38 w 184"/>
                  <a:gd name="T23" fmla="*/ 66 h 115"/>
                  <a:gd name="T24" fmla="*/ 42 w 184"/>
                  <a:gd name="T25" fmla="*/ 69 h 115"/>
                  <a:gd name="T26" fmla="*/ 47 w 184"/>
                  <a:gd name="T27" fmla="*/ 72 h 115"/>
                  <a:gd name="T28" fmla="*/ 52 w 184"/>
                  <a:gd name="T29" fmla="*/ 71 h 115"/>
                  <a:gd name="T30" fmla="*/ 60 w 184"/>
                  <a:gd name="T31" fmla="*/ 74 h 115"/>
                  <a:gd name="T32" fmla="*/ 73 w 184"/>
                  <a:gd name="T33" fmla="*/ 79 h 115"/>
                  <a:gd name="T34" fmla="*/ 75 w 184"/>
                  <a:gd name="T35" fmla="*/ 84 h 115"/>
                  <a:gd name="T36" fmla="*/ 88 w 184"/>
                  <a:gd name="T37" fmla="*/ 88 h 115"/>
                  <a:gd name="T38" fmla="*/ 92 w 184"/>
                  <a:gd name="T39" fmla="*/ 85 h 115"/>
                  <a:gd name="T40" fmla="*/ 95 w 184"/>
                  <a:gd name="T41" fmla="*/ 85 h 115"/>
                  <a:gd name="T42" fmla="*/ 102 w 184"/>
                  <a:gd name="T43" fmla="*/ 87 h 115"/>
                  <a:gd name="T44" fmla="*/ 104 w 184"/>
                  <a:gd name="T45" fmla="*/ 79 h 115"/>
                  <a:gd name="T46" fmla="*/ 115 w 184"/>
                  <a:gd name="T47" fmla="*/ 84 h 115"/>
                  <a:gd name="T48" fmla="*/ 118 w 184"/>
                  <a:gd name="T49" fmla="*/ 85 h 115"/>
                  <a:gd name="T50" fmla="*/ 129 w 184"/>
                  <a:gd name="T51" fmla="*/ 95 h 115"/>
                  <a:gd name="T52" fmla="*/ 130 w 184"/>
                  <a:gd name="T53" fmla="*/ 99 h 115"/>
                  <a:gd name="T54" fmla="*/ 141 w 184"/>
                  <a:gd name="T55" fmla="*/ 103 h 115"/>
                  <a:gd name="T56" fmla="*/ 143 w 184"/>
                  <a:gd name="T57" fmla="*/ 104 h 115"/>
                  <a:gd name="T58" fmla="*/ 146 w 184"/>
                  <a:gd name="T59" fmla="*/ 106 h 115"/>
                  <a:gd name="T60" fmla="*/ 148 w 184"/>
                  <a:gd name="T61" fmla="*/ 106 h 115"/>
                  <a:gd name="T62" fmla="*/ 154 w 184"/>
                  <a:gd name="T63" fmla="*/ 104 h 115"/>
                  <a:gd name="T64" fmla="*/ 157 w 184"/>
                  <a:gd name="T65" fmla="*/ 105 h 115"/>
                  <a:gd name="T66" fmla="*/ 159 w 184"/>
                  <a:gd name="T67" fmla="*/ 107 h 115"/>
                  <a:gd name="T68" fmla="*/ 163 w 184"/>
                  <a:gd name="T69" fmla="*/ 112 h 115"/>
                  <a:gd name="T70" fmla="*/ 168 w 184"/>
                  <a:gd name="T71" fmla="*/ 111 h 115"/>
                  <a:gd name="T72" fmla="*/ 173 w 184"/>
                  <a:gd name="T73" fmla="*/ 111 h 115"/>
                  <a:gd name="T74" fmla="*/ 184 w 184"/>
                  <a:gd name="T75" fmla="*/ 115 h 115"/>
                  <a:gd name="T76" fmla="*/ 176 w 184"/>
                  <a:gd name="T77" fmla="*/ 76 h 115"/>
                  <a:gd name="T78" fmla="*/ 170 w 184"/>
                  <a:gd name="T79" fmla="*/ 74 h 115"/>
                  <a:gd name="T80" fmla="*/ 156 w 184"/>
                  <a:gd name="T81" fmla="*/ 68 h 115"/>
                  <a:gd name="T82" fmla="*/ 155 w 184"/>
                  <a:gd name="T83" fmla="*/ 66 h 115"/>
                  <a:gd name="T84" fmla="*/ 148 w 184"/>
                  <a:gd name="T85" fmla="*/ 65 h 115"/>
                  <a:gd name="T86" fmla="*/ 143 w 184"/>
                  <a:gd name="T87" fmla="*/ 66 h 115"/>
                  <a:gd name="T88" fmla="*/ 136 w 184"/>
                  <a:gd name="T89" fmla="*/ 58 h 115"/>
                  <a:gd name="T90" fmla="*/ 127 w 184"/>
                  <a:gd name="T91" fmla="*/ 56 h 115"/>
                  <a:gd name="T92" fmla="*/ 120 w 184"/>
                  <a:gd name="T93" fmla="*/ 52 h 115"/>
                  <a:gd name="T94" fmla="*/ 116 w 184"/>
                  <a:gd name="T95" fmla="*/ 49 h 115"/>
                  <a:gd name="T96" fmla="*/ 109 w 184"/>
                  <a:gd name="T97" fmla="*/ 37 h 115"/>
                  <a:gd name="T98" fmla="*/ 101 w 184"/>
                  <a:gd name="T99" fmla="*/ 39 h 115"/>
                  <a:gd name="T100" fmla="*/ 91 w 184"/>
                  <a:gd name="T101" fmla="*/ 34 h 115"/>
                  <a:gd name="T102" fmla="*/ 87 w 184"/>
                  <a:gd name="T103" fmla="*/ 28 h 115"/>
                  <a:gd name="T104" fmla="*/ 86 w 184"/>
                  <a:gd name="T105" fmla="*/ 27 h 115"/>
                  <a:gd name="T106" fmla="*/ 82 w 184"/>
                  <a:gd name="T107" fmla="*/ 32 h 115"/>
                  <a:gd name="T108" fmla="*/ 79 w 184"/>
                  <a:gd name="T109" fmla="*/ 24 h 115"/>
                  <a:gd name="T110" fmla="*/ 70 w 184"/>
                  <a:gd name="T111" fmla="*/ 20 h 115"/>
                  <a:gd name="T112" fmla="*/ 62 w 184"/>
                  <a:gd name="T113" fmla="*/ 14 h 115"/>
                  <a:gd name="T114" fmla="*/ 53 w 184"/>
                  <a:gd name="T115" fmla="*/ 9 h 115"/>
                  <a:gd name="T116" fmla="*/ 41 w 184"/>
                  <a:gd name="T117" fmla="*/ 1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84" h="115">
                    <a:moveTo>
                      <a:pt x="39" y="0"/>
                    </a:moveTo>
                    <a:cubicBezTo>
                      <a:pt x="39" y="0"/>
                      <a:pt x="38" y="1"/>
                      <a:pt x="38" y="1"/>
                    </a:cubicBezTo>
                    <a:cubicBezTo>
                      <a:pt x="38" y="1"/>
                      <a:pt x="38" y="1"/>
                      <a:pt x="38" y="1"/>
                    </a:cubicBezTo>
                    <a:cubicBezTo>
                      <a:pt x="37" y="1"/>
                      <a:pt x="37" y="1"/>
                      <a:pt x="37" y="1"/>
                    </a:cubicBezTo>
                    <a:cubicBezTo>
                      <a:pt x="37" y="2"/>
                      <a:pt x="37" y="2"/>
                      <a:pt x="37" y="2"/>
                    </a:cubicBezTo>
                    <a:cubicBezTo>
                      <a:pt x="37" y="2"/>
                      <a:pt x="37" y="2"/>
                      <a:pt x="37" y="2"/>
                    </a:cubicBezTo>
                    <a:cubicBezTo>
                      <a:pt x="35" y="4"/>
                      <a:pt x="35" y="6"/>
                      <a:pt x="34" y="8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31" y="11"/>
                      <a:pt x="31" y="11"/>
                      <a:pt x="31" y="11"/>
                    </a:cubicBezTo>
                    <a:cubicBezTo>
                      <a:pt x="29" y="12"/>
                      <a:pt x="28" y="12"/>
                      <a:pt x="27" y="12"/>
                    </a:cubicBezTo>
                    <a:cubicBezTo>
                      <a:pt x="25" y="12"/>
                      <a:pt x="24" y="12"/>
                      <a:pt x="24" y="11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5"/>
                    </a:cubicBezTo>
                    <a:cubicBezTo>
                      <a:pt x="7" y="25"/>
                      <a:pt x="7" y="26"/>
                      <a:pt x="6" y="26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5" y="29"/>
                      <a:pt x="6" y="30"/>
                      <a:pt x="6" y="32"/>
                    </a:cubicBezTo>
                    <a:cubicBezTo>
                      <a:pt x="6" y="33"/>
                      <a:pt x="5" y="35"/>
                      <a:pt x="3" y="37"/>
                    </a:cubicBezTo>
                    <a:cubicBezTo>
                      <a:pt x="3" y="38"/>
                      <a:pt x="3" y="38"/>
                      <a:pt x="3" y="38"/>
                    </a:cubicBezTo>
                    <a:cubicBezTo>
                      <a:pt x="2" y="39"/>
                      <a:pt x="1" y="40"/>
                      <a:pt x="1" y="42"/>
                    </a:cubicBezTo>
                    <a:cubicBezTo>
                      <a:pt x="0" y="42"/>
                      <a:pt x="0" y="43"/>
                      <a:pt x="0" y="44"/>
                    </a:cubicBezTo>
                    <a:cubicBezTo>
                      <a:pt x="0" y="45"/>
                      <a:pt x="1" y="46"/>
                      <a:pt x="2" y="47"/>
                    </a:cubicBezTo>
                    <a:cubicBezTo>
                      <a:pt x="2" y="47"/>
                      <a:pt x="4" y="48"/>
                      <a:pt x="6" y="49"/>
                    </a:cubicBezTo>
                    <a:cubicBezTo>
                      <a:pt x="6" y="43"/>
                      <a:pt x="6" y="43"/>
                      <a:pt x="6" y="43"/>
                    </a:cubicBezTo>
                    <a:cubicBezTo>
                      <a:pt x="11" y="48"/>
                      <a:pt x="11" y="48"/>
                      <a:pt x="11" y="48"/>
                    </a:cubicBezTo>
                    <a:cubicBezTo>
                      <a:pt x="13" y="49"/>
                      <a:pt x="15" y="50"/>
                      <a:pt x="17" y="51"/>
                    </a:cubicBezTo>
                    <a:cubicBezTo>
                      <a:pt x="18" y="52"/>
                      <a:pt x="18" y="52"/>
                      <a:pt x="18" y="52"/>
                    </a:cubicBezTo>
                    <a:cubicBezTo>
                      <a:pt x="20" y="53"/>
                      <a:pt x="23" y="54"/>
                      <a:pt x="25" y="56"/>
                    </a:cubicBezTo>
                    <a:cubicBezTo>
                      <a:pt x="27" y="57"/>
                      <a:pt x="29" y="58"/>
                      <a:pt x="31" y="59"/>
                    </a:cubicBezTo>
                    <a:cubicBezTo>
                      <a:pt x="33" y="56"/>
                      <a:pt x="33" y="56"/>
                      <a:pt x="33" y="56"/>
                    </a:cubicBezTo>
                    <a:cubicBezTo>
                      <a:pt x="32" y="60"/>
                      <a:pt x="32" y="60"/>
                      <a:pt x="32" y="60"/>
                    </a:cubicBezTo>
                    <a:cubicBezTo>
                      <a:pt x="32" y="61"/>
                      <a:pt x="32" y="61"/>
                      <a:pt x="32" y="61"/>
                    </a:cubicBezTo>
                    <a:cubicBezTo>
                      <a:pt x="34" y="63"/>
                      <a:pt x="36" y="64"/>
                      <a:pt x="38" y="66"/>
                    </a:cubicBezTo>
                    <a:cubicBezTo>
                      <a:pt x="38" y="66"/>
                      <a:pt x="38" y="66"/>
                      <a:pt x="38" y="66"/>
                    </a:cubicBezTo>
                    <a:cubicBezTo>
                      <a:pt x="39" y="67"/>
                      <a:pt x="39" y="67"/>
                      <a:pt x="40" y="67"/>
                    </a:cubicBezTo>
                    <a:cubicBezTo>
                      <a:pt x="40" y="68"/>
                      <a:pt x="41" y="68"/>
                      <a:pt x="42" y="69"/>
                    </a:cubicBezTo>
                    <a:cubicBezTo>
                      <a:pt x="44" y="71"/>
                      <a:pt x="44" y="71"/>
                      <a:pt x="44" y="71"/>
                    </a:cubicBezTo>
                    <a:cubicBezTo>
                      <a:pt x="46" y="72"/>
                      <a:pt x="47" y="72"/>
                      <a:pt x="47" y="72"/>
                    </a:cubicBezTo>
                    <a:cubicBezTo>
                      <a:pt x="47" y="72"/>
                      <a:pt x="47" y="72"/>
                      <a:pt x="47" y="72"/>
                    </a:cubicBezTo>
                    <a:cubicBezTo>
                      <a:pt x="48" y="72"/>
                      <a:pt x="48" y="72"/>
                      <a:pt x="48" y="72"/>
                    </a:cubicBezTo>
                    <a:cubicBezTo>
                      <a:pt x="49" y="72"/>
                      <a:pt x="50" y="71"/>
                      <a:pt x="51" y="71"/>
                    </a:cubicBezTo>
                    <a:cubicBezTo>
                      <a:pt x="52" y="71"/>
                      <a:pt x="52" y="71"/>
                      <a:pt x="52" y="71"/>
                    </a:cubicBezTo>
                    <a:cubicBezTo>
                      <a:pt x="53" y="71"/>
                      <a:pt x="53" y="71"/>
                      <a:pt x="53" y="71"/>
                    </a:cubicBezTo>
                    <a:cubicBezTo>
                      <a:pt x="53" y="71"/>
                      <a:pt x="54" y="71"/>
                      <a:pt x="54" y="72"/>
                    </a:cubicBezTo>
                    <a:cubicBezTo>
                      <a:pt x="56" y="73"/>
                      <a:pt x="58" y="73"/>
                      <a:pt x="60" y="74"/>
                    </a:cubicBezTo>
                    <a:cubicBezTo>
                      <a:pt x="72" y="78"/>
                      <a:pt x="72" y="78"/>
                      <a:pt x="72" y="78"/>
                    </a:cubicBezTo>
                    <a:cubicBezTo>
                      <a:pt x="73" y="79"/>
                      <a:pt x="73" y="79"/>
                      <a:pt x="73" y="79"/>
                    </a:cubicBezTo>
                    <a:cubicBezTo>
                      <a:pt x="73" y="79"/>
                      <a:pt x="73" y="79"/>
                      <a:pt x="73" y="79"/>
                    </a:cubicBezTo>
                    <a:cubicBezTo>
                      <a:pt x="74" y="80"/>
                      <a:pt x="74" y="80"/>
                      <a:pt x="74" y="80"/>
                    </a:cubicBezTo>
                    <a:cubicBezTo>
                      <a:pt x="74" y="81"/>
                      <a:pt x="74" y="82"/>
                      <a:pt x="75" y="83"/>
                    </a:cubicBezTo>
                    <a:cubicBezTo>
                      <a:pt x="75" y="83"/>
                      <a:pt x="75" y="84"/>
                      <a:pt x="75" y="84"/>
                    </a:cubicBezTo>
                    <a:cubicBezTo>
                      <a:pt x="76" y="84"/>
                      <a:pt x="77" y="84"/>
                      <a:pt x="77" y="84"/>
                    </a:cubicBezTo>
                    <a:cubicBezTo>
                      <a:pt x="79" y="85"/>
                      <a:pt x="81" y="85"/>
                      <a:pt x="82" y="85"/>
                    </a:cubicBezTo>
                    <a:cubicBezTo>
                      <a:pt x="84" y="86"/>
                      <a:pt x="86" y="87"/>
                      <a:pt x="88" y="88"/>
                    </a:cubicBezTo>
                    <a:cubicBezTo>
                      <a:pt x="91" y="86"/>
                      <a:pt x="91" y="86"/>
                      <a:pt x="91" y="86"/>
                    </a:cubicBezTo>
                    <a:cubicBezTo>
                      <a:pt x="91" y="86"/>
                      <a:pt x="91" y="86"/>
                      <a:pt x="92" y="85"/>
                    </a:cubicBezTo>
                    <a:cubicBezTo>
                      <a:pt x="92" y="85"/>
                      <a:pt x="92" y="85"/>
                      <a:pt x="92" y="85"/>
                    </a:cubicBezTo>
                    <a:cubicBezTo>
                      <a:pt x="93" y="85"/>
                      <a:pt x="93" y="85"/>
                      <a:pt x="94" y="85"/>
                    </a:cubicBezTo>
                    <a:cubicBezTo>
                      <a:pt x="94" y="85"/>
                      <a:pt x="94" y="85"/>
                      <a:pt x="94" y="85"/>
                    </a:cubicBezTo>
                    <a:cubicBezTo>
                      <a:pt x="95" y="85"/>
                      <a:pt x="95" y="85"/>
                      <a:pt x="95" y="85"/>
                    </a:cubicBezTo>
                    <a:cubicBezTo>
                      <a:pt x="95" y="85"/>
                      <a:pt x="95" y="85"/>
                      <a:pt x="95" y="85"/>
                    </a:cubicBezTo>
                    <a:cubicBezTo>
                      <a:pt x="96" y="85"/>
                      <a:pt x="96" y="85"/>
                      <a:pt x="96" y="85"/>
                    </a:cubicBezTo>
                    <a:cubicBezTo>
                      <a:pt x="102" y="87"/>
                      <a:pt x="102" y="87"/>
                      <a:pt x="102" y="87"/>
                    </a:cubicBezTo>
                    <a:cubicBezTo>
                      <a:pt x="103" y="87"/>
                      <a:pt x="103" y="87"/>
                      <a:pt x="103" y="87"/>
                    </a:cubicBezTo>
                    <a:cubicBezTo>
                      <a:pt x="103" y="86"/>
                      <a:pt x="104" y="85"/>
                      <a:pt x="105" y="85"/>
                    </a:cubicBezTo>
                    <a:cubicBezTo>
                      <a:pt x="104" y="79"/>
                      <a:pt x="104" y="79"/>
                      <a:pt x="104" y="79"/>
                    </a:cubicBezTo>
                    <a:cubicBezTo>
                      <a:pt x="107" y="84"/>
                      <a:pt x="107" y="84"/>
                      <a:pt x="107" y="84"/>
                    </a:cubicBezTo>
                    <a:cubicBezTo>
                      <a:pt x="108" y="84"/>
                      <a:pt x="110" y="83"/>
                      <a:pt x="111" y="83"/>
                    </a:cubicBezTo>
                    <a:cubicBezTo>
                      <a:pt x="113" y="83"/>
                      <a:pt x="114" y="84"/>
                      <a:pt x="115" y="84"/>
                    </a:cubicBezTo>
                    <a:cubicBezTo>
                      <a:pt x="116" y="84"/>
                      <a:pt x="116" y="84"/>
                      <a:pt x="116" y="84"/>
                    </a:cubicBezTo>
                    <a:cubicBezTo>
                      <a:pt x="117" y="85"/>
                      <a:pt x="117" y="85"/>
                      <a:pt x="117" y="85"/>
                    </a:cubicBezTo>
                    <a:cubicBezTo>
                      <a:pt x="118" y="85"/>
                      <a:pt x="118" y="85"/>
                      <a:pt x="118" y="85"/>
                    </a:cubicBezTo>
                    <a:cubicBezTo>
                      <a:pt x="120" y="86"/>
                      <a:pt x="123" y="87"/>
                      <a:pt x="125" y="88"/>
                    </a:cubicBezTo>
                    <a:cubicBezTo>
                      <a:pt x="126" y="89"/>
                      <a:pt x="128" y="90"/>
                      <a:pt x="128" y="93"/>
                    </a:cubicBezTo>
                    <a:cubicBezTo>
                      <a:pt x="129" y="94"/>
                      <a:pt x="129" y="94"/>
                      <a:pt x="129" y="95"/>
                    </a:cubicBezTo>
                    <a:cubicBezTo>
                      <a:pt x="129" y="95"/>
                      <a:pt x="129" y="96"/>
                      <a:pt x="129" y="97"/>
                    </a:cubicBezTo>
                    <a:cubicBezTo>
                      <a:pt x="129" y="98"/>
                      <a:pt x="129" y="98"/>
                      <a:pt x="129" y="98"/>
                    </a:cubicBezTo>
                    <a:cubicBezTo>
                      <a:pt x="129" y="98"/>
                      <a:pt x="130" y="98"/>
                      <a:pt x="130" y="99"/>
                    </a:cubicBezTo>
                    <a:cubicBezTo>
                      <a:pt x="131" y="99"/>
                      <a:pt x="132" y="99"/>
                      <a:pt x="133" y="100"/>
                    </a:cubicBezTo>
                    <a:cubicBezTo>
                      <a:pt x="134" y="100"/>
                      <a:pt x="134" y="100"/>
                      <a:pt x="134" y="100"/>
                    </a:cubicBezTo>
                    <a:cubicBezTo>
                      <a:pt x="136" y="101"/>
                      <a:pt x="139" y="101"/>
                      <a:pt x="141" y="103"/>
                    </a:cubicBezTo>
                    <a:cubicBezTo>
                      <a:pt x="145" y="96"/>
                      <a:pt x="145" y="96"/>
                      <a:pt x="145" y="96"/>
                    </a:cubicBezTo>
                    <a:cubicBezTo>
                      <a:pt x="143" y="104"/>
                      <a:pt x="143" y="104"/>
                      <a:pt x="143" y="104"/>
                    </a:cubicBezTo>
                    <a:cubicBezTo>
                      <a:pt x="143" y="104"/>
                      <a:pt x="143" y="104"/>
                      <a:pt x="143" y="104"/>
                    </a:cubicBezTo>
                    <a:cubicBezTo>
                      <a:pt x="144" y="104"/>
                      <a:pt x="144" y="105"/>
                      <a:pt x="145" y="105"/>
                    </a:cubicBezTo>
                    <a:cubicBezTo>
                      <a:pt x="145" y="106"/>
                      <a:pt x="145" y="106"/>
                      <a:pt x="145" y="106"/>
                    </a:cubicBezTo>
                    <a:cubicBezTo>
                      <a:pt x="146" y="106"/>
                      <a:pt x="146" y="106"/>
                      <a:pt x="146" y="106"/>
                    </a:cubicBezTo>
                    <a:cubicBezTo>
                      <a:pt x="146" y="106"/>
                      <a:pt x="146" y="106"/>
                      <a:pt x="146" y="106"/>
                    </a:cubicBezTo>
                    <a:cubicBezTo>
                      <a:pt x="146" y="106"/>
                      <a:pt x="146" y="106"/>
                      <a:pt x="147" y="106"/>
                    </a:cubicBezTo>
                    <a:cubicBezTo>
                      <a:pt x="148" y="106"/>
                      <a:pt x="148" y="106"/>
                      <a:pt x="148" y="106"/>
                    </a:cubicBezTo>
                    <a:cubicBezTo>
                      <a:pt x="149" y="105"/>
                      <a:pt x="150" y="105"/>
                      <a:pt x="151" y="104"/>
                    </a:cubicBezTo>
                    <a:cubicBezTo>
                      <a:pt x="152" y="104"/>
                      <a:pt x="152" y="104"/>
                      <a:pt x="152" y="104"/>
                    </a:cubicBezTo>
                    <a:cubicBezTo>
                      <a:pt x="153" y="104"/>
                      <a:pt x="153" y="104"/>
                      <a:pt x="154" y="104"/>
                    </a:cubicBezTo>
                    <a:cubicBezTo>
                      <a:pt x="154" y="104"/>
                      <a:pt x="154" y="104"/>
                      <a:pt x="154" y="104"/>
                    </a:cubicBezTo>
                    <a:cubicBezTo>
                      <a:pt x="156" y="104"/>
                      <a:pt x="156" y="104"/>
                      <a:pt x="156" y="104"/>
                    </a:cubicBezTo>
                    <a:cubicBezTo>
                      <a:pt x="157" y="105"/>
                      <a:pt x="157" y="105"/>
                      <a:pt x="157" y="105"/>
                    </a:cubicBezTo>
                    <a:cubicBezTo>
                      <a:pt x="157" y="105"/>
                      <a:pt x="158" y="105"/>
                      <a:pt x="158" y="106"/>
                    </a:cubicBezTo>
                    <a:cubicBezTo>
                      <a:pt x="158" y="106"/>
                      <a:pt x="158" y="106"/>
                      <a:pt x="158" y="106"/>
                    </a:cubicBezTo>
                    <a:cubicBezTo>
                      <a:pt x="159" y="107"/>
                      <a:pt x="159" y="107"/>
                      <a:pt x="159" y="107"/>
                    </a:cubicBezTo>
                    <a:cubicBezTo>
                      <a:pt x="160" y="108"/>
                      <a:pt x="160" y="109"/>
                      <a:pt x="161" y="110"/>
                    </a:cubicBezTo>
                    <a:cubicBezTo>
                      <a:pt x="161" y="110"/>
                      <a:pt x="162" y="111"/>
                      <a:pt x="162" y="112"/>
                    </a:cubicBezTo>
                    <a:cubicBezTo>
                      <a:pt x="162" y="112"/>
                      <a:pt x="163" y="112"/>
                      <a:pt x="163" y="112"/>
                    </a:cubicBezTo>
                    <a:cubicBezTo>
                      <a:pt x="164" y="112"/>
                      <a:pt x="164" y="112"/>
                      <a:pt x="165" y="112"/>
                    </a:cubicBezTo>
                    <a:cubicBezTo>
                      <a:pt x="166" y="111"/>
                      <a:pt x="166" y="111"/>
                      <a:pt x="166" y="111"/>
                    </a:cubicBezTo>
                    <a:cubicBezTo>
                      <a:pt x="167" y="111"/>
                      <a:pt x="167" y="111"/>
                      <a:pt x="168" y="111"/>
                    </a:cubicBezTo>
                    <a:cubicBezTo>
                      <a:pt x="168" y="111"/>
                      <a:pt x="169" y="111"/>
                      <a:pt x="169" y="111"/>
                    </a:cubicBezTo>
                    <a:cubicBezTo>
                      <a:pt x="170" y="111"/>
                      <a:pt x="171" y="111"/>
                      <a:pt x="172" y="111"/>
                    </a:cubicBezTo>
                    <a:cubicBezTo>
                      <a:pt x="173" y="111"/>
                      <a:pt x="173" y="111"/>
                      <a:pt x="173" y="111"/>
                    </a:cubicBezTo>
                    <a:cubicBezTo>
                      <a:pt x="174" y="112"/>
                      <a:pt x="176" y="112"/>
                      <a:pt x="177" y="112"/>
                    </a:cubicBezTo>
                    <a:cubicBezTo>
                      <a:pt x="178" y="113"/>
                      <a:pt x="179" y="113"/>
                      <a:pt x="180" y="114"/>
                    </a:cubicBezTo>
                    <a:cubicBezTo>
                      <a:pt x="184" y="115"/>
                      <a:pt x="184" y="115"/>
                      <a:pt x="184" y="115"/>
                    </a:cubicBezTo>
                    <a:cubicBezTo>
                      <a:pt x="184" y="73"/>
                      <a:pt x="184" y="73"/>
                      <a:pt x="184" y="73"/>
                    </a:cubicBezTo>
                    <a:cubicBezTo>
                      <a:pt x="183" y="74"/>
                      <a:pt x="181" y="76"/>
                      <a:pt x="178" y="76"/>
                    </a:cubicBezTo>
                    <a:cubicBezTo>
                      <a:pt x="178" y="76"/>
                      <a:pt x="177" y="76"/>
                      <a:pt x="176" y="76"/>
                    </a:cubicBezTo>
                    <a:cubicBezTo>
                      <a:pt x="175" y="76"/>
                      <a:pt x="175" y="76"/>
                      <a:pt x="175" y="76"/>
                    </a:cubicBezTo>
                    <a:cubicBezTo>
                      <a:pt x="173" y="75"/>
                      <a:pt x="172" y="75"/>
                      <a:pt x="170" y="74"/>
                    </a:cubicBezTo>
                    <a:cubicBezTo>
                      <a:pt x="170" y="74"/>
                      <a:pt x="170" y="74"/>
                      <a:pt x="170" y="74"/>
                    </a:cubicBezTo>
                    <a:cubicBezTo>
                      <a:pt x="167" y="82"/>
                      <a:pt x="167" y="82"/>
                      <a:pt x="167" y="82"/>
                    </a:cubicBezTo>
                    <a:cubicBezTo>
                      <a:pt x="161" y="75"/>
                      <a:pt x="161" y="75"/>
                      <a:pt x="161" y="75"/>
                    </a:cubicBezTo>
                    <a:cubicBezTo>
                      <a:pt x="160" y="72"/>
                      <a:pt x="158" y="70"/>
                      <a:pt x="156" y="68"/>
                    </a:cubicBezTo>
                    <a:cubicBezTo>
                      <a:pt x="156" y="67"/>
                      <a:pt x="156" y="67"/>
                      <a:pt x="156" y="67"/>
                    </a:cubicBezTo>
                    <a:cubicBezTo>
                      <a:pt x="156" y="67"/>
                      <a:pt x="155" y="67"/>
                      <a:pt x="155" y="66"/>
                    </a:cubicBezTo>
                    <a:cubicBezTo>
                      <a:pt x="155" y="66"/>
                      <a:pt x="155" y="66"/>
                      <a:pt x="155" y="66"/>
                    </a:cubicBezTo>
                    <a:cubicBezTo>
                      <a:pt x="154" y="65"/>
                      <a:pt x="153" y="65"/>
                      <a:pt x="152" y="65"/>
                    </a:cubicBezTo>
                    <a:cubicBezTo>
                      <a:pt x="152" y="65"/>
                      <a:pt x="152" y="65"/>
                      <a:pt x="152" y="65"/>
                    </a:cubicBezTo>
                    <a:cubicBezTo>
                      <a:pt x="151" y="65"/>
                      <a:pt x="150" y="65"/>
                      <a:pt x="148" y="65"/>
                    </a:cubicBezTo>
                    <a:cubicBezTo>
                      <a:pt x="148" y="65"/>
                      <a:pt x="148" y="65"/>
                      <a:pt x="148" y="65"/>
                    </a:cubicBezTo>
                    <a:cubicBezTo>
                      <a:pt x="147" y="65"/>
                      <a:pt x="146" y="66"/>
                      <a:pt x="145" y="66"/>
                    </a:cubicBezTo>
                    <a:cubicBezTo>
                      <a:pt x="144" y="66"/>
                      <a:pt x="143" y="66"/>
                      <a:pt x="143" y="66"/>
                    </a:cubicBezTo>
                    <a:cubicBezTo>
                      <a:pt x="142" y="66"/>
                      <a:pt x="141" y="66"/>
                      <a:pt x="141" y="66"/>
                    </a:cubicBezTo>
                    <a:cubicBezTo>
                      <a:pt x="139" y="65"/>
                      <a:pt x="137" y="64"/>
                      <a:pt x="137" y="63"/>
                    </a:cubicBezTo>
                    <a:cubicBezTo>
                      <a:pt x="135" y="61"/>
                      <a:pt x="136" y="59"/>
                      <a:pt x="136" y="58"/>
                    </a:cubicBezTo>
                    <a:cubicBezTo>
                      <a:pt x="135" y="58"/>
                      <a:pt x="135" y="58"/>
                      <a:pt x="134" y="58"/>
                    </a:cubicBezTo>
                    <a:cubicBezTo>
                      <a:pt x="133" y="58"/>
                      <a:pt x="132" y="58"/>
                      <a:pt x="132" y="58"/>
                    </a:cubicBezTo>
                    <a:cubicBezTo>
                      <a:pt x="130" y="58"/>
                      <a:pt x="128" y="57"/>
                      <a:pt x="127" y="56"/>
                    </a:cubicBezTo>
                    <a:cubicBezTo>
                      <a:pt x="125" y="56"/>
                      <a:pt x="124" y="55"/>
                      <a:pt x="123" y="54"/>
                    </a:cubicBezTo>
                    <a:cubicBezTo>
                      <a:pt x="122" y="54"/>
                      <a:pt x="122" y="54"/>
                      <a:pt x="122" y="54"/>
                    </a:cubicBezTo>
                    <a:cubicBezTo>
                      <a:pt x="122" y="53"/>
                      <a:pt x="121" y="53"/>
                      <a:pt x="120" y="52"/>
                    </a:cubicBezTo>
                    <a:cubicBezTo>
                      <a:pt x="119" y="51"/>
                      <a:pt x="119" y="51"/>
                      <a:pt x="119" y="51"/>
                    </a:cubicBezTo>
                    <a:cubicBezTo>
                      <a:pt x="118" y="51"/>
                      <a:pt x="117" y="50"/>
                      <a:pt x="116" y="50"/>
                    </a:cubicBezTo>
                    <a:cubicBezTo>
                      <a:pt x="116" y="49"/>
                      <a:pt x="116" y="49"/>
                      <a:pt x="116" y="49"/>
                    </a:cubicBezTo>
                    <a:cubicBezTo>
                      <a:pt x="114" y="49"/>
                      <a:pt x="111" y="46"/>
                      <a:pt x="111" y="41"/>
                    </a:cubicBezTo>
                    <a:cubicBezTo>
                      <a:pt x="110" y="40"/>
                      <a:pt x="110" y="40"/>
                      <a:pt x="110" y="40"/>
                    </a:cubicBezTo>
                    <a:cubicBezTo>
                      <a:pt x="109" y="39"/>
                      <a:pt x="109" y="38"/>
                      <a:pt x="109" y="37"/>
                    </a:cubicBezTo>
                    <a:cubicBezTo>
                      <a:pt x="109" y="37"/>
                      <a:pt x="109" y="37"/>
                      <a:pt x="109" y="37"/>
                    </a:cubicBezTo>
                    <a:cubicBezTo>
                      <a:pt x="107" y="37"/>
                      <a:pt x="104" y="38"/>
                      <a:pt x="102" y="38"/>
                    </a:cubicBezTo>
                    <a:cubicBezTo>
                      <a:pt x="101" y="39"/>
                      <a:pt x="101" y="39"/>
                      <a:pt x="101" y="39"/>
                    </a:cubicBezTo>
                    <a:cubicBezTo>
                      <a:pt x="100" y="39"/>
                      <a:pt x="99" y="39"/>
                      <a:pt x="99" y="39"/>
                    </a:cubicBezTo>
                    <a:cubicBezTo>
                      <a:pt x="95" y="39"/>
                      <a:pt x="94" y="37"/>
                      <a:pt x="92" y="34"/>
                    </a:cubicBezTo>
                    <a:cubicBezTo>
                      <a:pt x="91" y="34"/>
                      <a:pt x="91" y="34"/>
                      <a:pt x="91" y="34"/>
                    </a:cubicBezTo>
                    <a:cubicBezTo>
                      <a:pt x="91" y="34"/>
                      <a:pt x="91" y="33"/>
                      <a:pt x="91" y="33"/>
                    </a:cubicBezTo>
                    <a:cubicBezTo>
                      <a:pt x="90" y="33"/>
                      <a:pt x="90" y="33"/>
                      <a:pt x="90" y="33"/>
                    </a:cubicBezTo>
                    <a:cubicBezTo>
                      <a:pt x="89" y="31"/>
                      <a:pt x="88" y="30"/>
                      <a:pt x="87" y="28"/>
                    </a:cubicBezTo>
                    <a:cubicBezTo>
                      <a:pt x="87" y="28"/>
                      <a:pt x="87" y="28"/>
                      <a:pt x="87" y="28"/>
                    </a:cubicBezTo>
                    <a:cubicBezTo>
                      <a:pt x="87" y="28"/>
                      <a:pt x="87" y="28"/>
                      <a:pt x="87" y="28"/>
                    </a:cubicBezTo>
                    <a:cubicBezTo>
                      <a:pt x="86" y="27"/>
                      <a:pt x="86" y="27"/>
                      <a:pt x="86" y="27"/>
                    </a:cubicBezTo>
                    <a:cubicBezTo>
                      <a:pt x="85" y="27"/>
                      <a:pt x="85" y="26"/>
                      <a:pt x="84" y="26"/>
                    </a:cubicBezTo>
                    <a:cubicBezTo>
                      <a:pt x="84" y="25"/>
                      <a:pt x="84" y="25"/>
                      <a:pt x="84" y="25"/>
                    </a:cubicBezTo>
                    <a:cubicBezTo>
                      <a:pt x="82" y="32"/>
                      <a:pt x="82" y="32"/>
                      <a:pt x="82" y="32"/>
                    </a:cubicBezTo>
                    <a:cubicBezTo>
                      <a:pt x="82" y="25"/>
                      <a:pt x="82" y="25"/>
                      <a:pt x="82" y="25"/>
                    </a:cubicBezTo>
                    <a:cubicBezTo>
                      <a:pt x="81" y="25"/>
                      <a:pt x="81" y="25"/>
                      <a:pt x="81" y="25"/>
                    </a:cubicBezTo>
                    <a:cubicBezTo>
                      <a:pt x="80" y="25"/>
                      <a:pt x="80" y="24"/>
                      <a:pt x="79" y="24"/>
                    </a:cubicBezTo>
                    <a:cubicBezTo>
                      <a:pt x="79" y="24"/>
                      <a:pt x="79" y="24"/>
                      <a:pt x="79" y="24"/>
                    </a:cubicBezTo>
                    <a:cubicBezTo>
                      <a:pt x="76" y="24"/>
                      <a:pt x="74" y="23"/>
                      <a:pt x="71" y="21"/>
                    </a:cubicBezTo>
                    <a:cubicBezTo>
                      <a:pt x="70" y="20"/>
                      <a:pt x="70" y="20"/>
                      <a:pt x="70" y="20"/>
                    </a:cubicBezTo>
                    <a:cubicBezTo>
                      <a:pt x="68" y="19"/>
                      <a:pt x="67" y="17"/>
                      <a:pt x="66" y="16"/>
                    </a:cubicBezTo>
                    <a:cubicBezTo>
                      <a:pt x="65" y="15"/>
                      <a:pt x="64" y="15"/>
                      <a:pt x="64" y="15"/>
                    </a:cubicBezTo>
                    <a:cubicBezTo>
                      <a:pt x="62" y="14"/>
                      <a:pt x="62" y="14"/>
                      <a:pt x="62" y="14"/>
                    </a:cubicBezTo>
                    <a:cubicBezTo>
                      <a:pt x="61" y="13"/>
                      <a:pt x="60" y="13"/>
                      <a:pt x="59" y="13"/>
                    </a:cubicBezTo>
                    <a:cubicBezTo>
                      <a:pt x="56" y="12"/>
                      <a:pt x="55" y="11"/>
                      <a:pt x="53" y="10"/>
                    </a:cubicBezTo>
                    <a:cubicBezTo>
                      <a:pt x="53" y="9"/>
                      <a:pt x="53" y="9"/>
                      <a:pt x="53" y="9"/>
                    </a:cubicBezTo>
                    <a:cubicBezTo>
                      <a:pt x="52" y="7"/>
                      <a:pt x="51" y="6"/>
                      <a:pt x="51" y="5"/>
                    </a:cubicBezTo>
                    <a:cubicBezTo>
                      <a:pt x="50" y="4"/>
                      <a:pt x="50" y="2"/>
                      <a:pt x="49" y="2"/>
                    </a:cubicBezTo>
                    <a:cubicBezTo>
                      <a:pt x="49" y="2"/>
                      <a:pt x="45" y="1"/>
                      <a:pt x="41" y="1"/>
                    </a:cubicBezTo>
                    <a:cubicBezTo>
                      <a:pt x="40" y="1"/>
                      <a:pt x="40" y="1"/>
                      <a:pt x="40" y="1"/>
                    </a:cubicBezTo>
                    <a:cubicBezTo>
                      <a:pt x="40" y="0"/>
                      <a:pt x="39" y="0"/>
                      <a:pt x="3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9" name="Rectangle 350">
                <a:extLst>
                  <a:ext uri="{FF2B5EF4-FFF2-40B4-BE49-F238E27FC236}">
                    <a16:creationId xmlns:a16="http://schemas.microsoft.com/office/drawing/2014/main" id="{1062DE88-F005-0E46-8E85-EBAB01C6FC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07612" y="6102552"/>
                <a:ext cx="3685" cy="368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0" name="Freeform 351">
                <a:extLst>
                  <a:ext uri="{FF2B5EF4-FFF2-40B4-BE49-F238E27FC236}">
                    <a16:creationId xmlns:a16="http://schemas.microsoft.com/office/drawing/2014/main" id="{65C888C0-5FA0-4441-85E8-776271E36F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07612" y="61025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1" name="Freeform 352">
                <a:extLst>
                  <a:ext uri="{FF2B5EF4-FFF2-40B4-BE49-F238E27FC236}">
                    <a16:creationId xmlns:a16="http://schemas.microsoft.com/office/drawing/2014/main" id="{34259F41-1E49-924A-B672-2FF886F8A0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20503" y="4775911"/>
                <a:ext cx="961815" cy="405363"/>
              </a:xfrm>
              <a:custGeom>
                <a:avLst/>
                <a:gdLst>
                  <a:gd name="T0" fmla="*/ 124 w 303"/>
                  <a:gd name="T1" fmla="*/ 4 h 128"/>
                  <a:gd name="T2" fmla="*/ 115 w 303"/>
                  <a:gd name="T3" fmla="*/ 27 h 128"/>
                  <a:gd name="T4" fmla="*/ 78 w 303"/>
                  <a:gd name="T5" fmla="*/ 16 h 128"/>
                  <a:gd name="T6" fmla="*/ 57 w 303"/>
                  <a:gd name="T7" fmla="*/ 16 h 128"/>
                  <a:gd name="T8" fmla="*/ 51 w 303"/>
                  <a:gd name="T9" fmla="*/ 19 h 128"/>
                  <a:gd name="T10" fmla="*/ 47 w 303"/>
                  <a:gd name="T11" fmla="*/ 26 h 128"/>
                  <a:gd name="T12" fmla="*/ 50 w 303"/>
                  <a:gd name="T13" fmla="*/ 37 h 128"/>
                  <a:gd name="T14" fmla="*/ 30 w 303"/>
                  <a:gd name="T15" fmla="*/ 54 h 128"/>
                  <a:gd name="T16" fmla="*/ 42 w 303"/>
                  <a:gd name="T17" fmla="*/ 61 h 128"/>
                  <a:gd name="T18" fmla="*/ 58 w 303"/>
                  <a:gd name="T19" fmla="*/ 51 h 128"/>
                  <a:gd name="T20" fmla="*/ 76 w 303"/>
                  <a:gd name="T21" fmla="*/ 61 h 128"/>
                  <a:gd name="T22" fmla="*/ 85 w 303"/>
                  <a:gd name="T23" fmla="*/ 68 h 128"/>
                  <a:gd name="T24" fmla="*/ 106 w 303"/>
                  <a:gd name="T25" fmla="*/ 74 h 128"/>
                  <a:gd name="T26" fmla="*/ 104 w 303"/>
                  <a:gd name="T27" fmla="*/ 84 h 128"/>
                  <a:gd name="T28" fmla="*/ 97 w 303"/>
                  <a:gd name="T29" fmla="*/ 87 h 128"/>
                  <a:gd name="T30" fmla="*/ 88 w 303"/>
                  <a:gd name="T31" fmla="*/ 92 h 128"/>
                  <a:gd name="T32" fmla="*/ 78 w 303"/>
                  <a:gd name="T33" fmla="*/ 95 h 128"/>
                  <a:gd name="T34" fmla="*/ 57 w 303"/>
                  <a:gd name="T35" fmla="*/ 100 h 128"/>
                  <a:gd name="T36" fmla="*/ 52 w 303"/>
                  <a:gd name="T37" fmla="*/ 99 h 128"/>
                  <a:gd name="T38" fmla="*/ 44 w 303"/>
                  <a:gd name="T39" fmla="*/ 101 h 128"/>
                  <a:gd name="T40" fmla="*/ 38 w 303"/>
                  <a:gd name="T41" fmla="*/ 106 h 128"/>
                  <a:gd name="T42" fmla="*/ 34 w 303"/>
                  <a:gd name="T43" fmla="*/ 109 h 128"/>
                  <a:gd name="T44" fmla="*/ 29 w 303"/>
                  <a:gd name="T45" fmla="*/ 111 h 128"/>
                  <a:gd name="T46" fmla="*/ 8 w 303"/>
                  <a:gd name="T47" fmla="*/ 104 h 128"/>
                  <a:gd name="T48" fmla="*/ 2 w 303"/>
                  <a:gd name="T49" fmla="*/ 110 h 128"/>
                  <a:gd name="T50" fmla="*/ 44 w 303"/>
                  <a:gd name="T51" fmla="*/ 121 h 128"/>
                  <a:gd name="T52" fmla="*/ 57 w 303"/>
                  <a:gd name="T53" fmla="*/ 116 h 128"/>
                  <a:gd name="T54" fmla="*/ 70 w 303"/>
                  <a:gd name="T55" fmla="*/ 126 h 128"/>
                  <a:gd name="T56" fmla="*/ 96 w 303"/>
                  <a:gd name="T57" fmla="*/ 123 h 128"/>
                  <a:gd name="T58" fmla="*/ 117 w 303"/>
                  <a:gd name="T59" fmla="*/ 120 h 128"/>
                  <a:gd name="T60" fmla="*/ 124 w 303"/>
                  <a:gd name="T61" fmla="*/ 117 h 128"/>
                  <a:gd name="T62" fmla="*/ 126 w 303"/>
                  <a:gd name="T63" fmla="*/ 107 h 128"/>
                  <a:gd name="T64" fmla="*/ 151 w 303"/>
                  <a:gd name="T65" fmla="*/ 93 h 128"/>
                  <a:gd name="T66" fmla="*/ 155 w 303"/>
                  <a:gd name="T67" fmla="*/ 85 h 128"/>
                  <a:gd name="T68" fmla="*/ 167 w 303"/>
                  <a:gd name="T69" fmla="*/ 84 h 128"/>
                  <a:gd name="T70" fmla="*/ 175 w 303"/>
                  <a:gd name="T71" fmla="*/ 81 h 128"/>
                  <a:gd name="T72" fmla="*/ 181 w 303"/>
                  <a:gd name="T73" fmla="*/ 92 h 128"/>
                  <a:gd name="T74" fmla="*/ 188 w 303"/>
                  <a:gd name="T75" fmla="*/ 89 h 128"/>
                  <a:gd name="T76" fmla="*/ 197 w 303"/>
                  <a:gd name="T77" fmla="*/ 89 h 128"/>
                  <a:gd name="T78" fmla="*/ 202 w 303"/>
                  <a:gd name="T79" fmla="*/ 78 h 128"/>
                  <a:gd name="T80" fmla="*/ 230 w 303"/>
                  <a:gd name="T81" fmla="*/ 65 h 128"/>
                  <a:gd name="T82" fmla="*/ 251 w 303"/>
                  <a:gd name="T83" fmla="*/ 61 h 128"/>
                  <a:gd name="T84" fmla="*/ 263 w 303"/>
                  <a:gd name="T85" fmla="*/ 50 h 128"/>
                  <a:gd name="T86" fmla="*/ 302 w 303"/>
                  <a:gd name="T87" fmla="*/ 35 h 128"/>
                  <a:gd name="T88" fmla="*/ 302 w 303"/>
                  <a:gd name="T89" fmla="*/ 32 h 128"/>
                  <a:gd name="T90" fmla="*/ 290 w 303"/>
                  <a:gd name="T91" fmla="*/ 26 h 128"/>
                  <a:gd name="T92" fmla="*/ 275 w 303"/>
                  <a:gd name="T93" fmla="*/ 14 h 128"/>
                  <a:gd name="T94" fmla="*/ 259 w 303"/>
                  <a:gd name="T95" fmla="*/ 12 h 128"/>
                  <a:gd name="T96" fmla="*/ 248 w 303"/>
                  <a:gd name="T97" fmla="*/ 12 h 128"/>
                  <a:gd name="T98" fmla="*/ 227 w 303"/>
                  <a:gd name="T99" fmla="*/ 10 h 128"/>
                  <a:gd name="T100" fmla="*/ 197 w 303"/>
                  <a:gd name="T101" fmla="*/ 9 h 128"/>
                  <a:gd name="T102" fmla="*/ 169 w 303"/>
                  <a:gd name="T103" fmla="*/ 12 h 128"/>
                  <a:gd name="T104" fmla="*/ 155 w 303"/>
                  <a:gd name="T105" fmla="*/ 9 h 128"/>
                  <a:gd name="T106" fmla="*/ 142 w 303"/>
                  <a:gd name="T107" fmla="*/ 2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03" h="128">
                    <a:moveTo>
                      <a:pt x="133" y="0"/>
                    </a:moveTo>
                    <a:cubicBezTo>
                      <a:pt x="131" y="1"/>
                      <a:pt x="128" y="1"/>
                      <a:pt x="126" y="3"/>
                    </a:cubicBezTo>
                    <a:cubicBezTo>
                      <a:pt x="126" y="3"/>
                      <a:pt x="126" y="3"/>
                      <a:pt x="126" y="3"/>
                    </a:cubicBezTo>
                    <a:cubicBezTo>
                      <a:pt x="124" y="4"/>
                      <a:pt x="124" y="4"/>
                      <a:pt x="124" y="4"/>
                    </a:cubicBezTo>
                    <a:cubicBezTo>
                      <a:pt x="124" y="4"/>
                      <a:pt x="124" y="4"/>
                      <a:pt x="124" y="4"/>
                    </a:cubicBezTo>
                    <a:cubicBezTo>
                      <a:pt x="118" y="6"/>
                      <a:pt x="117" y="13"/>
                      <a:pt x="118" y="18"/>
                    </a:cubicBezTo>
                    <a:cubicBezTo>
                      <a:pt x="118" y="18"/>
                      <a:pt x="118" y="19"/>
                      <a:pt x="118" y="19"/>
                    </a:cubicBezTo>
                    <a:cubicBezTo>
                      <a:pt x="118" y="20"/>
                      <a:pt x="119" y="21"/>
                      <a:pt x="119" y="22"/>
                    </a:cubicBezTo>
                    <a:cubicBezTo>
                      <a:pt x="124" y="30"/>
                      <a:pt x="124" y="30"/>
                      <a:pt x="124" y="30"/>
                    </a:cubicBezTo>
                    <a:cubicBezTo>
                      <a:pt x="115" y="27"/>
                      <a:pt x="115" y="27"/>
                      <a:pt x="115" y="27"/>
                    </a:cubicBezTo>
                    <a:cubicBezTo>
                      <a:pt x="111" y="26"/>
                      <a:pt x="107" y="24"/>
                      <a:pt x="103" y="23"/>
                    </a:cubicBezTo>
                    <a:cubicBezTo>
                      <a:pt x="96" y="21"/>
                      <a:pt x="90" y="19"/>
                      <a:pt x="83" y="17"/>
                    </a:cubicBezTo>
                    <a:cubicBezTo>
                      <a:pt x="82" y="17"/>
                      <a:pt x="81" y="16"/>
                      <a:pt x="80" y="16"/>
                    </a:cubicBezTo>
                    <a:cubicBezTo>
                      <a:pt x="79" y="16"/>
                      <a:pt x="79" y="16"/>
                      <a:pt x="79" y="16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7" y="16"/>
                      <a:pt x="77" y="16"/>
                      <a:pt x="76" y="16"/>
                    </a:cubicBezTo>
                    <a:cubicBezTo>
                      <a:pt x="62" y="16"/>
                      <a:pt x="62" y="16"/>
                      <a:pt x="62" y="16"/>
                    </a:cubicBezTo>
                    <a:cubicBezTo>
                      <a:pt x="62" y="16"/>
                      <a:pt x="62" y="16"/>
                      <a:pt x="62" y="16"/>
                    </a:cubicBezTo>
                    <a:cubicBezTo>
                      <a:pt x="61" y="16"/>
                      <a:pt x="61" y="16"/>
                      <a:pt x="60" y="16"/>
                    </a:cubicBezTo>
                    <a:cubicBezTo>
                      <a:pt x="59" y="16"/>
                      <a:pt x="58" y="16"/>
                      <a:pt x="57" y="16"/>
                    </a:cubicBezTo>
                    <a:cubicBezTo>
                      <a:pt x="56" y="16"/>
                      <a:pt x="56" y="16"/>
                      <a:pt x="56" y="16"/>
                    </a:cubicBezTo>
                    <a:cubicBezTo>
                      <a:pt x="56" y="16"/>
                      <a:pt x="56" y="16"/>
                      <a:pt x="56" y="16"/>
                    </a:cubicBezTo>
                    <a:cubicBezTo>
                      <a:pt x="56" y="16"/>
                      <a:pt x="56" y="16"/>
                      <a:pt x="56" y="16"/>
                    </a:cubicBezTo>
                    <a:cubicBezTo>
                      <a:pt x="55" y="17"/>
                      <a:pt x="53" y="18"/>
                      <a:pt x="53" y="19"/>
                    </a:cubicBezTo>
                    <a:cubicBezTo>
                      <a:pt x="51" y="19"/>
                      <a:pt x="51" y="19"/>
                      <a:pt x="51" y="19"/>
                    </a:cubicBezTo>
                    <a:cubicBezTo>
                      <a:pt x="52" y="19"/>
                      <a:pt x="52" y="19"/>
                      <a:pt x="52" y="19"/>
                    </a:cubicBezTo>
                    <a:cubicBezTo>
                      <a:pt x="52" y="20"/>
                      <a:pt x="51" y="21"/>
                      <a:pt x="51" y="21"/>
                    </a:cubicBezTo>
                    <a:cubicBezTo>
                      <a:pt x="49" y="23"/>
                      <a:pt x="49" y="23"/>
                      <a:pt x="49" y="23"/>
                    </a:cubicBezTo>
                    <a:cubicBezTo>
                      <a:pt x="48" y="24"/>
                      <a:pt x="47" y="25"/>
                      <a:pt x="46" y="26"/>
                    </a:cubicBezTo>
                    <a:cubicBezTo>
                      <a:pt x="47" y="26"/>
                      <a:pt x="47" y="26"/>
                      <a:pt x="47" y="26"/>
                    </a:cubicBezTo>
                    <a:cubicBezTo>
                      <a:pt x="47" y="26"/>
                      <a:pt x="47" y="26"/>
                      <a:pt x="47" y="26"/>
                    </a:cubicBezTo>
                    <a:cubicBezTo>
                      <a:pt x="47" y="26"/>
                      <a:pt x="48" y="27"/>
                      <a:pt x="50" y="27"/>
                    </a:cubicBezTo>
                    <a:cubicBezTo>
                      <a:pt x="51" y="27"/>
                      <a:pt x="52" y="27"/>
                      <a:pt x="53" y="28"/>
                    </a:cubicBezTo>
                    <a:cubicBezTo>
                      <a:pt x="61" y="29"/>
                      <a:pt x="61" y="29"/>
                      <a:pt x="61" y="29"/>
                    </a:cubicBezTo>
                    <a:cubicBezTo>
                      <a:pt x="50" y="37"/>
                      <a:pt x="50" y="37"/>
                      <a:pt x="50" y="37"/>
                    </a:cubicBezTo>
                    <a:cubicBezTo>
                      <a:pt x="45" y="39"/>
                      <a:pt x="33" y="47"/>
                      <a:pt x="27" y="52"/>
                    </a:cubicBezTo>
                    <a:cubicBezTo>
                      <a:pt x="27" y="52"/>
                      <a:pt x="27" y="52"/>
                      <a:pt x="27" y="52"/>
                    </a:cubicBezTo>
                    <a:cubicBezTo>
                      <a:pt x="27" y="52"/>
                      <a:pt x="28" y="52"/>
                      <a:pt x="28" y="52"/>
                    </a:cubicBezTo>
                    <a:cubicBezTo>
                      <a:pt x="29" y="53"/>
                      <a:pt x="29" y="53"/>
                      <a:pt x="29" y="53"/>
                    </a:cubicBezTo>
                    <a:cubicBezTo>
                      <a:pt x="29" y="53"/>
                      <a:pt x="30" y="53"/>
                      <a:pt x="30" y="54"/>
                    </a:cubicBezTo>
                    <a:cubicBezTo>
                      <a:pt x="38" y="51"/>
                      <a:pt x="38" y="51"/>
                      <a:pt x="38" y="51"/>
                    </a:cubicBezTo>
                    <a:cubicBezTo>
                      <a:pt x="39" y="55"/>
                      <a:pt x="39" y="55"/>
                      <a:pt x="39" y="55"/>
                    </a:cubicBezTo>
                    <a:cubicBezTo>
                      <a:pt x="39" y="56"/>
                      <a:pt x="39" y="56"/>
                      <a:pt x="39" y="57"/>
                    </a:cubicBezTo>
                    <a:cubicBezTo>
                      <a:pt x="40" y="59"/>
                      <a:pt x="40" y="60"/>
                      <a:pt x="41" y="60"/>
                    </a:cubicBezTo>
                    <a:cubicBezTo>
                      <a:pt x="41" y="60"/>
                      <a:pt x="41" y="61"/>
                      <a:pt x="42" y="61"/>
                    </a:cubicBezTo>
                    <a:cubicBezTo>
                      <a:pt x="45" y="62"/>
                      <a:pt x="49" y="63"/>
                      <a:pt x="53" y="63"/>
                    </a:cubicBezTo>
                    <a:cubicBezTo>
                      <a:pt x="53" y="62"/>
                      <a:pt x="53" y="61"/>
                      <a:pt x="54" y="59"/>
                    </a:cubicBezTo>
                    <a:cubicBezTo>
                      <a:pt x="55" y="55"/>
                      <a:pt x="55" y="55"/>
                      <a:pt x="55" y="55"/>
                    </a:cubicBezTo>
                    <a:cubicBezTo>
                      <a:pt x="58" y="57"/>
                      <a:pt x="58" y="57"/>
                      <a:pt x="58" y="57"/>
                    </a:cubicBezTo>
                    <a:cubicBezTo>
                      <a:pt x="58" y="51"/>
                      <a:pt x="58" y="51"/>
                      <a:pt x="58" y="51"/>
                    </a:cubicBezTo>
                    <a:cubicBezTo>
                      <a:pt x="63" y="52"/>
                      <a:pt x="63" y="52"/>
                      <a:pt x="63" y="52"/>
                    </a:cubicBezTo>
                    <a:cubicBezTo>
                      <a:pt x="69" y="54"/>
                      <a:pt x="71" y="57"/>
                      <a:pt x="73" y="61"/>
                    </a:cubicBezTo>
                    <a:cubicBezTo>
                      <a:pt x="74" y="62"/>
                      <a:pt x="74" y="62"/>
                      <a:pt x="74" y="62"/>
                    </a:cubicBezTo>
                    <a:cubicBezTo>
                      <a:pt x="74" y="62"/>
                      <a:pt x="74" y="62"/>
                      <a:pt x="74" y="62"/>
                    </a:cubicBezTo>
                    <a:cubicBezTo>
                      <a:pt x="74" y="62"/>
                      <a:pt x="75" y="61"/>
                      <a:pt x="76" y="61"/>
                    </a:cubicBezTo>
                    <a:cubicBezTo>
                      <a:pt x="77" y="61"/>
                      <a:pt x="78" y="62"/>
                      <a:pt x="80" y="62"/>
                    </a:cubicBezTo>
                    <a:cubicBezTo>
                      <a:pt x="81" y="64"/>
                      <a:pt x="81" y="65"/>
                      <a:pt x="81" y="68"/>
                    </a:cubicBezTo>
                    <a:cubicBezTo>
                      <a:pt x="82" y="68"/>
                      <a:pt x="82" y="68"/>
                      <a:pt x="83" y="68"/>
                    </a:cubicBezTo>
                    <a:cubicBezTo>
                      <a:pt x="85" y="61"/>
                      <a:pt x="85" y="61"/>
                      <a:pt x="85" y="61"/>
                    </a:cubicBezTo>
                    <a:cubicBezTo>
                      <a:pt x="85" y="68"/>
                      <a:pt x="85" y="68"/>
                      <a:pt x="85" y="68"/>
                    </a:cubicBezTo>
                    <a:cubicBezTo>
                      <a:pt x="87" y="69"/>
                      <a:pt x="87" y="69"/>
                      <a:pt x="87" y="69"/>
                    </a:cubicBezTo>
                    <a:cubicBezTo>
                      <a:pt x="88" y="69"/>
                      <a:pt x="89" y="70"/>
                      <a:pt x="90" y="70"/>
                    </a:cubicBezTo>
                    <a:cubicBezTo>
                      <a:pt x="91" y="71"/>
                      <a:pt x="92" y="72"/>
                      <a:pt x="92" y="73"/>
                    </a:cubicBezTo>
                    <a:cubicBezTo>
                      <a:pt x="94" y="73"/>
                      <a:pt x="98" y="73"/>
                      <a:pt x="101" y="73"/>
                    </a:cubicBezTo>
                    <a:cubicBezTo>
                      <a:pt x="103" y="73"/>
                      <a:pt x="104" y="74"/>
                      <a:pt x="106" y="74"/>
                    </a:cubicBezTo>
                    <a:cubicBezTo>
                      <a:pt x="110" y="74"/>
                      <a:pt x="110" y="74"/>
                      <a:pt x="110" y="74"/>
                    </a:cubicBezTo>
                    <a:cubicBezTo>
                      <a:pt x="109" y="78"/>
                      <a:pt x="109" y="78"/>
                      <a:pt x="109" y="78"/>
                    </a:cubicBezTo>
                    <a:cubicBezTo>
                      <a:pt x="108" y="80"/>
                      <a:pt x="107" y="81"/>
                      <a:pt x="106" y="82"/>
                    </a:cubicBezTo>
                    <a:cubicBezTo>
                      <a:pt x="105" y="82"/>
                      <a:pt x="105" y="82"/>
                      <a:pt x="105" y="82"/>
                    </a:cubicBezTo>
                    <a:cubicBezTo>
                      <a:pt x="105" y="83"/>
                      <a:pt x="104" y="83"/>
                      <a:pt x="104" y="84"/>
                    </a:cubicBezTo>
                    <a:cubicBezTo>
                      <a:pt x="102" y="84"/>
                      <a:pt x="101" y="85"/>
                      <a:pt x="100" y="85"/>
                    </a:cubicBezTo>
                    <a:cubicBezTo>
                      <a:pt x="99" y="85"/>
                      <a:pt x="99" y="85"/>
                      <a:pt x="99" y="85"/>
                    </a:cubicBezTo>
                    <a:cubicBezTo>
                      <a:pt x="98" y="86"/>
                      <a:pt x="98" y="86"/>
                      <a:pt x="98" y="86"/>
                    </a:cubicBezTo>
                    <a:cubicBezTo>
                      <a:pt x="98" y="86"/>
                      <a:pt x="98" y="86"/>
                      <a:pt x="98" y="86"/>
                    </a:cubicBezTo>
                    <a:cubicBezTo>
                      <a:pt x="98" y="86"/>
                      <a:pt x="97" y="87"/>
                      <a:pt x="97" y="87"/>
                    </a:cubicBezTo>
                    <a:cubicBezTo>
                      <a:pt x="96" y="89"/>
                      <a:pt x="95" y="91"/>
                      <a:pt x="92" y="92"/>
                    </a:cubicBezTo>
                    <a:cubicBezTo>
                      <a:pt x="92" y="92"/>
                      <a:pt x="92" y="92"/>
                      <a:pt x="92" y="92"/>
                    </a:cubicBezTo>
                    <a:cubicBezTo>
                      <a:pt x="91" y="92"/>
                      <a:pt x="91" y="92"/>
                      <a:pt x="90" y="92"/>
                    </a:cubicBezTo>
                    <a:cubicBezTo>
                      <a:pt x="89" y="92"/>
                      <a:pt x="88" y="91"/>
                      <a:pt x="88" y="91"/>
                    </a:cubicBezTo>
                    <a:cubicBezTo>
                      <a:pt x="88" y="92"/>
                      <a:pt x="88" y="92"/>
                      <a:pt x="88" y="92"/>
                    </a:cubicBezTo>
                    <a:cubicBezTo>
                      <a:pt x="89" y="98"/>
                      <a:pt x="89" y="98"/>
                      <a:pt x="89" y="98"/>
                    </a:cubicBezTo>
                    <a:cubicBezTo>
                      <a:pt x="82" y="96"/>
                      <a:pt x="82" y="96"/>
                      <a:pt x="82" y="96"/>
                    </a:cubicBezTo>
                    <a:cubicBezTo>
                      <a:pt x="81" y="95"/>
                      <a:pt x="79" y="94"/>
                      <a:pt x="78" y="94"/>
                    </a:cubicBezTo>
                    <a:cubicBezTo>
                      <a:pt x="78" y="95"/>
                      <a:pt x="78" y="95"/>
                      <a:pt x="78" y="95"/>
                    </a:cubicBezTo>
                    <a:cubicBezTo>
                      <a:pt x="78" y="95"/>
                      <a:pt x="78" y="95"/>
                      <a:pt x="78" y="95"/>
                    </a:cubicBezTo>
                    <a:cubicBezTo>
                      <a:pt x="77" y="98"/>
                      <a:pt x="76" y="99"/>
                      <a:pt x="74" y="101"/>
                    </a:cubicBezTo>
                    <a:cubicBezTo>
                      <a:pt x="72" y="101"/>
                      <a:pt x="72" y="101"/>
                      <a:pt x="72" y="101"/>
                    </a:cubicBezTo>
                    <a:cubicBezTo>
                      <a:pt x="70" y="102"/>
                      <a:pt x="68" y="103"/>
                      <a:pt x="65" y="103"/>
                    </a:cubicBezTo>
                    <a:cubicBezTo>
                      <a:pt x="63" y="103"/>
                      <a:pt x="62" y="103"/>
                      <a:pt x="59" y="102"/>
                    </a:cubicBezTo>
                    <a:cubicBezTo>
                      <a:pt x="59" y="101"/>
                      <a:pt x="58" y="101"/>
                      <a:pt x="57" y="100"/>
                    </a:cubicBezTo>
                    <a:cubicBezTo>
                      <a:pt x="56" y="100"/>
                      <a:pt x="56" y="100"/>
                      <a:pt x="56" y="100"/>
                    </a:cubicBezTo>
                    <a:cubicBezTo>
                      <a:pt x="55" y="100"/>
                      <a:pt x="54" y="99"/>
                      <a:pt x="54" y="99"/>
                    </a:cubicBezTo>
                    <a:cubicBezTo>
                      <a:pt x="54" y="99"/>
                      <a:pt x="54" y="99"/>
                      <a:pt x="54" y="99"/>
                    </a:cubicBezTo>
                    <a:cubicBezTo>
                      <a:pt x="54" y="99"/>
                      <a:pt x="53" y="99"/>
                      <a:pt x="53" y="99"/>
                    </a:cubicBezTo>
                    <a:cubicBezTo>
                      <a:pt x="53" y="99"/>
                      <a:pt x="52" y="99"/>
                      <a:pt x="52" y="99"/>
                    </a:cubicBezTo>
                    <a:cubicBezTo>
                      <a:pt x="51" y="99"/>
                      <a:pt x="51" y="99"/>
                      <a:pt x="50" y="99"/>
                    </a:cubicBezTo>
                    <a:cubicBezTo>
                      <a:pt x="49" y="99"/>
                      <a:pt x="48" y="99"/>
                      <a:pt x="48" y="100"/>
                    </a:cubicBezTo>
                    <a:cubicBezTo>
                      <a:pt x="47" y="100"/>
                      <a:pt x="47" y="100"/>
                      <a:pt x="47" y="100"/>
                    </a:cubicBezTo>
                    <a:cubicBezTo>
                      <a:pt x="46" y="100"/>
                      <a:pt x="46" y="100"/>
                      <a:pt x="46" y="100"/>
                    </a:cubicBezTo>
                    <a:cubicBezTo>
                      <a:pt x="44" y="101"/>
                      <a:pt x="44" y="101"/>
                      <a:pt x="44" y="101"/>
                    </a:cubicBezTo>
                    <a:cubicBezTo>
                      <a:pt x="42" y="103"/>
                      <a:pt x="42" y="103"/>
                      <a:pt x="42" y="103"/>
                    </a:cubicBezTo>
                    <a:cubicBezTo>
                      <a:pt x="41" y="104"/>
                      <a:pt x="41" y="104"/>
                      <a:pt x="41" y="104"/>
                    </a:cubicBezTo>
                    <a:cubicBezTo>
                      <a:pt x="40" y="104"/>
                      <a:pt x="40" y="104"/>
                      <a:pt x="40" y="104"/>
                    </a:cubicBezTo>
                    <a:cubicBezTo>
                      <a:pt x="40" y="105"/>
                      <a:pt x="39" y="105"/>
                      <a:pt x="38" y="106"/>
                    </a:cubicBezTo>
                    <a:cubicBezTo>
                      <a:pt x="38" y="106"/>
                      <a:pt x="38" y="106"/>
                      <a:pt x="38" y="106"/>
                    </a:cubicBezTo>
                    <a:cubicBezTo>
                      <a:pt x="38" y="106"/>
                      <a:pt x="38" y="106"/>
                      <a:pt x="38" y="106"/>
                    </a:cubicBezTo>
                    <a:cubicBezTo>
                      <a:pt x="37" y="107"/>
                      <a:pt x="37" y="107"/>
                      <a:pt x="36" y="107"/>
                    </a:cubicBezTo>
                    <a:cubicBezTo>
                      <a:pt x="35" y="108"/>
                      <a:pt x="35" y="108"/>
                      <a:pt x="35" y="108"/>
                    </a:cubicBezTo>
                    <a:cubicBezTo>
                      <a:pt x="35" y="109"/>
                      <a:pt x="34" y="109"/>
                      <a:pt x="34" y="109"/>
                    </a:cubicBezTo>
                    <a:cubicBezTo>
                      <a:pt x="34" y="109"/>
                      <a:pt x="34" y="109"/>
                      <a:pt x="34" y="109"/>
                    </a:cubicBezTo>
                    <a:cubicBezTo>
                      <a:pt x="33" y="110"/>
                      <a:pt x="33" y="110"/>
                      <a:pt x="33" y="110"/>
                    </a:cubicBezTo>
                    <a:cubicBezTo>
                      <a:pt x="33" y="110"/>
                      <a:pt x="33" y="110"/>
                      <a:pt x="33" y="110"/>
                    </a:cubicBezTo>
                    <a:cubicBezTo>
                      <a:pt x="33" y="110"/>
                      <a:pt x="33" y="110"/>
                      <a:pt x="33" y="110"/>
                    </a:cubicBezTo>
                    <a:cubicBezTo>
                      <a:pt x="32" y="111"/>
                      <a:pt x="32" y="111"/>
                      <a:pt x="32" y="111"/>
                    </a:cubicBezTo>
                    <a:cubicBezTo>
                      <a:pt x="30" y="111"/>
                      <a:pt x="30" y="111"/>
                      <a:pt x="29" y="111"/>
                    </a:cubicBezTo>
                    <a:cubicBezTo>
                      <a:pt x="26" y="111"/>
                      <a:pt x="26" y="111"/>
                      <a:pt x="26" y="111"/>
                    </a:cubicBezTo>
                    <a:cubicBezTo>
                      <a:pt x="25" y="108"/>
                      <a:pt x="25" y="108"/>
                      <a:pt x="25" y="108"/>
                    </a:cubicBezTo>
                    <a:cubicBezTo>
                      <a:pt x="25" y="107"/>
                      <a:pt x="26" y="107"/>
                      <a:pt x="26" y="106"/>
                    </a:cubicBezTo>
                    <a:cubicBezTo>
                      <a:pt x="22" y="104"/>
                      <a:pt x="17" y="102"/>
                      <a:pt x="14" y="102"/>
                    </a:cubicBezTo>
                    <a:cubicBezTo>
                      <a:pt x="13" y="102"/>
                      <a:pt x="11" y="103"/>
                      <a:pt x="8" y="104"/>
                    </a:cubicBezTo>
                    <a:cubicBezTo>
                      <a:pt x="8" y="104"/>
                      <a:pt x="8" y="104"/>
                      <a:pt x="8" y="104"/>
                    </a:cubicBezTo>
                    <a:cubicBezTo>
                      <a:pt x="7" y="104"/>
                      <a:pt x="6" y="105"/>
                      <a:pt x="5" y="105"/>
                    </a:cubicBezTo>
                    <a:cubicBezTo>
                      <a:pt x="5" y="105"/>
                      <a:pt x="5" y="105"/>
                      <a:pt x="5" y="105"/>
                    </a:cubicBezTo>
                    <a:cubicBezTo>
                      <a:pt x="5" y="105"/>
                      <a:pt x="4" y="105"/>
                      <a:pt x="3" y="108"/>
                    </a:cubicBezTo>
                    <a:cubicBezTo>
                      <a:pt x="2" y="109"/>
                      <a:pt x="2" y="109"/>
                      <a:pt x="2" y="11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0" y="118"/>
                      <a:pt x="0" y="118"/>
                      <a:pt x="0" y="118"/>
                    </a:cubicBezTo>
                    <a:cubicBezTo>
                      <a:pt x="5" y="117"/>
                      <a:pt x="10" y="117"/>
                      <a:pt x="15" y="117"/>
                    </a:cubicBezTo>
                    <a:cubicBezTo>
                      <a:pt x="20" y="117"/>
                      <a:pt x="25" y="117"/>
                      <a:pt x="29" y="118"/>
                    </a:cubicBezTo>
                    <a:cubicBezTo>
                      <a:pt x="35" y="119"/>
                      <a:pt x="39" y="120"/>
                      <a:pt x="44" y="121"/>
                    </a:cubicBezTo>
                    <a:cubicBezTo>
                      <a:pt x="45" y="116"/>
                      <a:pt x="45" y="116"/>
                      <a:pt x="45" y="116"/>
                    </a:cubicBezTo>
                    <a:cubicBezTo>
                      <a:pt x="46" y="122"/>
                      <a:pt x="46" y="122"/>
                      <a:pt x="46" y="122"/>
                    </a:cubicBezTo>
                    <a:cubicBezTo>
                      <a:pt x="47" y="121"/>
                      <a:pt x="51" y="119"/>
                      <a:pt x="53" y="118"/>
                    </a:cubicBezTo>
                    <a:cubicBezTo>
                      <a:pt x="54" y="118"/>
                      <a:pt x="54" y="118"/>
                      <a:pt x="54" y="118"/>
                    </a:cubicBezTo>
                    <a:cubicBezTo>
                      <a:pt x="56" y="117"/>
                      <a:pt x="57" y="116"/>
                      <a:pt x="57" y="116"/>
                    </a:cubicBezTo>
                    <a:cubicBezTo>
                      <a:pt x="62" y="114"/>
                      <a:pt x="62" y="114"/>
                      <a:pt x="62" y="114"/>
                    </a:cubicBezTo>
                    <a:cubicBezTo>
                      <a:pt x="62" y="120"/>
                      <a:pt x="62" y="120"/>
                      <a:pt x="62" y="120"/>
                    </a:cubicBezTo>
                    <a:cubicBezTo>
                      <a:pt x="62" y="120"/>
                      <a:pt x="62" y="120"/>
                      <a:pt x="62" y="120"/>
                    </a:cubicBezTo>
                    <a:cubicBezTo>
                      <a:pt x="68" y="120"/>
                      <a:pt x="69" y="125"/>
                      <a:pt x="69" y="126"/>
                    </a:cubicBezTo>
                    <a:cubicBezTo>
                      <a:pt x="70" y="126"/>
                      <a:pt x="70" y="126"/>
                      <a:pt x="70" y="126"/>
                    </a:cubicBezTo>
                    <a:cubicBezTo>
                      <a:pt x="71" y="126"/>
                      <a:pt x="71" y="126"/>
                      <a:pt x="71" y="126"/>
                    </a:cubicBezTo>
                    <a:cubicBezTo>
                      <a:pt x="74" y="127"/>
                      <a:pt x="77" y="127"/>
                      <a:pt x="79" y="128"/>
                    </a:cubicBezTo>
                    <a:cubicBezTo>
                      <a:pt x="81" y="125"/>
                      <a:pt x="84" y="123"/>
                      <a:pt x="89" y="123"/>
                    </a:cubicBezTo>
                    <a:cubicBezTo>
                      <a:pt x="90" y="123"/>
                      <a:pt x="90" y="123"/>
                      <a:pt x="90" y="123"/>
                    </a:cubicBezTo>
                    <a:cubicBezTo>
                      <a:pt x="96" y="123"/>
                      <a:pt x="96" y="123"/>
                      <a:pt x="96" y="123"/>
                    </a:cubicBezTo>
                    <a:cubicBezTo>
                      <a:pt x="98" y="123"/>
                      <a:pt x="101" y="123"/>
                      <a:pt x="104" y="123"/>
                    </a:cubicBezTo>
                    <a:cubicBezTo>
                      <a:pt x="105" y="122"/>
                      <a:pt x="106" y="122"/>
                      <a:pt x="108" y="122"/>
                    </a:cubicBezTo>
                    <a:cubicBezTo>
                      <a:pt x="111" y="122"/>
                      <a:pt x="111" y="122"/>
                      <a:pt x="111" y="122"/>
                    </a:cubicBezTo>
                    <a:cubicBezTo>
                      <a:pt x="113" y="121"/>
                      <a:pt x="115" y="121"/>
                      <a:pt x="117" y="121"/>
                    </a:cubicBezTo>
                    <a:cubicBezTo>
                      <a:pt x="117" y="120"/>
                      <a:pt x="117" y="120"/>
                      <a:pt x="117" y="120"/>
                    </a:cubicBezTo>
                    <a:cubicBezTo>
                      <a:pt x="119" y="120"/>
                      <a:pt x="119" y="120"/>
                      <a:pt x="119" y="120"/>
                    </a:cubicBezTo>
                    <a:cubicBezTo>
                      <a:pt x="121" y="119"/>
                      <a:pt x="121" y="119"/>
                      <a:pt x="121" y="119"/>
                    </a:cubicBezTo>
                    <a:cubicBezTo>
                      <a:pt x="121" y="119"/>
                      <a:pt x="122" y="119"/>
                      <a:pt x="122" y="118"/>
                    </a:cubicBezTo>
                    <a:cubicBezTo>
                      <a:pt x="124" y="118"/>
                      <a:pt x="124" y="118"/>
                      <a:pt x="124" y="118"/>
                    </a:cubicBezTo>
                    <a:cubicBezTo>
                      <a:pt x="124" y="117"/>
                      <a:pt x="124" y="117"/>
                      <a:pt x="124" y="117"/>
                    </a:cubicBezTo>
                    <a:cubicBezTo>
                      <a:pt x="124" y="116"/>
                      <a:pt x="124" y="115"/>
                      <a:pt x="124" y="114"/>
                    </a:cubicBezTo>
                    <a:cubicBezTo>
                      <a:pt x="125" y="112"/>
                      <a:pt x="125" y="112"/>
                      <a:pt x="125" y="112"/>
                    </a:cubicBezTo>
                    <a:cubicBezTo>
                      <a:pt x="125" y="111"/>
                      <a:pt x="125" y="110"/>
                      <a:pt x="125" y="110"/>
                    </a:cubicBezTo>
                    <a:cubicBezTo>
                      <a:pt x="125" y="109"/>
                      <a:pt x="125" y="109"/>
                      <a:pt x="125" y="109"/>
                    </a:cubicBezTo>
                    <a:cubicBezTo>
                      <a:pt x="126" y="108"/>
                      <a:pt x="126" y="108"/>
                      <a:pt x="126" y="107"/>
                    </a:cubicBezTo>
                    <a:cubicBezTo>
                      <a:pt x="126" y="105"/>
                      <a:pt x="127" y="101"/>
                      <a:pt x="130" y="100"/>
                    </a:cubicBezTo>
                    <a:cubicBezTo>
                      <a:pt x="139" y="97"/>
                      <a:pt x="139" y="97"/>
                      <a:pt x="139" y="97"/>
                    </a:cubicBezTo>
                    <a:cubicBezTo>
                      <a:pt x="139" y="97"/>
                      <a:pt x="140" y="96"/>
                      <a:pt x="140" y="96"/>
                    </a:cubicBezTo>
                    <a:cubicBezTo>
                      <a:pt x="141" y="96"/>
                      <a:pt x="141" y="96"/>
                      <a:pt x="141" y="96"/>
                    </a:cubicBezTo>
                    <a:cubicBezTo>
                      <a:pt x="144" y="95"/>
                      <a:pt x="148" y="94"/>
                      <a:pt x="151" y="93"/>
                    </a:cubicBezTo>
                    <a:cubicBezTo>
                      <a:pt x="151" y="93"/>
                      <a:pt x="151" y="93"/>
                      <a:pt x="151" y="93"/>
                    </a:cubicBezTo>
                    <a:cubicBezTo>
                      <a:pt x="151" y="92"/>
                      <a:pt x="151" y="92"/>
                      <a:pt x="151" y="92"/>
                    </a:cubicBezTo>
                    <a:cubicBezTo>
                      <a:pt x="150" y="90"/>
                      <a:pt x="150" y="89"/>
                      <a:pt x="150" y="89"/>
                    </a:cubicBezTo>
                    <a:cubicBezTo>
                      <a:pt x="150" y="85"/>
                      <a:pt x="150" y="85"/>
                      <a:pt x="150" y="85"/>
                    </a:cubicBezTo>
                    <a:cubicBezTo>
                      <a:pt x="155" y="85"/>
                      <a:pt x="155" y="85"/>
                      <a:pt x="155" y="85"/>
                    </a:cubicBezTo>
                    <a:cubicBezTo>
                      <a:pt x="155" y="86"/>
                      <a:pt x="156" y="86"/>
                      <a:pt x="157" y="86"/>
                    </a:cubicBezTo>
                    <a:cubicBezTo>
                      <a:pt x="157" y="86"/>
                      <a:pt x="158" y="86"/>
                      <a:pt x="159" y="86"/>
                    </a:cubicBezTo>
                    <a:cubicBezTo>
                      <a:pt x="160" y="86"/>
                      <a:pt x="161" y="87"/>
                      <a:pt x="162" y="87"/>
                    </a:cubicBezTo>
                    <a:cubicBezTo>
                      <a:pt x="163" y="87"/>
                      <a:pt x="164" y="86"/>
                      <a:pt x="167" y="85"/>
                    </a:cubicBezTo>
                    <a:cubicBezTo>
                      <a:pt x="167" y="84"/>
                      <a:pt x="167" y="84"/>
                      <a:pt x="167" y="84"/>
                    </a:cubicBezTo>
                    <a:cubicBezTo>
                      <a:pt x="168" y="84"/>
                      <a:pt x="168" y="84"/>
                      <a:pt x="168" y="84"/>
                    </a:cubicBezTo>
                    <a:cubicBezTo>
                      <a:pt x="169" y="83"/>
                      <a:pt x="171" y="81"/>
                      <a:pt x="173" y="81"/>
                    </a:cubicBezTo>
                    <a:cubicBezTo>
                      <a:pt x="174" y="81"/>
                      <a:pt x="174" y="81"/>
                      <a:pt x="174" y="81"/>
                    </a:cubicBezTo>
                    <a:cubicBezTo>
                      <a:pt x="174" y="81"/>
                      <a:pt x="174" y="81"/>
                      <a:pt x="174" y="81"/>
                    </a:cubicBezTo>
                    <a:cubicBezTo>
                      <a:pt x="175" y="81"/>
                      <a:pt x="175" y="81"/>
                      <a:pt x="175" y="81"/>
                    </a:cubicBezTo>
                    <a:cubicBezTo>
                      <a:pt x="176" y="81"/>
                      <a:pt x="176" y="81"/>
                      <a:pt x="176" y="81"/>
                    </a:cubicBezTo>
                    <a:cubicBezTo>
                      <a:pt x="177" y="82"/>
                      <a:pt x="177" y="82"/>
                      <a:pt x="177" y="82"/>
                    </a:cubicBezTo>
                    <a:cubicBezTo>
                      <a:pt x="179" y="83"/>
                      <a:pt x="179" y="85"/>
                      <a:pt x="179" y="86"/>
                    </a:cubicBezTo>
                    <a:cubicBezTo>
                      <a:pt x="180" y="87"/>
                      <a:pt x="180" y="89"/>
                      <a:pt x="180" y="90"/>
                    </a:cubicBezTo>
                    <a:cubicBezTo>
                      <a:pt x="180" y="91"/>
                      <a:pt x="181" y="91"/>
                      <a:pt x="181" y="92"/>
                    </a:cubicBezTo>
                    <a:cubicBezTo>
                      <a:pt x="181" y="92"/>
                      <a:pt x="181" y="92"/>
                      <a:pt x="181" y="92"/>
                    </a:cubicBezTo>
                    <a:cubicBezTo>
                      <a:pt x="182" y="92"/>
                      <a:pt x="182" y="92"/>
                      <a:pt x="182" y="92"/>
                    </a:cubicBezTo>
                    <a:cubicBezTo>
                      <a:pt x="183" y="92"/>
                      <a:pt x="183" y="92"/>
                      <a:pt x="183" y="92"/>
                    </a:cubicBezTo>
                    <a:cubicBezTo>
                      <a:pt x="183" y="91"/>
                      <a:pt x="184" y="91"/>
                      <a:pt x="185" y="90"/>
                    </a:cubicBezTo>
                    <a:cubicBezTo>
                      <a:pt x="186" y="90"/>
                      <a:pt x="187" y="89"/>
                      <a:pt x="188" y="89"/>
                    </a:cubicBezTo>
                    <a:cubicBezTo>
                      <a:pt x="189" y="89"/>
                      <a:pt x="191" y="89"/>
                      <a:pt x="192" y="89"/>
                    </a:cubicBezTo>
                    <a:cubicBezTo>
                      <a:pt x="192" y="89"/>
                      <a:pt x="192" y="89"/>
                      <a:pt x="193" y="89"/>
                    </a:cubicBezTo>
                    <a:cubicBezTo>
                      <a:pt x="194" y="89"/>
                      <a:pt x="195" y="89"/>
                      <a:pt x="196" y="89"/>
                    </a:cubicBezTo>
                    <a:cubicBezTo>
                      <a:pt x="196" y="90"/>
                      <a:pt x="196" y="90"/>
                      <a:pt x="196" y="90"/>
                    </a:cubicBezTo>
                    <a:cubicBezTo>
                      <a:pt x="197" y="89"/>
                      <a:pt x="197" y="89"/>
                      <a:pt x="197" y="89"/>
                    </a:cubicBezTo>
                    <a:cubicBezTo>
                      <a:pt x="197" y="89"/>
                      <a:pt x="198" y="88"/>
                      <a:pt x="199" y="87"/>
                    </a:cubicBezTo>
                    <a:cubicBezTo>
                      <a:pt x="200" y="86"/>
                      <a:pt x="201" y="84"/>
                      <a:pt x="201" y="84"/>
                    </a:cubicBezTo>
                    <a:cubicBezTo>
                      <a:pt x="201" y="83"/>
                      <a:pt x="201" y="83"/>
                      <a:pt x="201" y="83"/>
                    </a:cubicBezTo>
                    <a:cubicBezTo>
                      <a:pt x="201" y="82"/>
                      <a:pt x="201" y="81"/>
                      <a:pt x="201" y="80"/>
                    </a:cubicBezTo>
                    <a:cubicBezTo>
                      <a:pt x="202" y="78"/>
                      <a:pt x="202" y="78"/>
                      <a:pt x="202" y="78"/>
                    </a:cubicBezTo>
                    <a:cubicBezTo>
                      <a:pt x="203" y="77"/>
                      <a:pt x="204" y="76"/>
                      <a:pt x="205" y="75"/>
                    </a:cubicBezTo>
                    <a:cubicBezTo>
                      <a:pt x="206" y="75"/>
                      <a:pt x="206" y="74"/>
                      <a:pt x="207" y="73"/>
                    </a:cubicBezTo>
                    <a:cubicBezTo>
                      <a:pt x="209" y="71"/>
                      <a:pt x="211" y="68"/>
                      <a:pt x="214" y="67"/>
                    </a:cubicBezTo>
                    <a:cubicBezTo>
                      <a:pt x="217" y="66"/>
                      <a:pt x="222" y="66"/>
                      <a:pt x="225" y="65"/>
                    </a:cubicBezTo>
                    <a:cubicBezTo>
                      <a:pt x="227" y="65"/>
                      <a:pt x="228" y="65"/>
                      <a:pt x="230" y="65"/>
                    </a:cubicBezTo>
                    <a:cubicBezTo>
                      <a:pt x="232" y="65"/>
                      <a:pt x="232" y="65"/>
                      <a:pt x="232" y="65"/>
                    </a:cubicBezTo>
                    <a:cubicBezTo>
                      <a:pt x="235" y="65"/>
                      <a:pt x="238" y="64"/>
                      <a:pt x="241" y="64"/>
                    </a:cubicBezTo>
                    <a:cubicBezTo>
                      <a:pt x="248" y="63"/>
                      <a:pt x="248" y="63"/>
                      <a:pt x="248" y="63"/>
                    </a:cubicBezTo>
                    <a:cubicBezTo>
                      <a:pt x="249" y="63"/>
                      <a:pt x="249" y="63"/>
                      <a:pt x="249" y="63"/>
                    </a:cubicBezTo>
                    <a:cubicBezTo>
                      <a:pt x="249" y="62"/>
                      <a:pt x="250" y="61"/>
                      <a:pt x="251" y="61"/>
                    </a:cubicBezTo>
                    <a:cubicBezTo>
                      <a:pt x="252" y="60"/>
                      <a:pt x="252" y="60"/>
                      <a:pt x="252" y="60"/>
                    </a:cubicBezTo>
                    <a:cubicBezTo>
                      <a:pt x="252" y="59"/>
                      <a:pt x="252" y="59"/>
                      <a:pt x="253" y="58"/>
                    </a:cubicBezTo>
                    <a:cubicBezTo>
                      <a:pt x="253" y="58"/>
                      <a:pt x="254" y="57"/>
                      <a:pt x="255" y="56"/>
                    </a:cubicBezTo>
                    <a:cubicBezTo>
                      <a:pt x="257" y="54"/>
                      <a:pt x="259" y="51"/>
                      <a:pt x="262" y="50"/>
                    </a:cubicBezTo>
                    <a:cubicBezTo>
                      <a:pt x="263" y="50"/>
                      <a:pt x="263" y="50"/>
                      <a:pt x="263" y="50"/>
                    </a:cubicBezTo>
                    <a:cubicBezTo>
                      <a:pt x="266" y="48"/>
                      <a:pt x="270" y="46"/>
                      <a:pt x="274" y="45"/>
                    </a:cubicBezTo>
                    <a:cubicBezTo>
                      <a:pt x="275" y="44"/>
                      <a:pt x="275" y="44"/>
                      <a:pt x="275" y="44"/>
                    </a:cubicBezTo>
                    <a:cubicBezTo>
                      <a:pt x="277" y="44"/>
                      <a:pt x="278" y="43"/>
                      <a:pt x="280" y="43"/>
                    </a:cubicBezTo>
                    <a:cubicBezTo>
                      <a:pt x="285" y="40"/>
                      <a:pt x="291" y="38"/>
                      <a:pt x="297" y="36"/>
                    </a:cubicBezTo>
                    <a:cubicBezTo>
                      <a:pt x="302" y="35"/>
                      <a:pt x="302" y="35"/>
                      <a:pt x="302" y="35"/>
                    </a:cubicBezTo>
                    <a:cubicBezTo>
                      <a:pt x="303" y="34"/>
                      <a:pt x="303" y="34"/>
                      <a:pt x="303" y="34"/>
                    </a:cubicBezTo>
                    <a:cubicBezTo>
                      <a:pt x="303" y="33"/>
                      <a:pt x="303" y="33"/>
                      <a:pt x="303" y="33"/>
                    </a:cubicBezTo>
                    <a:cubicBezTo>
                      <a:pt x="303" y="33"/>
                      <a:pt x="303" y="33"/>
                      <a:pt x="303" y="33"/>
                    </a:cubicBezTo>
                    <a:cubicBezTo>
                      <a:pt x="303" y="33"/>
                      <a:pt x="303" y="33"/>
                      <a:pt x="303" y="33"/>
                    </a:cubicBezTo>
                    <a:cubicBezTo>
                      <a:pt x="302" y="32"/>
                      <a:pt x="302" y="32"/>
                      <a:pt x="302" y="32"/>
                    </a:cubicBezTo>
                    <a:cubicBezTo>
                      <a:pt x="302" y="32"/>
                      <a:pt x="301" y="31"/>
                      <a:pt x="301" y="30"/>
                    </a:cubicBezTo>
                    <a:cubicBezTo>
                      <a:pt x="300" y="29"/>
                      <a:pt x="299" y="29"/>
                      <a:pt x="298" y="28"/>
                    </a:cubicBezTo>
                    <a:cubicBezTo>
                      <a:pt x="297" y="27"/>
                      <a:pt x="297" y="27"/>
                      <a:pt x="296" y="27"/>
                    </a:cubicBezTo>
                    <a:cubicBezTo>
                      <a:pt x="295" y="26"/>
                      <a:pt x="294" y="26"/>
                      <a:pt x="293" y="26"/>
                    </a:cubicBezTo>
                    <a:cubicBezTo>
                      <a:pt x="292" y="26"/>
                      <a:pt x="291" y="26"/>
                      <a:pt x="290" y="26"/>
                    </a:cubicBezTo>
                    <a:cubicBezTo>
                      <a:pt x="285" y="26"/>
                      <a:pt x="282" y="25"/>
                      <a:pt x="278" y="20"/>
                    </a:cubicBezTo>
                    <a:cubicBezTo>
                      <a:pt x="278" y="19"/>
                      <a:pt x="278" y="19"/>
                      <a:pt x="278" y="19"/>
                    </a:cubicBezTo>
                    <a:cubicBezTo>
                      <a:pt x="278" y="18"/>
                      <a:pt x="277" y="16"/>
                      <a:pt x="276" y="15"/>
                    </a:cubicBezTo>
                    <a:cubicBezTo>
                      <a:pt x="275" y="14"/>
                      <a:pt x="275" y="14"/>
                      <a:pt x="275" y="14"/>
                    </a:cubicBezTo>
                    <a:cubicBezTo>
                      <a:pt x="275" y="14"/>
                      <a:pt x="275" y="14"/>
                      <a:pt x="275" y="14"/>
                    </a:cubicBezTo>
                    <a:cubicBezTo>
                      <a:pt x="274" y="14"/>
                      <a:pt x="274" y="14"/>
                      <a:pt x="273" y="14"/>
                    </a:cubicBezTo>
                    <a:cubicBezTo>
                      <a:pt x="273" y="15"/>
                      <a:pt x="272" y="15"/>
                      <a:pt x="271" y="15"/>
                    </a:cubicBezTo>
                    <a:cubicBezTo>
                      <a:pt x="269" y="15"/>
                      <a:pt x="267" y="14"/>
                      <a:pt x="265" y="14"/>
                    </a:cubicBezTo>
                    <a:cubicBezTo>
                      <a:pt x="262" y="13"/>
                      <a:pt x="262" y="13"/>
                      <a:pt x="262" y="13"/>
                    </a:cubicBezTo>
                    <a:cubicBezTo>
                      <a:pt x="261" y="12"/>
                      <a:pt x="260" y="12"/>
                      <a:pt x="259" y="12"/>
                    </a:cubicBezTo>
                    <a:cubicBezTo>
                      <a:pt x="258" y="12"/>
                      <a:pt x="257" y="11"/>
                      <a:pt x="256" y="11"/>
                    </a:cubicBezTo>
                    <a:cubicBezTo>
                      <a:pt x="256" y="11"/>
                      <a:pt x="256" y="11"/>
                      <a:pt x="255" y="11"/>
                    </a:cubicBezTo>
                    <a:cubicBezTo>
                      <a:pt x="255" y="11"/>
                      <a:pt x="254" y="11"/>
                      <a:pt x="254" y="11"/>
                    </a:cubicBezTo>
                    <a:cubicBezTo>
                      <a:pt x="253" y="11"/>
                      <a:pt x="253" y="11"/>
                      <a:pt x="253" y="11"/>
                    </a:cubicBezTo>
                    <a:cubicBezTo>
                      <a:pt x="251" y="11"/>
                      <a:pt x="250" y="12"/>
                      <a:pt x="248" y="12"/>
                    </a:cubicBezTo>
                    <a:cubicBezTo>
                      <a:pt x="243" y="12"/>
                      <a:pt x="238" y="11"/>
                      <a:pt x="233" y="11"/>
                    </a:cubicBezTo>
                    <a:cubicBezTo>
                      <a:pt x="232" y="11"/>
                      <a:pt x="232" y="11"/>
                      <a:pt x="232" y="11"/>
                    </a:cubicBezTo>
                    <a:cubicBezTo>
                      <a:pt x="231" y="11"/>
                      <a:pt x="230" y="11"/>
                      <a:pt x="229" y="11"/>
                    </a:cubicBezTo>
                    <a:cubicBezTo>
                      <a:pt x="228" y="16"/>
                      <a:pt x="228" y="16"/>
                      <a:pt x="228" y="16"/>
                    </a:cubicBezTo>
                    <a:cubicBezTo>
                      <a:pt x="227" y="10"/>
                      <a:pt x="227" y="10"/>
                      <a:pt x="227" y="10"/>
                    </a:cubicBezTo>
                    <a:cubicBezTo>
                      <a:pt x="226" y="10"/>
                      <a:pt x="226" y="10"/>
                      <a:pt x="226" y="10"/>
                    </a:cubicBezTo>
                    <a:cubicBezTo>
                      <a:pt x="220" y="10"/>
                      <a:pt x="213" y="10"/>
                      <a:pt x="206" y="10"/>
                    </a:cubicBezTo>
                    <a:cubicBezTo>
                      <a:pt x="205" y="10"/>
                      <a:pt x="205" y="10"/>
                      <a:pt x="205" y="10"/>
                    </a:cubicBezTo>
                    <a:cubicBezTo>
                      <a:pt x="203" y="10"/>
                      <a:pt x="200" y="10"/>
                      <a:pt x="198" y="9"/>
                    </a:cubicBezTo>
                    <a:cubicBezTo>
                      <a:pt x="197" y="9"/>
                      <a:pt x="197" y="9"/>
                      <a:pt x="197" y="9"/>
                    </a:cubicBezTo>
                    <a:cubicBezTo>
                      <a:pt x="194" y="9"/>
                      <a:pt x="191" y="9"/>
                      <a:pt x="188" y="9"/>
                    </a:cubicBezTo>
                    <a:cubicBezTo>
                      <a:pt x="186" y="9"/>
                      <a:pt x="184" y="9"/>
                      <a:pt x="182" y="9"/>
                    </a:cubicBezTo>
                    <a:cubicBezTo>
                      <a:pt x="181" y="9"/>
                      <a:pt x="181" y="9"/>
                      <a:pt x="181" y="9"/>
                    </a:cubicBezTo>
                    <a:cubicBezTo>
                      <a:pt x="180" y="10"/>
                      <a:pt x="179" y="10"/>
                      <a:pt x="178" y="10"/>
                    </a:cubicBezTo>
                    <a:cubicBezTo>
                      <a:pt x="175" y="11"/>
                      <a:pt x="172" y="12"/>
                      <a:pt x="169" y="12"/>
                    </a:cubicBezTo>
                    <a:cubicBezTo>
                      <a:pt x="168" y="12"/>
                      <a:pt x="167" y="12"/>
                      <a:pt x="166" y="12"/>
                    </a:cubicBezTo>
                    <a:cubicBezTo>
                      <a:pt x="164" y="12"/>
                      <a:pt x="164" y="12"/>
                      <a:pt x="164" y="12"/>
                    </a:cubicBezTo>
                    <a:cubicBezTo>
                      <a:pt x="163" y="11"/>
                      <a:pt x="162" y="11"/>
                      <a:pt x="162" y="11"/>
                    </a:cubicBezTo>
                    <a:cubicBezTo>
                      <a:pt x="159" y="10"/>
                      <a:pt x="159" y="10"/>
                      <a:pt x="159" y="10"/>
                    </a:cubicBezTo>
                    <a:cubicBezTo>
                      <a:pt x="158" y="10"/>
                      <a:pt x="157" y="10"/>
                      <a:pt x="155" y="9"/>
                    </a:cubicBezTo>
                    <a:cubicBezTo>
                      <a:pt x="153" y="9"/>
                      <a:pt x="153" y="9"/>
                      <a:pt x="153" y="9"/>
                    </a:cubicBezTo>
                    <a:cubicBezTo>
                      <a:pt x="152" y="8"/>
                      <a:pt x="150" y="7"/>
                      <a:pt x="148" y="6"/>
                    </a:cubicBezTo>
                    <a:cubicBezTo>
                      <a:pt x="147" y="6"/>
                      <a:pt x="147" y="6"/>
                      <a:pt x="147" y="6"/>
                    </a:cubicBezTo>
                    <a:cubicBezTo>
                      <a:pt x="147" y="5"/>
                      <a:pt x="146" y="5"/>
                      <a:pt x="146" y="5"/>
                    </a:cubicBezTo>
                    <a:cubicBezTo>
                      <a:pt x="145" y="4"/>
                      <a:pt x="143" y="3"/>
                      <a:pt x="142" y="2"/>
                    </a:cubicBezTo>
                    <a:cubicBezTo>
                      <a:pt x="140" y="1"/>
                      <a:pt x="138" y="1"/>
                      <a:pt x="135" y="1"/>
                    </a:cubicBezTo>
                    <a:cubicBezTo>
                      <a:pt x="134" y="1"/>
                      <a:pt x="133" y="1"/>
                      <a:pt x="13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2" name="Freeform 353">
                <a:extLst>
                  <a:ext uri="{FF2B5EF4-FFF2-40B4-BE49-F238E27FC236}">
                    <a16:creationId xmlns:a16="http://schemas.microsoft.com/office/drawing/2014/main" id="{0243C24B-E429-6341-BDF4-3627A69187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97389" y="4820132"/>
                <a:ext cx="3685" cy="3685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  <a:gd name="T8" fmla="*/ 0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3" name="Freeform 354">
                <a:extLst>
                  <a:ext uri="{FF2B5EF4-FFF2-40B4-BE49-F238E27FC236}">
                    <a16:creationId xmlns:a16="http://schemas.microsoft.com/office/drawing/2014/main" id="{4FC9BC42-0A5D-A746-A038-606FC2D827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97389" y="4820132"/>
                <a:ext cx="3685" cy="3685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  <a:gd name="T8" fmla="*/ 0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4" name="Freeform 355">
                <a:extLst>
                  <a:ext uri="{FF2B5EF4-FFF2-40B4-BE49-F238E27FC236}">
                    <a16:creationId xmlns:a16="http://schemas.microsoft.com/office/drawing/2014/main" id="{C48205D1-F4E4-0547-A7C6-B9E38F66C0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419156" y="4477416"/>
                <a:ext cx="1499842" cy="921279"/>
              </a:xfrm>
              <a:custGeom>
                <a:avLst/>
                <a:gdLst>
                  <a:gd name="T0" fmla="*/ 91 w 473"/>
                  <a:gd name="T1" fmla="*/ 13 h 290"/>
                  <a:gd name="T2" fmla="*/ 82 w 473"/>
                  <a:gd name="T3" fmla="*/ 1 h 290"/>
                  <a:gd name="T4" fmla="*/ 75 w 473"/>
                  <a:gd name="T5" fmla="*/ 11 h 290"/>
                  <a:gd name="T6" fmla="*/ 73 w 473"/>
                  <a:gd name="T7" fmla="*/ 30 h 290"/>
                  <a:gd name="T8" fmla="*/ 74 w 473"/>
                  <a:gd name="T9" fmla="*/ 39 h 290"/>
                  <a:gd name="T10" fmla="*/ 63 w 473"/>
                  <a:gd name="T11" fmla="*/ 50 h 290"/>
                  <a:gd name="T12" fmla="*/ 70 w 473"/>
                  <a:gd name="T13" fmla="*/ 12 h 290"/>
                  <a:gd name="T14" fmla="*/ 1 w 473"/>
                  <a:gd name="T15" fmla="*/ 30 h 290"/>
                  <a:gd name="T16" fmla="*/ 11 w 473"/>
                  <a:gd name="T17" fmla="*/ 152 h 290"/>
                  <a:gd name="T18" fmla="*/ 23 w 473"/>
                  <a:gd name="T19" fmla="*/ 151 h 290"/>
                  <a:gd name="T20" fmla="*/ 41 w 473"/>
                  <a:gd name="T21" fmla="*/ 124 h 290"/>
                  <a:gd name="T22" fmla="*/ 61 w 473"/>
                  <a:gd name="T23" fmla="*/ 112 h 290"/>
                  <a:gd name="T24" fmla="*/ 82 w 473"/>
                  <a:gd name="T25" fmla="*/ 110 h 290"/>
                  <a:gd name="T26" fmla="*/ 101 w 473"/>
                  <a:gd name="T27" fmla="*/ 118 h 290"/>
                  <a:gd name="T28" fmla="*/ 120 w 473"/>
                  <a:gd name="T29" fmla="*/ 142 h 290"/>
                  <a:gd name="T30" fmla="*/ 120 w 473"/>
                  <a:gd name="T31" fmla="*/ 152 h 290"/>
                  <a:gd name="T32" fmla="*/ 146 w 473"/>
                  <a:gd name="T33" fmla="*/ 157 h 290"/>
                  <a:gd name="T34" fmla="*/ 175 w 473"/>
                  <a:gd name="T35" fmla="*/ 180 h 290"/>
                  <a:gd name="T36" fmla="*/ 190 w 473"/>
                  <a:gd name="T37" fmla="*/ 202 h 290"/>
                  <a:gd name="T38" fmla="*/ 250 w 473"/>
                  <a:gd name="T39" fmla="*/ 241 h 290"/>
                  <a:gd name="T40" fmla="*/ 274 w 473"/>
                  <a:gd name="T41" fmla="*/ 255 h 290"/>
                  <a:gd name="T42" fmla="*/ 303 w 473"/>
                  <a:gd name="T43" fmla="*/ 268 h 290"/>
                  <a:gd name="T44" fmla="*/ 309 w 473"/>
                  <a:gd name="T45" fmla="*/ 284 h 290"/>
                  <a:gd name="T46" fmla="*/ 324 w 473"/>
                  <a:gd name="T47" fmla="*/ 289 h 290"/>
                  <a:gd name="T48" fmla="*/ 330 w 473"/>
                  <a:gd name="T49" fmla="*/ 282 h 290"/>
                  <a:gd name="T50" fmla="*/ 343 w 473"/>
                  <a:gd name="T51" fmla="*/ 258 h 290"/>
                  <a:gd name="T52" fmla="*/ 334 w 473"/>
                  <a:gd name="T53" fmla="*/ 236 h 290"/>
                  <a:gd name="T54" fmla="*/ 324 w 473"/>
                  <a:gd name="T55" fmla="*/ 212 h 290"/>
                  <a:gd name="T56" fmla="*/ 350 w 473"/>
                  <a:gd name="T57" fmla="*/ 211 h 290"/>
                  <a:gd name="T58" fmla="*/ 366 w 473"/>
                  <a:gd name="T59" fmla="*/ 189 h 290"/>
                  <a:gd name="T60" fmla="*/ 376 w 473"/>
                  <a:gd name="T61" fmla="*/ 170 h 290"/>
                  <a:gd name="T62" fmla="*/ 385 w 473"/>
                  <a:gd name="T63" fmla="*/ 174 h 290"/>
                  <a:gd name="T64" fmla="*/ 398 w 473"/>
                  <a:gd name="T65" fmla="*/ 168 h 290"/>
                  <a:gd name="T66" fmla="*/ 419 w 473"/>
                  <a:gd name="T67" fmla="*/ 178 h 290"/>
                  <a:gd name="T68" fmla="*/ 425 w 473"/>
                  <a:gd name="T69" fmla="*/ 187 h 290"/>
                  <a:gd name="T70" fmla="*/ 448 w 473"/>
                  <a:gd name="T71" fmla="*/ 189 h 290"/>
                  <a:gd name="T72" fmla="*/ 456 w 473"/>
                  <a:gd name="T73" fmla="*/ 181 h 290"/>
                  <a:gd name="T74" fmla="*/ 461 w 473"/>
                  <a:gd name="T75" fmla="*/ 176 h 290"/>
                  <a:gd name="T76" fmla="*/ 470 w 473"/>
                  <a:gd name="T77" fmla="*/ 177 h 290"/>
                  <a:gd name="T78" fmla="*/ 464 w 473"/>
                  <a:gd name="T79" fmla="*/ 170 h 290"/>
                  <a:gd name="T80" fmla="*/ 454 w 473"/>
                  <a:gd name="T81" fmla="*/ 171 h 290"/>
                  <a:gd name="T82" fmla="*/ 446 w 473"/>
                  <a:gd name="T83" fmla="*/ 158 h 290"/>
                  <a:gd name="T84" fmla="*/ 439 w 473"/>
                  <a:gd name="T85" fmla="*/ 162 h 290"/>
                  <a:gd name="T86" fmla="*/ 412 w 473"/>
                  <a:gd name="T87" fmla="*/ 155 h 290"/>
                  <a:gd name="T88" fmla="*/ 402 w 473"/>
                  <a:gd name="T89" fmla="*/ 152 h 290"/>
                  <a:gd name="T90" fmla="*/ 383 w 473"/>
                  <a:gd name="T91" fmla="*/ 151 h 290"/>
                  <a:gd name="T92" fmla="*/ 360 w 473"/>
                  <a:gd name="T93" fmla="*/ 171 h 290"/>
                  <a:gd name="T94" fmla="*/ 353 w 473"/>
                  <a:gd name="T95" fmla="*/ 183 h 290"/>
                  <a:gd name="T96" fmla="*/ 333 w 473"/>
                  <a:gd name="T97" fmla="*/ 172 h 290"/>
                  <a:gd name="T98" fmla="*/ 333 w 473"/>
                  <a:gd name="T99" fmla="*/ 163 h 290"/>
                  <a:gd name="T100" fmla="*/ 297 w 473"/>
                  <a:gd name="T101" fmla="*/ 155 h 290"/>
                  <a:gd name="T102" fmla="*/ 290 w 473"/>
                  <a:gd name="T103" fmla="*/ 135 h 290"/>
                  <a:gd name="T104" fmla="*/ 279 w 473"/>
                  <a:gd name="T105" fmla="*/ 120 h 290"/>
                  <a:gd name="T106" fmla="*/ 272 w 473"/>
                  <a:gd name="T107" fmla="*/ 98 h 290"/>
                  <a:gd name="T108" fmla="*/ 250 w 473"/>
                  <a:gd name="T109" fmla="*/ 76 h 290"/>
                  <a:gd name="T110" fmla="*/ 228 w 473"/>
                  <a:gd name="T111" fmla="*/ 81 h 290"/>
                  <a:gd name="T112" fmla="*/ 167 w 473"/>
                  <a:gd name="T113" fmla="*/ 83 h 290"/>
                  <a:gd name="T114" fmla="*/ 117 w 473"/>
                  <a:gd name="T115" fmla="*/ 39 h 290"/>
                  <a:gd name="T116" fmla="*/ 104 w 473"/>
                  <a:gd name="T117" fmla="*/ 60 h 290"/>
                  <a:gd name="T118" fmla="*/ 95 w 473"/>
                  <a:gd name="T119" fmla="*/ 23 h 290"/>
                  <a:gd name="T120" fmla="*/ 95 w 473"/>
                  <a:gd name="T121" fmla="*/ 19 h 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73" h="290">
                    <a:moveTo>
                      <a:pt x="91" y="13"/>
                    </a:moveTo>
                    <a:cubicBezTo>
                      <a:pt x="91" y="13"/>
                      <a:pt x="91" y="13"/>
                      <a:pt x="91" y="13"/>
                    </a:cubicBezTo>
                    <a:cubicBezTo>
                      <a:pt x="91" y="13"/>
                      <a:pt x="91" y="13"/>
                      <a:pt x="91" y="13"/>
                    </a:cubicBezTo>
                    <a:cubicBezTo>
                      <a:pt x="91" y="13"/>
                      <a:pt x="91" y="13"/>
                      <a:pt x="91" y="13"/>
                    </a:cubicBezTo>
                    <a:moveTo>
                      <a:pt x="91" y="16"/>
                    </a:moveTo>
                    <a:cubicBezTo>
                      <a:pt x="91" y="16"/>
                      <a:pt x="91" y="16"/>
                      <a:pt x="91" y="15"/>
                    </a:cubicBezTo>
                    <a:cubicBezTo>
                      <a:pt x="91" y="14"/>
                      <a:pt x="91" y="12"/>
                      <a:pt x="91" y="10"/>
                    </a:cubicBezTo>
                    <a:cubicBezTo>
                      <a:pt x="93" y="11"/>
                      <a:pt x="91" y="11"/>
                      <a:pt x="91" y="13"/>
                    </a:cubicBezTo>
                    <a:cubicBezTo>
                      <a:pt x="91" y="13"/>
                      <a:pt x="91" y="14"/>
                      <a:pt x="91" y="14"/>
                    </a:cubicBezTo>
                    <a:cubicBezTo>
                      <a:pt x="91" y="15"/>
                      <a:pt x="91" y="16"/>
                      <a:pt x="91" y="16"/>
                    </a:cubicBezTo>
                    <a:moveTo>
                      <a:pt x="85" y="0"/>
                    </a:moveTo>
                    <a:cubicBezTo>
                      <a:pt x="84" y="0"/>
                      <a:pt x="84" y="1"/>
                      <a:pt x="84" y="3"/>
                    </a:cubicBezTo>
                    <a:cubicBezTo>
                      <a:pt x="84" y="4"/>
                      <a:pt x="84" y="5"/>
                      <a:pt x="83" y="5"/>
                    </a:cubicBezTo>
                    <a:cubicBezTo>
                      <a:pt x="83" y="5"/>
                      <a:pt x="83" y="5"/>
                      <a:pt x="83" y="5"/>
                    </a:cubicBezTo>
                    <a:cubicBezTo>
                      <a:pt x="82" y="4"/>
                      <a:pt x="84" y="2"/>
                      <a:pt x="82" y="2"/>
                    </a:cubicBezTo>
                    <a:cubicBezTo>
                      <a:pt x="82" y="1"/>
                      <a:pt x="82" y="1"/>
                      <a:pt x="82" y="1"/>
                    </a:cubicBezTo>
                    <a:cubicBezTo>
                      <a:pt x="81" y="1"/>
                      <a:pt x="81" y="4"/>
                      <a:pt x="81" y="5"/>
                    </a:cubicBezTo>
                    <a:cubicBezTo>
                      <a:pt x="81" y="7"/>
                      <a:pt x="79" y="9"/>
                      <a:pt x="77" y="10"/>
                    </a:cubicBezTo>
                    <a:cubicBezTo>
                      <a:pt x="77" y="10"/>
                      <a:pt x="77" y="10"/>
                      <a:pt x="77" y="10"/>
                    </a:cubicBezTo>
                    <a:cubicBezTo>
                      <a:pt x="76" y="11"/>
                      <a:pt x="76" y="11"/>
                      <a:pt x="76" y="11"/>
                    </a:cubicBezTo>
                    <a:cubicBezTo>
                      <a:pt x="75" y="11"/>
                      <a:pt x="75" y="11"/>
                      <a:pt x="75" y="11"/>
                    </a:cubicBezTo>
                    <a:cubicBezTo>
                      <a:pt x="75" y="11"/>
                      <a:pt x="75" y="11"/>
                      <a:pt x="75" y="11"/>
                    </a:cubicBezTo>
                    <a:cubicBezTo>
                      <a:pt x="75" y="11"/>
                      <a:pt x="75" y="11"/>
                      <a:pt x="75" y="11"/>
                    </a:cubicBezTo>
                    <a:cubicBezTo>
                      <a:pt x="75" y="11"/>
                      <a:pt x="75" y="11"/>
                      <a:pt x="75" y="11"/>
                    </a:cubicBezTo>
                    <a:cubicBezTo>
                      <a:pt x="76" y="11"/>
                      <a:pt x="76" y="11"/>
                      <a:pt x="76" y="11"/>
                    </a:cubicBezTo>
                    <a:cubicBezTo>
                      <a:pt x="74" y="13"/>
                      <a:pt x="74" y="13"/>
                      <a:pt x="74" y="13"/>
                    </a:cubicBezTo>
                    <a:cubicBezTo>
                      <a:pt x="74" y="13"/>
                      <a:pt x="74" y="13"/>
                      <a:pt x="74" y="13"/>
                    </a:cubicBezTo>
                    <a:cubicBezTo>
                      <a:pt x="73" y="15"/>
                      <a:pt x="72" y="17"/>
                      <a:pt x="73" y="20"/>
                    </a:cubicBezTo>
                    <a:cubicBezTo>
                      <a:pt x="74" y="21"/>
                      <a:pt x="76" y="22"/>
                      <a:pt x="75" y="23"/>
                    </a:cubicBezTo>
                    <a:cubicBezTo>
                      <a:pt x="75" y="24"/>
                      <a:pt x="73" y="26"/>
                      <a:pt x="72" y="27"/>
                    </a:cubicBezTo>
                    <a:cubicBezTo>
                      <a:pt x="72" y="28"/>
                      <a:pt x="71" y="30"/>
                      <a:pt x="72" y="30"/>
                    </a:cubicBezTo>
                    <a:cubicBezTo>
                      <a:pt x="72" y="30"/>
                      <a:pt x="73" y="30"/>
                      <a:pt x="73" y="30"/>
                    </a:cubicBezTo>
                    <a:cubicBezTo>
                      <a:pt x="74" y="29"/>
                      <a:pt x="76" y="28"/>
                      <a:pt x="76" y="28"/>
                    </a:cubicBezTo>
                    <a:cubicBezTo>
                      <a:pt x="76" y="28"/>
                      <a:pt x="76" y="28"/>
                      <a:pt x="76" y="29"/>
                    </a:cubicBezTo>
                    <a:cubicBezTo>
                      <a:pt x="77" y="31"/>
                      <a:pt x="75" y="31"/>
                      <a:pt x="75" y="31"/>
                    </a:cubicBezTo>
                    <a:cubicBezTo>
                      <a:pt x="75" y="32"/>
                      <a:pt x="75" y="33"/>
                      <a:pt x="75" y="34"/>
                    </a:cubicBezTo>
                    <a:cubicBezTo>
                      <a:pt x="75" y="38"/>
                      <a:pt x="77" y="37"/>
                      <a:pt x="77" y="39"/>
                    </a:cubicBezTo>
                    <a:cubicBezTo>
                      <a:pt x="76" y="39"/>
                      <a:pt x="76" y="38"/>
                      <a:pt x="76" y="38"/>
                    </a:cubicBezTo>
                    <a:cubicBezTo>
                      <a:pt x="76" y="38"/>
                      <a:pt x="75" y="39"/>
                      <a:pt x="75" y="39"/>
                    </a:cubicBezTo>
                    <a:cubicBezTo>
                      <a:pt x="75" y="39"/>
                      <a:pt x="74" y="39"/>
                      <a:pt x="74" y="39"/>
                    </a:cubicBezTo>
                    <a:cubicBezTo>
                      <a:pt x="74" y="39"/>
                      <a:pt x="74" y="39"/>
                      <a:pt x="73" y="39"/>
                    </a:cubicBezTo>
                    <a:cubicBezTo>
                      <a:pt x="73" y="39"/>
                      <a:pt x="72" y="37"/>
                      <a:pt x="71" y="37"/>
                    </a:cubicBezTo>
                    <a:cubicBezTo>
                      <a:pt x="71" y="37"/>
                      <a:pt x="71" y="38"/>
                      <a:pt x="70" y="39"/>
                    </a:cubicBezTo>
                    <a:cubicBezTo>
                      <a:pt x="70" y="40"/>
                      <a:pt x="70" y="41"/>
                      <a:pt x="71" y="41"/>
                    </a:cubicBezTo>
                    <a:cubicBezTo>
                      <a:pt x="71" y="41"/>
                      <a:pt x="71" y="40"/>
                      <a:pt x="71" y="40"/>
                    </a:cubicBezTo>
                    <a:cubicBezTo>
                      <a:pt x="72" y="40"/>
                      <a:pt x="72" y="40"/>
                      <a:pt x="72" y="40"/>
                    </a:cubicBezTo>
                    <a:cubicBezTo>
                      <a:pt x="72" y="40"/>
                      <a:pt x="73" y="41"/>
                      <a:pt x="72" y="43"/>
                    </a:cubicBezTo>
                    <a:cubicBezTo>
                      <a:pt x="71" y="47"/>
                      <a:pt x="66" y="50"/>
                      <a:pt x="63" y="50"/>
                    </a:cubicBezTo>
                    <a:cubicBezTo>
                      <a:pt x="61" y="50"/>
                      <a:pt x="59" y="48"/>
                      <a:pt x="60" y="45"/>
                    </a:cubicBezTo>
                    <a:cubicBezTo>
                      <a:pt x="61" y="43"/>
                      <a:pt x="62" y="43"/>
                      <a:pt x="62" y="42"/>
                    </a:cubicBezTo>
                    <a:cubicBezTo>
                      <a:pt x="62" y="40"/>
                      <a:pt x="61" y="39"/>
                      <a:pt x="60" y="37"/>
                    </a:cubicBezTo>
                    <a:cubicBezTo>
                      <a:pt x="59" y="33"/>
                      <a:pt x="61" y="32"/>
                      <a:pt x="62" y="29"/>
                    </a:cubicBezTo>
                    <a:cubicBezTo>
                      <a:pt x="62" y="27"/>
                      <a:pt x="63" y="23"/>
                      <a:pt x="64" y="21"/>
                    </a:cubicBezTo>
                    <a:cubicBezTo>
                      <a:pt x="65" y="20"/>
                      <a:pt x="65" y="19"/>
                      <a:pt x="66" y="18"/>
                    </a:cubicBezTo>
                    <a:cubicBezTo>
                      <a:pt x="67" y="16"/>
                      <a:pt x="68" y="16"/>
                      <a:pt x="69" y="14"/>
                    </a:cubicBezTo>
                    <a:cubicBezTo>
                      <a:pt x="69" y="14"/>
                      <a:pt x="69" y="13"/>
                      <a:pt x="70" y="12"/>
                    </a:cubicBezTo>
                    <a:cubicBezTo>
                      <a:pt x="69" y="12"/>
                      <a:pt x="69" y="12"/>
                      <a:pt x="69" y="12"/>
                    </a:cubicBezTo>
                    <a:cubicBezTo>
                      <a:pt x="66" y="13"/>
                      <a:pt x="66" y="13"/>
                      <a:pt x="66" y="13"/>
                    </a:cubicBezTo>
                    <a:cubicBezTo>
                      <a:pt x="64" y="13"/>
                      <a:pt x="62" y="14"/>
                      <a:pt x="60" y="14"/>
                    </a:cubicBezTo>
                    <a:cubicBezTo>
                      <a:pt x="58" y="15"/>
                      <a:pt x="58" y="15"/>
                      <a:pt x="58" y="15"/>
                    </a:cubicBezTo>
                    <a:cubicBezTo>
                      <a:pt x="50" y="17"/>
                      <a:pt x="50" y="17"/>
                      <a:pt x="50" y="17"/>
                    </a:cubicBezTo>
                    <a:cubicBezTo>
                      <a:pt x="36" y="21"/>
                      <a:pt x="23" y="24"/>
                      <a:pt x="10" y="28"/>
                    </a:cubicBezTo>
                    <a:cubicBezTo>
                      <a:pt x="9" y="28"/>
                      <a:pt x="8" y="28"/>
                      <a:pt x="7" y="29"/>
                    </a:cubicBezTo>
                    <a:cubicBezTo>
                      <a:pt x="5" y="29"/>
                      <a:pt x="2" y="30"/>
                      <a:pt x="1" y="3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50"/>
                      <a:pt x="0" y="69"/>
                      <a:pt x="0" y="88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8" y="151"/>
                      <a:pt x="8" y="151"/>
                      <a:pt x="8" y="151"/>
                    </a:cubicBezTo>
                    <a:cubicBezTo>
                      <a:pt x="7" y="152"/>
                      <a:pt x="7" y="152"/>
                      <a:pt x="7" y="152"/>
                    </a:cubicBezTo>
                    <a:cubicBezTo>
                      <a:pt x="7" y="152"/>
                      <a:pt x="7" y="152"/>
                      <a:pt x="7" y="152"/>
                    </a:cubicBezTo>
                    <a:cubicBezTo>
                      <a:pt x="8" y="152"/>
                      <a:pt x="10" y="152"/>
                      <a:pt x="11" y="152"/>
                    </a:cubicBezTo>
                    <a:cubicBezTo>
                      <a:pt x="11" y="152"/>
                      <a:pt x="12" y="152"/>
                      <a:pt x="12" y="152"/>
                    </a:cubicBezTo>
                    <a:cubicBezTo>
                      <a:pt x="12" y="152"/>
                      <a:pt x="12" y="152"/>
                      <a:pt x="12" y="152"/>
                    </a:cubicBezTo>
                    <a:cubicBezTo>
                      <a:pt x="12" y="152"/>
                      <a:pt x="13" y="152"/>
                      <a:pt x="13" y="152"/>
                    </a:cubicBezTo>
                    <a:cubicBezTo>
                      <a:pt x="13" y="152"/>
                      <a:pt x="13" y="152"/>
                      <a:pt x="13" y="152"/>
                    </a:cubicBezTo>
                    <a:cubicBezTo>
                      <a:pt x="14" y="152"/>
                      <a:pt x="15" y="152"/>
                      <a:pt x="17" y="152"/>
                    </a:cubicBezTo>
                    <a:cubicBezTo>
                      <a:pt x="19" y="152"/>
                      <a:pt x="19" y="152"/>
                      <a:pt x="19" y="152"/>
                    </a:cubicBezTo>
                    <a:cubicBezTo>
                      <a:pt x="21" y="151"/>
                      <a:pt x="22" y="151"/>
                      <a:pt x="23" y="151"/>
                    </a:cubicBezTo>
                    <a:cubicBezTo>
                      <a:pt x="23" y="151"/>
                      <a:pt x="23" y="151"/>
                      <a:pt x="23" y="151"/>
                    </a:cubicBezTo>
                    <a:cubicBezTo>
                      <a:pt x="23" y="150"/>
                      <a:pt x="22" y="148"/>
                      <a:pt x="22" y="146"/>
                    </a:cubicBezTo>
                    <a:cubicBezTo>
                      <a:pt x="21" y="144"/>
                      <a:pt x="22" y="143"/>
                      <a:pt x="23" y="140"/>
                    </a:cubicBezTo>
                    <a:cubicBezTo>
                      <a:pt x="23" y="139"/>
                      <a:pt x="23" y="138"/>
                      <a:pt x="24" y="137"/>
                    </a:cubicBezTo>
                    <a:cubicBezTo>
                      <a:pt x="25" y="134"/>
                      <a:pt x="26" y="130"/>
                      <a:pt x="28" y="128"/>
                    </a:cubicBezTo>
                    <a:cubicBezTo>
                      <a:pt x="30" y="127"/>
                      <a:pt x="30" y="127"/>
                      <a:pt x="30" y="127"/>
                    </a:cubicBezTo>
                    <a:cubicBezTo>
                      <a:pt x="30" y="127"/>
                      <a:pt x="31" y="126"/>
                      <a:pt x="32" y="126"/>
                    </a:cubicBezTo>
                    <a:cubicBezTo>
                      <a:pt x="34" y="125"/>
                      <a:pt x="37" y="125"/>
                      <a:pt x="40" y="124"/>
                    </a:cubicBezTo>
                    <a:cubicBezTo>
                      <a:pt x="41" y="124"/>
                      <a:pt x="41" y="124"/>
                      <a:pt x="41" y="124"/>
                    </a:cubicBezTo>
                    <a:cubicBezTo>
                      <a:pt x="42" y="124"/>
                      <a:pt x="43" y="124"/>
                      <a:pt x="44" y="124"/>
                    </a:cubicBezTo>
                    <a:cubicBezTo>
                      <a:pt x="47" y="123"/>
                      <a:pt x="47" y="122"/>
                      <a:pt x="48" y="121"/>
                    </a:cubicBezTo>
                    <a:cubicBezTo>
                      <a:pt x="48" y="120"/>
                      <a:pt x="49" y="119"/>
                      <a:pt x="49" y="119"/>
                    </a:cubicBezTo>
                    <a:cubicBezTo>
                      <a:pt x="50" y="116"/>
                      <a:pt x="51" y="112"/>
                      <a:pt x="55" y="111"/>
                    </a:cubicBezTo>
                    <a:cubicBezTo>
                      <a:pt x="55" y="111"/>
                      <a:pt x="56" y="111"/>
                      <a:pt x="56" y="111"/>
                    </a:cubicBezTo>
                    <a:cubicBezTo>
                      <a:pt x="57" y="111"/>
                      <a:pt x="58" y="111"/>
                      <a:pt x="58" y="112"/>
                    </a:cubicBezTo>
                    <a:cubicBezTo>
                      <a:pt x="59" y="112"/>
                      <a:pt x="60" y="112"/>
                      <a:pt x="60" y="112"/>
                    </a:cubicBezTo>
                    <a:cubicBezTo>
                      <a:pt x="61" y="112"/>
                      <a:pt x="61" y="112"/>
                      <a:pt x="61" y="112"/>
                    </a:cubicBezTo>
                    <a:cubicBezTo>
                      <a:pt x="62" y="109"/>
                      <a:pt x="64" y="107"/>
                      <a:pt x="66" y="105"/>
                    </a:cubicBezTo>
                    <a:cubicBezTo>
                      <a:pt x="67" y="104"/>
                      <a:pt x="68" y="103"/>
                      <a:pt x="69" y="103"/>
                    </a:cubicBezTo>
                    <a:cubicBezTo>
                      <a:pt x="71" y="100"/>
                      <a:pt x="71" y="100"/>
                      <a:pt x="71" y="100"/>
                    </a:cubicBezTo>
                    <a:cubicBezTo>
                      <a:pt x="74" y="102"/>
                      <a:pt x="74" y="102"/>
                      <a:pt x="74" y="102"/>
                    </a:cubicBezTo>
                    <a:cubicBezTo>
                      <a:pt x="74" y="103"/>
                      <a:pt x="75" y="103"/>
                      <a:pt x="75" y="104"/>
                    </a:cubicBezTo>
                    <a:cubicBezTo>
                      <a:pt x="77" y="105"/>
                      <a:pt x="77" y="105"/>
                      <a:pt x="77" y="105"/>
                    </a:cubicBezTo>
                    <a:cubicBezTo>
                      <a:pt x="78" y="107"/>
                      <a:pt x="80" y="109"/>
                      <a:pt x="81" y="110"/>
                    </a:cubicBezTo>
                    <a:cubicBezTo>
                      <a:pt x="82" y="110"/>
                      <a:pt x="82" y="110"/>
                      <a:pt x="82" y="110"/>
                    </a:cubicBezTo>
                    <a:cubicBezTo>
                      <a:pt x="82" y="110"/>
                      <a:pt x="83" y="110"/>
                      <a:pt x="83" y="110"/>
                    </a:cubicBezTo>
                    <a:cubicBezTo>
                      <a:pt x="84" y="110"/>
                      <a:pt x="84" y="110"/>
                      <a:pt x="85" y="110"/>
                    </a:cubicBezTo>
                    <a:cubicBezTo>
                      <a:pt x="87" y="110"/>
                      <a:pt x="88" y="111"/>
                      <a:pt x="89" y="113"/>
                    </a:cubicBezTo>
                    <a:cubicBezTo>
                      <a:pt x="92" y="116"/>
                      <a:pt x="92" y="116"/>
                      <a:pt x="92" y="116"/>
                    </a:cubicBezTo>
                    <a:cubicBezTo>
                      <a:pt x="92" y="116"/>
                      <a:pt x="92" y="117"/>
                      <a:pt x="93" y="117"/>
                    </a:cubicBezTo>
                    <a:cubicBezTo>
                      <a:pt x="93" y="117"/>
                      <a:pt x="93" y="117"/>
                      <a:pt x="93" y="117"/>
                    </a:cubicBezTo>
                    <a:cubicBezTo>
                      <a:pt x="94" y="118"/>
                      <a:pt x="94" y="118"/>
                      <a:pt x="94" y="118"/>
                    </a:cubicBezTo>
                    <a:cubicBezTo>
                      <a:pt x="96" y="118"/>
                      <a:pt x="99" y="118"/>
                      <a:pt x="101" y="118"/>
                    </a:cubicBezTo>
                    <a:cubicBezTo>
                      <a:pt x="102" y="118"/>
                      <a:pt x="102" y="118"/>
                      <a:pt x="102" y="118"/>
                    </a:cubicBezTo>
                    <a:cubicBezTo>
                      <a:pt x="106" y="118"/>
                      <a:pt x="110" y="121"/>
                      <a:pt x="114" y="122"/>
                    </a:cubicBezTo>
                    <a:cubicBezTo>
                      <a:pt x="120" y="126"/>
                      <a:pt x="120" y="126"/>
                      <a:pt x="120" y="126"/>
                    </a:cubicBezTo>
                    <a:cubicBezTo>
                      <a:pt x="114" y="129"/>
                      <a:pt x="114" y="129"/>
                      <a:pt x="114" y="129"/>
                    </a:cubicBezTo>
                    <a:cubicBezTo>
                      <a:pt x="114" y="129"/>
                      <a:pt x="115" y="131"/>
                      <a:pt x="114" y="132"/>
                    </a:cubicBezTo>
                    <a:cubicBezTo>
                      <a:pt x="117" y="133"/>
                      <a:pt x="119" y="135"/>
                      <a:pt x="121" y="137"/>
                    </a:cubicBezTo>
                    <a:cubicBezTo>
                      <a:pt x="124" y="140"/>
                      <a:pt x="124" y="140"/>
                      <a:pt x="124" y="140"/>
                    </a:cubicBezTo>
                    <a:cubicBezTo>
                      <a:pt x="120" y="142"/>
                      <a:pt x="120" y="142"/>
                      <a:pt x="120" y="142"/>
                    </a:cubicBezTo>
                    <a:cubicBezTo>
                      <a:pt x="119" y="143"/>
                      <a:pt x="119" y="143"/>
                      <a:pt x="118" y="143"/>
                    </a:cubicBezTo>
                    <a:cubicBezTo>
                      <a:pt x="118" y="144"/>
                      <a:pt x="118" y="145"/>
                      <a:pt x="118" y="146"/>
                    </a:cubicBezTo>
                    <a:cubicBezTo>
                      <a:pt x="118" y="147"/>
                      <a:pt x="118" y="147"/>
                      <a:pt x="118" y="147"/>
                    </a:cubicBezTo>
                    <a:cubicBezTo>
                      <a:pt x="118" y="148"/>
                      <a:pt x="118" y="148"/>
                      <a:pt x="117" y="149"/>
                    </a:cubicBezTo>
                    <a:cubicBezTo>
                      <a:pt x="117" y="149"/>
                      <a:pt x="117" y="149"/>
                      <a:pt x="117" y="149"/>
                    </a:cubicBezTo>
                    <a:cubicBezTo>
                      <a:pt x="117" y="150"/>
                      <a:pt x="117" y="150"/>
                      <a:pt x="117" y="150"/>
                    </a:cubicBezTo>
                    <a:cubicBezTo>
                      <a:pt x="119" y="151"/>
                      <a:pt x="119" y="151"/>
                      <a:pt x="119" y="151"/>
                    </a:cubicBezTo>
                    <a:cubicBezTo>
                      <a:pt x="119" y="152"/>
                      <a:pt x="120" y="152"/>
                      <a:pt x="120" y="152"/>
                    </a:cubicBezTo>
                    <a:cubicBezTo>
                      <a:pt x="121" y="153"/>
                      <a:pt x="121" y="153"/>
                      <a:pt x="121" y="153"/>
                    </a:cubicBezTo>
                    <a:cubicBezTo>
                      <a:pt x="123" y="154"/>
                      <a:pt x="124" y="154"/>
                      <a:pt x="125" y="154"/>
                    </a:cubicBezTo>
                    <a:cubicBezTo>
                      <a:pt x="125" y="154"/>
                      <a:pt x="126" y="154"/>
                      <a:pt x="127" y="154"/>
                    </a:cubicBezTo>
                    <a:cubicBezTo>
                      <a:pt x="127" y="154"/>
                      <a:pt x="128" y="154"/>
                      <a:pt x="129" y="154"/>
                    </a:cubicBezTo>
                    <a:cubicBezTo>
                      <a:pt x="130" y="154"/>
                      <a:pt x="130" y="154"/>
                      <a:pt x="131" y="154"/>
                    </a:cubicBezTo>
                    <a:cubicBezTo>
                      <a:pt x="134" y="154"/>
                      <a:pt x="137" y="155"/>
                      <a:pt x="140" y="155"/>
                    </a:cubicBezTo>
                    <a:cubicBezTo>
                      <a:pt x="141" y="156"/>
                      <a:pt x="142" y="156"/>
                      <a:pt x="144" y="156"/>
                    </a:cubicBezTo>
                    <a:cubicBezTo>
                      <a:pt x="146" y="157"/>
                      <a:pt x="146" y="157"/>
                      <a:pt x="146" y="157"/>
                    </a:cubicBezTo>
                    <a:cubicBezTo>
                      <a:pt x="146" y="157"/>
                      <a:pt x="147" y="156"/>
                      <a:pt x="147" y="156"/>
                    </a:cubicBezTo>
                    <a:cubicBezTo>
                      <a:pt x="147" y="155"/>
                      <a:pt x="148" y="155"/>
                      <a:pt x="148" y="154"/>
                    </a:cubicBezTo>
                    <a:cubicBezTo>
                      <a:pt x="149" y="153"/>
                      <a:pt x="150" y="153"/>
                      <a:pt x="151" y="152"/>
                    </a:cubicBezTo>
                    <a:cubicBezTo>
                      <a:pt x="152" y="152"/>
                      <a:pt x="152" y="152"/>
                      <a:pt x="153" y="152"/>
                    </a:cubicBezTo>
                    <a:cubicBezTo>
                      <a:pt x="156" y="152"/>
                      <a:pt x="159" y="154"/>
                      <a:pt x="162" y="157"/>
                    </a:cubicBezTo>
                    <a:cubicBezTo>
                      <a:pt x="167" y="161"/>
                      <a:pt x="170" y="169"/>
                      <a:pt x="173" y="175"/>
                    </a:cubicBezTo>
                    <a:cubicBezTo>
                      <a:pt x="174" y="176"/>
                      <a:pt x="174" y="176"/>
                      <a:pt x="174" y="176"/>
                    </a:cubicBezTo>
                    <a:cubicBezTo>
                      <a:pt x="174" y="178"/>
                      <a:pt x="175" y="179"/>
                      <a:pt x="175" y="180"/>
                    </a:cubicBezTo>
                    <a:cubicBezTo>
                      <a:pt x="176" y="181"/>
                      <a:pt x="176" y="182"/>
                      <a:pt x="177" y="183"/>
                    </a:cubicBezTo>
                    <a:cubicBezTo>
                      <a:pt x="179" y="184"/>
                      <a:pt x="181" y="186"/>
                      <a:pt x="182" y="189"/>
                    </a:cubicBezTo>
                    <a:cubicBezTo>
                      <a:pt x="182" y="189"/>
                      <a:pt x="182" y="189"/>
                      <a:pt x="182" y="190"/>
                    </a:cubicBezTo>
                    <a:cubicBezTo>
                      <a:pt x="182" y="191"/>
                      <a:pt x="183" y="192"/>
                      <a:pt x="183" y="193"/>
                    </a:cubicBezTo>
                    <a:cubicBezTo>
                      <a:pt x="183" y="193"/>
                      <a:pt x="183" y="193"/>
                      <a:pt x="183" y="193"/>
                    </a:cubicBezTo>
                    <a:cubicBezTo>
                      <a:pt x="183" y="195"/>
                      <a:pt x="184" y="196"/>
                      <a:pt x="184" y="198"/>
                    </a:cubicBezTo>
                    <a:cubicBezTo>
                      <a:pt x="185" y="199"/>
                      <a:pt x="185" y="199"/>
                      <a:pt x="185" y="199"/>
                    </a:cubicBezTo>
                    <a:cubicBezTo>
                      <a:pt x="186" y="200"/>
                      <a:pt x="188" y="201"/>
                      <a:pt x="190" y="202"/>
                    </a:cubicBezTo>
                    <a:cubicBezTo>
                      <a:pt x="191" y="203"/>
                      <a:pt x="192" y="203"/>
                      <a:pt x="193" y="204"/>
                    </a:cubicBezTo>
                    <a:cubicBezTo>
                      <a:pt x="197" y="207"/>
                      <a:pt x="197" y="207"/>
                      <a:pt x="197" y="207"/>
                    </a:cubicBezTo>
                    <a:cubicBezTo>
                      <a:pt x="199" y="209"/>
                      <a:pt x="201" y="210"/>
                      <a:pt x="202" y="211"/>
                    </a:cubicBezTo>
                    <a:cubicBezTo>
                      <a:pt x="206" y="214"/>
                      <a:pt x="211" y="218"/>
                      <a:pt x="216" y="220"/>
                    </a:cubicBezTo>
                    <a:cubicBezTo>
                      <a:pt x="217" y="221"/>
                      <a:pt x="218" y="222"/>
                      <a:pt x="220" y="222"/>
                    </a:cubicBezTo>
                    <a:cubicBezTo>
                      <a:pt x="223" y="224"/>
                      <a:pt x="223" y="224"/>
                      <a:pt x="223" y="224"/>
                    </a:cubicBezTo>
                    <a:cubicBezTo>
                      <a:pt x="228" y="226"/>
                      <a:pt x="235" y="229"/>
                      <a:pt x="239" y="234"/>
                    </a:cubicBezTo>
                    <a:cubicBezTo>
                      <a:pt x="242" y="237"/>
                      <a:pt x="246" y="239"/>
                      <a:pt x="250" y="241"/>
                    </a:cubicBezTo>
                    <a:cubicBezTo>
                      <a:pt x="253" y="243"/>
                      <a:pt x="253" y="243"/>
                      <a:pt x="253" y="243"/>
                    </a:cubicBezTo>
                    <a:cubicBezTo>
                      <a:pt x="254" y="243"/>
                      <a:pt x="256" y="244"/>
                      <a:pt x="257" y="245"/>
                    </a:cubicBezTo>
                    <a:cubicBezTo>
                      <a:pt x="259" y="246"/>
                      <a:pt x="261" y="248"/>
                      <a:pt x="264" y="249"/>
                    </a:cubicBezTo>
                    <a:cubicBezTo>
                      <a:pt x="265" y="250"/>
                      <a:pt x="265" y="250"/>
                      <a:pt x="265" y="250"/>
                    </a:cubicBezTo>
                    <a:cubicBezTo>
                      <a:pt x="266" y="251"/>
                      <a:pt x="266" y="251"/>
                      <a:pt x="267" y="252"/>
                    </a:cubicBezTo>
                    <a:cubicBezTo>
                      <a:pt x="268" y="253"/>
                      <a:pt x="268" y="253"/>
                      <a:pt x="268" y="253"/>
                    </a:cubicBezTo>
                    <a:cubicBezTo>
                      <a:pt x="271" y="254"/>
                      <a:pt x="272" y="255"/>
                      <a:pt x="273" y="255"/>
                    </a:cubicBezTo>
                    <a:cubicBezTo>
                      <a:pt x="273" y="255"/>
                      <a:pt x="273" y="255"/>
                      <a:pt x="274" y="255"/>
                    </a:cubicBezTo>
                    <a:cubicBezTo>
                      <a:pt x="274" y="255"/>
                      <a:pt x="274" y="255"/>
                      <a:pt x="274" y="255"/>
                    </a:cubicBezTo>
                    <a:cubicBezTo>
                      <a:pt x="276" y="254"/>
                      <a:pt x="276" y="254"/>
                      <a:pt x="276" y="254"/>
                    </a:cubicBezTo>
                    <a:cubicBezTo>
                      <a:pt x="277" y="254"/>
                      <a:pt x="278" y="253"/>
                      <a:pt x="279" y="253"/>
                    </a:cubicBezTo>
                    <a:cubicBezTo>
                      <a:pt x="282" y="253"/>
                      <a:pt x="285" y="255"/>
                      <a:pt x="288" y="257"/>
                    </a:cubicBezTo>
                    <a:cubicBezTo>
                      <a:pt x="289" y="257"/>
                      <a:pt x="289" y="257"/>
                      <a:pt x="289" y="257"/>
                    </a:cubicBezTo>
                    <a:cubicBezTo>
                      <a:pt x="291" y="258"/>
                      <a:pt x="292" y="259"/>
                      <a:pt x="294" y="260"/>
                    </a:cubicBezTo>
                    <a:cubicBezTo>
                      <a:pt x="301" y="263"/>
                      <a:pt x="301" y="263"/>
                      <a:pt x="301" y="263"/>
                    </a:cubicBezTo>
                    <a:cubicBezTo>
                      <a:pt x="304" y="265"/>
                      <a:pt x="303" y="267"/>
                      <a:pt x="303" y="268"/>
                    </a:cubicBezTo>
                    <a:cubicBezTo>
                      <a:pt x="303" y="269"/>
                      <a:pt x="303" y="269"/>
                      <a:pt x="303" y="270"/>
                    </a:cubicBezTo>
                    <a:cubicBezTo>
                      <a:pt x="303" y="270"/>
                      <a:pt x="303" y="271"/>
                      <a:pt x="303" y="272"/>
                    </a:cubicBezTo>
                    <a:cubicBezTo>
                      <a:pt x="303" y="273"/>
                      <a:pt x="303" y="273"/>
                      <a:pt x="303" y="273"/>
                    </a:cubicBezTo>
                    <a:cubicBezTo>
                      <a:pt x="302" y="274"/>
                      <a:pt x="302" y="275"/>
                      <a:pt x="302" y="276"/>
                    </a:cubicBezTo>
                    <a:cubicBezTo>
                      <a:pt x="301" y="282"/>
                      <a:pt x="301" y="282"/>
                      <a:pt x="301" y="282"/>
                    </a:cubicBezTo>
                    <a:cubicBezTo>
                      <a:pt x="301" y="282"/>
                      <a:pt x="301" y="283"/>
                      <a:pt x="301" y="284"/>
                    </a:cubicBezTo>
                    <a:cubicBezTo>
                      <a:pt x="305" y="284"/>
                      <a:pt x="305" y="284"/>
                      <a:pt x="305" y="284"/>
                    </a:cubicBezTo>
                    <a:cubicBezTo>
                      <a:pt x="306" y="284"/>
                      <a:pt x="308" y="284"/>
                      <a:pt x="309" y="284"/>
                    </a:cubicBezTo>
                    <a:cubicBezTo>
                      <a:pt x="312" y="284"/>
                      <a:pt x="314" y="285"/>
                      <a:pt x="316" y="288"/>
                    </a:cubicBezTo>
                    <a:cubicBezTo>
                      <a:pt x="317" y="288"/>
                      <a:pt x="317" y="288"/>
                      <a:pt x="317" y="288"/>
                    </a:cubicBezTo>
                    <a:cubicBezTo>
                      <a:pt x="318" y="289"/>
                      <a:pt x="318" y="289"/>
                      <a:pt x="318" y="289"/>
                    </a:cubicBezTo>
                    <a:cubicBezTo>
                      <a:pt x="318" y="289"/>
                      <a:pt x="318" y="289"/>
                      <a:pt x="318" y="289"/>
                    </a:cubicBezTo>
                    <a:cubicBezTo>
                      <a:pt x="318" y="289"/>
                      <a:pt x="318" y="289"/>
                      <a:pt x="318" y="289"/>
                    </a:cubicBezTo>
                    <a:cubicBezTo>
                      <a:pt x="319" y="289"/>
                      <a:pt x="319" y="289"/>
                      <a:pt x="319" y="289"/>
                    </a:cubicBezTo>
                    <a:cubicBezTo>
                      <a:pt x="320" y="289"/>
                      <a:pt x="321" y="290"/>
                      <a:pt x="322" y="290"/>
                    </a:cubicBezTo>
                    <a:cubicBezTo>
                      <a:pt x="323" y="290"/>
                      <a:pt x="324" y="289"/>
                      <a:pt x="324" y="289"/>
                    </a:cubicBezTo>
                    <a:cubicBezTo>
                      <a:pt x="326" y="289"/>
                      <a:pt x="327" y="289"/>
                      <a:pt x="328" y="289"/>
                    </a:cubicBezTo>
                    <a:cubicBezTo>
                      <a:pt x="328" y="287"/>
                      <a:pt x="328" y="287"/>
                      <a:pt x="328" y="287"/>
                    </a:cubicBezTo>
                    <a:cubicBezTo>
                      <a:pt x="329" y="288"/>
                      <a:pt x="329" y="288"/>
                      <a:pt x="329" y="288"/>
                    </a:cubicBezTo>
                    <a:cubicBezTo>
                      <a:pt x="330" y="287"/>
                      <a:pt x="330" y="287"/>
                      <a:pt x="330" y="287"/>
                    </a:cubicBezTo>
                    <a:cubicBezTo>
                      <a:pt x="330" y="286"/>
                      <a:pt x="330" y="286"/>
                      <a:pt x="330" y="286"/>
                    </a:cubicBezTo>
                    <a:cubicBezTo>
                      <a:pt x="330" y="286"/>
                      <a:pt x="330" y="285"/>
                      <a:pt x="330" y="285"/>
                    </a:cubicBezTo>
                    <a:cubicBezTo>
                      <a:pt x="330" y="284"/>
                      <a:pt x="330" y="283"/>
                      <a:pt x="330" y="283"/>
                    </a:cubicBezTo>
                    <a:cubicBezTo>
                      <a:pt x="330" y="282"/>
                      <a:pt x="330" y="282"/>
                      <a:pt x="330" y="282"/>
                    </a:cubicBezTo>
                    <a:cubicBezTo>
                      <a:pt x="330" y="282"/>
                      <a:pt x="330" y="281"/>
                      <a:pt x="331" y="281"/>
                    </a:cubicBezTo>
                    <a:cubicBezTo>
                      <a:pt x="332" y="279"/>
                      <a:pt x="333" y="278"/>
                      <a:pt x="334" y="276"/>
                    </a:cubicBezTo>
                    <a:cubicBezTo>
                      <a:pt x="335" y="274"/>
                      <a:pt x="335" y="274"/>
                      <a:pt x="335" y="274"/>
                    </a:cubicBezTo>
                    <a:cubicBezTo>
                      <a:pt x="336" y="274"/>
                      <a:pt x="336" y="273"/>
                      <a:pt x="336" y="273"/>
                    </a:cubicBezTo>
                    <a:cubicBezTo>
                      <a:pt x="337" y="272"/>
                      <a:pt x="337" y="272"/>
                      <a:pt x="337" y="272"/>
                    </a:cubicBezTo>
                    <a:cubicBezTo>
                      <a:pt x="344" y="263"/>
                      <a:pt x="345" y="261"/>
                      <a:pt x="345" y="260"/>
                    </a:cubicBezTo>
                    <a:cubicBezTo>
                      <a:pt x="345" y="260"/>
                      <a:pt x="345" y="260"/>
                      <a:pt x="345" y="260"/>
                    </a:cubicBezTo>
                    <a:cubicBezTo>
                      <a:pt x="344" y="259"/>
                      <a:pt x="344" y="259"/>
                      <a:pt x="343" y="258"/>
                    </a:cubicBezTo>
                    <a:cubicBezTo>
                      <a:pt x="343" y="258"/>
                      <a:pt x="342" y="257"/>
                      <a:pt x="342" y="257"/>
                    </a:cubicBezTo>
                    <a:cubicBezTo>
                      <a:pt x="341" y="256"/>
                      <a:pt x="341" y="256"/>
                      <a:pt x="341" y="256"/>
                    </a:cubicBezTo>
                    <a:cubicBezTo>
                      <a:pt x="341" y="256"/>
                      <a:pt x="340" y="255"/>
                      <a:pt x="340" y="255"/>
                    </a:cubicBezTo>
                    <a:cubicBezTo>
                      <a:pt x="339" y="254"/>
                      <a:pt x="338" y="252"/>
                      <a:pt x="338" y="250"/>
                    </a:cubicBezTo>
                    <a:cubicBezTo>
                      <a:pt x="338" y="250"/>
                      <a:pt x="338" y="249"/>
                      <a:pt x="338" y="248"/>
                    </a:cubicBezTo>
                    <a:cubicBezTo>
                      <a:pt x="339" y="244"/>
                      <a:pt x="339" y="244"/>
                      <a:pt x="339" y="244"/>
                    </a:cubicBezTo>
                    <a:cubicBezTo>
                      <a:pt x="340" y="239"/>
                      <a:pt x="340" y="238"/>
                      <a:pt x="340" y="238"/>
                    </a:cubicBezTo>
                    <a:cubicBezTo>
                      <a:pt x="339" y="237"/>
                      <a:pt x="336" y="236"/>
                      <a:pt x="334" y="236"/>
                    </a:cubicBezTo>
                    <a:cubicBezTo>
                      <a:pt x="329" y="236"/>
                      <a:pt x="327" y="236"/>
                      <a:pt x="323" y="232"/>
                    </a:cubicBezTo>
                    <a:cubicBezTo>
                      <a:pt x="322" y="231"/>
                      <a:pt x="322" y="231"/>
                      <a:pt x="322" y="231"/>
                    </a:cubicBezTo>
                    <a:cubicBezTo>
                      <a:pt x="321" y="230"/>
                      <a:pt x="321" y="230"/>
                      <a:pt x="321" y="230"/>
                    </a:cubicBezTo>
                    <a:cubicBezTo>
                      <a:pt x="320" y="229"/>
                      <a:pt x="320" y="228"/>
                      <a:pt x="319" y="228"/>
                    </a:cubicBezTo>
                    <a:cubicBezTo>
                      <a:pt x="318" y="226"/>
                      <a:pt x="317" y="224"/>
                      <a:pt x="317" y="222"/>
                    </a:cubicBezTo>
                    <a:cubicBezTo>
                      <a:pt x="317" y="221"/>
                      <a:pt x="317" y="221"/>
                      <a:pt x="317" y="221"/>
                    </a:cubicBezTo>
                    <a:cubicBezTo>
                      <a:pt x="318" y="217"/>
                      <a:pt x="319" y="215"/>
                      <a:pt x="323" y="212"/>
                    </a:cubicBezTo>
                    <a:cubicBezTo>
                      <a:pt x="324" y="212"/>
                      <a:pt x="324" y="212"/>
                      <a:pt x="324" y="212"/>
                    </a:cubicBezTo>
                    <a:cubicBezTo>
                      <a:pt x="325" y="211"/>
                      <a:pt x="326" y="210"/>
                      <a:pt x="328" y="209"/>
                    </a:cubicBezTo>
                    <a:cubicBezTo>
                      <a:pt x="328" y="209"/>
                      <a:pt x="328" y="209"/>
                      <a:pt x="328" y="209"/>
                    </a:cubicBezTo>
                    <a:cubicBezTo>
                      <a:pt x="329" y="209"/>
                      <a:pt x="330" y="209"/>
                      <a:pt x="331" y="209"/>
                    </a:cubicBezTo>
                    <a:cubicBezTo>
                      <a:pt x="332" y="209"/>
                      <a:pt x="333" y="209"/>
                      <a:pt x="334" y="209"/>
                    </a:cubicBezTo>
                    <a:cubicBezTo>
                      <a:pt x="337" y="210"/>
                      <a:pt x="341" y="210"/>
                      <a:pt x="344" y="211"/>
                    </a:cubicBezTo>
                    <a:cubicBezTo>
                      <a:pt x="345" y="211"/>
                      <a:pt x="347" y="211"/>
                      <a:pt x="348" y="211"/>
                    </a:cubicBezTo>
                    <a:cubicBezTo>
                      <a:pt x="348" y="211"/>
                      <a:pt x="349" y="211"/>
                      <a:pt x="349" y="211"/>
                    </a:cubicBezTo>
                    <a:cubicBezTo>
                      <a:pt x="350" y="211"/>
                      <a:pt x="350" y="211"/>
                      <a:pt x="350" y="211"/>
                    </a:cubicBezTo>
                    <a:cubicBezTo>
                      <a:pt x="350" y="211"/>
                      <a:pt x="350" y="211"/>
                      <a:pt x="350" y="211"/>
                    </a:cubicBezTo>
                    <a:cubicBezTo>
                      <a:pt x="351" y="210"/>
                      <a:pt x="351" y="209"/>
                      <a:pt x="352" y="206"/>
                    </a:cubicBezTo>
                    <a:cubicBezTo>
                      <a:pt x="352" y="205"/>
                      <a:pt x="352" y="205"/>
                      <a:pt x="352" y="205"/>
                    </a:cubicBezTo>
                    <a:cubicBezTo>
                      <a:pt x="353" y="203"/>
                      <a:pt x="354" y="201"/>
                      <a:pt x="356" y="200"/>
                    </a:cubicBezTo>
                    <a:cubicBezTo>
                      <a:pt x="356" y="199"/>
                      <a:pt x="356" y="199"/>
                      <a:pt x="357" y="198"/>
                    </a:cubicBezTo>
                    <a:cubicBezTo>
                      <a:pt x="355" y="198"/>
                      <a:pt x="354" y="197"/>
                      <a:pt x="353" y="195"/>
                    </a:cubicBezTo>
                    <a:cubicBezTo>
                      <a:pt x="351" y="191"/>
                      <a:pt x="351" y="191"/>
                      <a:pt x="351" y="191"/>
                    </a:cubicBezTo>
                    <a:cubicBezTo>
                      <a:pt x="366" y="189"/>
                      <a:pt x="366" y="189"/>
                      <a:pt x="366" y="189"/>
                    </a:cubicBezTo>
                    <a:cubicBezTo>
                      <a:pt x="367" y="189"/>
                      <a:pt x="367" y="189"/>
                      <a:pt x="367" y="189"/>
                    </a:cubicBezTo>
                    <a:cubicBezTo>
                      <a:pt x="368" y="189"/>
                      <a:pt x="369" y="189"/>
                      <a:pt x="370" y="189"/>
                    </a:cubicBezTo>
                    <a:cubicBezTo>
                      <a:pt x="369" y="186"/>
                      <a:pt x="369" y="182"/>
                      <a:pt x="369" y="180"/>
                    </a:cubicBezTo>
                    <a:cubicBezTo>
                      <a:pt x="370" y="178"/>
                      <a:pt x="371" y="176"/>
                      <a:pt x="372" y="174"/>
                    </a:cubicBezTo>
                    <a:cubicBezTo>
                      <a:pt x="372" y="173"/>
                      <a:pt x="372" y="173"/>
                      <a:pt x="372" y="173"/>
                    </a:cubicBezTo>
                    <a:cubicBezTo>
                      <a:pt x="373" y="172"/>
                      <a:pt x="373" y="172"/>
                      <a:pt x="373" y="172"/>
                    </a:cubicBezTo>
                    <a:cubicBezTo>
                      <a:pt x="374" y="171"/>
                      <a:pt x="374" y="171"/>
                      <a:pt x="374" y="171"/>
                    </a:cubicBezTo>
                    <a:cubicBezTo>
                      <a:pt x="376" y="170"/>
                      <a:pt x="376" y="170"/>
                      <a:pt x="376" y="170"/>
                    </a:cubicBezTo>
                    <a:cubicBezTo>
                      <a:pt x="376" y="170"/>
                      <a:pt x="376" y="170"/>
                      <a:pt x="376" y="170"/>
                    </a:cubicBezTo>
                    <a:cubicBezTo>
                      <a:pt x="377" y="170"/>
                      <a:pt x="377" y="170"/>
                      <a:pt x="378" y="171"/>
                    </a:cubicBezTo>
                    <a:cubicBezTo>
                      <a:pt x="378" y="171"/>
                      <a:pt x="378" y="171"/>
                      <a:pt x="378" y="171"/>
                    </a:cubicBezTo>
                    <a:cubicBezTo>
                      <a:pt x="379" y="171"/>
                      <a:pt x="380" y="171"/>
                      <a:pt x="380" y="171"/>
                    </a:cubicBezTo>
                    <a:cubicBezTo>
                      <a:pt x="381" y="172"/>
                      <a:pt x="381" y="172"/>
                      <a:pt x="381" y="172"/>
                    </a:cubicBezTo>
                    <a:cubicBezTo>
                      <a:pt x="382" y="172"/>
                      <a:pt x="382" y="172"/>
                      <a:pt x="382" y="172"/>
                    </a:cubicBezTo>
                    <a:cubicBezTo>
                      <a:pt x="383" y="172"/>
                      <a:pt x="383" y="173"/>
                      <a:pt x="384" y="173"/>
                    </a:cubicBezTo>
                    <a:cubicBezTo>
                      <a:pt x="385" y="174"/>
                      <a:pt x="385" y="174"/>
                      <a:pt x="385" y="174"/>
                    </a:cubicBezTo>
                    <a:cubicBezTo>
                      <a:pt x="386" y="174"/>
                      <a:pt x="386" y="174"/>
                      <a:pt x="386" y="174"/>
                    </a:cubicBezTo>
                    <a:cubicBezTo>
                      <a:pt x="386" y="174"/>
                      <a:pt x="386" y="174"/>
                      <a:pt x="386" y="174"/>
                    </a:cubicBezTo>
                    <a:cubicBezTo>
                      <a:pt x="387" y="174"/>
                      <a:pt x="387" y="174"/>
                      <a:pt x="387" y="174"/>
                    </a:cubicBezTo>
                    <a:cubicBezTo>
                      <a:pt x="387" y="174"/>
                      <a:pt x="388" y="174"/>
                      <a:pt x="388" y="173"/>
                    </a:cubicBezTo>
                    <a:cubicBezTo>
                      <a:pt x="390" y="172"/>
                      <a:pt x="391" y="172"/>
                      <a:pt x="393" y="171"/>
                    </a:cubicBezTo>
                    <a:cubicBezTo>
                      <a:pt x="393" y="171"/>
                      <a:pt x="393" y="171"/>
                      <a:pt x="393" y="171"/>
                    </a:cubicBezTo>
                    <a:cubicBezTo>
                      <a:pt x="394" y="170"/>
                      <a:pt x="394" y="170"/>
                      <a:pt x="394" y="170"/>
                    </a:cubicBezTo>
                    <a:cubicBezTo>
                      <a:pt x="395" y="170"/>
                      <a:pt x="397" y="168"/>
                      <a:pt x="398" y="168"/>
                    </a:cubicBezTo>
                    <a:cubicBezTo>
                      <a:pt x="399" y="167"/>
                      <a:pt x="399" y="167"/>
                      <a:pt x="399" y="167"/>
                    </a:cubicBezTo>
                    <a:cubicBezTo>
                      <a:pt x="400" y="166"/>
                      <a:pt x="400" y="166"/>
                      <a:pt x="401" y="165"/>
                    </a:cubicBezTo>
                    <a:cubicBezTo>
                      <a:pt x="402" y="165"/>
                      <a:pt x="402" y="164"/>
                      <a:pt x="403" y="164"/>
                    </a:cubicBezTo>
                    <a:cubicBezTo>
                      <a:pt x="403" y="163"/>
                      <a:pt x="404" y="163"/>
                      <a:pt x="405" y="162"/>
                    </a:cubicBezTo>
                    <a:cubicBezTo>
                      <a:pt x="406" y="162"/>
                      <a:pt x="406" y="162"/>
                      <a:pt x="406" y="162"/>
                    </a:cubicBezTo>
                    <a:cubicBezTo>
                      <a:pt x="408" y="160"/>
                      <a:pt x="408" y="160"/>
                      <a:pt x="408" y="160"/>
                    </a:cubicBezTo>
                    <a:cubicBezTo>
                      <a:pt x="422" y="176"/>
                      <a:pt x="422" y="176"/>
                      <a:pt x="422" y="176"/>
                    </a:cubicBezTo>
                    <a:cubicBezTo>
                      <a:pt x="419" y="178"/>
                      <a:pt x="419" y="178"/>
                      <a:pt x="419" y="178"/>
                    </a:cubicBezTo>
                    <a:cubicBezTo>
                      <a:pt x="417" y="180"/>
                      <a:pt x="414" y="182"/>
                      <a:pt x="411" y="185"/>
                    </a:cubicBezTo>
                    <a:cubicBezTo>
                      <a:pt x="412" y="186"/>
                      <a:pt x="414" y="187"/>
                      <a:pt x="415" y="188"/>
                    </a:cubicBezTo>
                    <a:cubicBezTo>
                      <a:pt x="416" y="188"/>
                      <a:pt x="417" y="188"/>
                      <a:pt x="418" y="188"/>
                    </a:cubicBezTo>
                    <a:cubicBezTo>
                      <a:pt x="419" y="188"/>
                      <a:pt x="419" y="188"/>
                      <a:pt x="419" y="188"/>
                    </a:cubicBezTo>
                    <a:cubicBezTo>
                      <a:pt x="419" y="188"/>
                      <a:pt x="420" y="188"/>
                      <a:pt x="420" y="188"/>
                    </a:cubicBezTo>
                    <a:cubicBezTo>
                      <a:pt x="422" y="187"/>
                      <a:pt x="422" y="187"/>
                      <a:pt x="422" y="187"/>
                    </a:cubicBezTo>
                    <a:cubicBezTo>
                      <a:pt x="423" y="187"/>
                      <a:pt x="423" y="187"/>
                      <a:pt x="423" y="187"/>
                    </a:cubicBezTo>
                    <a:cubicBezTo>
                      <a:pt x="423" y="187"/>
                      <a:pt x="424" y="187"/>
                      <a:pt x="425" y="187"/>
                    </a:cubicBezTo>
                    <a:cubicBezTo>
                      <a:pt x="425" y="187"/>
                      <a:pt x="425" y="187"/>
                      <a:pt x="425" y="187"/>
                    </a:cubicBezTo>
                    <a:cubicBezTo>
                      <a:pt x="427" y="186"/>
                      <a:pt x="429" y="186"/>
                      <a:pt x="431" y="186"/>
                    </a:cubicBezTo>
                    <a:cubicBezTo>
                      <a:pt x="433" y="186"/>
                      <a:pt x="433" y="186"/>
                      <a:pt x="433" y="186"/>
                    </a:cubicBezTo>
                    <a:cubicBezTo>
                      <a:pt x="434" y="186"/>
                      <a:pt x="435" y="186"/>
                      <a:pt x="435" y="186"/>
                    </a:cubicBezTo>
                    <a:cubicBezTo>
                      <a:pt x="436" y="187"/>
                      <a:pt x="437" y="187"/>
                      <a:pt x="439" y="188"/>
                    </a:cubicBezTo>
                    <a:cubicBezTo>
                      <a:pt x="440" y="188"/>
                      <a:pt x="441" y="189"/>
                      <a:pt x="442" y="190"/>
                    </a:cubicBezTo>
                    <a:cubicBezTo>
                      <a:pt x="443" y="190"/>
                      <a:pt x="443" y="190"/>
                      <a:pt x="444" y="190"/>
                    </a:cubicBezTo>
                    <a:cubicBezTo>
                      <a:pt x="445" y="190"/>
                      <a:pt x="446" y="190"/>
                      <a:pt x="448" y="189"/>
                    </a:cubicBezTo>
                    <a:cubicBezTo>
                      <a:pt x="448" y="189"/>
                      <a:pt x="448" y="189"/>
                      <a:pt x="448" y="189"/>
                    </a:cubicBezTo>
                    <a:cubicBezTo>
                      <a:pt x="449" y="189"/>
                      <a:pt x="449" y="189"/>
                      <a:pt x="449" y="189"/>
                    </a:cubicBezTo>
                    <a:cubicBezTo>
                      <a:pt x="449" y="188"/>
                      <a:pt x="450" y="188"/>
                      <a:pt x="450" y="188"/>
                    </a:cubicBezTo>
                    <a:cubicBezTo>
                      <a:pt x="450" y="187"/>
                      <a:pt x="450" y="186"/>
                      <a:pt x="450" y="186"/>
                    </a:cubicBezTo>
                    <a:cubicBezTo>
                      <a:pt x="451" y="184"/>
                      <a:pt x="452" y="183"/>
                      <a:pt x="453" y="183"/>
                    </a:cubicBezTo>
                    <a:cubicBezTo>
                      <a:pt x="453" y="182"/>
                      <a:pt x="454" y="182"/>
                      <a:pt x="454" y="182"/>
                    </a:cubicBezTo>
                    <a:cubicBezTo>
                      <a:pt x="455" y="182"/>
                      <a:pt x="455" y="182"/>
                      <a:pt x="455" y="182"/>
                    </a:cubicBezTo>
                    <a:cubicBezTo>
                      <a:pt x="456" y="181"/>
                      <a:pt x="456" y="181"/>
                      <a:pt x="456" y="181"/>
                    </a:cubicBezTo>
                    <a:cubicBezTo>
                      <a:pt x="456" y="183"/>
                      <a:pt x="456" y="183"/>
                      <a:pt x="456" y="183"/>
                    </a:cubicBezTo>
                    <a:cubicBezTo>
                      <a:pt x="456" y="181"/>
                      <a:pt x="456" y="181"/>
                      <a:pt x="456" y="181"/>
                    </a:cubicBezTo>
                    <a:cubicBezTo>
                      <a:pt x="456" y="181"/>
                      <a:pt x="457" y="181"/>
                      <a:pt x="457" y="181"/>
                    </a:cubicBezTo>
                    <a:cubicBezTo>
                      <a:pt x="457" y="181"/>
                      <a:pt x="457" y="181"/>
                      <a:pt x="457" y="181"/>
                    </a:cubicBezTo>
                    <a:cubicBezTo>
                      <a:pt x="458" y="181"/>
                      <a:pt x="458" y="181"/>
                      <a:pt x="459" y="181"/>
                    </a:cubicBezTo>
                    <a:cubicBezTo>
                      <a:pt x="459" y="180"/>
                      <a:pt x="459" y="180"/>
                      <a:pt x="459" y="180"/>
                    </a:cubicBezTo>
                    <a:cubicBezTo>
                      <a:pt x="459" y="180"/>
                      <a:pt x="459" y="180"/>
                      <a:pt x="459" y="180"/>
                    </a:cubicBezTo>
                    <a:cubicBezTo>
                      <a:pt x="459" y="178"/>
                      <a:pt x="460" y="177"/>
                      <a:pt x="461" y="176"/>
                    </a:cubicBezTo>
                    <a:cubicBezTo>
                      <a:pt x="462" y="176"/>
                      <a:pt x="462" y="176"/>
                      <a:pt x="462" y="176"/>
                    </a:cubicBezTo>
                    <a:cubicBezTo>
                      <a:pt x="463" y="176"/>
                      <a:pt x="463" y="176"/>
                      <a:pt x="463" y="176"/>
                    </a:cubicBezTo>
                    <a:cubicBezTo>
                      <a:pt x="464" y="176"/>
                      <a:pt x="465" y="176"/>
                      <a:pt x="466" y="176"/>
                    </a:cubicBezTo>
                    <a:cubicBezTo>
                      <a:pt x="466" y="176"/>
                      <a:pt x="466" y="176"/>
                      <a:pt x="466" y="176"/>
                    </a:cubicBezTo>
                    <a:cubicBezTo>
                      <a:pt x="467" y="177"/>
                      <a:pt x="468" y="177"/>
                      <a:pt x="468" y="178"/>
                    </a:cubicBezTo>
                    <a:cubicBezTo>
                      <a:pt x="469" y="178"/>
                      <a:pt x="469" y="178"/>
                      <a:pt x="469" y="179"/>
                    </a:cubicBezTo>
                    <a:cubicBezTo>
                      <a:pt x="470" y="178"/>
                      <a:pt x="470" y="178"/>
                      <a:pt x="470" y="178"/>
                    </a:cubicBezTo>
                    <a:cubicBezTo>
                      <a:pt x="470" y="177"/>
                      <a:pt x="470" y="177"/>
                      <a:pt x="470" y="177"/>
                    </a:cubicBezTo>
                    <a:cubicBezTo>
                      <a:pt x="471" y="177"/>
                      <a:pt x="471" y="176"/>
                      <a:pt x="471" y="176"/>
                    </a:cubicBezTo>
                    <a:cubicBezTo>
                      <a:pt x="473" y="174"/>
                      <a:pt x="473" y="174"/>
                      <a:pt x="473" y="174"/>
                    </a:cubicBezTo>
                    <a:cubicBezTo>
                      <a:pt x="473" y="174"/>
                      <a:pt x="473" y="174"/>
                      <a:pt x="473" y="174"/>
                    </a:cubicBezTo>
                    <a:cubicBezTo>
                      <a:pt x="471" y="174"/>
                      <a:pt x="469" y="173"/>
                      <a:pt x="467" y="173"/>
                    </a:cubicBezTo>
                    <a:cubicBezTo>
                      <a:pt x="467" y="172"/>
                      <a:pt x="467" y="172"/>
                      <a:pt x="467" y="172"/>
                    </a:cubicBezTo>
                    <a:cubicBezTo>
                      <a:pt x="466" y="171"/>
                      <a:pt x="466" y="171"/>
                      <a:pt x="466" y="171"/>
                    </a:cubicBezTo>
                    <a:cubicBezTo>
                      <a:pt x="466" y="171"/>
                      <a:pt x="465" y="170"/>
                      <a:pt x="465" y="170"/>
                    </a:cubicBezTo>
                    <a:cubicBezTo>
                      <a:pt x="465" y="170"/>
                      <a:pt x="465" y="170"/>
                      <a:pt x="464" y="170"/>
                    </a:cubicBezTo>
                    <a:cubicBezTo>
                      <a:pt x="463" y="169"/>
                      <a:pt x="463" y="169"/>
                      <a:pt x="463" y="169"/>
                    </a:cubicBezTo>
                    <a:cubicBezTo>
                      <a:pt x="462" y="173"/>
                      <a:pt x="462" y="173"/>
                      <a:pt x="462" y="173"/>
                    </a:cubicBezTo>
                    <a:cubicBezTo>
                      <a:pt x="462" y="169"/>
                      <a:pt x="462" y="169"/>
                      <a:pt x="462" y="169"/>
                    </a:cubicBezTo>
                    <a:cubicBezTo>
                      <a:pt x="461" y="169"/>
                      <a:pt x="461" y="169"/>
                      <a:pt x="461" y="169"/>
                    </a:cubicBezTo>
                    <a:cubicBezTo>
                      <a:pt x="461" y="169"/>
                      <a:pt x="460" y="169"/>
                      <a:pt x="460" y="169"/>
                    </a:cubicBezTo>
                    <a:cubicBezTo>
                      <a:pt x="460" y="169"/>
                      <a:pt x="460" y="169"/>
                      <a:pt x="460" y="169"/>
                    </a:cubicBezTo>
                    <a:cubicBezTo>
                      <a:pt x="459" y="169"/>
                      <a:pt x="459" y="169"/>
                      <a:pt x="458" y="169"/>
                    </a:cubicBezTo>
                    <a:cubicBezTo>
                      <a:pt x="454" y="171"/>
                      <a:pt x="454" y="171"/>
                      <a:pt x="454" y="171"/>
                    </a:cubicBezTo>
                    <a:cubicBezTo>
                      <a:pt x="454" y="166"/>
                      <a:pt x="454" y="166"/>
                      <a:pt x="454" y="166"/>
                    </a:cubicBezTo>
                    <a:cubicBezTo>
                      <a:pt x="454" y="166"/>
                      <a:pt x="453" y="165"/>
                      <a:pt x="453" y="164"/>
                    </a:cubicBezTo>
                    <a:cubicBezTo>
                      <a:pt x="453" y="164"/>
                      <a:pt x="453" y="163"/>
                      <a:pt x="453" y="163"/>
                    </a:cubicBezTo>
                    <a:cubicBezTo>
                      <a:pt x="453" y="163"/>
                      <a:pt x="453" y="163"/>
                      <a:pt x="453" y="163"/>
                    </a:cubicBezTo>
                    <a:cubicBezTo>
                      <a:pt x="452" y="163"/>
                      <a:pt x="452" y="163"/>
                      <a:pt x="452" y="163"/>
                    </a:cubicBezTo>
                    <a:cubicBezTo>
                      <a:pt x="451" y="163"/>
                      <a:pt x="451" y="163"/>
                      <a:pt x="451" y="163"/>
                    </a:cubicBezTo>
                    <a:cubicBezTo>
                      <a:pt x="450" y="163"/>
                      <a:pt x="448" y="162"/>
                      <a:pt x="448" y="161"/>
                    </a:cubicBezTo>
                    <a:cubicBezTo>
                      <a:pt x="447" y="160"/>
                      <a:pt x="447" y="159"/>
                      <a:pt x="446" y="158"/>
                    </a:cubicBezTo>
                    <a:cubicBezTo>
                      <a:pt x="445" y="157"/>
                      <a:pt x="445" y="156"/>
                      <a:pt x="444" y="155"/>
                    </a:cubicBezTo>
                    <a:cubicBezTo>
                      <a:pt x="444" y="158"/>
                      <a:pt x="444" y="158"/>
                      <a:pt x="444" y="158"/>
                    </a:cubicBezTo>
                    <a:cubicBezTo>
                      <a:pt x="440" y="158"/>
                      <a:pt x="440" y="158"/>
                      <a:pt x="440" y="158"/>
                    </a:cubicBezTo>
                    <a:cubicBezTo>
                      <a:pt x="440" y="158"/>
                      <a:pt x="440" y="158"/>
                      <a:pt x="440" y="158"/>
                    </a:cubicBezTo>
                    <a:cubicBezTo>
                      <a:pt x="440" y="158"/>
                      <a:pt x="440" y="158"/>
                      <a:pt x="440" y="158"/>
                    </a:cubicBezTo>
                    <a:cubicBezTo>
                      <a:pt x="440" y="158"/>
                      <a:pt x="439" y="158"/>
                      <a:pt x="439" y="158"/>
                    </a:cubicBezTo>
                    <a:cubicBezTo>
                      <a:pt x="439" y="159"/>
                      <a:pt x="439" y="159"/>
                      <a:pt x="439" y="159"/>
                    </a:cubicBezTo>
                    <a:cubicBezTo>
                      <a:pt x="439" y="160"/>
                      <a:pt x="439" y="161"/>
                      <a:pt x="439" y="162"/>
                    </a:cubicBezTo>
                    <a:cubicBezTo>
                      <a:pt x="439" y="165"/>
                      <a:pt x="439" y="165"/>
                      <a:pt x="439" y="165"/>
                    </a:cubicBezTo>
                    <a:cubicBezTo>
                      <a:pt x="435" y="165"/>
                      <a:pt x="435" y="165"/>
                      <a:pt x="435" y="165"/>
                    </a:cubicBezTo>
                    <a:cubicBezTo>
                      <a:pt x="434" y="165"/>
                      <a:pt x="434" y="165"/>
                      <a:pt x="433" y="165"/>
                    </a:cubicBezTo>
                    <a:cubicBezTo>
                      <a:pt x="433" y="165"/>
                      <a:pt x="432" y="165"/>
                      <a:pt x="432" y="164"/>
                    </a:cubicBezTo>
                    <a:cubicBezTo>
                      <a:pt x="430" y="164"/>
                      <a:pt x="430" y="164"/>
                      <a:pt x="430" y="164"/>
                    </a:cubicBezTo>
                    <a:cubicBezTo>
                      <a:pt x="430" y="164"/>
                      <a:pt x="429" y="164"/>
                      <a:pt x="428" y="164"/>
                    </a:cubicBezTo>
                    <a:cubicBezTo>
                      <a:pt x="425" y="163"/>
                      <a:pt x="421" y="163"/>
                      <a:pt x="418" y="161"/>
                    </a:cubicBezTo>
                    <a:cubicBezTo>
                      <a:pt x="414" y="159"/>
                      <a:pt x="413" y="157"/>
                      <a:pt x="412" y="155"/>
                    </a:cubicBezTo>
                    <a:cubicBezTo>
                      <a:pt x="412" y="154"/>
                      <a:pt x="412" y="154"/>
                      <a:pt x="412" y="154"/>
                    </a:cubicBezTo>
                    <a:cubicBezTo>
                      <a:pt x="410" y="155"/>
                      <a:pt x="410" y="155"/>
                      <a:pt x="410" y="155"/>
                    </a:cubicBezTo>
                    <a:cubicBezTo>
                      <a:pt x="410" y="155"/>
                      <a:pt x="409" y="155"/>
                      <a:pt x="408" y="155"/>
                    </a:cubicBezTo>
                    <a:cubicBezTo>
                      <a:pt x="407" y="155"/>
                      <a:pt x="406" y="155"/>
                      <a:pt x="404" y="153"/>
                    </a:cubicBezTo>
                    <a:cubicBezTo>
                      <a:pt x="404" y="153"/>
                      <a:pt x="404" y="153"/>
                      <a:pt x="404" y="153"/>
                    </a:cubicBezTo>
                    <a:cubicBezTo>
                      <a:pt x="403" y="152"/>
                      <a:pt x="403" y="152"/>
                      <a:pt x="403" y="152"/>
                    </a:cubicBezTo>
                    <a:cubicBezTo>
                      <a:pt x="403" y="152"/>
                      <a:pt x="403" y="152"/>
                      <a:pt x="403" y="152"/>
                    </a:cubicBezTo>
                    <a:cubicBezTo>
                      <a:pt x="402" y="152"/>
                      <a:pt x="402" y="152"/>
                      <a:pt x="402" y="152"/>
                    </a:cubicBezTo>
                    <a:cubicBezTo>
                      <a:pt x="401" y="152"/>
                      <a:pt x="400" y="152"/>
                      <a:pt x="399" y="152"/>
                    </a:cubicBezTo>
                    <a:cubicBezTo>
                      <a:pt x="399" y="151"/>
                      <a:pt x="399" y="151"/>
                      <a:pt x="399" y="151"/>
                    </a:cubicBezTo>
                    <a:cubicBezTo>
                      <a:pt x="398" y="151"/>
                      <a:pt x="397" y="150"/>
                      <a:pt x="397" y="150"/>
                    </a:cubicBezTo>
                    <a:cubicBezTo>
                      <a:pt x="395" y="146"/>
                      <a:pt x="398" y="143"/>
                      <a:pt x="401" y="141"/>
                    </a:cubicBezTo>
                    <a:cubicBezTo>
                      <a:pt x="403" y="139"/>
                      <a:pt x="407" y="136"/>
                      <a:pt x="411" y="133"/>
                    </a:cubicBezTo>
                    <a:cubicBezTo>
                      <a:pt x="395" y="142"/>
                      <a:pt x="395" y="142"/>
                      <a:pt x="395" y="142"/>
                    </a:cubicBezTo>
                    <a:cubicBezTo>
                      <a:pt x="391" y="144"/>
                      <a:pt x="388" y="147"/>
                      <a:pt x="384" y="150"/>
                    </a:cubicBezTo>
                    <a:cubicBezTo>
                      <a:pt x="383" y="151"/>
                      <a:pt x="383" y="151"/>
                      <a:pt x="383" y="151"/>
                    </a:cubicBezTo>
                    <a:cubicBezTo>
                      <a:pt x="381" y="152"/>
                      <a:pt x="379" y="153"/>
                      <a:pt x="377" y="155"/>
                    </a:cubicBezTo>
                    <a:cubicBezTo>
                      <a:pt x="381" y="161"/>
                      <a:pt x="381" y="161"/>
                      <a:pt x="381" y="161"/>
                    </a:cubicBezTo>
                    <a:cubicBezTo>
                      <a:pt x="375" y="156"/>
                      <a:pt x="375" y="156"/>
                      <a:pt x="375" y="156"/>
                    </a:cubicBezTo>
                    <a:cubicBezTo>
                      <a:pt x="375" y="156"/>
                      <a:pt x="375" y="156"/>
                      <a:pt x="375" y="156"/>
                    </a:cubicBezTo>
                    <a:cubicBezTo>
                      <a:pt x="373" y="157"/>
                      <a:pt x="372" y="158"/>
                      <a:pt x="371" y="160"/>
                    </a:cubicBezTo>
                    <a:cubicBezTo>
                      <a:pt x="370" y="161"/>
                      <a:pt x="370" y="162"/>
                      <a:pt x="368" y="163"/>
                    </a:cubicBezTo>
                    <a:cubicBezTo>
                      <a:pt x="365" y="165"/>
                      <a:pt x="365" y="165"/>
                      <a:pt x="365" y="165"/>
                    </a:cubicBezTo>
                    <a:cubicBezTo>
                      <a:pt x="361" y="167"/>
                      <a:pt x="360" y="169"/>
                      <a:pt x="360" y="171"/>
                    </a:cubicBezTo>
                    <a:cubicBezTo>
                      <a:pt x="360" y="172"/>
                      <a:pt x="360" y="172"/>
                      <a:pt x="360" y="172"/>
                    </a:cubicBezTo>
                    <a:cubicBezTo>
                      <a:pt x="360" y="173"/>
                      <a:pt x="360" y="173"/>
                      <a:pt x="360" y="173"/>
                    </a:cubicBezTo>
                    <a:cubicBezTo>
                      <a:pt x="360" y="176"/>
                      <a:pt x="360" y="179"/>
                      <a:pt x="357" y="182"/>
                    </a:cubicBezTo>
                    <a:cubicBezTo>
                      <a:pt x="357" y="182"/>
                      <a:pt x="356" y="182"/>
                      <a:pt x="355" y="182"/>
                    </a:cubicBezTo>
                    <a:cubicBezTo>
                      <a:pt x="355" y="183"/>
                      <a:pt x="355" y="183"/>
                      <a:pt x="355" y="183"/>
                    </a:cubicBezTo>
                    <a:cubicBezTo>
                      <a:pt x="354" y="181"/>
                      <a:pt x="354" y="181"/>
                      <a:pt x="354" y="181"/>
                    </a:cubicBezTo>
                    <a:cubicBezTo>
                      <a:pt x="354" y="183"/>
                      <a:pt x="354" y="183"/>
                      <a:pt x="354" y="183"/>
                    </a:cubicBezTo>
                    <a:cubicBezTo>
                      <a:pt x="353" y="183"/>
                      <a:pt x="353" y="183"/>
                      <a:pt x="353" y="183"/>
                    </a:cubicBezTo>
                    <a:cubicBezTo>
                      <a:pt x="353" y="183"/>
                      <a:pt x="353" y="183"/>
                      <a:pt x="353" y="183"/>
                    </a:cubicBezTo>
                    <a:cubicBezTo>
                      <a:pt x="353" y="183"/>
                      <a:pt x="352" y="183"/>
                      <a:pt x="352" y="183"/>
                    </a:cubicBezTo>
                    <a:cubicBezTo>
                      <a:pt x="352" y="181"/>
                      <a:pt x="352" y="181"/>
                      <a:pt x="352" y="181"/>
                    </a:cubicBezTo>
                    <a:cubicBezTo>
                      <a:pt x="352" y="181"/>
                      <a:pt x="352" y="181"/>
                      <a:pt x="352" y="181"/>
                    </a:cubicBezTo>
                    <a:cubicBezTo>
                      <a:pt x="351" y="182"/>
                      <a:pt x="351" y="182"/>
                      <a:pt x="351" y="182"/>
                    </a:cubicBezTo>
                    <a:cubicBezTo>
                      <a:pt x="351" y="182"/>
                      <a:pt x="350" y="182"/>
                      <a:pt x="350" y="182"/>
                    </a:cubicBezTo>
                    <a:cubicBezTo>
                      <a:pt x="344" y="180"/>
                      <a:pt x="341" y="178"/>
                      <a:pt x="336" y="175"/>
                    </a:cubicBezTo>
                    <a:cubicBezTo>
                      <a:pt x="333" y="172"/>
                      <a:pt x="333" y="172"/>
                      <a:pt x="333" y="172"/>
                    </a:cubicBezTo>
                    <a:cubicBezTo>
                      <a:pt x="336" y="169"/>
                      <a:pt x="336" y="169"/>
                      <a:pt x="336" y="169"/>
                    </a:cubicBezTo>
                    <a:cubicBezTo>
                      <a:pt x="336" y="169"/>
                      <a:pt x="338" y="168"/>
                      <a:pt x="338" y="167"/>
                    </a:cubicBezTo>
                    <a:cubicBezTo>
                      <a:pt x="337" y="166"/>
                      <a:pt x="337" y="166"/>
                      <a:pt x="337" y="166"/>
                    </a:cubicBezTo>
                    <a:cubicBezTo>
                      <a:pt x="337" y="165"/>
                      <a:pt x="337" y="165"/>
                      <a:pt x="337" y="165"/>
                    </a:cubicBezTo>
                    <a:cubicBezTo>
                      <a:pt x="337" y="165"/>
                      <a:pt x="337" y="165"/>
                      <a:pt x="337" y="165"/>
                    </a:cubicBezTo>
                    <a:cubicBezTo>
                      <a:pt x="336" y="165"/>
                      <a:pt x="336" y="165"/>
                      <a:pt x="335" y="164"/>
                    </a:cubicBezTo>
                    <a:cubicBezTo>
                      <a:pt x="335" y="164"/>
                      <a:pt x="334" y="163"/>
                      <a:pt x="334" y="163"/>
                    </a:cubicBezTo>
                    <a:cubicBezTo>
                      <a:pt x="334" y="163"/>
                      <a:pt x="333" y="163"/>
                      <a:pt x="333" y="163"/>
                    </a:cubicBezTo>
                    <a:cubicBezTo>
                      <a:pt x="332" y="163"/>
                      <a:pt x="330" y="163"/>
                      <a:pt x="330" y="163"/>
                    </a:cubicBezTo>
                    <a:cubicBezTo>
                      <a:pt x="329" y="163"/>
                      <a:pt x="329" y="163"/>
                      <a:pt x="329" y="163"/>
                    </a:cubicBezTo>
                    <a:cubicBezTo>
                      <a:pt x="328" y="163"/>
                      <a:pt x="328" y="163"/>
                      <a:pt x="327" y="163"/>
                    </a:cubicBezTo>
                    <a:cubicBezTo>
                      <a:pt x="303" y="164"/>
                      <a:pt x="303" y="164"/>
                      <a:pt x="303" y="164"/>
                    </a:cubicBezTo>
                    <a:cubicBezTo>
                      <a:pt x="303" y="164"/>
                      <a:pt x="303" y="164"/>
                      <a:pt x="303" y="164"/>
                    </a:cubicBezTo>
                    <a:cubicBezTo>
                      <a:pt x="301" y="163"/>
                      <a:pt x="299" y="162"/>
                      <a:pt x="299" y="161"/>
                    </a:cubicBezTo>
                    <a:cubicBezTo>
                      <a:pt x="299" y="159"/>
                      <a:pt x="298" y="158"/>
                      <a:pt x="298" y="157"/>
                    </a:cubicBezTo>
                    <a:cubicBezTo>
                      <a:pt x="297" y="155"/>
                      <a:pt x="297" y="155"/>
                      <a:pt x="297" y="155"/>
                    </a:cubicBezTo>
                    <a:cubicBezTo>
                      <a:pt x="297" y="154"/>
                      <a:pt x="297" y="154"/>
                      <a:pt x="297" y="154"/>
                    </a:cubicBezTo>
                    <a:cubicBezTo>
                      <a:pt x="296" y="150"/>
                      <a:pt x="296" y="150"/>
                      <a:pt x="296" y="150"/>
                    </a:cubicBezTo>
                    <a:cubicBezTo>
                      <a:pt x="295" y="146"/>
                      <a:pt x="294" y="143"/>
                      <a:pt x="293" y="139"/>
                    </a:cubicBezTo>
                    <a:cubicBezTo>
                      <a:pt x="293" y="138"/>
                      <a:pt x="293" y="138"/>
                      <a:pt x="293" y="137"/>
                    </a:cubicBezTo>
                    <a:cubicBezTo>
                      <a:pt x="293" y="137"/>
                      <a:pt x="293" y="137"/>
                      <a:pt x="293" y="137"/>
                    </a:cubicBezTo>
                    <a:cubicBezTo>
                      <a:pt x="293" y="136"/>
                      <a:pt x="293" y="135"/>
                      <a:pt x="293" y="135"/>
                    </a:cubicBezTo>
                    <a:cubicBezTo>
                      <a:pt x="292" y="135"/>
                      <a:pt x="292" y="135"/>
                      <a:pt x="292" y="135"/>
                    </a:cubicBezTo>
                    <a:cubicBezTo>
                      <a:pt x="291" y="135"/>
                      <a:pt x="290" y="135"/>
                      <a:pt x="290" y="135"/>
                    </a:cubicBezTo>
                    <a:cubicBezTo>
                      <a:pt x="289" y="135"/>
                      <a:pt x="288" y="135"/>
                      <a:pt x="287" y="135"/>
                    </a:cubicBezTo>
                    <a:cubicBezTo>
                      <a:pt x="287" y="135"/>
                      <a:pt x="286" y="135"/>
                      <a:pt x="286" y="135"/>
                    </a:cubicBezTo>
                    <a:cubicBezTo>
                      <a:pt x="286" y="135"/>
                      <a:pt x="286" y="135"/>
                      <a:pt x="286" y="135"/>
                    </a:cubicBezTo>
                    <a:cubicBezTo>
                      <a:pt x="285" y="136"/>
                      <a:pt x="285" y="136"/>
                      <a:pt x="285" y="136"/>
                    </a:cubicBezTo>
                    <a:cubicBezTo>
                      <a:pt x="282" y="135"/>
                      <a:pt x="280" y="134"/>
                      <a:pt x="279" y="132"/>
                    </a:cubicBezTo>
                    <a:cubicBezTo>
                      <a:pt x="279" y="130"/>
                      <a:pt x="279" y="128"/>
                      <a:pt x="279" y="126"/>
                    </a:cubicBezTo>
                    <a:cubicBezTo>
                      <a:pt x="279" y="124"/>
                      <a:pt x="279" y="123"/>
                      <a:pt x="279" y="122"/>
                    </a:cubicBezTo>
                    <a:cubicBezTo>
                      <a:pt x="279" y="121"/>
                      <a:pt x="279" y="121"/>
                      <a:pt x="279" y="120"/>
                    </a:cubicBezTo>
                    <a:cubicBezTo>
                      <a:pt x="279" y="118"/>
                      <a:pt x="280" y="116"/>
                      <a:pt x="280" y="113"/>
                    </a:cubicBezTo>
                    <a:cubicBezTo>
                      <a:pt x="280" y="111"/>
                      <a:pt x="281" y="109"/>
                      <a:pt x="281" y="107"/>
                    </a:cubicBezTo>
                    <a:cubicBezTo>
                      <a:pt x="281" y="106"/>
                      <a:pt x="281" y="106"/>
                      <a:pt x="281" y="106"/>
                    </a:cubicBezTo>
                    <a:cubicBezTo>
                      <a:pt x="281" y="105"/>
                      <a:pt x="281" y="104"/>
                      <a:pt x="282" y="103"/>
                    </a:cubicBezTo>
                    <a:cubicBezTo>
                      <a:pt x="281" y="103"/>
                      <a:pt x="280" y="103"/>
                      <a:pt x="280" y="103"/>
                    </a:cubicBezTo>
                    <a:cubicBezTo>
                      <a:pt x="276" y="103"/>
                      <a:pt x="274" y="100"/>
                      <a:pt x="273" y="99"/>
                    </a:cubicBezTo>
                    <a:cubicBezTo>
                      <a:pt x="272" y="98"/>
                      <a:pt x="272" y="98"/>
                      <a:pt x="272" y="98"/>
                    </a:cubicBezTo>
                    <a:cubicBezTo>
                      <a:pt x="272" y="98"/>
                      <a:pt x="272" y="98"/>
                      <a:pt x="272" y="98"/>
                    </a:cubicBezTo>
                    <a:cubicBezTo>
                      <a:pt x="271" y="97"/>
                      <a:pt x="271" y="97"/>
                      <a:pt x="271" y="97"/>
                    </a:cubicBezTo>
                    <a:cubicBezTo>
                      <a:pt x="270" y="95"/>
                      <a:pt x="270" y="95"/>
                      <a:pt x="270" y="95"/>
                    </a:cubicBezTo>
                    <a:cubicBezTo>
                      <a:pt x="267" y="92"/>
                      <a:pt x="265" y="90"/>
                      <a:pt x="262" y="87"/>
                    </a:cubicBezTo>
                    <a:cubicBezTo>
                      <a:pt x="260" y="86"/>
                      <a:pt x="260" y="86"/>
                      <a:pt x="260" y="86"/>
                    </a:cubicBezTo>
                    <a:cubicBezTo>
                      <a:pt x="259" y="85"/>
                      <a:pt x="258" y="84"/>
                      <a:pt x="258" y="84"/>
                    </a:cubicBezTo>
                    <a:cubicBezTo>
                      <a:pt x="255" y="81"/>
                      <a:pt x="255" y="81"/>
                      <a:pt x="255" y="81"/>
                    </a:cubicBezTo>
                    <a:cubicBezTo>
                      <a:pt x="254" y="80"/>
                      <a:pt x="253" y="78"/>
                      <a:pt x="251" y="78"/>
                    </a:cubicBezTo>
                    <a:cubicBezTo>
                      <a:pt x="251" y="77"/>
                      <a:pt x="250" y="76"/>
                      <a:pt x="250" y="76"/>
                    </a:cubicBezTo>
                    <a:cubicBezTo>
                      <a:pt x="249" y="77"/>
                      <a:pt x="247" y="77"/>
                      <a:pt x="247" y="78"/>
                    </a:cubicBezTo>
                    <a:cubicBezTo>
                      <a:pt x="246" y="78"/>
                      <a:pt x="246" y="78"/>
                      <a:pt x="246" y="78"/>
                    </a:cubicBezTo>
                    <a:cubicBezTo>
                      <a:pt x="249" y="84"/>
                      <a:pt x="249" y="84"/>
                      <a:pt x="249" y="84"/>
                    </a:cubicBezTo>
                    <a:cubicBezTo>
                      <a:pt x="244" y="79"/>
                      <a:pt x="244" y="79"/>
                      <a:pt x="244" y="79"/>
                    </a:cubicBezTo>
                    <a:cubicBezTo>
                      <a:pt x="244" y="79"/>
                      <a:pt x="244" y="79"/>
                      <a:pt x="244" y="79"/>
                    </a:cubicBezTo>
                    <a:cubicBezTo>
                      <a:pt x="242" y="80"/>
                      <a:pt x="239" y="81"/>
                      <a:pt x="237" y="81"/>
                    </a:cubicBezTo>
                    <a:cubicBezTo>
                      <a:pt x="236" y="81"/>
                      <a:pt x="236" y="81"/>
                      <a:pt x="236" y="81"/>
                    </a:cubicBezTo>
                    <a:cubicBezTo>
                      <a:pt x="228" y="81"/>
                      <a:pt x="228" y="81"/>
                      <a:pt x="228" y="81"/>
                    </a:cubicBezTo>
                    <a:cubicBezTo>
                      <a:pt x="225" y="80"/>
                      <a:pt x="222" y="80"/>
                      <a:pt x="219" y="80"/>
                    </a:cubicBezTo>
                    <a:cubicBezTo>
                      <a:pt x="214" y="80"/>
                      <a:pt x="210" y="79"/>
                      <a:pt x="206" y="79"/>
                    </a:cubicBezTo>
                    <a:cubicBezTo>
                      <a:pt x="204" y="79"/>
                      <a:pt x="203" y="79"/>
                      <a:pt x="202" y="79"/>
                    </a:cubicBezTo>
                    <a:cubicBezTo>
                      <a:pt x="196" y="80"/>
                      <a:pt x="191" y="81"/>
                      <a:pt x="185" y="82"/>
                    </a:cubicBezTo>
                    <a:cubicBezTo>
                      <a:pt x="181" y="82"/>
                      <a:pt x="176" y="83"/>
                      <a:pt x="172" y="84"/>
                    </a:cubicBezTo>
                    <a:cubicBezTo>
                      <a:pt x="172" y="84"/>
                      <a:pt x="171" y="84"/>
                      <a:pt x="171" y="84"/>
                    </a:cubicBezTo>
                    <a:cubicBezTo>
                      <a:pt x="170" y="84"/>
                      <a:pt x="169" y="84"/>
                      <a:pt x="168" y="83"/>
                    </a:cubicBezTo>
                    <a:cubicBezTo>
                      <a:pt x="167" y="83"/>
                      <a:pt x="167" y="83"/>
                      <a:pt x="167" y="83"/>
                    </a:cubicBezTo>
                    <a:cubicBezTo>
                      <a:pt x="166" y="83"/>
                      <a:pt x="164" y="82"/>
                      <a:pt x="163" y="81"/>
                    </a:cubicBezTo>
                    <a:cubicBezTo>
                      <a:pt x="163" y="81"/>
                      <a:pt x="163" y="81"/>
                      <a:pt x="163" y="81"/>
                    </a:cubicBezTo>
                    <a:cubicBezTo>
                      <a:pt x="162" y="80"/>
                      <a:pt x="161" y="79"/>
                      <a:pt x="161" y="79"/>
                    </a:cubicBezTo>
                    <a:cubicBezTo>
                      <a:pt x="159" y="77"/>
                      <a:pt x="159" y="77"/>
                      <a:pt x="159" y="77"/>
                    </a:cubicBezTo>
                    <a:cubicBezTo>
                      <a:pt x="159" y="77"/>
                      <a:pt x="158" y="76"/>
                      <a:pt x="158" y="76"/>
                    </a:cubicBezTo>
                    <a:cubicBezTo>
                      <a:pt x="155" y="72"/>
                      <a:pt x="151" y="69"/>
                      <a:pt x="148" y="66"/>
                    </a:cubicBezTo>
                    <a:cubicBezTo>
                      <a:pt x="148" y="65"/>
                      <a:pt x="142" y="59"/>
                      <a:pt x="139" y="54"/>
                    </a:cubicBezTo>
                    <a:cubicBezTo>
                      <a:pt x="137" y="51"/>
                      <a:pt x="122" y="42"/>
                      <a:pt x="117" y="39"/>
                    </a:cubicBezTo>
                    <a:cubicBezTo>
                      <a:pt x="114" y="38"/>
                      <a:pt x="114" y="38"/>
                      <a:pt x="114" y="38"/>
                    </a:cubicBezTo>
                    <a:cubicBezTo>
                      <a:pt x="114" y="42"/>
                      <a:pt x="114" y="47"/>
                      <a:pt x="113" y="51"/>
                    </a:cubicBezTo>
                    <a:cubicBezTo>
                      <a:pt x="113" y="52"/>
                      <a:pt x="113" y="54"/>
                      <a:pt x="112" y="55"/>
                    </a:cubicBezTo>
                    <a:cubicBezTo>
                      <a:pt x="111" y="56"/>
                      <a:pt x="107" y="57"/>
                      <a:pt x="107" y="58"/>
                    </a:cubicBezTo>
                    <a:cubicBezTo>
                      <a:pt x="106" y="59"/>
                      <a:pt x="108" y="61"/>
                      <a:pt x="107" y="62"/>
                    </a:cubicBezTo>
                    <a:cubicBezTo>
                      <a:pt x="107" y="62"/>
                      <a:pt x="107" y="62"/>
                      <a:pt x="107" y="62"/>
                    </a:cubicBezTo>
                    <a:cubicBezTo>
                      <a:pt x="106" y="62"/>
                      <a:pt x="106" y="60"/>
                      <a:pt x="105" y="60"/>
                    </a:cubicBezTo>
                    <a:cubicBezTo>
                      <a:pt x="104" y="60"/>
                      <a:pt x="104" y="60"/>
                      <a:pt x="104" y="60"/>
                    </a:cubicBezTo>
                    <a:cubicBezTo>
                      <a:pt x="103" y="60"/>
                      <a:pt x="103" y="60"/>
                      <a:pt x="102" y="60"/>
                    </a:cubicBezTo>
                    <a:cubicBezTo>
                      <a:pt x="101" y="61"/>
                      <a:pt x="100" y="61"/>
                      <a:pt x="99" y="61"/>
                    </a:cubicBezTo>
                    <a:cubicBezTo>
                      <a:pt x="99" y="61"/>
                      <a:pt x="99" y="61"/>
                      <a:pt x="99" y="61"/>
                    </a:cubicBezTo>
                    <a:cubicBezTo>
                      <a:pt x="95" y="60"/>
                      <a:pt x="97" y="58"/>
                      <a:pt x="95" y="56"/>
                    </a:cubicBezTo>
                    <a:cubicBezTo>
                      <a:pt x="91" y="52"/>
                      <a:pt x="89" y="48"/>
                      <a:pt x="87" y="43"/>
                    </a:cubicBezTo>
                    <a:cubicBezTo>
                      <a:pt x="86" y="37"/>
                      <a:pt x="91" y="31"/>
                      <a:pt x="94" y="25"/>
                    </a:cubicBezTo>
                    <a:cubicBezTo>
                      <a:pt x="94" y="25"/>
                      <a:pt x="94" y="25"/>
                      <a:pt x="94" y="25"/>
                    </a:cubicBezTo>
                    <a:cubicBezTo>
                      <a:pt x="95" y="23"/>
                      <a:pt x="95" y="23"/>
                      <a:pt x="95" y="23"/>
                    </a:cubicBezTo>
                    <a:cubicBezTo>
                      <a:pt x="95" y="23"/>
                      <a:pt x="95" y="23"/>
                      <a:pt x="95" y="23"/>
                    </a:cubicBezTo>
                    <a:cubicBezTo>
                      <a:pt x="100" y="26"/>
                      <a:pt x="105" y="29"/>
                      <a:pt x="110" y="32"/>
                    </a:cubicBezTo>
                    <a:cubicBezTo>
                      <a:pt x="105" y="29"/>
                      <a:pt x="100" y="26"/>
                      <a:pt x="95" y="23"/>
                    </a:cubicBezTo>
                    <a:cubicBezTo>
                      <a:pt x="96" y="22"/>
                      <a:pt x="96" y="22"/>
                      <a:pt x="96" y="21"/>
                    </a:cubicBezTo>
                    <a:cubicBezTo>
                      <a:pt x="96" y="21"/>
                      <a:pt x="96" y="21"/>
                      <a:pt x="96" y="21"/>
                    </a:cubicBezTo>
                    <a:cubicBezTo>
                      <a:pt x="95" y="20"/>
                      <a:pt x="95" y="20"/>
                      <a:pt x="95" y="20"/>
                    </a:cubicBezTo>
                    <a:cubicBezTo>
                      <a:pt x="95" y="20"/>
                      <a:pt x="96" y="19"/>
                      <a:pt x="95" y="18"/>
                    </a:cubicBezTo>
                    <a:cubicBezTo>
                      <a:pt x="95" y="19"/>
                      <a:pt x="95" y="19"/>
                      <a:pt x="95" y="19"/>
                    </a:cubicBezTo>
                    <a:cubicBezTo>
                      <a:pt x="93" y="18"/>
                      <a:pt x="93" y="15"/>
                      <a:pt x="93" y="13"/>
                    </a:cubicBezTo>
                    <a:cubicBezTo>
                      <a:pt x="93" y="11"/>
                      <a:pt x="94" y="9"/>
                      <a:pt x="93" y="9"/>
                    </a:cubicBezTo>
                    <a:cubicBezTo>
                      <a:pt x="92" y="9"/>
                      <a:pt x="92" y="9"/>
                      <a:pt x="91" y="10"/>
                    </a:cubicBezTo>
                    <a:cubicBezTo>
                      <a:pt x="91" y="8"/>
                      <a:pt x="91" y="7"/>
                      <a:pt x="91" y="7"/>
                    </a:cubicBezTo>
                    <a:cubicBezTo>
                      <a:pt x="90" y="6"/>
                      <a:pt x="89" y="6"/>
                      <a:pt x="88" y="5"/>
                    </a:cubicBezTo>
                    <a:cubicBezTo>
                      <a:pt x="87" y="4"/>
                      <a:pt x="88" y="2"/>
                      <a:pt x="86" y="1"/>
                    </a:cubicBezTo>
                    <a:cubicBezTo>
                      <a:pt x="86" y="0"/>
                      <a:pt x="85" y="0"/>
                      <a:pt x="8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5" name="Freeform 356">
                <a:extLst>
                  <a:ext uri="{FF2B5EF4-FFF2-40B4-BE49-F238E27FC236}">
                    <a16:creationId xmlns:a16="http://schemas.microsoft.com/office/drawing/2014/main" id="{ED5C28E2-DAB3-934E-B3C6-C188CB0201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49138" y="6636894"/>
                <a:ext cx="401678" cy="221107"/>
              </a:xfrm>
              <a:custGeom>
                <a:avLst/>
                <a:gdLst>
                  <a:gd name="T0" fmla="*/ 31 w 127"/>
                  <a:gd name="T1" fmla="*/ 0 h 70"/>
                  <a:gd name="T2" fmla="*/ 27 w 127"/>
                  <a:gd name="T3" fmla="*/ 3 h 70"/>
                  <a:gd name="T4" fmla="*/ 24 w 127"/>
                  <a:gd name="T5" fmla="*/ 5 h 70"/>
                  <a:gd name="T6" fmla="*/ 19 w 127"/>
                  <a:gd name="T7" fmla="*/ 9 h 70"/>
                  <a:gd name="T8" fmla="*/ 18 w 127"/>
                  <a:gd name="T9" fmla="*/ 6 h 70"/>
                  <a:gd name="T10" fmla="*/ 18 w 127"/>
                  <a:gd name="T11" fmla="*/ 6 h 70"/>
                  <a:gd name="T12" fmla="*/ 16 w 127"/>
                  <a:gd name="T13" fmla="*/ 16 h 70"/>
                  <a:gd name="T14" fmla="*/ 17 w 127"/>
                  <a:gd name="T15" fmla="*/ 17 h 70"/>
                  <a:gd name="T16" fmla="*/ 17 w 127"/>
                  <a:gd name="T17" fmla="*/ 17 h 70"/>
                  <a:gd name="T18" fmla="*/ 22 w 127"/>
                  <a:gd name="T19" fmla="*/ 21 h 70"/>
                  <a:gd name="T20" fmla="*/ 25 w 127"/>
                  <a:gd name="T21" fmla="*/ 26 h 70"/>
                  <a:gd name="T22" fmla="*/ 18 w 127"/>
                  <a:gd name="T23" fmla="*/ 27 h 70"/>
                  <a:gd name="T24" fmla="*/ 12 w 127"/>
                  <a:gd name="T25" fmla="*/ 28 h 70"/>
                  <a:gd name="T26" fmla="*/ 11 w 127"/>
                  <a:gd name="T27" fmla="*/ 28 h 70"/>
                  <a:gd name="T28" fmla="*/ 12 w 127"/>
                  <a:gd name="T29" fmla="*/ 34 h 70"/>
                  <a:gd name="T30" fmla="*/ 9 w 127"/>
                  <a:gd name="T31" fmla="*/ 28 h 70"/>
                  <a:gd name="T32" fmla="*/ 9 w 127"/>
                  <a:gd name="T33" fmla="*/ 28 h 70"/>
                  <a:gd name="T34" fmla="*/ 6 w 127"/>
                  <a:gd name="T35" fmla="*/ 33 h 70"/>
                  <a:gd name="T36" fmla="*/ 6 w 127"/>
                  <a:gd name="T37" fmla="*/ 34 h 70"/>
                  <a:gd name="T38" fmla="*/ 5 w 127"/>
                  <a:gd name="T39" fmla="*/ 38 h 70"/>
                  <a:gd name="T40" fmla="*/ 3 w 127"/>
                  <a:gd name="T41" fmla="*/ 49 h 70"/>
                  <a:gd name="T42" fmla="*/ 1 w 127"/>
                  <a:gd name="T43" fmla="*/ 57 h 70"/>
                  <a:gd name="T44" fmla="*/ 1 w 127"/>
                  <a:gd name="T45" fmla="*/ 59 h 70"/>
                  <a:gd name="T46" fmla="*/ 1 w 127"/>
                  <a:gd name="T47" fmla="*/ 60 h 70"/>
                  <a:gd name="T48" fmla="*/ 0 w 127"/>
                  <a:gd name="T49" fmla="*/ 63 h 70"/>
                  <a:gd name="T50" fmla="*/ 2 w 127"/>
                  <a:gd name="T51" fmla="*/ 68 h 70"/>
                  <a:gd name="T52" fmla="*/ 3 w 127"/>
                  <a:gd name="T53" fmla="*/ 68 h 70"/>
                  <a:gd name="T54" fmla="*/ 4 w 127"/>
                  <a:gd name="T55" fmla="*/ 70 h 70"/>
                  <a:gd name="T56" fmla="*/ 127 w 127"/>
                  <a:gd name="T57" fmla="*/ 70 h 70"/>
                  <a:gd name="T58" fmla="*/ 123 w 127"/>
                  <a:gd name="T59" fmla="*/ 69 h 70"/>
                  <a:gd name="T60" fmla="*/ 116 w 127"/>
                  <a:gd name="T61" fmla="*/ 66 h 70"/>
                  <a:gd name="T62" fmla="*/ 112 w 127"/>
                  <a:gd name="T63" fmla="*/ 60 h 70"/>
                  <a:gd name="T64" fmla="*/ 106 w 127"/>
                  <a:gd name="T65" fmla="*/ 53 h 70"/>
                  <a:gd name="T66" fmla="*/ 98 w 127"/>
                  <a:gd name="T67" fmla="*/ 43 h 70"/>
                  <a:gd name="T68" fmla="*/ 92 w 127"/>
                  <a:gd name="T69" fmla="*/ 36 h 70"/>
                  <a:gd name="T70" fmla="*/ 91 w 127"/>
                  <a:gd name="T71" fmla="*/ 36 h 70"/>
                  <a:gd name="T72" fmla="*/ 88 w 127"/>
                  <a:gd name="T73" fmla="*/ 37 h 70"/>
                  <a:gd name="T74" fmla="*/ 87 w 127"/>
                  <a:gd name="T75" fmla="*/ 37 h 70"/>
                  <a:gd name="T76" fmla="*/ 81 w 127"/>
                  <a:gd name="T77" fmla="*/ 35 h 70"/>
                  <a:gd name="T78" fmla="*/ 70 w 127"/>
                  <a:gd name="T79" fmla="*/ 32 h 70"/>
                  <a:gd name="T80" fmla="*/ 48 w 127"/>
                  <a:gd name="T81" fmla="*/ 24 h 70"/>
                  <a:gd name="T82" fmla="*/ 42 w 127"/>
                  <a:gd name="T83" fmla="*/ 17 h 70"/>
                  <a:gd name="T84" fmla="*/ 36 w 127"/>
                  <a:gd name="T85" fmla="*/ 10 h 70"/>
                  <a:gd name="T86" fmla="*/ 33 w 127"/>
                  <a:gd name="T87" fmla="*/ 5 h 70"/>
                  <a:gd name="T88" fmla="*/ 32 w 127"/>
                  <a:gd name="T89" fmla="*/ 1 h 70"/>
                  <a:gd name="T90" fmla="*/ 31 w 127"/>
                  <a:gd name="T91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27" h="70">
                    <a:moveTo>
                      <a:pt x="31" y="0"/>
                    </a:moveTo>
                    <a:cubicBezTo>
                      <a:pt x="30" y="2"/>
                      <a:pt x="28" y="3"/>
                      <a:pt x="27" y="3"/>
                    </a:cubicBezTo>
                    <a:cubicBezTo>
                      <a:pt x="26" y="4"/>
                      <a:pt x="25" y="4"/>
                      <a:pt x="24" y="5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7" y="9"/>
                      <a:pt x="16" y="12"/>
                      <a:pt x="16" y="16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20" y="19"/>
                      <a:pt x="21" y="20"/>
                      <a:pt x="22" y="21"/>
                    </a:cubicBezTo>
                    <a:cubicBezTo>
                      <a:pt x="25" y="26"/>
                      <a:pt x="25" y="26"/>
                      <a:pt x="25" y="26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6" y="28"/>
                      <a:pt x="14" y="28"/>
                      <a:pt x="12" y="28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2" y="34"/>
                      <a:pt x="12" y="34"/>
                      <a:pt x="12" y="34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7" y="29"/>
                      <a:pt x="7" y="30"/>
                      <a:pt x="6" y="33"/>
                    </a:cubicBezTo>
                    <a:cubicBezTo>
                      <a:pt x="6" y="34"/>
                      <a:pt x="6" y="34"/>
                      <a:pt x="6" y="34"/>
                    </a:cubicBezTo>
                    <a:cubicBezTo>
                      <a:pt x="6" y="36"/>
                      <a:pt x="6" y="37"/>
                      <a:pt x="5" y="38"/>
                    </a:cubicBezTo>
                    <a:cubicBezTo>
                      <a:pt x="5" y="41"/>
                      <a:pt x="4" y="45"/>
                      <a:pt x="3" y="49"/>
                    </a:cubicBezTo>
                    <a:cubicBezTo>
                      <a:pt x="1" y="57"/>
                      <a:pt x="1" y="57"/>
                      <a:pt x="1" y="57"/>
                    </a:cubicBezTo>
                    <a:cubicBezTo>
                      <a:pt x="1" y="58"/>
                      <a:pt x="1" y="59"/>
                      <a:pt x="1" y="59"/>
                    </a:cubicBezTo>
                    <a:cubicBezTo>
                      <a:pt x="1" y="60"/>
                      <a:pt x="1" y="60"/>
                      <a:pt x="1" y="60"/>
                    </a:cubicBezTo>
                    <a:cubicBezTo>
                      <a:pt x="0" y="61"/>
                      <a:pt x="0" y="63"/>
                      <a:pt x="0" y="63"/>
                    </a:cubicBezTo>
                    <a:cubicBezTo>
                      <a:pt x="1" y="65"/>
                      <a:pt x="2" y="66"/>
                      <a:pt x="2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9"/>
                      <a:pt x="3" y="70"/>
                      <a:pt x="4" y="70"/>
                    </a:cubicBezTo>
                    <a:cubicBezTo>
                      <a:pt x="127" y="70"/>
                      <a:pt x="127" y="70"/>
                      <a:pt x="127" y="70"/>
                    </a:cubicBezTo>
                    <a:cubicBezTo>
                      <a:pt x="126" y="69"/>
                      <a:pt x="125" y="69"/>
                      <a:pt x="123" y="69"/>
                    </a:cubicBezTo>
                    <a:cubicBezTo>
                      <a:pt x="119" y="69"/>
                      <a:pt x="118" y="68"/>
                      <a:pt x="116" y="66"/>
                    </a:cubicBezTo>
                    <a:cubicBezTo>
                      <a:pt x="115" y="64"/>
                      <a:pt x="113" y="62"/>
                      <a:pt x="112" y="60"/>
                    </a:cubicBezTo>
                    <a:cubicBezTo>
                      <a:pt x="110" y="58"/>
                      <a:pt x="108" y="56"/>
                      <a:pt x="106" y="53"/>
                    </a:cubicBezTo>
                    <a:cubicBezTo>
                      <a:pt x="103" y="50"/>
                      <a:pt x="101" y="47"/>
                      <a:pt x="98" y="43"/>
                    </a:cubicBezTo>
                    <a:cubicBezTo>
                      <a:pt x="97" y="41"/>
                      <a:pt x="94" y="37"/>
                      <a:pt x="92" y="36"/>
                    </a:cubicBezTo>
                    <a:cubicBezTo>
                      <a:pt x="92" y="36"/>
                      <a:pt x="91" y="36"/>
                      <a:pt x="91" y="36"/>
                    </a:cubicBezTo>
                    <a:cubicBezTo>
                      <a:pt x="90" y="36"/>
                      <a:pt x="90" y="37"/>
                      <a:pt x="88" y="37"/>
                    </a:cubicBezTo>
                    <a:cubicBezTo>
                      <a:pt x="88" y="37"/>
                      <a:pt x="88" y="37"/>
                      <a:pt x="87" y="37"/>
                    </a:cubicBezTo>
                    <a:cubicBezTo>
                      <a:pt x="85" y="37"/>
                      <a:pt x="84" y="36"/>
                      <a:pt x="81" y="35"/>
                    </a:cubicBezTo>
                    <a:cubicBezTo>
                      <a:pt x="77" y="33"/>
                      <a:pt x="74" y="34"/>
                      <a:pt x="70" y="32"/>
                    </a:cubicBezTo>
                    <a:cubicBezTo>
                      <a:pt x="63" y="29"/>
                      <a:pt x="54" y="29"/>
                      <a:pt x="48" y="24"/>
                    </a:cubicBezTo>
                    <a:cubicBezTo>
                      <a:pt x="45" y="22"/>
                      <a:pt x="44" y="20"/>
                      <a:pt x="42" y="17"/>
                    </a:cubicBezTo>
                    <a:cubicBezTo>
                      <a:pt x="40" y="15"/>
                      <a:pt x="38" y="13"/>
                      <a:pt x="36" y="10"/>
                    </a:cubicBezTo>
                    <a:cubicBezTo>
                      <a:pt x="35" y="8"/>
                      <a:pt x="34" y="7"/>
                      <a:pt x="33" y="5"/>
                    </a:cubicBezTo>
                    <a:cubicBezTo>
                      <a:pt x="32" y="3"/>
                      <a:pt x="32" y="2"/>
                      <a:pt x="32" y="1"/>
                    </a:cubicBezTo>
                    <a:cubicBezTo>
                      <a:pt x="31" y="1"/>
                      <a:pt x="31" y="0"/>
                      <a:pt x="3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6" name="Freeform 357">
                <a:extLst>
                  <a:ext uri="{FF2B5EF4-FFF2-40B4-BE49-F238E27FC236}">
                    <a16:creationId xmlns:a16="http://schemas.microsoft.com/office/drawing/2014/main" id="{FF76806D-C5D1-4F48-BE16-865293D1E5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32218" y="6526341"/>
                <a:ext cx="412733" cy="298494"/>
              </a:xfrm>
              <a:custGeom>
                <a:avLst/>
                <a:gdLst>
                  <a:gd name="T0" fmla="*/ 118 w 130"/>
                  <a:gd name="T1" fmla="*/ 0 h 94"/>
                  <a:gd name="T2" fmla="*/ 112 w 130"/>
                  <a:gd name="T3" fmla="*/ 9 h 94"/>
                  <a:gd name="T4" fmla="*/ 104 w 130"/>
                  <a:gd name="T5" fmla="*/ 16 h 94"/>
                  <a:gd name="T6" fmla="*/ 85 w 130"/>
                  <a:gd name="T7" fmla="*/ 34 h 94"/>
                  <a:gd name="T8" fmla="*/ 79 w 130"/>
                  <a:gd name="T9" fmla="*/ 42 h 94"/>
                  <a:gd name="T10" fmla="*/ 73 w 130"/>
                  <a:gd name="T11" fmla="*/ 52 h 94"/>
                  <a:gd name="T12" fmla="*/ 70 w 130"/>
                  <a:gd name="T13" fmla="*/ 53 h 94"/>
                  <a:gd name="T14" fmla="*/ 64 w 130"/>
                  <a:gd name="T15" fmla="*/ 51 h 94"/>
                  <a:gd name="T16" fmla="*/ 55 w 130"/>
                  <a:gd name="T17" fmla="*/ 58 h 94"/>
                  <a:gd name="T18" fmla="*/ 54 w 130"/>
                  <a:gd name="T19" fmla="*/ 58 h 94"/>
                  <a:gd name="T20" fmla="*/ 48 w 130"/>
                  <a:gd name="T21" fmla="*/ 57 h 94"/>
                  <a:gd name="T22" fmla="*/ 37 w 130"/>
                  <a:gd name="T23" fmla="*/ 56 h 94"/>
                  <a:gd name="T24" fmla="*/ 26 w 130"/>
                  <a:gd name="T25" fmla="*/ 57 h 94"/>
                  <a:gd name="T26" fmla="*/ 6 w 130"/>
                  <a:gd name="T27" fmla="*/ 61 h 94"/>
                  <a:gd name="T28" fmla="*/ 0 w 130"/>
                  <a:gd name="T29" fmla="*/ 60 h 94"/>
                  <a:gd name="T30" fmla="*/ 4 w 130"/>
                  <a:gd name="T31" fmla="*/ 63 h 94"/>
                  <a:gd name="T32" fmla="*/ 5 w 130"/>
                  <a:gd name="T33" fmla="*/ 65 h 94"/>
                  <a:gd name="T34" fmla="*/ 9 w 130"/>
                  <a:gd name="T35" fmla="*/ 70 h 94"/>
                  <a:gd name="T36" fmla="*/ 13 w 130"/>
                  <a:gd name="T37" fmla="*/ 75 h 94"/>
                  <a:gd name="T38" fmla="*/ 23 w 130"/>
                  <a:gd name="T39" fmla="*/ 88 h 94"/>
                  <a:gd name="T40" fmla="*/ 93 w 130"/>
                  <a:gd name="T41" fmla="*/ 94 h 94"/>
                  <a:gd name="T42" fmla="*/ 94 w 130"/>
                  <a:gd name="T43" fmla="*/ 91 h 94"/>
                  <a:gd name="T44" fmla="*/ 94 w 130"/>
                  <a:gd name="T45" fmla="*/ 90 h 94"/>
                  <a:gd name="T46" fmla="*/ 96 w 130"/>
                  <a:gd name="T47" fmla="*/ 83 h 94"/>
                  <a:gd name="T48" fmla="*/ 98 w 130"/>
                  <a:gd name="T49" fmla="*/ 70 h 94"/>
                  <a:gd name="T50" fmla="*/ 99 w 130"/>
                  <a:gd name="T51" fmla="*/ 68 h 94"/>
                  <a:gd name="T52" fmla="*/ 99 w 130"/>
                  <a:gd name="T53" fmla="*/ 67 h 94"/>
                  <a:gd name="T54" fmla="*/ 99 w 130"/>
                  <a:gd name="T55" fmla="*/ 65 h 94"/>
                  <a:gd name="T56" fmla="*/ 106 w 130"/>
                  <a:gd name="T57" fmla="*/ 56 h 94"/>
                  <a:gd name="T58" fmla="*/ 108 w 130"/>
                  <a:gd name="T59" fmla="*/ 55 h 94"/>
                  <a:gd name="T60" fmla="*/ 109 w 130"/>
                  <a:gd name="T61" fmla="*/ 55 h 94"/>
                  <a:gd name="T62" fmla="*/ 110 w 130"/>
                  <a:gd name="T63" fmla="*/ 55 h 94"/>
                  <a:gd name="T64" fmla="*/ 110 w 130"/>
                  <a:gd name="T65" fmla="*/ 55 h 94"/>
                  <a:gd name="T66" fmla="*/ 111 w 130"/>
                  <a:gd name="T67" fmla="*/ 55 h 94"/>
                  <a:gd name="T68" fmla="*/ 109 w 130"/>
                  <a:gd name="T69" fmla="*/ 52 h 94"/>
                  <a:gd name="T70" fmla="*/ 112 w 130"/>
                  <a:gd name="T71" fmla="*/ 35 h 94"/>
                  <a:gd name="T72" fmla="*/ 113 w 130"/>
                  <a:gd name="T73" fmla="*/ 33 h 94"/>
                  <a:gd name="T74" fmla="*/ 121 w 130"/>
                  <a:gd name="T75" fmla="*/ 33 h 94"/>
                  <a:gd name="T76" fmla="*/ 125 w 130"/>
                  <a:gd name="T77" fmla="*/ 31 h 94"/>
                  <a:gd name="T78" fmla="*/ 126 w 130"/>
                  <a:gd name="T79" fmla="*/ 27 h 94"/>
                  <a:gd name="T80" fmla="*/ 127 w 130"/>
                  <a:gd name="T81" fmla="*/ 26 h 94"/>
                  <a:gd name="T82" fmla="*/ 128 w 130"/>
                  <a:gd name="T83" fmla="*/ 27 h 94"/>
                  <a:gd name="T84" fmla="*/ 128 w 130"/>
                  <a:gd name="T85" fmla="*/ 25 h 94"/>
                  <a:gd name="T86" fmla="*/ 129 w 130"/>
                  <a:gd name="T87" fmla="*/ 25 h 94"/>
                  <a:gd name="T88" fmla="*/ 130 w 130"/>
                  <a:gd name="T89" fmla="*/ 19 h 94"/>
                  <a:gd name="T90" fmla="*/ 128 w 130"/>
                  <a:gd name="T91" fmla="*/ 13 h 94"/>
                  <a:gd name="T92" fmla="*/ 125 w 130"/>
                  <a:gd name="T93" fmla="*/ 14 h 94"/>
                  <a:gd name="T94" fmla="*/ 122 w 130"/>
                  <a:gd name="T95" fmla="*/ 13 h 94"/>
                  <a:gd name="T96" fmla="*/ 118 w 130"/>
                  <a:gd name="T97" fmla="*/ 1 h 94"/>
                  <a:gd name="T98" fmla="*/ 118 w 130"/>
                  <a:gd name="T99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30" h="94">
                    <a:moveTo>
                      <a:pt x="118" y="0"/>
                    </a:moveTo>
                    <a:cubicBezTo>
                      <a:pt x="116" y="3"/>
                      <a:pt x="114" y="6"/>
                      <a:pt x="112" y="9"/>
                    </a:cubicBezTo>
                    <a:cubicBezTo>
                      <a:pt x="110" y="11"/>
                      <a:pt x="106" y="13"/>
                      <a:pt x="104" y="16"/>
                    </a:cubicBezTo>
                    <a:cubicBezTo>
                      <a:pt x="98" y="22"/>
                      <a:pt x="92" y="29"/>
                      <a:pt x="85" y="34"/>
                    </a:cubicBezTo>
                    <a:cubicBezTo>
                      <a:pt x="81" y="37"/>
                      <a:pt x="80" y="38"/>
                      <a:pt x="79" y="42"/>
                    </a:cubicBezTo>
                    <a:cubicBezTo>
                      <a:pt x="77" y="44"/>
                      <a:pt x="76" y="50"/>
                      <a:pt x="73" y="52"/>
                    </a:cubicBezTo>
                    <a:cubicBezTo>
                      <a:pt x="72" y="52"/>
                      <a:pt x="71" y="53"/>
                      <a:pt x="70" y="53"/>
                    </a:cubicBezTo>
                    <a:cubicBezTo>
                      <a:pt x="68" y="53"/>
                      <a:pt x="66" y="51"/>
                      <a:pt x="64" y="51"/>
                    </a:cubicBezTo>
                    <a:cubicBezTo>
                      <a:pt x="68" y="54"/>
                      <a:pt x="58" y="57"/>
                      <a:pt x="55" y="58"/>
                    </a:cubicBezTo>
                    <a:cubicBezTo>
                      <a:pt x="55" y="58"/>
                      <a:pt x="54" y="58"/>
                      <a:pt x="54" y="58"/>
                    </a:cubicBezTo>
                    <a:cubicBezTo>
                      <a:pt x="52" y="58"/>
                      <a:pt x="50" y="57"/>
                      <a:pt x="48" y="57"/>
                    </a:cubicBezTo>
                    <a:cubicBezTo>
                      <a:pt x="45" y="56"/>
                      <a:pt x="41" y="56"/>
                      <a:pt x="37" y="56"/>
                    </a:cubicBezTo>
                    <a:cubicBezTo>
                      <a:pt x="34" y="56"/>
                      <a:pt x="30" y="56"/>
                      <a:pt x="26" y="57"/>
                    </a:cubicBezTo>
                    <a:cubicBezTo>
                      <a:pt x="23" y="58"/>
                      <a:pt x="13" y="61"/>
                      <a:pt x="6" y="61"/>
                    </a:cubicBezTo>
                    <a:cubicBezTo>
                      <a:pt x="4" y="61"/>
                      <a:pt x="2" y="61"/>
                      <a:pt x="0" y="60"/>
                    </a:cubicBezTo>
                    <a:cubicBezTo>
                      <a:pt x="1" y="61"/>
                      <a:pt x="3" y="62"/>
                      <a:pt x="4" y="63"/>
                    </a:cubicBezTo>
                    <a:cubicBezTo>
                      <a:pt x="5" y="65"/>
                      <a:pt x="5" y="65"/>
                      <a:pt x="5" y="65"/>
                    </a:cubicBezTo>
                    <a:cubicBezTo>
                      <a:pt x="6" y="66"/>
                      <a:pt x="9" y="70"/>
                      <a:pt x="9" y="70"/>
                    </a:cubicBezTo>
                    <a:cubicBezTo>
                      <a:pt x="13" y="75"/>
                      <a:pt x="13" y="75"/>
                      <a:pt x="13" y="75"/>
                    </a:cubicBezTo>
                    <a:cubicBezTo>
                      <a:pt x="17" y="79"/>
                      <a:pt x="20" y="84"/>
                      <a:pt x="23" y="88"/>
                    </a:cubicBezTo>
                    <a:cubicBezTo>
                      <a:pt x="93" y="94"/>
                      <a:pt x="93" y="94"/>
                      <a:pt x="93" y="94"/>
                    </a:cubicBezTo>
                    <a:cubicBezTo>
                      <a:pt x="93" y="93"/>
                      <a:pt x="94" y="92"/>
                      <a:pt x="94" y="91"/>
                    </a:cubicBezTo>
                    <a:cubicBezTo>
                      <a:pt x="94" y="91"/>
                      <a:pt x="94" y="90"/>
                      <a:pt x="94" y="90"/>
                    </a:cubicBezTo>
                    <a:cubicBezTo>
                      <a:pt x="96" y="83"/>
                      <a:pt x="96" y="83"/>
                      <a:pt x="96" y="83"/>
                    </a:cubicBezTo>
                    <a:cubicBezTo>
                      <a:pt x="97" y="79"/>
                      <a:pt x="98" y="74"/>
                      <a:pt x="98" y="70"/>
                    </a:cubicBezTo>
                    <a:cubicBezTo>
                      <a:pt x="99" y="70"/>
                      <a:pt x="99" y="69"/>
                      <a:pt x="99" y="68"/>
                    </a:cubicBezTo>
                    <a:cubicBezTo>
                      <a:pt x="99" y="67"/>
                      <a:pt x="99" y="67"/>
                      <a:pt x="99" y="67"/>
                    </a:cubicBezTo>
                    <a:cubicBezTo>
                      <a:pt x="99" y="66"/>
                      <a:pt x="99" y="66"/>
                      <a:pt x="99" y="65"/>
                    </a:cubicBezTo>
                    <a:cubicBezTo>
                      <a:pt x="100" y="62"/>
                      <a:pt x="101" y="58"/>
                      <a:pt x="106" y="56"/>
                    </a:cubicBezTo>
                    <a:cubicBezTo>
                      <a:pt x="107" y="55"/>
                      <a:pt x="108" y="55"/>
                      <a:pt x="108" y="55"/>
                    </a:cubicBezTo>
                    <a:cubicBezTo>
                      <a:pt x="109" y="55"/>
                      <a:pt x="109" y="55"/>
                      <a:pt x="109" y="55"/>
                    </a:cubicBezTo>
                    <a:cubicBezTo>
                      <a:pt x="110" y="55"/>
                      <a:pt x="110" y="55"/>
                      <a:pt x="110" y="55"/>
                    </a:cubicBezTo>
                    <a:cubicBezTo>
                      <a:pt x="110" y="55"/>
                      <a:pt x="110" y="55"/>
                      <a:pt x="110" y="55"/>
                    </a:cubicBezTo>
                    <a:cubicBezTo>
                      <a:pt x="111" y="55"/>
                      <a:pt x="111" y="55"/>
                      <a:pt x="111" y="55"/>
                    </a:cubicBezTo>
                    <a:cubicBezTo>
                      <a:pt x="110" y="54"/>
                      <a:pt x="109" y="53"/>
                      <a:pt x="109" y="52"/>
                    </a:cubicBezTo>
                    <a:cubicBezTo>
                      <a:pt x="109" y="46"/>
                      <a:pt x="110" y="41"/>
                      <a:pt x="112" y="35"/>
                    </a:cubicBezTo>
                    <a:cubicBezTo>
                      <a:pt x="113" y="33"/>
                      <a:pt x="113" y="33"/>
                      <a:pt x="113" y="33"/>
                    </a:cubicBezTo>
                    <a:cubicBezTo>
                      <a:pt x="121" y="33"/>
                      <a:pt x="121" y="33"/>
                      <a:pt x="121" y="33"/>
                    </a:cubicBezTo>
                    <a:cubicBezTo>
                      <a:pt x="122" y="32"/>
                      <a:pt x="124" y="31"/>
                      <a:pt x="125" y="31"/>
                    </a:cubicBezTo>
                    <a:cubicBezTo>
                      <a:pt x="125" y="30"/>
                      <a:pt x="126" y="29"/>
                      <a:pt x="126" y="27"/>
                    </a:cubicBezTo>
                    <a:cubicBezTo>
                      <a:pt x="127" y="26"/>
                      <a:pt x="127" y="26"/>
                      <a:pt x="127" y="26"/>
                    </a:cubicBezTo>
                    <a:cubicBezTo>
                      <a:pt x="128" y="27"/>
                      <a:pt x="128" y="27"/>
                      <a:pt x="128" y="27"/>
                    </a:cubicBezTo>
                    <a:cubicBezTo>
                      <a:pt x="128" y="25"/>
                      <a:pt x="128" y="25"/>
                      <a:pt x="128" y="25"/>
                    </a:cubicBezTo>
                    <a:cubicBezTo>
                      <a:pt x="129" y="25"/>
                      <a:pt x="129" y="25"/>
                      <a:pt x="129" y="25"/>
                    </a:cubicBezTo>
                    <a:cubicBezTo>
                      <a:pt x="130" y="23"/>
                      <a:pt x="130" y="20"/>
                      <a:pt x="130" y="19"/>
                    </a:cubicBezTo>
                    <a:cubicBezTo>
                      <a:pt x="129" y="17"/>
                      <a:pt x="128" y="15"/>
                      <a:pt x="128" y="13"/>
                    </a:cubicBezTo>
                    <a:cubicBezTo>
                      <a:pt x="127" y="13"/>
                      <a:pt x="126" y="14"/>
                      <a:pt x="125" y="14"/>
                    </a:cubicBezTo>
                    <a:cubicBezTo>
                      <a:pt x="124" y="14"/>
                      <a:pt x="123" y="13"/>
                      <a:pt x="122" y="13"/>
                    </a:cubicBezTo>
                    <a:cubicBezTo>
                      <a:pt x="119" y="11"/>
                      <a:pt x="119" y="6"/>
                      <a:pt x="118" y="1"/>
                    </a:cubicBezTo>
                    <a:cubicBezTo>
                      <a:pt x="118" y="0"/>
                      <a:pt x="118" y="0"/>
                      <a:pt x="11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7" name="Freeform 358">
                <a:extLst>
                  <a:ext uri="{FF2B5EF4-FFF2-40B4-BE49-F238E27FC236}">
                    <a16:creationId xmlns:a16="http://schemas.microsoft.com/office/drawing/2014/main" id="{97E1FF83-38D8-304D-85D0-0203864BFF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69730" y="5933037"/>
                <a:ext cx="1868353" cy="924964"/>
              </a:xfrm>
              <a:custGeom>
                <a:avLst/>
                <a:gdLst>
                  <a:gd name="T0" fmla="*/ 117 w 588"/>
                  <a:gd name="T1" fmla="*/ 6 h 291"/>
                  <a:gd name="T2" fmla="*/ 80 w 588"/>
                  <a:gd name="T3" fmla="*/ 17 h 291"/>
                  <a:gd name="T4" fmla="*/ 97 w 588"/>
                  <a:gd name="T5" fmla="*/ 39 h 291"/>
                  <a:gd name="T6" fmla="*/ 100 w 588"/>
                  <a:gd name="T7" fmla="*/ 43 h 291"/>
                  <a:gd name="T8" fmla="*/ 87 w 588"/>
                  <a:gd name="T9" fmla="*/ 66 h 291"/>
                  <a:gd name="T10" fmla="*/ 74 w 588"/>
                  <a:gd name="T11" fmla="*/ 69 h 291"/>
                  <a:gd name="T12" fmla="*/ 67 w 588"/>
                  <a:gd name="T13" fmla="*/ 70 h 291"/>
                  <a:gd name="T14" fmla="*/ 53 w 588"/>
                  <a:gd name="T15" fmla="*/ 84 h 291"/>
                  <a:gd name="T16" fmla="*/ 36 w 588"/>
                  <a:gd name="T17" fmla="*/ 90 h 291"/>
                  <a:gd name="T18" fmla="*/ 16 w 588"/>
                  <a:gd name="T19" fmla="*/ 87 h 291"/>
                  <a:gd name="T20" fmla="*/ 13 w 588"/>
                  <a:gd name="T21" fmla="*/ 88 h 291"/>
                  <a:gd name="T22" fmla="*/ 3 w 588"/>
                  <a:gd name="T23" fmla="*/ 124 h 291"/>
                  <a:gd name="T24" fmla="*/ 5 w 588"/>
                  <a:gd name="T25" fmla="*/ 121 h 291"/>
                  <a:gd name="T26" fmla="*/ 9 w 588"/>
                  <a:gd name="T27" fmla="*/ 122 h 291"/>
                  <a:gd name="T28" fmla="*/ 14 w 588"/>
                  <a:gd name="T29" fmla="*/ 121 h 291"/>
                  <a:gd name="T30" fmla="*/ 39 w 588"/>
                  <a:gd name="T31" fmla="*/ 155 h 291"/>
                  <a:gd name="T32" fmla="*/ 67 w 588"/>
                  <a:gd name="T33" fmla="*/ 198 h 291"/>
                  <a:gd name="T34" fmla="*/ 86 w 588"/>
                  <a:gd name="T35" fmla="*/ 236 h 291"/>
                  <a:gd name="T36" fmla="*/ 113 w 588"/>
                  <a:gd name="T37" fmla="*/ 255 h 291"/>
                  <a:gd name="T38" fmla="*/ 130 w 588"/>
                  <a:gd name="T39" fmla="*/ 291 h 291"/>
                  <a:gd name="T40" fmla="*/ 585 w 588"/>
                  <a:gd name="T41" fmla="*/ 288 h 291"/>
                  <a:gd name="T42" fmla="*/ 499 w 588"/>
                  <a:gd name="T43" fmla="*/ 266 h 291"/>
                  <a:gd name="T44" fmla="*/ 482 w 588"/>
                  <a:gd name="T45" fmla="*/ 242 h 291"/>
                  <a:gd name="T46" fmla="*/ 478 w 588"/>
                  <a:gd name="T47" fmla="*/ 234 h 291"/>
                  <a:gd name="T48" fmla="*/ 482 w 588"/>
                  <a:gd name="T49" fmla="*/ 227 h 291"/>
                  <a:gd name="T50" fmla="*/ 478 w 588"/>
                  <a:gd name="T51" fmla="*/ 228 h 291"/>
                  <a:gd name="T52" fmla="*/ 472 w 588"/>
                  <a:gd name="T53" fmla="*/ 228 h 291"/>
                  <a:gd name="T54" fmla="*/ 469 w 588"/>
                  <a:gd name="T55" fmla="*/ 229 h 291"/>
                  <a:gd name="T56" fmla="*/ 468 w 588"/>
                  <a:gd name="T57" fmla="*/ 228 h 291"/>
                  <a:gd name="T58" fmla="*/ 463 w 588"/>
                  <a:gd name="T59" fmla="*/ 222 h 291"/>
                  <a:gd name="T60" fmla="*/ 440 w 588"/>
                  <a:gd name="T61" fmla="*/ 181 h 291"/>
                  <a:gd name="T62" fmla="*/ 446 w 588"/>
                  <a:gd name="T63" fmla="*/ 174 h 291"/>
                  <a:gd name="T64" fmla="*/ 445 w 588"/>
                  <a:gd name="T65" fmla="*/ 166 h 291"/>
                  <a:gd name="T66" fmla="*/ 426 w 588"/>
                  <a:gd name="T67" fmla="*/ 150 h 291"/>
                  <a:gd name="T68" fmla="*/ 415 w 588"/>
                  <a:gd name="T69" fmla="*/ 142 h 291"/>
                  <a:gd name="T70" fmla="*/ 417 w 588"/>
                  <a:gd name="T71" fmla="*/ 139 h 291"/>
                  <a:gd name="T72" fmla="*/ 412 w 588"/>
                  <a:gd name="T73" fmla="*/ 137 h 291"/>
                  <a:gd name="T74" fmla="*/ 397 w 588"/>
                  <a:gd name="T75" fmla="*/ 111 h 291"/>
                  <a:gd name="T76" fmla="*/ 394 w 588"/>
                  <a:gd name="T77" fmla="*/ 111 h 291"/>
                  <a:gd name="T78" fmla="*/ 389 w 588"/>
                  <a:gd name="T79" fmla="*/ 112 h 291"/>
                  <a:gd name="T80" fmla="*/ 369 w 588"/>
                  <a:gd name="T81" fmla="*/ 106 h 291"/>
                  <a:gd name="T82" fmla="*/ 368 w 588"/>
                  <a:gd name="T83" fmla="*/ 104 h 291"/>
                  <a:gd name="T84" fmla="*/ 368 w 588"/>
                  <a:gd name="T85" fmla="*/ 101 h 291"/>
                  <a:gd name="T86" fmla="*/ 367 w 588"/>
                  <a:gd name="T87" fmla="*/ 100 h 291"/>
                  <a:gd name="T88" fmla="*/ 342 w 588"/>
                  <a:gd name="T89" fmla="*/ 94 h 291"/>
                  <a:gd name="T90" fmla="*/ 338 w 588"/>
                  <a:gd name="T91" fmla="*/ 96 h 291"/>
                  <a:gd name="T92" fmla="*/ 333 w 588"/>
                  <a:gd name="T93" fmla="*/ 95 h 291"/>
                  <a:gd name="T94" fmla="*/ 274 w 588"/>
                  <a:gd name="T95" fmla="*/ 79 h 291"/>
                  <a:gd name="T96" fmla="*/ 232 w 588"/>
                  <a:gd name="T97" fmla="*/ 47 h 291"/>
                  <a:gd name="T98" fmla="*/ 199 w 588"/>
                  <a:gd name="T99" fmla="*/ 24 h 291"/>
                  <a:gd name="T100" fmla="*/ 167 w 588"/>
                  <a:gd name="T101" fmla="*/ 5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588" h="291">
                    <a:moveTo>
                      <a:pt x="133" y="0"/>
                    </a:moveTo>
                    <a:cubicBezTo>
                      <a:pt x="131" y="0"/>
                      <a:pt x="131" y="0"/>
                      <a:pt x="131" y="0"/>
                    </a:cubicBezTo>
                    <a:cubicBezTo>
                      <a:pt x="127" y="3"/>
                      <a:pt x="122" y="4"/>
                      <a:pt x="117" y="6"/>
                    </a:cubicBezTo>
                    <a:cubicBezTo>
                      <a:pt x="115" y="6"/>
                      <a:pt x="115" y="6"/>
                      <a:pt x="115" y="6"/>
                    </a:cubicBezTo>
                    <a:cubicBezTo>
                      <a:pt x="113" y="7"/>
                      <a:pt x="111" y="7"/>
                      <a:pt x="109" y="8"/>
                    </a:cubicBezTo>
                    <a:cubicBezTo>
                      <a:pt x="100" y="11"/>
                      <a:pt x="90" y="14"/>
                      <a:pt x="80" y="17"/>
                    </a:cubicBezTo>
                    <a:cubicBezTo>
                      <a:pt x="77" y="18"/>
                      <a:pt x="77" y="18"/>
                      <a:pt x="77" y="18"/>
                    </a:cubicBezTo>
                    <a:cubicBezTo>
                      <a:pt x="83" y="24"/>
                      <a:pt x="89" y="30"/>
                      <a:pt x="95" y="37"/>
                    </a:cubicBezTo>
                    <a:cubicBezTo>
                      <a:pt x="95" y="38"/>
                      <a:pt x="96" y="38"/>
                      <a:pt x="97" y="39"/>
                    </a:cubicBezTo>
                    <a:cubicBezTo>
                      <a:pt x="97" y="39"/>
                      <a:pt x="97" y="39"/>
                      <a:pt x="97" y="39"/>
                    </a:cubicBezTo>
                    <a:cubicBezTo>
                      <a:pt x="98" y="40"/>
                      <a:pt x="98" y="41"/>
                      <a:pt x="99" y="41"/>
                    </a:cubicBezTo>
                    <a:cubicBezTo>
                      <a:pt x="99" y="42"/>
                      <a:pt x="100" y="42"/>
                      <a:pt x="100" y="43"/>
                    </a:cubicBezTo>
                    <a:cubicBezTo>
                      <a:pt x="102" y="44"/>
                      <a:pt x="102" y="45"/>
                      <a:pt x="102" y="47"/>
                    </a:cubicBezTo>
                    <a:cubicBezTo>
                      <a:pt x="103" y="48"/>
                      <a:pt x="103" y="51"/>
                      <a:pt x="89" y="63"/>
                    </a:cubicBezTo>
                    <a:cubicBezTo>
                      <a:pt x="88" y="64"/>
                      <a:pt x="88" y="65"/>
                      <a:pt x="87" y="66"/>
                    </a:cubicBezTo>
                    <a:cubicBezTo>
                      <a:pt x="84" y="67"/>
                      <a:pt x="81" y="68"/>
                      <a:pt x="78" y="68"/>
                    </a:cubicBezTo>
                    <a:cubicBezTo>
                      <a:pt x="77" y="68"/>
                      <a:pt x="77" y="68"/>
                      <a:pt x="77" y="68"/>
                    </a:cubicBezTo>
                    <a:cubicBezTo>
                      <a:pt x="76" y="68"/>
                      <a:pt x="75" y="68"/>
                      <a:pt x="74" y="69"/>
                    </a:cubicBezTo>
                    <a:cubicBezTo>
                      <a:pt x="73" y="69"/>
                      <a:pt x="73" y="69"/>
                      <a:pt x="72" y="69"/>
                    </a:cubicBezTo>
                    <a:cubicBezTo>
                      <a:pt x="70" y="69"/>
                      <a:pt x="70" y="69"/>
                      <a:pt x="70" y="69"/>
                    </a:cubicBezTo>
                    <a:cubicBezTo>
                      <a:pt x="69" y="69"/>
                      <a:pt x="68" y="70"/>
                      <a:pt x="67" y="70"/>
                    </a:cubicBezTo>
                    <a:cubicBezTo>
                      <a:pt x="64" y="71"/>
                      <a:pt x="62" y="74"/>
                      <a:pt x="59" y="77"/>
                    </a:cubicBezTo>
                    <a:cubicBezTo>
                      <a:pt x="59" y="78"/>
                      <a:pt x="58" y="79"/>
                      <a:pt x="57" y="80"/>
                    </a:cubicBezTo>
                    <a:cubicBezTo>
                      <a:pt x="53" y="84"/>
                      <a:pt x="53" y="84"/>
                      <a:pt x="53" y="84"/>
                    </a:cubicBezTo>
                    <a:cubicBezTo>
                      <a:pt x="50" y="88"/>
                      <a:pt x="48" y="90"/>
                      <a:pt x="46" y="91"/>
                    </a:cubicBezTo>
                    <a:cubicBezTo>
                      <a:pt x="46" y="91"/>
                      <a:pt x="45" y="92"/>
                      <a:pt x="44" y="92"/>
                    </a:cubicBezTo>
                    <a:cubicBezTo>
                      <a:pt x="42" y="92"/>
                      <a:pt x="39" y="91"/>
                      <a:pt x="36" y="90"/>
                    </a:cubicBezTo>
                    <a:cubicBezTo>
                      <a:pt x="35" y="90"/>
                      <a:pt x="35" y="90"/>
                      <a:pt x="35" y="90"/>
                    </a:cubicBezTo>
                    <a:cubicBezTo>
                      <a:pt x="35" y="90"/>
                      <a:pt x="34" y="90"/>
                      <a:pt x="34" y="90"/>
                    </a:cubicBezTo>
                    <a:cubicBezTo>
                      <a:pt x="16" y="87"/>
                      <a:pt x="16" y="87"/>
                      <a:pt x="16" y="87"/>
                    </a:cubicBezTo>
                    <a:cubicBezTo>
                      <a:pt x="16" y="87"/>
                      <a:pt x="15" y="87"/>
                      <a:pt x="15" y="87"/>
                    </a:cubicBezTo>
                    <a:cubicBezTo>
                      <a:pt x="15" y="87"/>
                      <a:pt x="14" y="87"/>
                      <a:pt x="14" y="87"/>
                    </a:cubicBezTo>
                    <a:cubicBezTo>
                      <a:pt x="13" y="88"/>
                      <a:pt x="13" y="88"/>
                      <a:pt x="13" y="88"/>
                    </a:cubicBezTo>
                    <a:cubicBezTo>
                      <a:pt x="12" y="88"/>
                      <a:pt x="12" y="88"/>
                      <a:pt x="12" y="88"/>
                    </a:cubicBezTo>
                    <a:cubicBezTo>
                      <a:pt x="10" y="96"/>
                      <a:pt x="8" y="103"/>
                      <a:pt x="5" y="111"/>
                    </a:cubicBezTo>
                    <a:cubicBezTo>
                      <a:pt x="5" y="113"/>
                      <a:pt x="0" y="124"/>
                      <a:pt x="3" y="124"/>
                    </a:cubicBezTo>
                    <a:cubicBezTo>
                      <a:pt x="3" y="124"/>
                      <a:pt x="3" y="124"/>
                      <a:pt x="3" y="124"/>
                    </a:cubicBezTo>
                    <a:cubicBezTo>
                      <a:pt x="4" y="124"/>
                      <a:pt x="4" y="122"/>
                      <a:pt x="4" y="122"/>
                    </a:cubicBezTo>
                    <a:cubicBezTo>
                      <a:pt x="5" y="121"/>
                      <a:pt x="5" y="121"/>
                      <a:pt x="5" y="121"/>
                    </a:cubicBezTo>
                    <a:cubicBezTo>
                      <a:pt x="6" y="121"/>
                      <a:pt x="6" y="122"/>
                      <a:pt x="7" y="122"/>
                    </a:cubicBezTo>
                    <a:cubicBezTo>
                      <a:pt x="7" y="122"/>
                      <a:pt x="8" y="122"/>
                      <a:pt x="8" y="122"/>
                    </a:cubicBezTo>
                    <a:cubicBezTo>
                      <a:pt x="8" y="122"/>
                      <a:pt x="9" y="122"/>
                      <a:pt x="9" y="122"/>
                    </a:cubicBezTo>
                    <a:cubicBezTo>
                      <a:pt x="9" y="122"/>
                      <a:pt x="10" y="122"/>
                      <a:pt x="10" y="122"/>
                    </a:cubicBezTo>
                    <a:cubicBezTo>
                      <a:pt x="11" y="122"/>
                      <a:pt x="11" y="122"/>
                      <a:pt x="12" y="122"/>
                    </a:cubicBezTo>
                    <a:cubicBezTo>
                      <a:pt x="12" y="122"/>
                      <a:pt x="13" y="121"/>
                      <a:pt x="14" y="121"/>
                    </a:cubicBezTo>
                    <a:cubicBezTo>
                      <a:pt x="14" y="121"/>
                      <a:pt x="14" y="121"/>
                      <a:pt x="14" y="121"/>
                    </a:cubicBezTo>
                    <a:cubicBezTo>
                      <a:pt x="16" y="121"/>
                      <a:pt x="18" y="123"/>
                      <a:pt x="20" y="125"/>
                    </a:cubicBezTo>
                    <a:cubicBezTo>
                      <a:pt x="27" y="135"/>
                      <a:pt x="32" y="146"/>
                      <a:pt x="39" y="155"/>
                    </a:cubicBezTo>
                    <a:cubicBezTo>
                      <a:pt x="47" y="165"/>
                      <a:pt x="51" y="179"/>
                      <a:pt x="61" y="185"/>
                    </a:cubicBezTo>
                    <a:cubicBezTo>
                      <a:pt x="63" y="186"/>
                      <a:pt x="62" y="187"/>
                      <a:pt x="62" y="189"/>
                    </a:cubicBezTo>
                    <a:cubicBezTo>
                      <a:pt x="62" y="193"/>
                      <a:pt x="64" y="195"/>
                      <a:pt x="67" y="198"/>
                    </a:cubicBezTo>
                    <a:cubicBezTo>
                      <a:pt x="71" y="202"/>
                      <a:pt x="76" y="208"/>
                      <a:pt x="78" y="213"/>
                    </a:cubicBezTo>
                    <a:cubicBezTo>
                      <a:pt x="79" y="216"/>
                      <a:pt x="79" y="221"/>
                      <a:pt x="80" y="224"/>
                    </a:cubicBezTo>
                    <a:cubicBezTo>
                      <a:pt x="81" y="229"/>
                      <a:pt x="83" y="232"/>
                      <a:pt x="86" y="236"/>
                    </a:cubicBezTo>
                    <a:cubicBezTo>
                      <a:pt x="88" y="240"/>
                      <a:pt x="91" y="239"/>
                      <a:pt x="95" y="240"/>
                    </a:cubicBezTo>
                    <a:cubicBezTo>
                      <a:pt x="100" y="240"/>
                      <a:pt x="105" y="247"/>
                      <a:pt x="109" y="250"/>
                    </a:cubicBezTo>
                    <a:cubicBezTo>
                      <a:pt x="111" y="252"/>
                      <a:pt x="111" y="253"/>
                      <a:pt x="113" y="255"/>
                    </a:cubicBezTo>
                    <a:cubicBezTo>
                      <a:pt x="116" y="261"/>
                      <a:pt x="120" y="266"/>
                      <a:pt x="122" y="273"/>
                    </a:cubicBezTo>
                    <a:cubicBezTo>
                      <a:pt x="125" y="279"/>
                      <a:pt x="127" y="284"/>
                      <a:pt x="130" y="290"/>
                    </a:cubicBezTo>
                    <a:cubicBezTo>
                      <a:pt x="130" y="290"/>
                      <a:pt x="130" y="291"/>
                      <a:pt x="130" y="291"/>
                    </a:cubicBezTo>
                    <a:cubicBezTo>
                      <a:pt x="588" y="291"/>
                      <a:pt x="588" y="291"/>
                      <a:pt x="588" y="291"/>
                    </a:cubicBezTo>
                    <a:cubicBezTo>
                      <a:pt x="587" y="290"/>
                      <a:pt x="587" y="289"/>
                      <a:pt x="586" y="289"/>
                    </a:cubicBezTo>
                    <a:cubicBezTo>
                      <a:pt x="585" y="288"/>
                      <a:pt x="585" y="288"/>
                      <a:pt x="585" y="288"/>
                    </a:cubicBezTo>
                    <a:cubicBezTo>
                      <a:pt x="513" y="281"/>
                      <a:pt x="513" y="281"/>
                      <a:pt x="513" y="281"/>
                    </a:cubicBezTo>
                    <a:cubicBezTo>
                      <a:pt x="512" y="281"/>
                      <a:pt x="511" y="280"/>
                      <a:pt x="510" y="280"/>
                    </a:cubicBezTo>
                    <a:cubicBezTo>
                      <a:pt x="506" y="275"/>
                      <a:pt x="503" y="270"/>
                      <a:pt x="499" y="266"/>
                    </a:cubicBezTo>
                    <a:cubicBezTo>
                      <a:pt x="492" y="257"/>
                      <a:pt x="492" y="257"/>
                      <a:pt x="492" y="257"/>
                    </a:cubicBezTo>
                    <a:cubicBezTo>
                      <a:pt x="491" y="255"/>
                      <a:pt x="491" y="255"/>
                      <a:pt x="491" y="255"/>
                    </a:cubicBezTo>
                    <a:cubicBezTo>
                      <a:pt x="487" y="251"/>
                      <a:pt x="483" y="247"/>
                      <a:pt x="482" y="242"/>
                    </a:cubicBezTo>
                    <a:cubicBezTo>
                      <a:pt x="481" y="238"/>
                      <a:pt x="481" y="238"/>
                      <a:pt x="481" y="238"/>
                    </a:cubicBezTo>
                    <a:cubicBezTo>
                      <a:pt x="480" y="238"/>
                      <a:pt x="478" y="238"/>
                      <a:pt x="477" y="237"/>
                    </a:cubicBezTo>
                    <a:cubicBezTo>
                      <a:pt x="476" y="237"/>
                      <a:pt x="477" y="234"/>
                      <a:pt x="478" y="234"/>
                    </a:cubicBezTo>
                    <a:cubicBezTo>
                      <a:pt x="479" y="232"/>
                      <a:pt x="481" y="231"/>
                      <a:pt x="481" y="230"/>
                    </a:cubicBezTo>
                    <a:cubicBezTo>
                      <a:pt x="482" y="230"/>
                      <a:pt x="482" y="230"/>
                      <a:pt x="482" y="230"/>
                    </a:cubicBezTo>
                    <a:cubicBezTo>
                      <a:pt x="482" y="227"/>
                      <a:pt x="482" y="227"/>
                      <a:pt x="482" y="227"/>
                    </a:cubicBezTo>
                    <a:cubicBezTo>
                      <a:pt x="482" y="227"/>
                      <a:pt x="482" y="227"/>
                      <a:pt x="482" y="227"/>
                    </a:cubicBezTo>
                    <a:cubicBezTo>
                      <a:pt x="480" y="228"/>
                      <a:pt x="479" y="228"/>
                      <a:pt x="479" y="228"/>
                    </a:cubicBezTo>
                    <a:cubicBezTo>
                      <a:pt x="479" y="228"/>
                      <a:pt x="478" y="228"/>
                      <a:pt x="478" y="228"/>
                    </a:cubicBezTo>
                    <a:cubicBezTo>
                      <a:pt x="478" y="228"/>
                      <a:pt x="477" y="228"/>
                      <a:pt x="476" y="228"/>
                    </a:cubicBezTo>
                    <a:cubicBezTo>
                      <a:pt x="476" y="228"/>
                      <a:pt x="476" y="228"/>
                      <a:pt x="476" y="228"/>
                    </a:cubicBezTo>
                    <a:cubicBezTo>
                      <a:pt x="475" y="228"/>
                      <a:pt x="473" y="228"/>
                      <a:pt x="472" y="228"/>
                    </a:cubicBezTo>
                    <a:cubicBezTo>
                      <a:pt x="471" y="228"/>
                      <a:pt x="471" y="228"/>
                      <a:pt x="470" y="229"/>
                    </a:cubicBezTo>
                    <a:cubicBezTo>
                      <a:pt x="469" y="229"/>
                      <a:pt x="469" y="229"/>
                      <a:pt x="469" y="229"/>
                    </a:cubicBezTo>
                    <a:cubicBezTo>
                      <a:pt x="469" y="229"/>
                      <a:pt x="469" y="229"/>
                      <a:pt x="469" y="229"/>
                    </a:cubicBezTo>
                    <a:cubicBezTo>
                      <a:pt x="469" y="229"/>
                      <a:pt x="469" y="229"/>
                      <a:pt x="469" y="229"/>
                    </a:cubicBezTo>
                    <a:cubicBezTo>
                      <a:pt x="468" y="229"/>
                      <a:pt x="468" y="229"/>
                      <a:pt x="468" y="229"/>
                    </a:cubicBezTo>
                    <a:cubicBezTo>
                      <a:pt x="468" y="228"/>
                      <a:pt x="468" y="228"/>
                      <a:pt x="468" y="228"/>
                    </a:cubicBezTo>
                    <a:cubicBezTo>
                      <a:pt x="466" y="228"/>
                      <a:pt x="465" y="226"/>
                      <a:pt x="464" y="224"/>
                    </a:cubicBezTo>
                    <a:cubicBezTo>
                      <a:pt x="463" y="222"/>
                      <a:pt x="463" y="222"/>
                      <a:pt x="463" y="222"/>
                    </a:cubicBezTo>
                    <a:cubicBezTo>
                      <a:pt x="463" y="222"/>
                      <a:pt x="463" y="222"/>
                      <a:pt x="463" y="222"/>
                    </a:cubicBezTo>
                    <a:cubicBezTo>
                      <a:pt x="459" y="216"/>
                      <a:pt x="455" y="210"/>
                      <a:pt x="451" y="204"/>
                    </a:cubicBezTo>
                    <a:cubicBezTo>
                      <a:pt x="448" y="198"/>
                      <a:pt x="442" y="192"/>
                      <a:pt x="440" y="186"/>
                    </a:cubicBezTo>
                    <a:cubicBezTo>
                      <a:pt x="440" y="185"/>
                      <a:pt x="439" y="182"/>
                      <a:pt x="440" y="181"/>
                    </a:cubicBezTo>
                    <a:cubicBezTo>
                      <a:pt x="441" y="181"/>
                      <a:pt x="441" y="180"/>
                      <a:pt x="441" y="180"/>
                    </a:cubicBezTo>
                    <a:cubicBezTo>
                      <a:pt x="442" y="180"/>
                      <a:pt x="443" y="183"/>
                      <a:pt x="444" y="185"/>
                    </a:cubicBezTo>
                    <a:cubicBezTo>
                      <a:pt x="445" y="182"/>
                      <a:pt x="447" y="176"/>
                      <a:pt x="446" y="174"/>
                    </a:cubicBezTo>
                    <a:cubicBezTo>
                      <a:pt x="444" y="170"/>
                      <a:pt x="438" y="169"/>
                      <a:pt x="440" y="164"/>
                    </a:cubicBezTo>
                    <a:cubicBezTo>
                      <a:pt x="441" y="165"/>
                      <a:pt x="442" y="166"/>
                      <a:pt x="444" y="166"/>
                    </a:cubicBezTo>
                    <a:cubicBezTo>
                      <a:pt x="444" y="166"/>
                      <a:pt x="444" y="166"/>
                      <a:pt x="445" y="166"/>
                    </a:cubicBezTo>
                    <a:cubicBezTo>
                      <a:pt x="442" y="164"/>
                      <a:pt x="441" y="161"/>
                      <a:pt x="438" y="160"/>
                    </a:cubicBezTo>
                    <a:cubicBezTo>
                      <a:pt x="437" y="159"/>
                      <a:pt x="435" y="159"/>
                      <a:pt x="434" y="158"/>
                    </a:cubicBezTo>
                    <a:cubicBezTo>
                      <a:pt x="431" y="156"/>
                      <a:pt x="430" y="150"/>
                      <a:pt x="426" y="150"/>
                    </a:cubicBezTo>
                    <a:cubicBezTo>
                      <a:pt x="426" y="150"/>
                      <a:pt x="426" y="150"/>
                      <a:pt x="426" y="150"/>
                    </a:cubicBezTo>
                    <a:cubicBezTo>
                      <a:pt x="426" y="150"/>
                      <a:pt x="426" y="151"/>
                      <a:pt x="426" y="151"/>
                    </a:cubicBezTo>
                    <a:cubicBezTo>
                      <a:pt x="422" y="151"/>
                      <a:pt x="420" y="144"/>
                      <a:pt x="415" y="142"/>
                    </a:cubicBezTo>
                    <a:cubicBezTo>
                      <a:pt x="417" y="142"/>
                      <a:pt x="418" y="141"/>
                      <a:pt x="420" y="140"/>
                    </a:cubicBezTo>
                    <a:cubicBezTo>
                      <a:pt x="419" y="139"/>
                      <a:pt x="418" y="139"/>
                      <a:pt x="417" y="139"/>
                    </a:cubicBezTo>
                    <a:cubicBezTo>
                      <a:pt x="417" y="139"/>
                      <a:pt x="417" y="139"/>
                      <a:pt x="417" y="139"/>
                    </a:cubicBezTo>
                    <a:cubicBezTo>
                      <a:pt x="416" y="139"/>
                      <a:pt x="416" y="139"/>
                      <a:pt x="416" y="139"/>
                    </a:cubicBezTo>
                    <a:cubicBezTo>
                      <a:pt x="415" y="139"/>
                      <a:pt x="415" y="139"/>
                      <a:pt x="414" y="139"/>
                    </a:cubicBezTo>
                    <a:cubicBezTo>
                      <a:pt x="413" y="138"/>
                      <a:pt x="412" y="137"/>
                      <a:pt x="412" y="137"/>
                    </a:cubicBezTo>
                    <a:cubicBezTo>
                      <a:pt x="409" y="136"/>
                      <a:pt x="408" y="137"/>
                      <a:pt x="406" y="134"/>
                    </a:cubicBezTo>
                    <a:cubicBezTo>
                      <a:pt x="404" y="132"/>
                      <a:pt x="404" y="127"/>
                      <a:pt x="402" y="124"/>
                    </a:cubicBezTo>
                    <a:cubicBezTo>
                      <a:pt x="401" y="120"/>
                      <a:pt x="399" y="116"/>
                      <a:pt x="397" y="111"/>
                    </a:cubicBezTo>
                    <a:cubicBezTo>
                      <a:pt x="396" y="112"/>
                      <a:pt x="396" y="112"/>
                      <a:pt x="396" y="112"/>
                    </a:cubicBezTo>
                    <a:cubicBezTo>
                      <a:pt x="395" y="112"/>
                      <a:pt x="395" y="112"/>
                      <a:pt x="395" y="112"/>
                    </a:cubicBezTo>
                    <a:cubicBezTo>
                      <a:pt x="394" y="111"/>
                      <a:pt x="394" y="111"/>
                      <a:pt x="394" y="111"/>
                    </a:cubicBezTo>
                    <a:cubicBezTo>
                      <a:pt x="393" y="112"/>
                      <a:pt x="393" y="112"/>
                      <a:pt x="393" y="112"/>
                    </a:cubicBezTo>
                    <a:cubicBezTo>
                      <a:pt x="392" y="112"/>
                      <a:pt x="391" y="112"/>
                      <a:pt x="390" y="112"/>
                    </a:cubicBezTo>
                    <a:cubicBezTo>
                      <a:pt x="389" y="112"/>
                      <a:pt x="389" y="112"/>
                      <a:pt x="389" y="112"/>
                    </a:cubicBezTo>
                    <a:cubicBezTo>
                      <a:pt x="387" y="112"/>
                      <a:pt x="385" y="112"/>
                      <a:pt x="383" y="112"/>
                    </a:cubicBezTo>
                    <a:cubicBezTo>
                      <a:pt x="379" y="112"/>
                      <a:pt x="376" y="112"/>
                      <a:pt x="374" y="111"/>
                    </a:cubicBezTo>
                    <a:cubicBezTo>
                      <a:pt x="372" y="110"/>
                      <a:pt x="370" y="108"/>
                      <a:pt x="369" y="106"/>
                    </a:cubicBezTo>
                    <a:cubicBezTo>
                      <a:pt x="368" y="105"/>
                      <a:pt x="368" y="105"/>
                      <a:pt x="368" y="104"/>
                    </a:cubicBezTo>
                    <a:cubicBezTo>
                      <a:pt x="368" y="104"/>
                      <a:pt x="368" y="104"/>
                      <a:pt x="368" y="104"/>
                    </a:cubicBezTo>
                    <a:cubicBezTo>
                      <a:pt x="368" y="104"/>
                      <a:pt x="368" y="104"/>
                      <a:pt x="368" y="104"/>
                    </a:cubicBezTo>
                    <a:cubicBezTo>
                      <a:pt x="368" y="103"/>
                      <a:pt x="368" y="103"/>
                      <a:pt x="368" y="103"/>
                    </a:cubicBezTo>
                    <a:cubicBezTo>
                      <a:pt x="368" y="103"/>
                      <a:pt x="368" y="103"/>
                      <a:pt x="368" y="103"/>
                    </a:cubicBezTo>
                    <a:cubicBezTo>
                      <a:pt x="368" y="102"/>
                      <a:pt x="368" y="102"/>
                      <a:pt x="368" y="101"/>
                    </a:cubicBezTo>
                    <a:cubicBezTo>
                      <a:pt x="367" y="101"/>
                      <a:pt x="367" y="101"/>
                      <a:pt x="367" y="101"/>
                    </a:cubicBezTo>
                    <a:cubicBezTo>
                      <a:pt x="367" y="101"/>
                      <a:pt x="367" y="100"/>
                      <a:pt x="367" y="100"/>
                    </a:cubicBezTo>
                    <a:cubicBezTo>
                      <a:pt x="367" y="100"/>
                      <a:pt x="367" y="100"/>
                      <a:pt x="367" y="100"/>
                    </a:cubicBezTo>
                    <a:cubicBezTo>
                      <a:pt x="343" y="94"/>
                      <a:pt x="343" y="94"/>
                      <a:pt x="343" y="94"/>
                    </a:cubicBezTo>
                    <a:cubicBezTo>
                      <a:pt x="343" y="94"/>
                      <a:pt x="343" y="94"/>
                      <a:pt x="343" y="94"/>
                    </a:cubicBezTo>
                    <a:cubicBezTo>
                      <a:pt x="342" y="94"/>
                      <a:pt x="342" y="94"/>
                      <a:pt x="342" y="94"/>
                    </a:cubicBezTo>
                    <a:cubicBezTo>
                      <a:pt x="341" y="95"/>
                      <a:pt x="341" y="95"/>
                      <a:pt x="341" y="95"/>
                    </a:cubicBezTo>
                    <a:cubicBezTo>
                      <a:pt x="341" y="95"/>
                      <a:pt x="340" y="95"/>
                      <a:pt x="339" y="95"/>
                    </a:cubicBezTo>
                    <a:cubicBezTo>
                      <a:pt x="338" y="96"/>
                      <a:pt x="338" y="96"/>
                      <a:pt x="338" y="96"/>
                    </a:cubicBezTo>
                    <a:cubicBezTo>
                      <a:pt x="337" y="96"/>
                      <a:pt x="336" y="95"/>
                      <a:pt x="335" y="95"/>
                    </a:cubicBezTo>
                    <a:cubicBezTo>
                      <a:pt x="334" y="95"/>
                      <a:pt x="334" y="95"/>
                      <a:pt x="334" y="95"/>
                    </a:cubicBezTo>
                    <a:cubicBezTo>
                      <a:pt x="333" y="95"/>
                      <a:pt x="333" y="95"/>
                      <a:pt x="333" y="95"/>
                    </a:cubicBezTo>
                    <a:cubicBezTo>
                      <a:pt x="294" y="91"/>
                      <a:pt x="294" y="91"/>
                      <a:pt x="294" y="91"/>
                    </a:cubicBezTo>
                    <a:cubicBezTo>
                      <a:pt x="292" y="91"/>
                      <a:pt x="289" y="91"/>
                      <a:pt x="287" y="89"/>
                    </a:cubicBezTo>
                    <a:cubicBezTo>
                      <a:pt x="282" y="86"/>
                      <a:pt x="278" y="83"/>
                      <a:pt x="274" y="79"/>
                    </a:cubicBezTo>
                    <a:cubicBezTo>
                      <a:pt x="270" y="76"/>
                      <a:pt x="266" y="74"/>
                      <a:pt x="263" y="71"/>
                    </a:cubicBezTo>
                    <a:cubicBezTo>
                      <a:pt x="244" y="56"/>
                      <a:pt x="244" y="56"/>
                      <a:pt x="244" y="56"/>
                    </a:cubicBezTo>
                    <a:cubicBezTo>
                      <a:pt x="240" y="53"/>
                      <a:pt x="236" y="50"/>
                      <a:pt x="232" y="47"/>
                    </a:cubicBezTo>
                    <a:cubicBezTo>
                      <a:pt x="226" y="42"/>
                      <a:pt x="220" y="36"/>
                      <a:pt x="213" y="32"/>
                    </a:cubicBezTo>
                    <a:cubicBezTo>
                      <a:pt x="207" y="28"/>
                      <a:pt x="207" y="28"/>
                      <a:pt x="207" y="28"/>
                    </a:cubicBezTo>
                    <a:cubicBezTo>
                      <a:pt x="204" y="27"/>
                      <a:pt x="202" y="26"/>
                      <a:pt x="199" y="24"/>
                    </a:cubicBezTo>
                    <a:cubicBezTo>
                      <a:pt x="192" y="21"/>
                      <a:pt x="183" y="16"/>
                      <a:pt x="175" y="11"/>
                    </a:cubicBezTo>
                    <a:cubicBezTo>
                      <a:pt x="174" y="10"/>
                      <a:pt x="174" y="10"/>
                      <a:pt x="173" y="9"/>
                    </a:cubicBezTo>
                    <a:cubicBezTo>
                      <a:pt x="171" y="8"/>
                      <a:pt x="168" y="6"/>
                      <a:pt x="167" y="5"/>
                    </a:cubicBezTo>
                    <a:cubicBezTo>
                      <a:pt x="133" y="0"/>
                      <a:pt x="133" y="0"/>
                      <a:pt x="13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8" name="Freeform 359">
                <a:extLst>
                  <a:ext uri="{FF2B5EF4-FFF2-40B4-BE49-F238E27FC236}">
                    <a16:creationId xmlns:a16="http://schemas.microsoft.com/office/drawing/2014/main" id="{E2959409-129B-3248-8F17-2C5F1A282A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7210" y="3357141"/>
                <a:ext cx="228477" cy="151090"/>
              </a:xfrm>
              <a:custGeom>
                <a:avLst/>
                <a:gdLst>
                  <a:gd name="T0" fmla="*/ 47 w 72"/>
                  <a:gd name="T1" fmla="*/ 0 h 47"/>
                  <a:gd name="T2" fmla="*/ 44 w 72"/>
                  <a:gd name="T3" fmla="*/ 0 h 47"/>
                  <a:gd name="T4" fmla="*/ 42 w 72"/>
                  <a:gd name="T5" fmla="*/ 0 h 47"/>
                  <a:gd name="T6" fmla="*/ 40 w 72"/>
                  <a:gd name="T7" fmla="*/ 0 h 47"/>
                  <a:gd name="T8" fmla="*/ 25 w 72"/>
                  <a:gd name="T9" fmla="*/ 6 h 47"/>
                  <a:gd name="T10" fmla="*/ 23 w 72"/>
                  <a:gd name="T11" fmla="*/ 6 h 47"/>
                  <a:gd name="T12" fmla="*/ 22 w 72"/>
                  <a:gd name="T13" fmla="*/ 6 h 47"/>
                  <a:gd name="T14" fmla="*/ 23 w 72"/>
                  <a:gd name="T15" fmla="*/ 7 h 47"/>
                  <a:gd name="T16" fmla="*/ 22 w 72"/>
                  <a:gd name="T17" fmla="*/ 8 h 47"/>
                  <a:gd name="T18" fmla="*/ 22 w 72"/>
                  <a:gd name="T19" fmla="*/ 9 h 47"/>
                  <a:gd name="T20" fmla="*/ 21 w 72"/>
                  <a:gd name="T21" fmla="*/ 10 h 47"/>
                  <a:gd name="T22" fmla="*/ 20 w 72"/>
                  <a:gd name="T23" fmla="*/ 11 h 47"/>
                  <a:gd name="T24" fmla="*/ 16 w 72"/>
                  <a:gd name="T25" fmla="*/ 18 h 47"/>
                  <a:gd name="T26" fmla="*/ 11 w 72"/>
                  <a:gd name="T27" fmla="*/ 22 h 47"/>
                  <a:gd name="T28" fmla="*/ 14 w 72"/>
                  <a:gd name="T29" fmla="*/ 25 h 47"/>
                  <a:gd name="T30" fmla="*/ 0 w 72"/>
                  <a:gd name="T31" fmla="*/ 31 h 47"/>
                  <a:gd name="T32" fmla="*/ 5 w 72"/>
                  <a:gd name="T33" fmla="*/ 34 h 47"/>
                  <a:gd name="T34" fmla="*/ 16 w 72"/>
                  <a:gd name="T35" fmla="*/ 39 h 47"/>
                  <a:gd name="T36" fmla="*/ 19 w 72"/>
                  <a:gd name="T37" fmla="*/ 34 h 47"/>
                  <a:gd name="T38" fmla="*/ 23 w 72"/>
                  <a:gd name="T39" fmla="*/ 31 h 47"/>
                  <a:gd name="T40" fmla="*/ 25 w 72"/>
                  <a:gd name="T41" fmla="*/ 31 h 47"/>
                  <a:gd name="T42" fmla="*/ 26 w 72"/>
                  <a:gd name="T43" fmla="*/ 31 h 47"/>
                  <a:gd name="T44" fmla="*/ 29 w 72"/>
                  <a:gd name="T45" fmla="*/ 32 h 47"/>
                  <a:gd name="T46" fmla="*/ 40 w 72"/>
                  <a:gd name="T47" fmla="*/ 39 h 47"/>
                  <a:gd name="T48" fmla="*/ 40 w 72"/>
                  <a:gd name="T49" fmla="*/ 39 h 47"/>
                  <a:gd name="T50" fmla="*/ 41 w 72"/>
                  <a:gd name="T51" fmla="*/ 42 h 47"/>
                  <a:gd name="T52" fmla="*/ 42 w 72"/>
                  <a:gd name="T53" fmla="*/ 42 h 47"/>
                  <a:gd name="T54" fmla="*/ 47 w 72"/>
                  <a:gd name="T55" fmla="*/ 41 h 47"/>
                  <a:gd name="T56" fmla="*/ 50 w 72"/>
                  <a:gd name="T57" fmla="*/ 41 h 47"/>
                  <a:gd name="T58" fmla="*/ 49 w 72"/>
                  <a:gd name="T59" fmla="*/ 45 h 47"/>
                  <a:gd name="T60" fmla="*/ 53 w 72"/>
                  <a:gd name="T61" fmla="*/ 47 h 47"/>
                  <a:gd name="T62" fmla="*/ 54 w 72"/>
                  <a:gd name="T63" fmla="*/ 46 h 47"/>
                  <a:gd name="T64" fmla="*/ 63 w 72"/>
                  <a:gd name="T65" fmla="*/ 39 h 47"/>
                  <a:gd name="T66" fmla="*/ 65 w 72"/>
                  <a:gd name="T67" fmla="*/ 39 h 47"/>
                  <a:gd name="T68" fmla="*/ 65 w 72"/>
                  <a:gd name="T69" fmla="*/ 39 h 47"/>
                  <a:gd name="T70" fmla="*/ 65 w 72"/>
                  <a:gd name="T71" fmla="*/ 39 h 47"/>
                  <a:gd name="T72" fmla="*/ 66 w 72"/>
                  <a:gd name="T73" fmla="*/ 38 h 47"/>
                  <a:gd name="T74" fmla="*/ 64 w 72"/>
                  <a:gd name="T75" fmla="*/ 34 h 47"/>
                  <a:gd name="T76" fmla="*/ 66 w 72"/>
                  <a:gd name="T77" fmla="*/ 30 h 47"/>
                  <a:gd name="T78" fmla="*/ 70 w 72"/>
                  <a:gd name="T79" fmla="*/ 34 h 47"/>
                  <a:gd name="T80" fmla="*/ 70 w 72"/>
                  <a:gd name="T81" fmla="*/ 34 h 47"/>
                  <a:gd name="T82" fmla="*/ 69 w 72"/>
                  <a:gd name="T83" fmla="*/ 25 h 47"/>
                  <a:gd name="T84" fmla="*/ 67 w 72"/>
                  <a:gd name="T85" fmla="*/ 22 h 47"/>
                  <a:gd name="T86" fmla="*/ 66 w 72"/>
                  <a:gd name="T87" fmla="*/ 22 h 47"/>
                  <a:gd name="T88" fmla="*/ 60 w 72"/>
                  <a:gd name="T89" fmla="*/ 23 h 47"/>
                  <a:gd name="T90" fmla="*/ 59 w 72"/>
                  <a:gd name="T91" fmla="*/ 23 h 47"/>
                  <a:gd name="T92" fmla="*/ 64 w 72"/>
                  <a:gd name="T93" fmla="*/ 16 h 47"/>
                  <a:gd name="T94" fmla="*/ 56 w 72"/>
                  <a:gd name="T95" fmla="*/ 5 h 47"/>
                  <a:gd name="T96" fmla="*/ 47 w 72"/>
                  <a:gd name="T97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72" h="47">
                    <a:moveTo>
                      <a:pt x="47" y="0"/>
                    </a:moveTo>
                    <a:cubicBezTo>
                      <a:pt x="46" y="0"/>
                      <a:pt x="45" y="0"/>
                      <a:pt x="44" y="0"/>
                    </a:cubicBezTo>
                    <a:cubicBezTo>
                      <a:pt x="44" y="0"/>
                      <a:pt x="43" y="0"/>
                      <a:pt x="42" y="0"/>
                    </a:cubicBezTo>
                    <a:cubicBezTo>
                      <a:pt x="41" y="0"/>
                      <a:pt x="41" y="0"/>
                      <a:pt x="40" y="0"/>
                    </a:cubicBezTo>
                    <a:cubicBezTo>
                      <a:pt x="34" y="1"/>
                      <a:pt x="30" y="3"/>
                      <a:pt x="25" y="6"/>
                    </a:cubicBezTo>
                    <a:cubicBezTo>
                      <a:pt x="24" y="6"/>
                      <a:pt x="24" y="6"/>
                      <a:pt x="23" y="6"/>
                    </a:cubicBezTo>
                    <a:cubicBezTo>
                      <a:pt x="23" y="6"/>
                      <a:pt x="22" y="6"/>
                      <a:pt x="22" y="6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1" y="10"/>
                      <a:pt x="21" y="10"/>
                      <a:pt x="21" y="10"/>
                    </a:cubicBezTo>
                    <a:cubicBezTo>
                      <a:pt x="20" y="10"/>
                      <a:pt x="20" y="11"/>
                      <a:pt x="20" y="11"/>
                    </a:cubicBezTo>
                    <a:cubicBezTo>
                      <a:pt x="19" y="13"/>
                      <a:pt x="17" y="15"/>
                      <a:pt x="16" y="18"/>
                    </a:cubicBezTo>
                    <a:cubicBezTo>
                      <a:pt x="15" y="21"/>
                      <a:pt x="12" y="22"/>
                      <a:pt x="11" y="22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1" y="32"/>
                      <a:pt x="3" y="33"/>
                      <a:pt x="5" y="34"/>
                    </a:cubicBezTo>
                    <a:cubicBezTo>
                      <a:pt x="16" y="39"/>
                      <a:pt x="16" y="39"/>
                      <a:pt x="16" y="39"/>
                    </a:cubicBezTo>
                    <a:cubicBezTo>
                      <a:pt x="17" y="37"/>
                      <a:pt x="17" y="35"/>
                      <a:pt x="19" y="34"/>
                    </a:cubicBezTo>
                    <a:cubicBezTo>
                      <a:pt x="20" y="32"/>
                      <a:pt x="22" y="31"/>
                      <a:pt x="23" y="31"/>
                    </a:cubicBezTo>
                    <a:cubicBezTo>
                      <a:pt x="24" y="31"/>
                      <a:pt x="24" y="31"/>
                      <a:pt x="25" y="31"/>
                    </a:cubicBezTo>
                    <a:cubicBezTo>
                      <a:pt x="26" y="31"/>
                      <a:pt x="26" y="31"/>
                      <a:pt x="26" y="31"/>
                    </a:cubicBezTo>
                    <a:cubicBezTo>
                      <a:pt x="27" y="31"/>
                      <a:pt x="28" y="31"/>
                      <a:pt x="29" y="32"/>
                    </a:cubicBezTo>
                    <a:cubicBezTo>
                      <a:pt x="34" y="32"/>
                      <a:pt x="38" y="35"/>
                      <a:pt x="40" y="39"/>
                    </a:cubicBezTo>
                    <a:cubicBezTo>
                      <a:pt x="40" y="39"/>
                      <a:pt x="40" y="39"/>
                      <a:pt x="40" y="39"/>
                    </a:cubicBezTo>
                    <a:cubicBezTo>
                      <a:pt x="41" y="40"/>
                      <a:pt x="41" y="41"/>
                      <a:pt x="41" y="42"/>
                    </a:cubicBezTo>
                    <a:cubicBezTo>
                      <a:pt x="42" y="42"/>
                      <a:pt x="42" y="42"/>
                      <a:pt x="42" y="42"/>
                    </a:cubicBezTo>
                    <a:cubicBezTo>
                      <a:pt x="47" y="41"/>
                      <a:pt x="47" y="41"/>
                      <a:pt x="47" y="41"/>
                    </a:cubicBezTo>
                    <a:cubicBezTo>
                      <a:pt x="50" y="41"/>
                      <a:pt x="50" y="41"/>
                      <a:pt x="50" y="41"/>
                    </a:cubicBezTo>
                    <a:cubicBezTo>
                      <a:pt x="49" y="45"/>
                      <a:pt x="49" y="45"/>
                      <a:pt x="49" y="45"/>
                    </a:cubicBezTo>
                    <a:cubicBezTo>
                      <a:pt x="51" y="45"/>
                      <a:pt x="52" y="47"/>
                      <a:pt x="53" y="47"/>
                    </a:cubicBezTo>
                    <a:cubicBezTo>
                      <a:pt x="54" y="47"/>
                      <a:pt x="54" y="46"/>
                      <a:pt x="54" y="46"/>
                    </a:cubicBezTo>
                    <a:cubicBezTo>
                      <a:pt x="58" y="44"/>
                      <a:pt x="59" y="41"/>
                      <a:pt x="63" y="39"/>
                    </a:cubicBezTo>
                    <a:cubicBezTo>
                      <a:pt x="64" y="39"/>
                      <a:pt x="64" y="39"/>
                      <a:pt x="65" y="39"/>
                    </a:cubicBezTo>
                    <a:cubicBezTo>
                      <a:pt x="65" y="39"/>
                      <a:pt x="65" y="39"/>
                      <a:pt x="65" y="39"/>
                    </a:cubicBezTo>
                    <a:cubicBezTo>
                      <a:pt x="65" y="39"/>
                      <a:pt x="65" y="39"/>
                      <a:pt x="65" y="39"/>
                    </a:cubicBezTo>
                    <a:cubicBezTo>
                      <a:pt x="65" y="39"/>
                      <a:pt x="66" y="39"/>
                      <a:pt x="66" y="38"/>
                    </a:cubicBezTo>
                    <a:cubicBezTo>
                      <a:pt x="69" y="36"/>
                      <a:pt x="68" y="34"/>
                      <a:pt x="64" y="34"/>
                    </a:cubicBezTo>
                    <a:cubicBezTo>
                      <a:pt x="65" y="33"/>
                      <a:pt x="65" y="31"/>
                      <a:pt x="66" y="30"/>
                    </a:cubicBezTo>
                    <a:cubicBezTo>
                      <a:pt x="67" y="31"/>
                      <a:pt x="69" y="34"/>
                      <a:pt x="70" y="34"/>
                    </a:cubicBezTo>
                    <a:cubicBezTo>
                      <a:pt x="70" y="34"/>
                      <a:pt x="70" y="34"/>
                      <a:pt x="70" y="34"/>
                    </a:cubicBezTo>
                    <a:cubicBezTo>
                      <a:pt x="72" y="33"/>
                      <a:pt x="69" y="26"/>
                      <a:pt x="69" y="25"/>
                    </a:cubicBezTo>
                    <a:cubicBezTo>
                      <a:pt x="68" y="23"/>
                      <a:pt x="69" y="22"/>
                      <a:pt x="67" y="22"/>
                    </a:cubicBezTo>
                    <a:cubicBezTo>
                      <a:pt x="67" y="22"/>
                      <a:pt x="67" y="22"/>
                      <a:pt x="66" y="22"/>
                    </a:cubicBezTo>
                    <a:cubicBezTo>
                      <a:pt x="65" y="22"/>
                      <a:pt x="61" y="23"/>
                      <a:pt x="60" y="23"/>
                    </a:cubicBezTo>
                    <a:cubicBezTo>
                      <a:pt x="60" y="23"/>
                      <a:pt x="60" y="23"/>
                      <a:pt x="59" y="23"/>
                    </a:cubicBezTo>
                    <a:cubicBezTo>
                      <a:pt x="55" y="20"/>
                      <a:pt x="67" y="19"/>
                      <a:pt x="64" y="16"/>
                    </a:cubicBezTo>
                    <a:cubicBezTo>
                      <a:pt x="62" y="12"/>
                      <a:pt x="57" y="9"/>
                      <a:pt x="56" y="5"/>
                    </a:cubicBezTo>
                    <a:cubicBezTo>
                      <a:pt x="54" y="0"/>
                      <a:pt x="51" y="0"/>
                      <a:pt x="4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9" name="Freeform 360">
                <a:extLst>
                  <a:ext uri="{FF2B5EF4-FFF2-40B4-BE49-F238E27FC236}">
                    <a16:creationId xmlns:a16="http://schemas.microsoft.com/office/drawing/2014/main" id="{250BE4EF-06F5-754F-B33E-3846F9AF37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9822" y="3338716"/>
                <a:ext cx="169515" cy="103183"/>
              </a:xfrm>
              <a:custGeom>
                <a:avLst/>
                <a:gdLst>
                  <a:gd name="T0" fmla="*/ 41 w 53"/>
                  <a:gd name="T1" fmla="*/ 0 h 32"/>
                  <a:gd name="T2" fmla="*/ 44 w 53"/>
                  <a:gd name="T3" fmla="*/ 3 h 32"/>
                  <a:gd name="T4" fmla="*/ 42 w 53"/>
                  <a:gd name="T5" fmla="*/ 3 h 32"/>
                  <a:gd name="T6" fmla="*/ 37 w 53"/>
                  <a:gd name="T7" fmla="*/ 3 h 32"/>
                  <a:gd name="T8" fmla="*/ 38 w 53"/>
                  <a:gd name="T9" fmla="*/ 12 h 32"/>
                  <a:gd name="T10" fmla="*/ 35 w 53"/>
                  <a:gd name="T11" fmla="*/ 13 h 32"/>
                  <a:gd name="T12" fmla="*/ 34 w 53"/>
                  <a:gd name="T13" fmla="*/ 12 h 32"/>
                  <a:gd name="T14" fmla="*/ 35 w 53"/>
                  <a:gd name="T15" fmla="*/ 9 h 32"/>
                  <a:gd name="T16" fmla="*/ 34 w 53"/>
                  <a:gd name="T17" fmla="*/ 5 h 32"/>
                  <a:gd name="T18" fmla="*/ 32 w 53"/>
                  <a:gd name="T19" fmla="*/ 4 h 32"/>
                  <a:gd name="T20" fmla="*/ 30 w 53"/>
                  <a:gd name="T21" fmla="*/ 4 h 32"/>
                  <a:gd name="T22" fmla="*/ 32 w 53"/>
                  <a:gd name="T23" fmla="*/ 10 h 32"/>
                  <a:gd name="T24" fmla="*/ 29 w 53"/>
                  <a:gd name="T25" fmla="*/ 5 h 32"/>
                  <a:gd name="T26" fmla="*/ 23 w 53"/>
                  <a:gd name="T27" fmla="*/ 8 h 32"/>
                  <a:gd name="T28" fmla="*/ 24 w 53"/>
                  <a:gd name="T29" fmla="*/ 6 h 32"/>
                  <a:gd name="T30" fmla="*/ 18 w 53"/>
                  <a:gd name="T31" fmla="*/ 9 h 32"/>
                  <a:gd name="T32" fmla="*/ 19 w 53"/>
                  <a:gd name="T33" fmla="*/ 8 h 32"/>
                  <a:gd name="T34" fmla="*/ 16 w 53"/>
                  <a:gd name="T35" fmla="*/ 9 h 32"/>
                  <a:gd name="T36" fmla="*/ 16 w 53"/>
                  <a:gd name="T37" fmla="*/ 9 h 32"/>
                  <a:gd name="T38" fmla="*/ 13 w 53"/>
                  <a:gd name="T39" fmla="*/ 11 h 32"/>
                  <a:gd name="T40" fmla="*/ 9 w 53"/>
                  <a:gd name="T41" fmla="*/ 20 h 32"/>
                  <a:gd name="T42" fmla="*/ 0 w 53"/>
                  <a:gd name="T43" fmla="*/ 26 h 32"/>
                  <a:gd name="T44" fmla="*/ 14 w 53"/>
                  <a:gd name="T45" fmla="*/ 29 h 32"/>
                  <a:gd name="T46" fmla="*/ 19 w 53"/>
                  <a:gd name="T47" fmla="*/ 28 h 32"/>
                  <a:gd name="T48" fmla="*/ 17 w 53"/>
                  <a:gd name="T49" fmla="*/ 32 h 32"/>
                  <a:gd name="T50" fmla="*/ 23 w 53"/>
                  <a:gd name="T51" fmla="*/ 30 h 32"/>
                  <a:gd name="T52" fmla="*/ 22 w 53"/>
                  <a:gd name="T53" fmla="*/ 28 h 32"/>
                  <a:gd name="T54" fmla="*/ 20 w 53"/>
                  <a:gd name="T55" fmla="*/ 24 h 32"/>
                  <a:gd name="T56" fmla="*/ 24 w 53"/>
                  <a:gd name="T57" fmla="*/ 23 h 32"/>
                  <a:gd name="T58" fmla="*/ 29 w 53"/>
                  <a:gd name="T59" fmla="*/ 22 h 32"/>
                  <a:gd name="T60" fmla="*/ 32 w 53"/>
                  <a:gd name="T61" fmla="*/ 22 h 32"/>
                  <a:gd name="T62" fmla="*/ 34 w 53"/>
                  <a:gd name="T63" fmla="*/ 21 h 32"/>
                  <a:gd name="T64" fmla="*/ 38 w 53"/>
                  <a:gd name="T65" fmla="*/ 13 h 32"/>
                  <a:gd name="T66" fmla="*/ 40 w 53"/>
                  <a:gd name="T67" fmla="*/ 11 h 32"/>
                  <a:gd name="T68" fmla="*/ 41 w 53"/>
                  <a:gd name="T69" fmla="*/ 9 h 32"/>
                  <a:gd name="T70" fmla="*/ 42 w 53"/>
                  <a:gd name="T71" fmla="*/ 8 h 32"/>
                  <a:gd name="T72" fmla="*/ 45 w 53"/>
                  <a:gd name="T73" fmla="*/ 11 h 32"/>
                  <a:gd name="T74" fmla="*/ 48 w 53"/>
                  <a:gd name="T75" fmla="*/ 8 h 32"/>
                  <a:gd name="T76" fmla="*/ 52 w 53"/>
                  <a:gd name="T77" fmla="*/ 6 h 32"/>
                  <a:gd name="T78" fmla="*/ 52 w 53"/>
                  <a:gd name="T79" fmla="*/ 5 h 32"/>
                  <a:gd name="T80" fmla="*/ 41 w 53"/>
                  <a:gd name="T81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3" h="32">
                    <a:moveTo>
                      <a:pt x="41" y="0"/>
                    </a:moveTo>
                    <a:cubicBezTo>
                      <a:pt x="41" y="1"/>
                      <a:pt x="43" y="2"/>
                      <a:pt x="44" y="3"/>
                    </a:cubicBezTo>
                    <a:cubicBezTo>
                      <a:pt x="43" y="3"/>
                      <a:pt x="42" y="3"/>
                      <a:pt x="42" y="3"/>
                    </a:cubicBezTo>
                    <a:cubicBezTo>
                      <a:pt x="40" y="3"/>
                      <a:pt x="39" y="3"/>
                      <a:pt x="37" y="3"/>
                    </a:cubicBezTo>
                    <a:cubicBezTo>
                      <a:pt x="37" y="5"/>
                      <a:pt x="39" y="11"/>
                      <a:pt x="38" y="12"/>
                    </a:cubicBezTo>
                    <a:cubicBezTo>
                      <a:pt x="38" y="12"/>
                      <a:pt x="36" y="13"/>
                      <a:pt x="35" y="13"/>
                    </a:cubicBezTo>
                    <a:cubicBezTo>
                      <a:pt x="34" y="13"/>
                      <a:pt x="34" y="13"/>
                      <a:pt x="34" y="12"/>
                    </a:cubicBezTo>
                    <a:cubicBezTo>
                      <a:pt x="34" y="10"/>
                      <a:pt x="36" y="10"/>
                      <a:pt x="35" y="9"/>
                    </a:cubicBezTo>
                    <a:cubicBezTo>
                      <a:pt x="34" y="5"/>
                      <a:pt x="34" y="5"/>
                      <a:pt x="34" y="5"/>
                    </a:cubicBezTo>
                    <a:cubicBezTo>
                      <a:pt x="33" y="4"/>
                      <a:pt x="33" y="4"/>
                      <a:pt x="32" y="4"/>
                    </a:cubicBezTo>
                    <a:cubicBezTo>
                      <a:pt x="32" y="4"/>
                      <a:pt x="31" y="4"/>
                      <a:pt x="30" y="4"/>
                    </a:cubicBezTo>
                    <a:cubicBezTo>
                      <a:pt x="31" y="6"/>
                      <a:pt x="33" y="8"/>
                      <a:pt x="32" y="10"/>
                    </a:cubicBezTo>
                    <a:cubicBezTo>
                      <a:pt x="30" y="8"/>
                      <a:pt x="27" y="7"/>
                      <a:pt x="29" y="5"/>
                    </a:cubicBezTo>
                    <a:cubicBezTo>
                      <a:pt x="26" y="6"/>
                      <a:pt x="25" y="8"/>
                      <a:pt x="23" y="8"/>
                    </a:cubicBezTo>
                    <a:cubicBezTo>
                      <a:pt x="23" y="7"/>
                      <a:pt x="23" y="6"/>
                      <a:pt x="24" y="6"/>
                    </a:cubicBezTo>
                    <a:cubicBezTo>
                      <a:pt x="22" y="6"/>
                      <a:pt x="20" y="8"/>
                      <a:pt x="18" y="9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7" y="9"/>
                      <a:pt x="17" y="9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9"/>
                      <a:pt x="14" y="9"/>
                      <a:pt x="13" y="11"/>
                    </a:cubicBezTo>
                    <a:cubicBezTo>
                      <a:pt x="11" y="15"/>
                      <a:pt x="10" y="15"/>
                      <a:pt x="9" y="20"/>
                    </a:cubicBezTo>
                    <a:cubicBezTo>
                      <a:pt x="8" y="24"/>
                      <a:pt x="4" y="24"/>
                      <a:pt x="0" y="26"/>
                    </a:cubicBezTo>
                    <a:cubicBezTo>
                      <a:pt x="4" y="27"/>
                      <a:pt x="10" y="29"/>
                      <a:pt x="14" y="29"/>
                    </a:cubicBezTo>
                    <a:cubicBezTo>
                      <a:pt x="16" y="29"/>
                      <a:pt x="18" y="29"/>
                      <a:pt x="19" y="28"/>
                    </a:cubicBezTo>
                    <a:cubicBezTo>
                      <a:pt x="18" y="30"/>
                      <a:pt x="17" y="31"/>
                      <a:pt x="17" y="32"/>
                    </a:cubicBezTo>
                    <a:cubicBezTo>
                      <a:pt x="23" y="30"/>
                      <a:pt x="23" y="30"/>
                      <a:pt x="23" y="30"/>
                    </a:cubicBezTo>
                    <a:cubicBezTo>
                      <a:pt x="22" y="29"/>
                      <a:pt x="22" y="29"/>
                      <a:pt x="22" y="28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24" y="23"/>
                      <a:pt x="24" y="23"/>
                      <a:pt x="24" y="23"/>
                    </a:cubicBezTo>
                    <a:cubicBezTo>
                      <a:pt x="25" y="23"/>
                      <a:pt x="27" y="23"/>
                      <a:pt x="29" y="22"/>
                    </a:cubicBezTo>
                    <a:cubicBezTo>
                      <a:pt x="32" y="22"/>
                      <a:pt x="32" y="22"/>
                      <a:pt x="32" y="22"/>
                    </a:cubicBezTo>
                    <a:cubicBezTo>
                      <a:pt x="32" y="22"/>
                      <a:pt x="34" y="21"/>
                      <a:pt x="34" y="21"/>
                    </a:cubicBezTo>
                    <a:cubicBezTo>
                      <a:pt x="35" y="18"/>
                      <a:pt x="37" y="15"/>
                      <a:pt x="38" y="13"/>
                    </a:cubicBezTo>
                    <a:cubicBezTo>
                      <a:pt x="39" y="12"/>
                      <a:pt x="39" y="11"/>
                      <a:pt x="40" y="11"/>
                    </a:cubicBezTo>
                    <a:cubicBezTo>
                      <a:pt x="40" y="10"/>
                      <a:pt x="41" y="10"/>
                      <a:pt x="41" y="9"/>
                    </a:cubicBezTo>
                    <a:cubicBezTo>
                      <a:pt x="42" y="8"/>
                      <a:pt x="42" y="8"/>
                      <a:pt x="42" y="8"/>
                    </a:cubicBezTo>
                    <a:cubicBezTo>
                      <a:pt x="45" y="11"/>
                      <a:pt x="45" y="11"/>
                      <a:pt x="45" y="11"/>
                    </a:cubicBezTo>
                    <a:cubicBezTo>
                      <a:pt x="46" y="10"/>
                      <a:pt x="47" y="9"/>
                      <a:pt x="48" y="8"/>
                    </a:cubicBezTo>
                    <a:cubicBezTo>
                      <a:pt x="49" y="8"/>
                      <a:pt x="51" y="7"/>
                      <a:pt x="52" y="6"/>
                    </a:cubicBezTo>
                    <a:cubicBezTo>
                      <a:pt x="53" y="5"/>
                      <a:pt x="53" y="7"/>
                      <a:pt x="52" y="5"/>
                    </a:cubicBezTo>
                    <a:cubicBezTo>
                      <a:pt x="50" y="2"/>
                      <a:pt x="44" y="1"/>
                      <a:pt x="4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Freeform 361">
                <a:extLst>
                  <a:ext uri="{FF2B5EF4-FFF2-40B4-BE49-F238E27FC236}">
                    <a16:creationId xmlns:a16="http://schemas.microsoft.com/office/drawing/2014/main" id="{8B35471E-12B9-904B-B1A3-2D851CB3A5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2418" y="3449269"/>
                <a:ext cx="397992" cy="372197"/>
              </a:xfrm>
              <a:custGeom>
                <a:avLst/>
                <a:gdLst>
                  <a:gd name="T0" fmla="*/ 57 w 126"/>
                  <a:gd name="T1" fmla="*/ 4 h 117"/>
                  <a:gd name="T2" fmla="*/ 55 w 126"/>
                  <a:gd name="T3" fmla="*/ 10 h 117"/>
                  <a:gd name="T4" fmla="*/ 38 w 126"/>
                  <a:gd name="T5" fmla="*/ 12 h 117"/>
                  <a:gd name="T6" fmla="*/ 18 w 126"/>
                  <a:gd name="T7" fmla="*/ 6 h 117"/>
                  <a:gd name="T8" fmla="*/ 14 w 126"/>
                  <a:gd name="T9" fmla="*/ 8 h 117"/>
                  <a:gd name="T10" fmla="*/ 17 w 126"/>
                  <a:gd name="T11" fmla="*/ 14 h 117"/>
                  <a:gd name="T12" fmla="*/ 25 w 126"/>
                  <a:gd name="T13" fmla="*/ 23 h 117"/>
                  <a:gd name="T14" fmla="*/ 17 w 126"/>
                  <a:gd name="T15" fmla="*/ 34 h 117"/>
                  <a:gd name="T16" fmla="*/ 7 w 126"/>
                  <a:gd name="T17" fmla="*/ 36 h 117"/>
                  <a:gd name="T18" fmla="*/ 8 w 126"/>
                  <a:gd name="T19" fmla="*/ 41 h 117"/>
                  <a:gd name="T20" fmla="*/ 25 w 126"/>
                  <a:gd name="T21" fmla="*/ 48 h 117"/>
                  <a:gd name="T22" fmla="*/ 43 w 126"/>
                  <a:gd name="T23" fmla="*/ 47 h 117"/>
                  <a:gd name="T24" fmla="*/ 39 w 126"/>
                  <a:gd name="T25" fmla="*/ 52 h 117"/>
                  <a:gd name="T26" fmla="*/ 38 w 126"/>
                  <a:gd name="T27" fmla="*/ 53 h 117"/>
                  <a:gd name="T28" fmla="*/ 35 w 126"/>
                  <a:gd name="T29" fmla="*/ 52 h 117"/>
                  <a:gd name="T30" fmla="*/ 33 w 126"/>
                  <a:gd name="T31" fmla="*/ 54 h 117"/>
                  <a:gd name="T32" fmla="*/ 24 w 126"/>
                  <a:gd name="T33" fmla="*/ 68 h 117"/>
                  <a:gd name="T34" fmla="*/ 39 w 126"/>
                  <a:gd name="T35" fmla="*/ 68 h 117"/>
                  <a:gd name="T36" fmla="*/ 27 w 126"/>
                  <a:gd name="T37" fmla="*/ 74 h 117"/>
                  <a:gd name="T38" fmla="*/ 24 w 126"/>
                  <a:gd name="T39" fmla="*/ 74 h 117"/>
                  <a:gd name="T40" fmla="*/ 15 w 126"/>
                  <a:gd name="T41" fmla="*/ 80 h 117"/>
                  <a:gd name="T42" fmla="*/ 13 w 126"/>
                  <a:gd name="T43" fmla="*/ 84 h 117"/>
                  <a:gd name="T44" fmla="*/ 8 w 126"/>
                  <a:gd name="T45" fmla="*/ 85 h 117"/>
                  <a:gd name="T46" fmla="*/ 1 w 126"/>
                  <a:gd name="T47" fmla="*/ 89 h 117"/>
                  <a:gd name="T48" fmla="*/ 10 w 126"/>
                  <a:gd name="T49" fmla="*/ 91 h 117"/>
                  <a:gd name="T50" fmla="*/ 17 w 126"/>
                  <a:gd name="T51" fmla="*/ 90 h 117"/>
                  <a:gd name="T52" fmla="*/ 16 w 126"/>
                  <a:gd name="T53" fmla="*/ 91 h 117"/>
                  <a:gd name="T54" fmla="*/ 8 w 126"/>
                  <a:gd name="T55" fmla="*/ 95 h 117"/>
                  <a:gd name="T56" fmla="*/ 17 w 126"/>
                  <a:gd name="T57" fmla="*/ 102 h 117"/>
                  <a:gd name="T58" fmla="*/ 9 w 126"/>
                  <a:gd name="T59" fmla="*/ 111 h 117"/>
                  <a:gd name="T60" fmla="*/ 17 w 126"/>
                  <a:gd name="T61" fmla="*/ 113 h 117"/>
                  <a:gd name="T62" fmla="*/ 23 w 126"/>
                  <a:gd name="T63" fmla="*/ 113 h 117"/>
                  <a:gd name="T64" fmla="*/ 21 w 126"/>
                  <a:gd name="T65" fmla="*/ 117 h 117"/>
                  <a:gd name="T66" fmla="*/ 49 w 126"/>
                  <a:gd name="T67" fmla="*/ 112 h 117"/>
                  <a:gd name="T68" fmla="*/ 65 w 126"/>
                  <a:gd name="T69" fmla="*/ 103 h 117"/>
                  <a:gd name="T70" fmla="*/ 98 w 126"/>
                  <a:gd name="T71" fmla="*/ 85 h 117"/>
                  <a:gd name="T72" fmla="*/ 116 w 126"/>
                  <a:gd name="T73" fmla="*/ 89 h 117"/>
                  <a:gd name="T74" fmla="*/ 119 w 126"/>
                  <a:gd name="T75" fmla="*/ 76 h 117"/>
                  <a:gd name="T76" fmla="*/ 124 w 126"/>
                  <a:gd name="T77" fmla="*/ 50 h 117"/>
                  <a:gd name="T78" fmla="*/ 120 w 126"/>
                  <a:gd name="T79" fmla="*/ 29 h 117"/>
                  <a:gd name="T80" fmla="*/ 120 w 126"/>
                  <a:gd name="T81" fmla="*/ 16 h 117"/>
                  <a:gd name="T82" fmla="*/ 115 w 126"/>
                  <a:gd name="T83" fmla="*/ 19 h 117"/>
                  <a:gd name="T84" fmla="*/ 106 w 126"/>
                  <a:gd name="T85" fmla="*/ 16 h 117"/>
                  <a:gd name="T86" fmla="*/ 99 w 126"/>
                  <a:gd name="T87" fmla="*/ 10 h 117"/>
                  <a:gd name="T88" fmla="*/ 95 w 126"/>
                  <a:gd name="T89" fmla="*/ 9 h 117"/>
                  <a:gd name="T90" fmla="*/ 93 w 126"/>
                  <a:gd name="T91" fmla="*/ 16 h 117"/>
                  <a:gd name="T92" fmla="*/ 64 w 126"/>
                  <a:gd name="T93" fmla="*/ 5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26" h="117">
                    <a:moveTo>
                      <a:pt x="5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8" y="1"/>
                      <a:pt x="58" y="3"/>
                      <a:pt x="57" y="4"/>
                    </a:cubicBezTo>
                    <a:cubicBezTo>
                      <a:pt x="56" y="5"/>
                      <a:pt x="54" y="7"/>
                      <a:pt x="56" y="8"/>
                    </a:cubicBezTo>
                    <a:cubicBezTo>
                      <a:pt x="55" y="8"/>
                      <a:pt x="55" y="9"/>
                      <a:pt x="54" y="10"/>
                    </a:cubicBezTo>
                    <a:cubicBezTo>
                      <a:pt x="54" y="10"/>
                      <a:pt x="55" y="10"/>
                      <a:pt x="55" y="10"/>
                    </a:cubicBezTo>
                    <a:cubicBezTo>
                      <a:pt x="52" y="10"/>
                      <a:pt x="47" y="8"/>
                      <a:pt x="44" y="8"/>
                    </a:cubicBezTo>
                    <a:cubicBezTo>
                      <a:pt x="43" y="8"/>
                      <a:pt x="43" y="8"/>
                      <a:pt x="43" y="8"/>
                    </a:cubicBezTo>
                    <a:cubicBezTo>
                      <a:pt x="40" y="8"/>
                      <a:pt x="39" y="9"/>
                      <a:pt x="38" y="12"/>
                    </a:cubicBezTo>
                    <a:cubicBezTo>
                      <a:pt x="36" y="11"/>
                      <a:pt x="36" y="10"/>
                      <a:pt x="35" y="9"/>
                    </a:cubicBezTo>
                    <a:cubicBezTo>
                      <a:pt x="33" y="6"/>
                      <a:pt x="26" y="6"/>
                      <a:pt x="21" y="6"/>
                    </a:cubicBezTo>
                    <a:cubicBezTo>
                      <a:pt x="20" y="6"/>
                      <a:pt x="19" y="6"/>
                      <a:pt x="18" y="6"/>
                    </a:cubicBezTo>
                    <a:cubicBezTo>
                      <a:pt x="18" y="6"/>
                      <a:pt x="17" y="6"/>
                      <a:pt x="17" y="8"/>
                    </a:cubicBezTo>
                    <a:cubicBezTo>
                      <a:pt x="15" y="10"/>
                      <a:pt x="15" y="11"/>
                      <a:pt x="15" y="11"/>
                    </a:cubicBezTo>
                    <a:cubicBezTo>
                      <a:pt x="14" y="11"/>
                      <a:pt x="14" y="8"/>
                      <a:pt x="14" y="8"/>
                    </a:cubicBezTo>
                    <a:cubicBezTo>
                      <a:pt x="13" y="8"/>
                      <a:pt x="13" y="7"/>
                      <a:pt x="13" y="7"/>
                    </a:cubicBezTo>
                    <a:cubicBezTo>
                      <a:pt x="12" y="7"/>
                      <a:pt x="11" y="8"/>
                      <a:pt x="11" y="9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7" y="18"/>
                      <a:pt x="15" y="20"/>
                      <a:pt x="15" y="24"/>
                    </a:cubicBezTo>
                    <a:cubicBezTo>
                      <a:pt x="15" y="24"/>
                      <a:pt x="16" y="24"/>
                      <a:pt x="17" y="24"/>
                    </a:cubicBezTo>
                    <a:cubicBezTo>
                      <a:pt x="19" y="24"/>
                      <a:pt x="22" y="23"/>
                      <a:pt x="25" y="23"/>
                    </a:cubicBezTo>
                    <a:cubicBezTo>
                      <a:pt x="22" y="27"/>
                      <a:pt x="20" y="27"/>
                      <a:pt x="16" y="28"/>
                    </a:cubicBezTo>
                    <a:cubicBezTo>
                      <a:pt x="18" y="30"/>
                      <a:pt x="20" y="32"/>
                      <a:pt x="22" y="34"/>
                    </a:cubicBezTo>
                    <a:cubicBezTo>
                      <a:pt x="21" y="34"/>
                      <a:pt x="19" y="34"/>
                      <a:pt x="17" y="34"/>
                    </a:cubicBezTo>
                    <a:cubicBezTo>
                      <a:pt x="14" y="34"/>
                      <a:pt x="11" y="34"/>
                      <a:pt x="13" y="36"/>
                    </a:cubicBezTo>
                    <a:cubicBezTo>
                      <a:pt x="12" y="36"/>
                      <a:pt x="12" y="36"/>
                      <a:pt x="11" y="36"/>
                    </a:cubicBezTo>
                    <a:cubicBezTo>
                      <a:pt x="10" y="36"/>
                      <a:pt x="9" y="36"/>
                      <a:pt x="7" y="36"/>
                    </a:cubicBezTo>
                    <a:cubicBezTo>
                      <a:pt x="9" y="38"/>
                      <a:pt x="10" y="39"/>
                      <a:pt x="11" y="40"/>
                    </a:cubicBezTo>
                    <a:cubicBezTo>
                      <a:pt x="11" y="40"/>
                      <a:pt x="10" y="40"/>
                      <a:pt x="10" y="40"/>
                    </a:cubicBezTo>
                    <a:cubicBezTo>
                      <a:pt x="9" y="40"/>
                      <a:pt x="8" y="41"/>
                      <a:pt x="8" y="41"/>
                    </a:cubicBezTo>
                    <a:cubicBezTo>
                      <a:pt x="11" y="42"/>
                      <a:pt x="24" y="41"/>
                      <a:pt x="25" y="43"/>
                    </a:cubicBezTo>
                    <a:cubicBezTo>
                      <a:pt x="26" y="44"/>
                      <a:pt x="24" y="47"/>
                      <a:pt x="24" y="48"/>
                    </a:cubicBezTo>
                    <a:cubicBezTo>
                      <a:pt x="24" y="48"/>
                      <a:pt x="24" y="48"/>
                      <a:pt x="25" y="48"/>
                    </a:cubicBezTo>
                    <a:cubicBezTo>
                      <a:pt x="27" y="48"/>
                      <a:pt x="30" y="48"/>
                      <a:pt x="32" y="48"/>
                    </a:cubicBezTo>
                    <a:cubicBezTo>
                      <a:pt x="35" y="47"/>
                      <a:pt x="37" y="47"/>
                      <a:pt x="40" y="47"/>
                    </a:cubicBezTo>
                    <a:cubicBezTo>
                      <a:pt x="41" y="47"/>
                      <a:pt x="42" y="47"/>
                      <a:pt x="43" y="47"/>
                    </a:cubicBezTo>
                    <a:cubicBezTo>
                      <a:pt x="43" y="50"/>
                      <a:pt x="42" y="52"/>
                      <a:pt x="40" y="52"/>
                    </a:cubicBezTo>
                    <a:cubicBezTo>
                      <a:pt x="40" y="52"/>
                      <a:pt x="39" y="52"/>
                      <a:pt x="39" y="52"/>
                    </a:cubicBezTo>
                    <a:cubicBezTo>
                      <a:pt x="39" y="52"/>
                      <a:pt x="39" y="52"/>
                      <a:pt x="39" y="52"/>
                    </a:cubicBezTo>
                    <a:cubicBezTo>
                      <a:pt x="38" y="52"/>
                      <a:pt x="38" y="52"/>
                      <a:pt x="38" y="52"/>
                    </a:cubicBezTo>
                    <a:cubicBezTo>
                      <a:pt x="38" y="53"/>
                      <a:pt x="38" y="53"/>
                      <a:pt x="38" y="53"/>
                    </a:cubicBezTo>
                    <a:cubicBezTo>
                      <a:pt x="38" y="53"/>
                      <a:pt x="38" y="53"/>
                      <a:pt x="38" y="53"/>
                    </a:cubicBezTo>
                    <a:cubicBezTo>
                      <a:pt x="36" y="53"/>
                      <a:pt x="36" y="53"/>
                      <a:pt x="36" y="53"/>
                    </a:cubicBezTo>
                    <a:cubicBezTo>
                      <a:pt x="36" y="53"/>
                      <a:pt x="36" y="53"/>
                      <a:pt x="36" y="53"/>
                    </a:cubicBezTo>
                    <a:cubicBezTo>
                      <a:pt x="36" y="53"/>
                      <a:pt x="35" y="52"/>
                      <a:pt x="35" y="52"/>
                    </a:cubicBezTo>
                    <a:cubicBezTo>
                      <a:pt x="35" y="52"/>
                      <a:pt x="34" y="52"/>
                      <a:pt x="34" y="52"/>
                    </a:cubicBezTo>
                    <a:cubicBezTo>
                      <a:pt x="34" y="52"/>
                      <a:pt x="34" y="52"/>
                      <a:pt x="34" y="52"/>
                    </a:cubicBezTo>
                    <a:cubicBezTo>
                      <a:pt x="33" y="52"/>
                      <a:pt x="33" y="53"/>
                      <a:pt x="33" y="54"/>
                    </a:cubicBezTo>
                    <a:cubicBezTo>
                      <a:pt x="31" y="55"/>
                      <a:pt x="30" y="57"/>
                      <a:pt x="29" y="59"/>
                    </a:cubicBezTo>
                    <a:cubicBezTo>
                      <a:pt x="28" y="61"/>
                      <a:pt x="29" y="65"/>
                      <a:pt x="27" y="67"/>
                    </a:cubicBezTo>
                    <a:cubicBezTo>
                      <a:pt x="26" y="68"/>
                      <a:pt x="25" y="68"/>
                      <a:pt x="24" y="68"/>
                    </a:cubicBezTo>
                    <a:cubicBezTo>
                      <a:pt x="23" y="69"/>
                      <a:pt x="22" y="70"/>
                      <a:pt x="21" y="71"/>
                    </a:cubicBezTo>
                    <a:cubicBezTo>
                      <a:pt x="19" y="72"/>
                      <a:pt x="17" y="73"/>
                      <a:pt x="15" y="74"/>
                    </a:cubicBezTo>
                    <a:cubicBezTo>
                      <a:pt x="23" y="72"/>
                      <a:pt x="31" y="70"/>
                      <a:pt x="39" y="68"/>
                    </a:cubicBezTo>
                    <a:cubicBezTo>
                      <a:pt x="41" y="67"/>
                      <a:pt x="42" y="67"/>
                      <a:pt x="43" y="67"/>
                    </a:cubicBezTo>
                    <a:cubicBezTo>
                      <a:pt x="44" y="67"/>
                      <a:pt x="45" y="68"/>
                      <a:pt x="49" y="70"/>
                    </a:cubicBezTo>
                    <a:cubicBezTo>
                      <a:pt x="42" y="72"/>
                      <a:pt x="34" y="74"/>
                      <a:pt x="27" y="74"/>
                    </a:cubicBezTo>
                    <a:cubicBezTo>
                      <a:pt x="27" y="74"/>
                      <a:pt x="27" y="74"/>
                      <a:pt x="27" y="74"/>
                    </a:cubicBezTo>
                    <a:cubicBezTo>
                      <a:pt x="26" y="74"/>
                      <a:pt x="26" y="74"/>
                      <a:pt x="26" y="74"/>
                    </a:cubicBezTo>
                    <a:cubicBezTo>
                      <a:pt x="25" y="74"/>
                      <a:pt x="25" y="74"/>
                      <a:pt x="24" y="74"/>
                    </a:cubicBezTo>
                    <a:cubicBezTo>
                      <a:pt x="24" y="74"/>
                      <a:pt x="23" y="74"/>
                      <a:pt x="23" y="74"/>
                    </a:cubicBezTo>
                    <a:cubicBezTo>
                      <a:pt x="21" y="75"/>
                      <a:pt x="21" y="78"/>
                      <a:pt x="19" y="79"/>
                    </a:cubicBezTo>
                    <a:cubicBezTo>
                      <a:pt x="17" y="80"/>
                      <a:pt x="16" y="79"/>
                      <a:pt x="15" y="80"/>
                    </a:cubicBezTo>
                    <a:cubicBezTo>
                      <a:pt x="19" y="81"/>
                      <a:pt x="17" y="85"/>
                      <a:pt x="20" y="86"/>
                    </a:cubicBezTo>
                    <a:cubicBezTo>
                      <a:pt x="19" y="86"/>
                      <a:pt x="17" y="87"/>
                      <a:pt x="15" y="87"/>
                    </a:cubicBezTo>
                    <a:cubicBezTo>
                      <a:pt x="13" y="87"/>
                      <a:pt x="12" y="86"/>
                      <a:pt x="13" y="84"/>
                    </a:cubicBezTo>
                    <a:cubicBezTo>
                      <a:pt x="11" y="84"/>
                      <a:pt x="11" y="86"/>
                      <a:pt x="9" y="87"/>
                    </a:cubicBezTo>
                    <a:cubicBezTo>
                      <a:pt x="9" y="87"/>
                      <a:pt x="9" y="87"/>
                      <a:pt x="9" y="87"/>
                    </a:cubicBezTo>
                    <a:cubicBezTo>
                      <a:pt x="8" y="87"/>
                      <a:pt x="9" y="85"/>
                      <a:pt x="8" y="85"/>
                    </a:cubicBezTo>
                    <a:cubicBezTo>
                      <a:pt x="8" y="85"/>
                      <a:pt x="8" y="85"/>
                      <a:pt x="8" y="85"/>
                    </a:cubicBezTo>
                    <a:cubicBezTo>
                      <a:pt x="6" y="85"/>
                      <a:pt x="2" y="87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0" y="89"/>
                    </a:cubicBezTo>
                    <a:cubicBezTo>
                      <a:pt x="3" y="90"/>
                      <a:pt x="6" y="91"/>
                      <a:pt x="10" y="91"/>
                    </a:cubicBezTo>
                    <a:cubicBezTo>
                      <a:pt x="10" y="91"/>
                      <a:pt x="10" y="91"/>
                      <a:pt x="10" y="91"/>
                    </a:cubicBezTo>
                    <a:cubicBezTo>
                      <a:pt x="11" y="91"/>
                      <a:pt x="12" y="91"/>
                      <a:pt x="13" y="91"/>
                    </a:cubicBezTo>
                    <a:cubicBezTo>
                      <a:pt x="13" y="91"/>
                      <a:pt x="14" y="91"/>
                      <a:pt x="15" y="91"/>
                    </a:cubicBezTo>
                    <a:cubicBezTo>
                      <a:pt x="14" y="90"/>
                      <a:pt x="16" y="90"/>
                      <a:pt x="17" y="90"/>
                    </a:cubicBezTo>
                    <a:cubicBezTo>
                      <a:pt x="18" y="90"/>
                      <a:pt x="19" y="90"/>
                      <a:pt x="20" y="90"/>
                    </a:cubicBezTo>
                    <a:cubicBezTo>
                      <a:pt x="19" y="91"/>
                      <a:pt x="18" y="91"/>
                      <a:pt x="17" y="91"/>
                    </a:cubicBezTo>
                    <a:cubicBezTo>
                      <a:pt x="16" y="91"/>
                      <a:pt x="16" y="91"/>
                      <a:pt x="16" y="91"/>
                    </a:cubicBezTo>
                    <a:cubicBezTo>
                      <a:pt x="15" y="92"/>
                      <a:pt x="15" y="93"/>
                      <a:pt x="14" y="93"/>
                    </a:cubicBezTo>
                    <a:cubicBezTo>
                      <a:pt x="14" y="92"/>
                      <a:pt x="14" y="92"/>
                      <a:pt x="14" y="92"/>
                    </a:cubicBezTo>
                    <a:cubicBezTo>
                      <a:pt x="13" y="95"/>
                      <a:pt x="10" y="94"/>
                      <a:pt x="8" y="95"/>
                    </a:cubicBezTo>
                    <a:cubicBezTo>
                      <a:pt x="7" y="96"/>
                      <a:pt x="6" y="96"/>
                      <a:pt x="5" y="96"/>
                    </a:cubicBezTo>
                    <a:cubicBezTo>
                      <a:pt x="4" y="98"/>
                      <a:pt x="4" y="100"/>
                      <a:pt x="2" y="100"/>
                    </a:cubicBezTo>
                    <a:cubicBezTo>
                      <a:pt x="7" y="101"/>
                      <a:pt x="12" y="102"/>
                      <a:pt x="17" y="102"/>
                    </a:cubicBezTo>
                    <a:cubicBezTo>
                      <a:pt x="18" y="102"/>
                      <a:pt x="19" y="102"/>
                      <a:pt x="21" y="101"/>
                    </a:cubicBezTo>
                    <a:cubicBezTo>
                      <a:pt x="22" y="101"/>
                      <a:pt x="23" y="101"/>
                      <a:pt x="25" y="100"/>
                    </a:cubicBezTo>
                    <a:cubicBezTo>
                      <a:pt x="20" y="104"/>
                      <a:pt x="13" y="107"/>
                      <a:pt x="9" y="111"/>
                    </a:cubicBezTo>
                    <a:cubicBezTo>
                      <a:pt x="9" y="111"/>
                      <a:pt x="9" y="111"/>
                      <a:pt x="9" y="111"/>
                    </a:cubicBezTo>
                    <a:cubicBezTo>
                      <a:pt x="14" y="111"/>
                      <a:pt x="19" y="110"/>
                      <a:pt x="24" y="109"/>
                    </a:cubicBezTo>
                    <a:cubicBezTo>
                      <a:pt x="21" y="110"/>
                      <a:pt x="20" y="112"/>
                      <a:pt x="17" y="113"/>
                    </a:cubicBezTo>
                    <a:cubicBezTo>
                      <a:pt x="18" y="113"/>
                      <a:pt x="18" y="113"/>
                      <a:pt x="18" y="113"/>
                    </a:cubicBezTo>
                    <a:cubicBezTo>
                      <a:pt x="19" y="113"/>
                      <a:pt x="20" y="113"/>
                      <a:pt x="21" y="113"/>
                    </a:cubicBezTo>
                    <a:cubicBezTo>
                      <a:pt x="21" y="113"/>
                      <a:pt x="22" y="113"/>
                      <a:pt x="23" y="113"/>
                    </a:cubicBezTo>
                    <a:cubicBezTo>
                      <a:pt x="23" y="113"/>
                      <a:pt x="23" y="113"/>
                      <a:pt x="23" y="113"/>
                    </a:cubicBezTo>
                    <a:cubicBezTo>
                      <a:pt x="21" y="114"/>
                      <a:pt x="19" y="114"/>
                      <a:pt x="18" y="115"/>
                    </a:cubicBezTo>
                    <a:cubicBezTo>
                      <a:pt x="18" y="116"/>
                      <a:pt x="19" y="117"/>
                      <a:pt x="21" y="117"/>
                    </a:cubicBezTo>
                    <a:cubicBezTo>
                      <a:pt x="24" y="117"/>
                      <a:pt x="29" y="115"/>
                      <a:pt x="31" y="115"/>
                    </a:cubicBezTo>
                    <a:cubicBezTo>
                      <a:pt x="31" y="116"/>
                      <a:pt x="31" y="116"/>
                      <a:pt x="31" y="116"/>
                    </a:cubicBezTo>
                    <a:cubicBezTo>
                      <a:pt x="37" y="116"/>
                      <a:pt x="43" y="113"/>
                      <a:pt x="49" y="112"/>
                    </a:cubicBezTo>
                    <a:cubicBezTo>
                      <a:pt x="55" y="110"/>
                      <a:pt x="57" y="107"/>
                      <a:pt x="60" y="102"/>
                    </a:cubicBezTo>
                    <a:cubicBezTo>
                      <a:pt x="61" y="102"/>
                      <a:pt x="63" y="103"/>
                      <a:pt x="64" y="103"/>
                    </a:cubicBezTo>
                    <a:cubicBezTo>
                      <a:pt x="65" y="103"/>
                      <a:pt x="65" y="103"/>
                      <a:pt x="65" y="103"/>
                    </a:cubicBezTo>
                    <a:cubicBezTo>
                      <a:pt x="70" y="100"/>
                      <a:pt x="74" y="96"/>
                      <a:pt x="80" y="94"/>
                    </a:cubicBezTo>
                    <a:cubicBezTo>
                      <a:pt x="85" y="91"/>
                      <a:pt x="91" y="93"/>
                      <a:pt x="96" y="91"/>
                    </a:cubicBezTo>
                    <a:cubicBezTo>
                      <a:pt x="99" y="89"/>
                      <a:pt x="98" y="89"/>
                      <a:pt x="98" y="85"/>
                    </a:cubicBezTo>
                    <a:cubicBezTo>
                      <a:pt x="99" y="87"/>
                      <a:pt x="100" y="88"/>
                      <a:pt x="101" y="90"/>
                    </a:cubicBezTo>
                    <a:cubicBezTo>
                      <a:pt x="102" y="87"/>
                      <a:pt x="104" y="86"/>
                      <a:pt x="106" y="86"/>
                    </a:cubicBezTo>
                    <a:cubicBezTo>
                      <a:pt x="109" y="86"/>
                      <a:pt x="113" y="88"/>
                      <a:pt x="116" y="89"/>
                    </a:cubicBezTo>
                    <a:cubicBezTo>
                      <a:pt x="115" y="87"/>
                      <a:pt x="115" y="84"/>
                      <a:pt x="113" y="82"/>
                    </a:cubicBezTo>
                    <a:cubicBezTo>
                      <a:pt x="113" y="82"/>
                      <a:pt x="114" y="83"/>
                      <a:pt x="114" y="83"/>
                    </a:cubicBezTo>
                    <a:cubicBezTo>
                      <a:pt x="117" y="83"/>
                      <a:pt x="118" y="79"/>
                      <a:pt x="119" y="76"/>
                    </a:cubicBezTo>
                    <a:cubicBezTo>
                      <a:pt x="121" y="71"/>
                      <a:pt x="124" y="66"/>
                      <a:pt x="125" y="61"/>
                    </a:cubicBezTo>
                    <a:cubicBezTo>
                      <a:pt x="126" y="59"/>
                      <a:pt x="126" y="59"/>
                      <a:pt x="126" y="57"/>
                    </a:cubicBezTo>
                    <a:cubicBezTo>
                      <a:pt x="126" y="55"/>
                      <a:pt x="125" y="52"/>
                      <a:pt x="124" y="50"/>
                    </a:cubicBezTo>
                    <a:cubicBezTo>
                      <a:pt x="124" y="47"/>
                      <a:pt x="124" y="45"/>
                      <a:pt x="124" y="43"/>
                    </a:cubicBezTo>
                    <a:cubicBezTo>
                      <a:pt x="124" y="41"/>
                      <a:pt x="125" y="36"/>
                      <a:pt x="124" y="35"/>
                    </a:cubicBezTo>
                    <a:cubicBezTo>
                      <a:pt x="121" y="33"/>
                      <a:pt x="121" y="32"/>
                      <a:pt x="120" y="29"/>
                    </a:cubicBezTo>
                    <a:cubicBezTo>
                      <a:pt x="119" y="28"/>
                      <a:pt x="116" y="24"/>
                      <a:pt x="116" y="22"/>
                    </a:cubicBezTo>
                    <a:cubicBezTo>
                      <a:pt x="117" y="19"/>
                      <a:pt x="122" y="20"/>
                      <a:pt x="124" y="19"/>
                    </a:cubicBezTo>
                    <a:cubicBezTo>
                      <a:pt x="122" y="17"/>
                      <a:pt x="121" y="17"/>
                      <a:pt x="120" y="16"/>
                    </a:cubicBezTo>
                    <a:cubicBezTo>
                      <a:pt x="120" y="19"/>
                      <a:pt x="120" y="19"/>
                      <a:pt x="120" y="19"/>
                    </a:cubicBezTo>
                    <a:cubicBezTo>
                      <a:pt x="118" y="19"/>
                      <a:pt x="118" y="19"/>
                      <a:pt x="118" y="19"/>
                    </a:cubicBezTo>
                    <a:cubicBezTo>
                      <a:pt x="115" y="19"/>
                      <a:pt x="115" y="19"/>
                      <a:pt x="115" y="19"/>
                    </a:cubicBezTo>
                    <a:cubicBezTo>
                      <a:pt x="113" y="20"/>
                      <a:pt x="112" y="20"/>
                      <a:pt x="111" y="20"/>
                    </a:cubicBezTo>
                    <a:cubicBezTo>
                      <a:pt x="110" y="20"/>
                      <a:pt x="109" y="20"/>
                      <a:pt x="108" y="19"/>
                    </a:cubicBezTo>
                    <a:cubicBezTo>
                      <a:pt x="106" y="18"/>
                      <a:pt x="106" y="17"/>
                      <a:pt x="106" y="16"/>
                    </a:cubicBezTo>
                    <a:cubicBezTo>
                      <a:pt x="106" y="15"/>
                      <a:pt x="106" y="15"/>
                      <a:pt x="105" y="14"/>
                    </a:cubicBezTo>
                    <a:cubicBezTo>
                      <a:pt x="105" y="13"/>
                      <a:pt x="105" y="13"/>
                      <a:pt x="105" y="13"/>
                    </a:cubicBezTo>
                    <a:cubicBezTo>
                      <a:pt x="104" y="11"/>
                      <a:pt x="102" y="10"/>
                      <a:pt x="99" y="10"/>
                    </a:cubicBezTo>
                    <a:cubicBezTo>
                      <a:pt x="98" y="9"/>
                      <a:pt x="97" y="9"/>
                      <a:pt x="97" y="9"/>
                    </a:cubicBezTo>
                    <a:cubicBezTo>
                      <a:pt x="95" y="9"/>
                      <a:pt x="95" y="9"/>
                      <a:pt x="95" y="9"/>
                    </a:cubicBezTo>
                    <a:cubicBezTo>
                      <a:pt x="95" y="9"/>
                      <a:pt x="95" y="9"/>
                      <a:pt x="95" y="9"/>
                    </a:cubicBezTo>
                    <a:cubicBezTo>
                      <a:pt x="95" y="9"/>
                      <a:pt x="95" y="9"/>
                      <a:pt x="95" y="9"/>
                    </a:cubicBezTo>
                    <a:cubicBezTo>
                      <a:pt x="94" y="10"/>
                      <a:pt x="94" y="12"/>
                      <a:pt x="94" y="13"/>
                    </a:cubicBezTo>
                    <a:cubicBezTo>
                      <a:pt x="93" y="14"/>
                      <a:pt x="93" y="15"/>
                      <a:pt x="93" y="16"/>
                    </a:cubicBezTo>
                    <a:cubicBezTo>
                      <a:pt x="91" y="19"/>
                      <a:pt x="91" y="19"/>
                      <a:pt x="91" y="19"/>
                    </a:cubicBezTo>
                    <a:cubicBezTo>
                      <a:pt x="73" y="12"/>
                      <a:pt x="73" y="12"/>
                      <a:pt x="73" y="12"/>
                    </a:cubicBezTo>
                    <a:cubicBezTo>
                      <a:pt x="69" y="10"/>
                      <a:pt x="67" y="7"/>
                      <a:pt x="64" y="5"/>
                    </a:cubicBezTo>
                    <a:cubicBezTo>
                      <a:pt x="59" y="0"/>
                      <a:pt x="59" y="0"/>
                      <a:pt x="5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Freeform 362">
                <a:extLst>
                  <a:ext uri="{FF2B5EF4-FFF2-40B4-BE49-F238E27FC236}">
                    <a16:creationId xmlns:a16="http://schemas.microsoft.com/office/drawing/2014/main" id="{8E949554-D298-3040-97EF-B654B59E3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3886" y="3379252"/>
                <a:ext cx="29481" cy="36851"/>
              </a:xfrm>
              <a:custGeom>
                <a:avLst/>
                <a:gdLst>
                  <a:gd name="T0" fmla="*/ 4 w 9"/>
                  <a:gd name="T1" fmla="*/ 0 h 11"/>
                  <a:gd name="T2" fmla="*/ 0 w 9"/>
                  <a:gd name="T3" fmla="*/ 11 h 11"/>
                  <a:gd name="T4" fmla="*/ 1 w 9"/>
                  <a:gd name="T5" fmla="*/ 7 h 11"/>
                  <a:gd name="T6" fmla="*/ 1 w 9"/>
                  <a:gd name="T7" fmla="*/ 6 h 11"/>
                  <a:gd name="T8" fmla="*/ 2 w 9"/>
                  <a:gd name="T9" fmla="*/ 7 h 11"/>
                  <a:gd name="T10" fmla="*/ 3 w 9"/>
                  <a:gd name="T11" fmla="*/ 7 h 11"/>
                  <a:gd name="T12" fmla="*/ 3 w 9"/>
                  <a:gd name="T13" fmla="*/ 7 h 11"/>
                  <a:gd name="T14" fmla="*/ 8 w 9"/>
                  <a:gd name="T15" fmla="*/ 6 h 11"/>
                  <a:gd name="T16" fmla="*/ 9 w 9"/>
                  <a:gd name="T17" fmla="*/ 6 h 11"/>
                  <a:gd name="T18" fmla="*/ 9 w 9"/>
                  <a:gd name="T19" fmla="*/ 6 h 11"/>
                  <a:gd name="T20" fmla="*/ 7 w 9"/>
                  <a:gd name="T21" fmla="*/ 6 h 11"/>
                  <a:gd name="T22" fmla="*/ 5 w 9"/>
                  <a:gd name="T23" fmla="*/ 6 h 11"/>
                  <a:gd name="T24" fmla="*/ 4 w 9"/>
                  <a:gd name="T25" fmla="*/ 6 h 11"/>
                  <a:gd name="T26" fmla="*/ 4 w 9"/>
                  <a:gd name="T27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" h="11">
                    <a:moveTo>
                      <a:pt x="4" y="0"/>
                    </a:moveTo>
                    <a:cubicBezTo>
                      <a:pt x="0" y="1"/>
                      <a:pt x="0" y="8"/>
                      <a:pt x="0" y="11"/>
                    </a:cubicBezTo>
                    <a:cubicBezTo>
                      <a:pt x="0" y="10"/>
                      <a:pt x="0" y="7"/>
                      <a:pt x="1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5" y="7"/>
                      <a:pt x="6" y="6"/>
                      <a:pt x="8" y="6"/>
                    </a:cubicBezTo>
                    <a:cubicBezTo>
                      <a:pt x="8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6"/>
                      <a:pt x="8" y="6"/>
                      <a:pt x="7" y="6"/>
                    </a:cubicBezTo>
                    <a:cubicBezTo>
                      <a:pt x="7" y="6"/>
                      <a:pt x="6" y="6"/>
                      <a:pt x="5" y="6"/>
                    </a:cubicBezTo>
                    <a:cubicBezTo>
                      <a:pt x="5" y="6"/>
                      <a:pt x="5" y="6"/>
                      <a:pt x="4" y="6"/>
                    </a:cubicBezTo>
                    <a:cubicBezTo>
                      <a:pt x="0" y="5"/>
                      <a:pt x="3" y="3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Freeform 363">
                <a:extLst>
                  <a:ext uri="{FF2B5EF4-FFF2-40B4-BE49-F238E27FC236}">
                    <a16:creationId xmlns:a16="http://schemas.microsoft.com/office/drawing/2014/main" id="{88169D2C-04E4-3345-962F-C04E98EF95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04889" y="3405048"/>
                <a:ext cx="795985" cy="884428"/>
              </a:xfrm>
              <a:custGeom>
                <a:avLst/>
                <a:gdLst>
                  <a:gd name="T0" fmla="*/ 83 w 251"/>
                  <a:gd name="T1" fmla="*/ 2 h 278"/>
                  <a:gd name="T2" fmla="*/ 74 w 251"/>
                  <a:gd name="T3" fmla="*/ 17 h 278"/>
                  <a:gd name="T4" fmla="*/ 89 w 251"/>
                  <a:gd name="T5" fmla="*/ 38 h 278"/>
                  <a:gd name="T6" fmla="*/ 70 w 251"/>
                  <a:gd name="T7" fmla="*/ 40 h 278"/>
                  <a:gd name="T8" fmla="*/ 63 w 251"/>
                  <a:gd name="T9" fmla="*/ 48 h 278"/>
                  <a:gd name="T10" fmla="*/ 49 w 251"/>
                  <a:gd name="T11" fmla="*/ 44 h 278"/>
                  <a:gd name="T12" fmla="*/ 34 w 251"/>
                  <a:gd name="T13" fmla="*/ 59 h 278"/>
                  <a:gd name="T14" fmla="*/ 34 w 251"/>
                  <a:gd name="T15" fmla="*/ 75 h 278"/>
                  <a:gd name="T16" fmla="*/ 24 w 251"/>
                  <a:gd name="T17" fmla="*/ 89 h 278"/>
                  <a:gd name="T18" fmla="*/ 26 w 251"/>
                  <a:gd name="T19" fmla="*/ 110 h 278"/>
                  <a:gd name="T20" fmla="*/ 14 w 251"/>
                  <a:gd name="T21" fmla="*/ 118 h 278"/>
                  <a:gd name="T22" fmla="*/ 3 w 251"/>
                  <a:gd name="T23" fmla="*/ 117 h 278"/>
                  <a:gd name="T24" fmla="*/ 5 w 251"/>
                  <a:gd name="T25" fmla="*/ 137 h 278"/>
                  <a:gd name="T26" fmla="*/ 1 w 251"/>
                  <a:gd name="T27" fmla="*/ 147 h 278"/>
                  <a:gd name="T28" fmla="*/ 2 w 251"/>
                  <a:gd name="T29" fmla="*/ 155 h 278"/>
                  <a:gd name="T30" fmla="*/ 9 w 251"/>
                  <a:gd name="T31" fmla="*/ 178 h 278"/>
                  <a:gd name="T32" fmla="*/ 6 w 251"/>
                  <a:gd name="T33" fmla="*/ 184 h 278"/>
                  <a:gd name="T34" fmla="*/ 12 w 251"/>
                  <a:gd name="T35" fmla="*/ 201 h 278"/>
                  <a:gd name="T36" fmla="*/ 26 w 251"/>
                  <a:gd name="T37" fmla="*/ 212 h 278"/>
                  <a:gd name="T38" fmla="*/ 44 w 251"/>
                  <a:gd name="T39" fmla="*/ 215 h 278"/>
                  <a:gd name="T40" fmla="*/ 50 w 251"/>
                  <a:gd name="T41" fmla="*/ 216 h 278"/>
                  <a:gd name="T42" fmla="*/ 64 w 251"/>
                  <a:gd name="T43" fmla="*/ 225 h 278"/>
                  <a:gd name="T44" fmla="*/ 45 w 251"/>
                  <a:gd name="T45" fmla="*/ 259 h 278"/>
                  <a:gd name="T46" fmla="*/ 46 w 251"/>
                  <a:gd name="T47" fmla="*/ 271 h 278"/>
                  <a:gd name="T48" fmla="*/ 51 w 251"/>
                  <a:gd name="T49" fmla="*/ 270 h 278"/>
                  <a:gd name="T50" fmla="*/ 63 w 251"/>
                  <a:gd name="T51" fmla="*/ 270 h 278"/>
                  <a:gd name="T52" fmla="*/ 74 w 251"/>
                  <a:gd name="T53" fmla="*/ 261 h 278"/>
                  <a:gd name="T54" fmla="*/ 82 w 251"/>
                  <a:gd name="T55" fmla="*/ 267 h 278"/>
                  <a:gd name="T56" fmla="*/ 101 w 251"/>
                  <a:gd name="T57" fmla="*/ 271 h 278"/>
                  <a:gd name="T58" fmla="*/ 110 w 251"/>
                  <a:gd name="T59" fmla="*/ 271 h 278"/>
                  <a:gd name="T60" fmla="*/ 120 w 251"/>
                  <a:gd name="T61" fmla="*/ 278 h 278"/>
                  <a:gd name="T62" fmla="*/ 143 w 251"/>
                  <a:gd name="T63" fmla="*/ 276 h 278"/>
                  <a:gd name="T64" fmla="*/ 166 w 251"/>
                  <a:gd name="T65" fmla="*/ 269 h 278"/>
                  <a:gd name="T66" fmla="*/ 181 w 251"/>
                  <a:gd name="T67" fmla="*/ 266 h 278"/>
                  <a:gd name="T68" fmla="*/ 188 w 251"/>
                  <a:gd name="T69" fmla="*/ 266 h 278"/>
                  <a:gd name="T70" fmla="*/ 193 w 251"/>
                  <a:gd name="T71" fmla="*/ 264 h 278"/>
                  <a:gd name="T72" fmla="*/ 201 w 251"/>
                  <a:gd name="T73" fmla="*/ 244 h 278"/>
                  <a:gd name="T74" fmla="*/ 211 w 251"/>
                  <a:gd name="T75" fmla="*/ 233 h 278"/>
                  <a:gd name="T76" fmla="*/ 215 w 251"/>
                  <a:gd name="T77" fmla="*/ 233 h 278"/>
                  <a:gd name="T78" fmla="*/ 211 w 251"/>
                  <a:gd name="T79" fmla="*/ 226 h 278"/>
                  <a:gd name="T80" fmla="*/ 189 w 251"/>
                  <a:gd name="T81" fmla="*/ 210 h 278"/>
                  <a:gd name="T82" fmla="*/ 178 w 251"/>
                  <a:gd name="T83" fmla="*/ 189 h 278"/>
                  <a:gd name="T84" fmla="*/ 168 w 251"/>
                  <a:gd name="T85" fmla="*/ 174 h 278"/>
                  <a:gd name="T86" fmla="*/ 176 w 251"/>
                  <a:gd name="T87" fmla="*/ 173 h 278"/>
                  <a:gd name="T88" fmla="*/ 192 w 251"/>
                  <a:gd name="T89" fmla="*/ 166 h 278"/>
                  <a:gd name="T90" fmla="*/ 221 w 251"/>
                  <a:gd name="T91" fmla="*/ 152 h 278"/>
                  <a:gd name="T92" fmla="*/ 235 w 251"/>
                  <a:gd name="T93" fmla="*/ 143 h 278"/>
                  <a:gd name="T94" fmla="*/ 250 w 251"/>
                  <a:gd name="T95" fmla="*/ 136 h 278"/>
                  <a:gd name="T96" fmla="*/ 242 w 251"/>
                  <a:gd name="T97" fmla="*/ 124 h 278"/>
                  <a:gd name="T98" fmla="*/ 237 w 251"/>
                  <a:gd name="T99" fmla="*/ 95 h 278"/>
                  <a:gd name="T100" fmla="*/ 229 w 251"/>
                  <a:gd name="T101" fmla="*/ 80 h 278"/>
                  <a:gd name="T102" fmla="*/ 231 w 251"/>
                  <a:gd name="T103" fmla="*/ 51 h 278"/>
                  <a:gd name="T104" fmla="*/ 214 w 251"/>
                  <a:gd name="T105" fmla="*/ 27 h 278"/>
                  <a:gd name="T106" fmla="*/ 180 w 251"/>
                  <a:gd name="T107" fmla="*/ 19 h 278"/>
                  <a:gd name="T108" fmla="*/ 171 w 251"/>
                  <a:gd name="T109" fmla="*/ 28 h 278"/>
                  <a:gd name="T110" fmla="*/ 136 w 251"/>
                  <a:gd name="T111" fmla="*/ 31 h 278"/>
                  <a:gd name="T112" fmla="*/ 121 w 251"/>
                  <a:gd name="T113" fmla="*/ 16 h 278"/>
                  <a:gd name="T114" fmla="*/ 97 w 251"/>
                  <a:gd name="T115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51" h="278">
                    <a:moveTo>
                      <a:pt x="97" y="0"/>
                    </a:moveTo>
                    <a:cubicBezTo>
                      <a:pt x="98" y="4"/>
                      <a:pt x="98" y="4"/>
                      <a:pt x="98" y="4"/>
                    </a:cubicBezTo>
                    <a:cubicBezTo>
                      <a:pt x="96" y="4"/>
                      <a:pt x="96" y="4"/>
                      <a:pt x="96" y="4"/>
                    </a:cubicBezTo>
                    <a:cubicBezTo>
                      <a:pt x="96" y="4"/>
                      <a:pt x="95" y="4"/>
                      <a:pt x="95" y="4"/>
                    </a:cubicBezTo>
                    <a:cubicBezTo>
                      <a:pt x="91" y="4"/>
                      <a:pt x="87" y="3"/>
                      <a:pt x="84" y="2"/>
                    </a:cubicBezTo>
                    <a:cubicBezTo>
                      <a:pt x="83" y="2"/>
                      <a:pt x="83" y="2"/>
                      <a:pt x="83" y="2"/>
                    </a:cubicBezTo>
                    <a:cubicBezTo>
                      <a:pt x="80" y="2"/>
                      <a:pt x="78" y="1"/>
                      <a:pt x="75" y="1"/>
                    </a:cubicBezTo>
                    <a:cubicBezTo>
                      <a:pt x="75" y="1"/>
                      <a:pt x="75" y="1"/>
                      <a:pt x="75" y="1"/>
                    </a:cubicBezTo>
                    <a:cubicBezTo>
                      <a:pt x="77" y="3"/>
                      <a:pt x="79" y="7"/>
                      <a:pt x="80" y="9"/>
                    </a:cubicBezTo>
                    <a:cubicBezTo>
                      <a:pt x="80" y="10"/>
                      <a:pt x="82" y="11"/>
                      <a:pt x="82" y="12"/>
                    </a:cubicBezTo>
                    <a:cubicBezTo>
                      <a:pt x="83" y="14"/>
                      <a:pt x="84" y="14"/>
                      <a:pt x="81" y="16"/>
                    </a:cubicBezTo>
                    <a:cubicBezTo>
                      <a:pt x="78" y="17"/>
                      <a:pt x="76" y="16"/>
                      <a:pt x="74" y="17"/>
                    </a:cubicBezTo>
                    <a:cubicBezTo>
                      <a:pt x="73" y="18"/>
                      <a:pt x="72" y="18"/>
                      <a:pt x="72" y="19"/>
                    </a:cubicBezTo>
                    <a:cubicBezTo>
                      <a:pt x="72" y="21"/>
                      <a:pt x="79" y="21"/>
                      <a:pt x="82" y="21"/>
                    </a:cubicBezTo>
                    <a:cubicBezTo>
                      <a:pt x="80" y="22"/>
                      <a:pt x="78" y="23"/>
                      <a:pt x="78" y="25"/>
                    </a:cubicBezTo>
                    <a:cubicBezTo>
                      <a:pt x="77" y="27"/>
                      <a:pt x="81" y="30"/>
                      <a:pt x="78" y="31"/>
                    </a:cubicBezTo>
                    <a:cubicBezTo>
                      <a:pt x="82" y="34"/>
                      <a:pt x="87" y="35"/>
                      <a:pt x="90" y="38"/>
                    </a:cubicBezTo>
                    <a:cubicBezTo>
                      <a:pt x="90" y="38"/>
                      <a:pt x="89" y="38"/>
                      <a:pt x="89" y="38"/>
                    </a:cubicBezTo>
                    <a:cubicBezTo>
                      <a:pt x="88" y="38"/>
                      <a:pt x="87" y="38"/>
                      <a:pt x="86" y="38"/>
                    </a:cubicBezTo>
                    <a:cubicBezTo>
                      <a:pt x="86" y="38"/>
                      <a:pt x="85" y="38"/>
                      <a:pt x="85" y="38"/>
                    </a:cubicBezTo>
                    <a:cubicBezTo>
                      <a:pt x="83" y="38"/>
                      <a:pt x="82" y="38"/>
                      <a:pt x="80" y="38"/>
                    </a:cubicBezTo>
                    <a:cubicBezTo>
                      <a:pt x="78" y="38"/>
                      <a:pt x="77" y="37"/>
                      <a:pt x="75" y="37"/>
                    </a:cubicBezTo>
                    <a:cubicBezTo>
                      <a:pt x="75" y="37"/>
                      <a:pt x="74" y="38"/>
                      <a:pt x="73" y="38"/>
                    </a:cubicBezTo>
                    <a:cubicBezTo>
                      <a:pt x="71" y="38"/>
                      <a:pt x="72" y="38"/>
                      <a:pt x="70" y="40"/>
                    </a:cubicBezTo>
                    <a:cubicBezTo>
                      <a:pt x="70" y="40"/>
                      <a:pt x="70" y="42"/>
                      <a:pt x="69" y="42"/>
                    </a:cubicBezTo>
                    <a:cubicBezTo>
                      <a:pt x="69" y="44"/>
                      <a:pt x="69" y="45"/>
                      <a:pt x="69" y="47"/>
                    </a:cubicBezTo>
                    <a:cubicBezTo>
                      <a:pt x="69" y="49"/>
                      <a:pt x="71" y="50"/>
                      <a:pt x="70" y="52"/>
                    </a:cubicBezTo>
                    <a:cubicBezTo>
                      <a:pt x="70" y="54"/>
                      <a:pt x="69" y="56"/>
                      <a:pt x="69" y="58"/>
                    </a:cubicBezTo>
                    <a:cubicBezTo>
                      <a:pt x="70" y="52"/>
                      <a:pt x="71" y="52"/>
                      <a:pt x="67" y="49"/>
                    </a:cubicBezTo>
                    <a:cubicBezTo>
                      <a:pt x="66" y="49"/>
                      <a:pt x="65" y="48"/>
                      <a:pt x="63" y="48"/>
                    </a:cubicBezTo>
                    <a:cubicBezTo>
                      <a:pt x="63" y="48"/>
                      <a:pt x="62" y="48"/>
                      <a:pt x="62" y="48"/>
                    </a:cubicBezTo>
                    <a:cubicBezTo>
                      <a:pt x="60" y="51"/>
                      <a:pt x="64" y="50"/>
                      <a:pt x="64" y="51"/>
                    </a:cubicBezTo>
                    <a:cubicBezTo>
                      <a:pt x="64" y="52"/>
                      <a:pt x="64" y="52"/>
                      <a:pt x="63" y="52"/>
                    </a:cubicBezTo>
                    <a:cubicBezTo>
                      <a:pt x="62" y="54"/>
                      <a:pt x="61" y="55"/>
                      <a:pt x="60" y="55"/>
                    </a:cubicBezTo>
                    <a:cubicBezTo>
                      <a:pt x="59" y="55"/>
                      <a:pt x="58" y="54"/>
                      <a:pt x="56" y="52"/>
                    </a:cubicBezTo>
                    <a:cubicBezTo>
                      <a:pt x="64" y="51"/>
                      <a:pt x="52" y="44"/>
                      <a:pt x="49" y="44"/>
                    </a:cubicBezTo>
                    <a:cubicBezTo>
                      <a:pt x="49" y="44"/>
                      <a:pt x="48" y="44"/>
                      <a:pt x="48" y="44"/>
                    </a:cubicBezTo>
                    <a:cubicBezTo>
                      <a:pt x="43" y="45"/>
                      <a:pt x="33" y="45"/>
                      <a:pt x="29" y="49"/>
                    </a:cubicBezTo>
                    <a:cubicBezTo>
                      <a:pt x="29" y="49"/>
                      <a:pt x="29" y="49"/>
                      <a:pt x="29" y="49"/>
                    </a:cubicBezTo>
                    <a:cubicBezTo>
                      <a:pt x="29" y="49"/>
                      <a:pt x="28" y="52"/>
                      <a:pt x="27" y="52"/>
                    </a:cubicBezTo>
                    <a:cubicBezTo>
                      <a:pt x="27" y="53"/>
                      <a:pt x="27" y="53"/>
                      <a:pt x="27" y="54"/>
                    </a:cubicBezTo>
                    <a:cubicBezTo>
                      <a:pt x="26" y="59"/>
                      <a:pt x="30" y="58"/>
                      <a:pt x="34" y="59"/>
                    </a:cubicBezTo>
                    <a:cubicBezTo>
                      <a:pt x="33" y="60"/>
                      <a:pt x="33" y="60"/>
                      <a:pt x="33" y="60"/>
                    </a:cubicBezTo>
                    <a:cubicBezTo>
                      <a:pt x="35" y="59"/>
                      <a:pt x="35" y="59"/>
                      <a:pt x="35" y="59"/>
                    </a:cubicBezTo>
                    <a:cubicBezTo>
                      <a:pt x="35" y="61"/>
                      <a:pt x="35" y="61"/>
                      <a:pt x="35" y="61"/>
                    </a:cubicBezTo>
                    <a:cubicBezTo>
                      <a:pt x="35" y="62"/>
                      <a:pt x="36" y="65"/>
                      <a:pt x="35" y="68"/>
                    </a:cubicBezTo>
                    <a:cubicBezTo>
                      <a:pt x="35" y="69"/>
                      <a:pt x="35" y="71"/>
                      <a:pt x="35" y="72"/>
                    </a:cubicBezTo>
                    <a:cubicBezTo>
                      <a:pt x="34" y="73"/>
                      <a:pt x="34" y="74"/>
                      <a:pt x="34" y="75"/>
                    </a:cubicBezTo>
                    <a:cubicBezTo>
                      <a:pt x="33" y="77"/>
                      <a:pt x="32" y="79"/>
                      <a:pt x="32" y="81"/>
                    </a:cubicBezTo>
                    <a:cubicBezTo>
                      <a:pt x="32" y="81"/>
                      <a:pt x="32" y="81"/>
                      <a:pt x="32" y="81"/>
                    </a:cubicBezTo>
                    <a:cubicBezTo>
                      <a:pt x="32" y="83"/>
                      <a:pt x="31" y="86"/>
                      <a:pt x="28" y="88"/>
                    </a:cubicBezTo>
                    <a:cubicBezTo>
                      <a:pt x="26" y="89"/>
                      <a:pt x="24" y="89"/>
                      <a:pt x="23" y="89"/>
                    </a:cubicBezTo>
                    <a:cubicBezTo>
                      <a:pt x="23" y="89"/>
                      <a:pt x="23" y="89"/>
                      <a:pt x="23" y="89"/>
                    </a:cubicBezTo>
                    <a:cubicBezTo>
                      <a:pt x="24" y="89"/>
                      <a:pt x="24" y="89"/>
                      <a:pt x="24" y="89"/>
                    </a:cubicBezTo>
                    <a:cubicBezTo>
                      <a:pt x="26" y="90"/>
                      <a:pt x="32" y="92"/>
                      <a:pt x="31" y="99"/>
                    </a:cubicBezTo>
                    <a:cubicBezTo>
                      <a:pt x="31" y="103"/>
                      <a:pt x="27" y="105"/>
                      <a:pt x="24" y="107"/>
                    </a:cubicBezTo>
                    <a:cubicBezTo>
                      <a:pt x="23" y="108"/>
                      <a:pt x="23" y="108"/>
                      <a:pt x="23" y="108"/>
                    </a:cubicBezTo>
                    <a:cubicBezTo>
                      <a:pt x="23" y="108"/>
                      <a:pt x="23" y="108"/>
                      <a:pt x="23" y="108"/>
                    </a:cubicBezTo>
                    <a:cubicBezTo>
                      <a:pt x="24" y="108"/>
                      <a:pt x="24" y="108"/>
                      <a:pt x="24" y="108"/>
                    </a:cubicBezTo>
                    <a:cubicBezTo>
                      <a:pt x="26" y="110"/>
                      <a:pt x="26" y="110"/>
                      <a:pt x="26" y="110"/>
                    </a:cubicBezTo>
                    <a:cubicBezTo>
                      <a:pt x="24" y="113"/>
                      <a:pt x="24" y="113"/>
                      <a:pt x="24" y="113"/>
                    </a:cubicBezTo>
                    <a:cubicBezTo>
                      <a:pt x="24" y="114"/>
                      <a:pt x="23" y="115"/>
                      <a:pt x="22" y="115"/>
                    </a:cubicBezTo>
                    <a:cubicBezTo>
                      <a:pt x="21" y="116"/>
                      <a:pt x="21" y="116"/>
                      <a:pt x="21" y="116"/>
                    </a:cubicBezTo>
                    <a:cubicBezTo>
                      <a:pt x="22" y="121"/>
                      <a:pt x="22" y="121"/>
                      <a:pt x="22" y="121"/>
                    </a:cubicBezTo>
                    <a:cubicBezTo>
                      <a:pt x="19" y="117"/>
                      <a:pt x="19" y="117"/>
                      <a:pt x="19" y="117"/>
                    </a:cubicBezTo>
                    <a:cubicBezTo>
                      <a:pt x="18" y="117"/>
                      <a:pt x="16" y="118"/>
                      <a:pt x="14" y="118"/>
                    </a:cubicBezTo>
                    <a:cubicBezTo>
                      <a:pt x="13" y="118"/>
                      <a:pt x="12" y="119"/>
                      <a:pt x="12" y="119"/>
                    </a:cubicBezTo>
                    <a:cubicBezTo>
                      <a:pt x="11" y="119"/>
                      <a:pt x="11" y="119"/>
                      <a:pt x="11" y="119"/>
                    </a:cubicBezTo>
                    <a:cubicBezTo>
                      <a:pt x="10" y="119"/>
                      <a:pt x="10" y="119"/>
                      <a:pt x="10" y="119"/>
                    </a:cubicBezTo>
                    <a:cubicBezTo>
                      <a:pt x="10" y="119"/>
                      <a:pt x="10" y="119"/>
                      <a:pt x="10" y="119"/>
                    </a:cubicBezTo>
                    <a:cubicBezTo>
                      <a:pt x="8" y="119"/>
                      <a:pt x="6" y="118"/>
                      <a:pt x="4" y="117"/>
                    </a:cubicBezTo>
                    <a:cubicBezTo>
                      <a:pt x="3" y="117"/>
                      <a:pt x="3" y="117"/>
                      <a:pt x="3" y="117"/>
                    </a:cubicBezTo>
                    <a:cubicBezTo>
                      <a:pt x="3" y="117"/>
                      <a:pt x="3" y="117"/>
                      <a:pt x="3" y="117"/>
                    </a:cubicBezTo>
                    <a:cubicBezTo>
                      <a:pt x="2" y="117"/>
                      <a:pt x="2" y="117"/>
                      <a:pt x="2" y="117"/>
                    </a:cubicBezTo>
                    <a:cubicBezTo>
                      <a:pt x="1" y="117"/>
                      <a:pt x="1" y="117"/>
                      <a:pt x="1" y="117"/>
                    </a:cubicBezTo>
                    <a:cubicBezTo>
                      <a:pt x="1" y="118"/>
                      <a:pt x="0" y="118"/>
                      <a:pt x="0" y="118"/>
                    </a:cubicBezTo>
                    <a:cubicBezTo>
                      <a:pt x="2" y="121"/>
                      <a:pt x="4" y="123"/>
                      <a:pt x="6" y="126"/>
                    </a:cubicBezTo>
                    <a:cubicBezTo>
                      <a:pt x="8" y="129"/>
                      <a:pt x="8" y="133"/>
                      <a:pt x="5" y="137"/>
                    </a:cubicBezTo>
                    <a:cubicBezTo>
                      <a:pt x="5" y="138"/>
                      <a:pt x="5" y="138"/>
                      <a:pt x="5" y="138"/>
                    </a:cubicBezTo>
                    <a:cubicBezTo>
                      <a:pt x="17" y="139"/>
                      <a:pt x="17" y="139"/>
                      <a:pt x="17" y="139"/>
                    </a:cubicBezTo>
                    <a:cubicBezTo>
                      <a:pt x="4" y="145"/>
                      <a:pt x="4" y="145"/>
                      <a:pt x="4" y="145"/>
                    </a:cubicBezTo>
                    <a:cubicBezTo>
                      <a:pt x="3" y="145"/>
                      <a:pt x="3" y="145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cubicBezTo>
                      <a:pt x="1" y="146"/>
                      <a:pt x="1" y="146"/>
                      <a:pt x="1" y="147"/>
                    </a:cubicBezTo>
                    <a:cubicBezTo>
                      <a:pt x="1" y="147"/>
                      <a:pt x="1" y="147"/>
                      <a:pt x="1" y="147"/>
                    </a:cubicBezTo>
                    <a:cubicBezTo>
                      <a:pt x="2" y="148"/>
                      <a:pt x="2" y="148"/>
                      <a:pt x="3" y="149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3" y="151"/>
                      <a:pt x="3" y="151"/>
                      <a:pt x="3" y="151"/>
                    </a:cubicBezTo>
                    <a:cubicBezTo>
                      <a:pt x="3" y="152"/>
                      <a:pt x="3" y="153"/>
                      <a:pt x="2" y="154"/>
                    </a:cubicBezTo>
                    <a:cubicBezTo>
                      <a:pt x="2" y="155"/>
                      <a:pt x="2" y="155"/>
                      <a:pt x="2" y="155"/>
                    </a:cubicBezTo>
                    <a:cubicBezTo>
                      <a:pt x="2" y="155"/>
                      <a:pt x="2" y="155"/>
                      <a:pt x="2" y="155"/>
                    </a:cubicBezTo>
                    <a:cubicBezTo>
                      <a:pt x="2" y="155"/>
                      <a:pt x="2" y="155"/>
                      <a:pt x="2" y="155"/>
                    </a:cubicBezTo>
                    <a:cubicBezTo>
                      <a:pt x="4" y="159"/>
                      <a:pt x="4" y="159"/>
                      <a:pt x="4" y="159"/>
                    </a:cubicBezTo>
                    <a:cubicBezTo>
                      <a:pt x="7" y="162"/>
                      <a:pt x="9" y="165"/>
                      <a:pt x="11" y="168"/>
                    </a:cubicBezTo>
                    <a:cubicBezTo>
                      <a:pt x="13" y="174"/>
                      <a:pt x="11" y="176"/>
                      <a:pt x="9" y="178"/>
                    </a:cubicBezTo>
                    <a:cubicBezTo>
                      <a:pt x="9" y="178"/>
                      <a:pt x="9" y="178"/>
                      <a:pt x="9" y="178"/>
                    </a:cubicBezTo>
                    <a:cubicBezTo>
                      <a:pt x="8" y="178"/>
                      <a:pt x="8" y="179"/>
                      <a:pt x="8" y="179"/>
                    </a:cubicBezTo>
                    <a:cubicBezTo>
                      <a:pt x="7" y="180"/>
                      <a:pt x="6" y="180"/>
                      <a:pt x="6" y="180"/>
                    </a:cubicBezTo>
                    <a:cubicBezTo>
                      <a:pt x="6" y="181"/>
                      <a:pt x="6" y="181"/>
                      <a:pt x="6" y="181"/>
                    </a:cubicBezTo>
                    <a:cubicBezTo>
                      <a:pt x="9" y="185"/>
                      <a:pt x="9" y="185"/>
                      <a:pt x="9" y="185"/>
                    </a:cubicBezTo>
                    <a:cubicBezTo>
                      <a:pt x="6" y="184"/>
                      <a:pt x="6" y="184"/>
                      <a:pt x="6" y="184"/>
                    </a:cubicBezTo>
                    <a:cubicBezTo>
                      <a:pt x="6" y="184"/>
                      <a:pt x="6" y="184"/>
                      <a:pt x="6" y="184"/>
                    </a:cubicBezTo>
                    <a:cubicBezTo>
                      <a:pt x="6" y="185"/>
                      <a:pt x="6" y="185"/>
                      <a:pt x="6" y="185"/>
                    </a:cubicBezTo>
                    <a:cubicBezTo>
                      <a:pt x="6" y="185"/>
                      <a:pt x="6" y="186"/>
                      <a:pt x="8" y="187"/>
                    </a:cubicBezTo>
                    <a:cubicBezTo>
                      <a:pt x="9" y="187"/>
                      <a:pt x="9" y="188"/>
                      <a:pt x="10" y="188"/>
                    </a:cubicBezTo>
                    <a:cubicBezTo>
                      <a:pt x="11" y="188"/>
                      <a:pt x="12" y="189"/>
                      <a:pt x="12" y="189"/>
                    </a:cubicBezTo>
                    <a:cubicBezTo>
                      <a:pt x="13" y="190"/>
                      <a:pt x="13" y="190"/>
                      <a:pt x="13" y="191"/>
                    </a:cubicBezTo>
                    <a:cubicBezTo>
                      <a:pt x="16" y="194"/>
                      <a:pt x="14" y="198"/>
                      <a:pt x="12" y="201"/>
                    </a:cubicBezTo>
                    <a:cubicBezTo>
                      <a:pt x="12" y="201"/>
                      <a:pt x="12" y="201"/>
                      <a:pt x="12" y="201"/>
                    </a:cubicBezTo>
                    <a:cubicBezTo>
                      <a:pt x="12" y="201"/>
                      <a:pt x="12" y="202"/>
                      <a:pt x="11" y="202"/>
                    </a:cubicBezTo>
                    <a:cubicBezTo>
                      <a:pt x="15" y="204"/>
                      <a:pt x="17" y="206"/>
                      <a:pt x="19" y="209"/>
                    </a:cubicBezTo>
                    <a:cubicBezTo>
                      <a:pt x="20" y="210"/>
                      <a:pt x="20" y="210"/>
                      <a:pt x="20" y="210"/>
                    </a:cubicBezTo>
                    <a:cubicBezTo>
                      <a:pt x="21" y="211"/>
                      <a:pt x="22" y="211"/>
                      <a:pt x="24" y="212"/>
                    </a:cubicBezTo>
                    <a:cubicBezTo>
                      <a:pt x="25" y="212"/>
                      <a:pt x="26" y="212"/>
                      <a:pt x="26" y="212"/>
                    </a:cubicBezTo>
                    <a:cubicBezTo>
                      <a:pt x="28" y="212"/>
                      <a:pt x="29" y="213"/>
                      <a:pt x="30" y="213"/>
                    </a:cubicBezTo>
                    <a:cubicBezTo>
                      <a:pt x="31" y="213"/>
                      <a:pt x="31" y="213"/>
                      <a:pt x="31" y="213"/>
                    </a:cubicBezTo>
                    <a:cubicBezTo>
                      <a:pt x="31" y="212"/>
                      <a:pt x="32" y="212"/>
                      <a:pt x="32" y="212"/>
                    </a:cubicBezTo>
                    <a:cubicBezTo>
                      <a:pt x="35" y="212"/>
                      <a:pt x="35" y="212"/>
                      <a:pt x="35" y="212"/>
                    </a:cubicBezTo>
                    <a:cubicBezTo>
                      <a:pt x="35" y="212"/>
                      <a:pt x="36" y="212"/>
                      <a:pt x="36" y="212"/>
                    </a:cubicBezTo>
                    <a:cubicBezTo>
                      <a:pt x="39" y="212"/>
                      <a:pt x="42" y="214"/>
                      <a:pt x="44" y="215"/>
                    </a:cubicBezTo>
                    <a:cubicBezTo>
                      <a:pt x="44" y="216"/>
                      <a:pt x="44" y="216"/>
                      <a:pt x="44" y="216"/>
                    </a:cubicBezTo>
                    <a:cubicBezTo>
                      <a:pt x="45" y="216"/>
                      <a:pt x="45" y="216"/>
                      <a:pt x="45" y="216"/>
                    </a:cubicBezTo>
                    <a:cubicBezTo>
                      <a:pt x="46" y="216"/>
                      <a:pt x="46" y="216"/>
                      <a:pt x="46" y="216"/>
                    </a:cubicBezTo>
                    <a:cubicBezTo>
                      <a:pt x="46" y="217"/>
                      <a:pt x="47" y="217"/>
                      <a:pt x="47" y="217"/>
                    </a:cubicBezTo>
                    <a:cubicBezTo>
                      <a:pt x="48" y="217"/>
                      <a:pt x="48" y="217"/>
                      <a:pt x="48" y="217"/>
                    </a:cubicBezTo>
                    <a:cubicBezTo>
                      <a:pt x="49" y="217"/>
                      <a:pt x="49" y="216"/>
                      <a:pt x="50" y="216"/>
                    </a:cubicBezTo>
                    <a:cubicBezTo>
                      <a:pt x="51" y="216"/>
                      <a:pt x="52" y="217"/>
                      <a:pt x="53" y="217"/>
                    </a:cubicBezTo>
                    <a:cubicBezTo>
                      <a:pt x="54" y="217"/>
                      <a:pt x="54" y="217"/>
                      <a:pt x="55" y="218"/>
                    </a:cubicBezTo>
                    <a:cubicBezTo>
                      <a:pt x="58" y="218"/>
                      <a:pt x="58" y="218"/>
                      <a:pt x="58" y="218"/>
                    </a:cubicBezTo>
                    <a:cubicBezTo>
                      <a:pt x="59" y="219"/>
                      <a:pt x="60" y="219"/>
                      <a:pt x="61" y="219"/>
                    </a:cubicBezTo>
                    <a:cubicBezTo>
                      <a:pt x="67" y="221"/>
                      <a:pt x="67" y="221"/>
                      <a:pt x="67" y="221"/>
                    </a:cubicBezTo>
                    <a:cubicBezTo>
                      <a:pt x="64" y="225"/>
                      <a:pt x="64" y="225"/>
                      <a:pt x="64" y="225"/>
                    </a:cubicBezTo>
                    <a:cubicBezTo>
                      <a:pt x="58" y="232"/>
                      <a:pt x="54" y="238"/>
                      <a:pt x="51" y="246"/>
                    </a:cubicBezTo>
                    <a:cubicBezTo>
                      <a:pt x="51" y="247"/>
                      <a:pt x="50" y="247"/>
                      <a:pt x="50" y="248"/>
                    </a:cubicBezTo>
                    <a:cubicBezTo>
                      <a:pt x="48" y="251"/>
                      <a:pt x="47" y="253"/>
                      <a:pt x="46" y="255"/>
                    </a:cubicBezTo>
                    <a:cubicBezTo>
                      <a:pt x="46" y="256"/>
                      <a:pt x="46" y="256"/>
                      <a:pt x="46" y="256"/>
                    </a:cubicBezTo>
                    <a:cubicBezTo>
                      <a:pt x="46" y="256"/>
                      <a:pt x="45" y="257"/>
                      <a:pt x="45" y="257"/>
                    </a:cubicBezTo>
                    <a:cubicBezTo>
                      <a:pt x="45" y="259"/>
                      <a:pt x="45" y="259"/>
                      <a:pt x="45" y="259"/>
                    </a:cubicBezTo>
                    <a:cubicBezTo>
                      <a:pt x="45" y="260"/>
                      <a:pt x="45" y="260"/>
                      <a:pt x="45" y="261"/>
                    </a:cubicBezTo>
                    <a:cubicBezTo>
                      <a:pt x="45" y="261"/>
                      <a:pt x="45" y="261"/>
                      <a:pt x="45" y="261"/>
                    </a:cubicBezTo>
                    <a:cubicBezTo>
                      <a:pt x="45" y="263"/>
                      <a:pt x="45" y="264"/>
                      <a:pt x="45" y="265"/>
                    </a:cubicBezTo>
                    <a:cubicBezTo>
                      <a:pt x="45" y="265"/>
                      <a:pt x="45" y="267"/>
                      <a:pt x="45" y="268"/>
                    </a:cubicBezTo>
                    <a:cubicBezTo>
                      <a:pt x="45" y="268"/>
                      <a:pt x="45" y="269"/>
                      <a:pt x="46" y="270"/>
                    </a:cubicBezTo>
                    <a:cubicBezTo>
                      <a:pt x="46" y="271"/>
                      <a:pt x="46" y="271"/>
                      <a:pt x="46" y="271"/>
                    </a:cubicBezTo>
                    <a:cubicBezTo>
                      <a:pt x="47" y="271"/>
                      <a:pt x="47" y="271"/>
                      <a:pt x="47" y="271"/>
                    </a:cubicBezTo>
                    <a:cubicBezTo>
                      <a:pt x="47" y="270"/>
                      <a:pt x="48" y="270"/>
                      <a:pt x="48" y="270"/>
                    </a:cubicBezTo>
                    <a:cubicBezTo>
                      <a:pt x="49" y="270"/>
                      <a:pt x="49" y="270"/>
                      <a:pt x="49" y="270"/>
                    </a:cubicBezTo>
                    <a:cubicBezTo>
                      <a:pt x="49" y="270"/>
                      <a:pt x="50" y="270"/>
                      <a:pt x="50" y="270"/>
                    </a:cubicBezTo>
                    <a:cubicBezTo>
                      <a:pt x="51" y="270"/>
                      <a:pt x="51" y="270"/>
                      <a:pt x="51" y="270"/>
                    </a:cubicBezTo>
                    <a:cubicBezTo>
                      <a:pt x="51" y="270"/>
                      <a:pt x="51" y="270"/>
                      <a:pt x="51" y="270"/>
                    </a:cubicBezTo>
                    <a:cubicBezTo>
                      <a:pt x="52" y="270"/>
                      <a:pt x="52" y="270"/>
                      <a:pt x="53" y="270"/>
                    </a:cubicBezTo>
                    <a:cubicBezTo>
                      <a:pt x="53" y="270"/>
                      <a:pt x="54" y="270"/>
                      <a:pt x="54" y="270"/>
                    </a:cubicBezTo>
                    <a:cubicBezTo>
                      <a:pt x="55" y="270"/>
                      <a:pt x="55" y="270"/>
                      <a:pt x="55" y="270"/>
                    </a:cubicBezTo>
                    <a:cubicBezTo>
                      <a:pt x="57" y="270"/>
                      <a:pt x="59" y="270"/>
                      <a:pt x="61" y="270"/>
                    </a:cubicBezTo>
                    <a:cubicBezTo>
                      <a:pt x="61" y="270"/>
                      <a:pt x="62" y="270"/>
                      <a:pt x="63" y="270"/>
                    </a:cubicBezTo>
                    <a:cubicBezTo>
                      <a:pt x="63" y="270"/>
                      <a:pt x="63" y="270"/>
                      <a:pt x="63" y="270"/>
                    </a:cubicBezTo>
                    <a:cubicBezTo>
                      <a:pt x="63" y="270"/>
                      <a:pt x="63" y="270"/>
                      <a:pt x="64" y="270"/>
                    </a:cubicBezTo>
                    <a:cubicBezTo>
                      <a:pt x="64" y="270"/>
                      <a:pt x="64" y="270"/>
                      <a:pt x="65" y="270"/>
                    </a:cubicBezTo>
                    <a:cubicBezTo>
                      <a:pt x="65" y="270"/>
                      <a:pt x="65" y="270"/>
                      <a:pt x="65" y="270"/>
                    </a:cubicBezTo>
                    <a:cubicBezTo>
                      <a:pt x="64" y="268"/>
                      <a:pt x="64" y="267"/>
                      <a:pt x="65" y="266"/>
                    </a:cubicBezTo>
                    <a:cubicBezTo>
                      <a:pt x="66" y="264"/>
                      <a:pt x="68" y="263"/>
                      <a:pt x="70" y="262"/>
                    </a:cubicBezTo>
                    <a:cubicBezTo>
                      <a:pt x="74" y="261"/>
                      <a:pt x="74" y="261"/>
                      <a:pt x="74" y="261"/>
                    </a:cubicBezTo>
                    <a:cubicBezTo>
                      <a:pt x="75" y="264"/>
                      <a:pt x="75" y="264"/>
                      <a:pt x="75" y="264"/>
                    </a:cubicBezTo>
                    <a:cubicBezTo>
                      <a:pt x="75" y="264"/>
                      <a:pt x="75" y="264"/>
                      <a:pt x="75" y="264"/>
                    </a:cubicBezTo>
                    <a:cubicBezTo>
                      <a:pt x="76" y="265"/>
                      <a:pt x="76" y="265"/>
                      <a:pt x="76" y="265"/>
                    </a:cubicBezTo>
                    <a:cubicBezTo>
                      <a:pt x="77" y="266"/>
                      <a:pt x="77" y="266"/>
                      <a:pt x="77" y="266"/>
                    </a:cubicBezTo>
                    <a:cubicBezTo>
                      <a:pt x="78" y="266"/>
                      <a:pt x="79" y="267"/>
                      <a:pt x="80" y="267"/>
                    </a:cubicBezTo>
                    <a:cubicBezTo>
                      <a:pt x="81" y="267"/>
                      <a:pt x="82" y="267"/>
                      <a:pt x="82" y="267"/>
                    </a:cubicBezTo>
                    <a:cubicBezTo>
                      <a:pt x="83" y="267"/>
                      <a:pt x="83" y="267"/>
                      <a:pt x="83" y="267"/>
                    </a:cubicBezTo>
                    <a:cubicBezTo>
                      <a:pt x="84" y="267"/>
                      <a:pt x="84" y="267"/>
                      <a:pt x="85" y="267"/>
                    </a:cubicBezTo>
                    <a:cubicBezTo>
                      <a:pt x="85" y="267"/>
                      <a:pt x="86" y="267"/>
                      <a:pt x="87" y="267"/>
                    </a:cubicBezTo>
                    <a:cubicBezTo>
                      <a:pt x="88" y="267"/>
                      <a:pt x="89" y="267"/>
                      <a:pt x="90" y="267"/>
                    </a:cubicBezTo>
                    <a:cubicBezTo>
                      <a:pt x="93" y="268"/>
                      <a:pt x="97" y="269"/>
                      <a:pt x="100" y="271"/>
                    </a:cubicBezTo>
                    <a:cubicBezTo>
                      <a:pt x="100" y="271"/>
                      <a:pt x="101" y="271"/>
                      <a:pt x="101" y="271"/>
                    </a:cubicBezTo>
                    <a:cubicBezTo>
                      <a:pt x="102" y="271"/>
                      <a:pt x="102" y="271"/>
                      <a:pt x="102" y="271"/>
                    </a:cubicBezTo>
                    <a:cubicBezTo>
                      <a:pt x="102" y="271"/>
                      <a:pt x="102" y="271"/>
                      <a:pt x="102" y="271"/>
                    </a:cubicBezTo>
                    <a:cubicBezTo>
                      <a:pt x="106" y="271"/>
                      <a:pt x="106" y="271"/>
                      <a:pt x="106" y="271"/>
                    </a:cubicBezTo>
                    <a:cubicBezTo>
                      <a:pt x="107" y="271"/>
                      <a:pt x="108" y="271"/>
                      <a:pt x="108" y="271"/>
                    </a:cubicBezTo>
                    <a:cubicBezTo>
                      <a:pt x="109" y="271"/>
                      <a:pt x="109" y="271"/>
                      <a:pt x="109" y="271"/>
                    </a:cubicBezTo>
                    <a:cubicBezTo>
                      <a:pt x="109" y="271"/>
                      <a:pt x="110" y="271"/>
                      <a:pt x="110" y="271"/>
                    </a:cubicBezTo>
                    <a:cubicBezTo>
                      <a:pt x="111" y="271"/>
                      <a:pt x="111" y="272"/>
                      <a:pt x="111" y="272"/>
                    </a:cubicBezTo>
                    <a:cubicBezTo>
                      <a:pt x="112" y="272"/>
                      <a:pt x="112" y="272"/>
                      <a:pt x="113" y="273"/>
                    </a:cubicBezTo>
                    <a:cubicBezTo>
                      <a:pt x="114" y="273"/>
                      <a:pt x="115" y="274"/>
                      <a:pt x="115" y="274"/>
                    </a:cubicBezTo>
                    <a:cubicBezTo>
                      <a:pt x="115" y="274"/>
                      <a:pt x="115" y="274"/>
                      <a:pt x="115" y="274"/>
                    </a:cubicBezTo>
                    <a:cubicBezTo>
                      <a:pt x="117" y="275"/>
                      <a:pt x="118" y="276"/>
                      <a:pt x="119" y="277"/>
                    </a:cubicBezTo>
                    <a:cubicBezTo>
                      <a:pt x="120" y="278"/>
                      <a:pt x="120" y="278"/>
                      <a:pt x="120" y="278"/>
                    </a:cubicBezTo>
                    <a:cubicBezTo>
                      <a:pt x="121" y="277"/>
                      <a:pt x="121" y="276"/>
                      <a:pt x="121" y="273"/>
                    </a:cubicBezTo>
                    <a:cubicBezTo>
                      <a:pt x="121" y="269"/>
                      <a:pt x="121" y="269"/>
                      <a:pt x="121" y="269"/>
                    </a:cubicBezTo>
                    <a:cubicBezTo>
                      <a:pt x="137" y="271"/>
                      <a:pt x="137" y="271"/>
                      <a:pt x="137" y="271"/>
                    </a:cubicBezTo>
                    <a:cubicBezTo>
                      <a:pt x="140" y="272"/>
                      <a:pt x="141" y="275"/>
                      <a:pt x="141" y="276"/>
                    </a:cubicBezTo>
                    <a:cubicBezTo>
                      <a:pt x="141" y="276"/>
                      <a:pt x="141" y="276"/>
                      <a:pt x="141" y="276"/>
                    </a:cubicBezTo>
                    <a:cubicBezTo>
                      <a:pt x="142" y="276"/>
                      <a:pt x="142" y="276"/>
                      <a:pt x="143" y="276"/>
                    </a:cubicBezTo>
                    <a:cubicBezTo>
                      <a:pt x="146" y="276"/>
                      <a:pt x="148" y="275"/>
                      <a:pt x="149" y="275"/>
                    </a:cubicBezTo>
                    <a:cubicBezTo>
                      <a:pt x="149" y="274"/>
                      <a:pt x="149" y="274"/>
                      <a:pt x="149" y="274"/>
                    </a:cubicBezTo>
                    <a:cubicBezTo>
                      <a:pt x="151" y="270"/>
                      <a:pt x="158" y="269"/>
                      <a:pt x="160" y="269"/>
                    </a:cubicBezTo>
                    <a:cubicBezTo>
                      <a:pt x="161" y="269"/>
                      <a:pt x="161" y="269"/>
                      <a:pt x="161" y="269"/>
                    </a:cubicBezTo>
                    <a:cubicBezTo>
                      <a:pt x="162" y="269"/>
                      <a:pt x="164" y="269"/>
                      <a:pt x="165" y="269"/>
                    </a:cubicBezTo>
                    <a:cubicBezTo>
                      <a:pt x="166" y="269"/>
                      <a:pt x="166" y="269"/>
                      <a:pt x="166" y="269"/>
                    </a:cubicBezTo>
                    <a:cubicBezTo>
                      <a:pt x="167" y="269"/>
                      <a:pt x="169" y="269"/>
                      <a:pt x="169" y="269"/>
                    </a:cubicBezTo>
                    <a:cubicBezTo>
                      <a:pt x="170" y="268"/>
                      <a:pt x="171" y="268"/>
                      <a:pt x="171" y="268"/>
                    </a:cubicBezTo>
                    <a:cubicBezTo>
                      <a:pt x="172" y="268"/>
                      <a:pt x="172" y="268"/>
                      <a:pt x="172" y="268"/>
                    </a:cubicBezTo>
                    <a:cubicBezTo>
                      <a:pt x="173" y="267"/>
                      <a:pt x="176" y="266"/>
                      <a:pt x="178" y="266"/>
                    </a:cubicBezTo>
                    <a:cubicBezTo>
                      <a:pt x="179" y="266"/>
                      <a:pt x="179" y="266"/>
                      <a:pt x="180" y="266"/>
                    </a:cubicBezTo>
                    <a:cubicBezTo>
                      <a:pt x="181" y="266"/>
                      <a:pt x="181" y="266"/>
                      <a:pt x="181" y="266"/>
                    </a:cubicBezTo>
                    <a:cubicBezTo>
                      <a:pt x="182" y="267"/>
                      <a:pt x="182" y="267"/>
                      <a:pt x="182" y="267"/>
                    </a:cubicBezTo>
                    <a:cubicBezTo>
                      <a:pt x="182" y="267"/>
                      <a:pt x="183" y="267"/>
                      <a:pt x="183" y="267"/>
                    </a:cubicBezTo>
                    <a:cubicBezTo>
                      <a:pt x="184" y="267"/>
                      <a:pt x="184" y="267"/>
                      <a:pt x="184" y="267"/>
                    </a:cubicBezTo>
                    <a:cubicBezTo>
                      <a:pt x="184" y="267"/>
                      <a:pt x="184" y="267"/>
                      <a:pt x="184" y="267"/>
                    </a:cubicBezTo>
                    <a:cubicBezTo>
                      <a:pt x="185" y="267"/>
                      <a:pt x="185" y="267"/>
                      <a:pt x="186" y="267"/>
                    </a:cubicBezTo>
                    <a:cubicBezTo>
                      <a:pt x="186" y="266"/>
                      <a:pt x="187" y="266"/>
                      <a:pt x="188" y="266"/>
                    </a:cubicBezTo>
                    <a:cubicBezTo>
                      <a:pt x="188" y="266"/>
                      <a:pt x="188" y="266"/>
                      <a:pt x="188" y="266"/>
                    </a:cubicBezTo>
                    <a:cubicBezTo>
                      <a:pt x="189" y="266"/>
                      <a:pt x="189" y="266"/>
                      <a:pt x="189" y="266"/>
                    </a:cubicBezTo>
                    <a:cubicBezTo>
                      <a:pt x="191" y="267"/>
                      <a:pt x="191" y="267"/>
                      <a:pt x="191" y="267"/>
                    </a:cubicBezTo>
                    <a:cubicBezTo>
                      <a:pt x="191" y="266"/>
                      <a:pt x="191" y="266"/>
                      <a:pt x="191" y="266"/>
                    </a:cubicBezTo>
                    <a:cubicBezTo>
                      <a:pt x="191" y="266"/>
                      <a:pt x="192" y="265"/>
                      <a:pt x="192" y="264"/>
                    </a:cubicBezTo>
                    <a:cubicBezTo>
                      <a:pt x="193" y="264"/>
                      <a:pt x="193" y="264"/>
                      <a:pt x="193" y="264"/>
                    </a:cubicBezTo>
                    <a:cubicBezTo>
                      <a:pt x="192" y="263"/>
                      <a:pt x="192" y="263"/>
                      <a:pt x="192" y="263"/>
                    </a:cubicBezTo>
                    <a:cubicBezTo>
                      <a:pt x="192" y="263"/>
                      <a:pt x="192" y="263"/>
                      <a:pt x="192" y="263"/>
                    </a:cubicBezTo>
                    <a:cubicBezTo>
                      <a:pt x="188" y="259"/>
                      <a:pt x="186" y="256"/>
                      <a:pt x="186" y="253"/>
                    </a:cubicBezTo>
                    <a:cubicBezTo>
                      <a:pt x="187" y="250"/>
                      <a:pt x="190" y="248"/>
                      <a:pt x="197" y="245"/>
                    </a:cubicBezTo>
                    <a:cubicBezTo>
                      <a:pt x="198" y="245"/>
                      <a:pt x="198" y="245"/>
                      <a:pt x="198" y="245"/>
                    </a:cubicBezTo>
                    <a:cubicBezTo>
                      <a:pt x="199" y="245"/>
                      <a:pt x="200" y="244"/>
                      <a:pt x="201" y="244"/>
                    </a:cubicBezTo>
                    <a:cubicBezTo>
                      <a:pt x="202" y="244"/>
                      <a:pt x="202" y="244"/>
                      <a:pt x="202" y="244"/>
                    </a:cubicBezTo>
                    <a:cubicBezTo>
                      <a:pt x="203" y="243"/>
                      <a:pt x="205" y="243"/>
                      <a:pt x="205" y="242"/>
                    </a:cubicBezTo>
                    <a:cubicBezTo>
                      <a:pt x="205" y="242"/>
                      <a:pt x="205" y="241"/>
                      <a:pt x="205" y="241"/>
                    </a:cubicBezTo>
                    <a:cubicBezTo>
                      <a:pt x="205" y="240"/>
                      <a:pt x="205" y="240"/>
                      <a:pt x="206" y="239"/>
                    </a:cubicBezTo>
                    <a:cubicBezTo>
                      <a:pt x="206" y="235"/>
                      <a:pt x="209" y="234"/>
                      <a:pt x="210" y="234"/>
                    </a:cubicBezTo>
                    <a:cubicBezTo>
                      <a:pt x="211" y="233"/>
                      <a:pt x="211" y="233"/>
                      <a:pt x="211" y="233"/>
                    </a:cubicBezTo>
                    <a:cubicBezTo>
                      <a:pt x="211" y="233"/>
                      <a:pt x="211" y="233"/>
                      <a:pt x="211" y="233"/>
                    </a:cubicBezTo>
                    <a:cubicBezTo>
                      <a:pt x="212" y="233"/>
                      <a:pt x="212" y="234"/>
                      <a:pt x="212" y="234"/>
                    </a:cubicBezTo>
                    <a:cubicBezTo>
                      <a:pt x="213" y="234"/>
                      <a:pt x="213" y="234"/>
                      <a:pt x="213" y="234"/>
                    </a:cubicBezTo>
                    <a:cubicBezTo>
                      <a:pt x="213" y="234"/>
                      <a:pt x="213" y="234"/>
                      <a:pt x="214" y="234"/>
                    </a:cubicBezTo>
                    <a:cubicBezTo>
                      <a:pt x="214" y="234"/>
                      <a:pt x="214" y="234"/>
                      <a:pt x="215" y="234"/>
                    </a:cubicBezTo>
                    <a:cubicBezTo>
                      <a:pt x="215" y="234"/>
                      <a:pt x="215" y="233"/>
                      <a:pt x="215" y="233"/>
                    </a:cubicBezTo>
                    <a:cubicBezTo>
                      <a:pt x="215" y="232"/>
                      <a:pt x="215" y="232"/>
                      <a:pt x="215" y="232"/>
                    </a:cubicBezTo>
                    <a:cubicBezTo>
                      <a:pt x="215" y="232"/>
                      <a:pt x="215" y="232"/>
                      <a:pt x="215" y="232"/>
                    </a:cubicBezTo>
                    <a:cubicBezTo>
                      <a:pt x="216" y="232"/>
                      <a:pt x="216" y="232"/>
                      <a:pt x="216" y="232"/>
                    </a:cubicBezTo>
                    <a:cubicBezTo>
                      <a:pt x="216" y="231"/>
                      <a:pt x="216" y="231"/>
                      <a:pt x="216" y="231"/>
                    </a:cubicBezTo>
                    <a:cubicBezTo>
                      <a:pt x="215" y="230"/>
                      <a:pt x="214" y="229"/>
                      <a:pt x="213" y="228"/>
                    </a:cubicBezTo>
                    <a:cubicBezTo>
                      <a:pt x="211" y="226"/>
                      <a:pt x="211" y="226"/>
                      <a:pt x="211" y="226"/>
                    </a:cubicBezTo>
                    <a:cubicBezTo>
                      <a:pt x="209" y="226"/>
                      <a:pt x="208" y="226"/>
                      <a:pt x="207" y="225"/>
                    </a:cubicBezTo>
                    <a:cubicBezTo>
                      <a:pt x="205" y="224"/>
                      <a:pt x="203" y="222"/>
                      <a:pt x="202" y="221"/>
                    </a:cubicBezTo>
                    <a:cubicBezTo>
                      <a:pt x="201" y="220"/>
                      <a:pt x="201" y="220"/>
                      <a:pt x="201" y="220"/>
                    </a:cubicBezTo>
                    <a:cubicBezTo>
                      <a:pt x="199" y="218"/>
                      <a:pt x="196" y="216"/>
                      <a:pt x="193" y="214"/>
                    </a:cubicBezTo>
                    <a:cubicBezTo>
                      <a:pt x="193" y="213"/>
                      <a:pt x="193" y="213"/>
                      <a:pt x="193" y="213"/>
                    </a:cubicBezTo>
                    <a:cubicBezTo>
                      <a:pt x="192" y="213"/>
                      <a:pt x="190" y="212"/>
                      <a:pt x="189" y="210"/>
                    </a:cubicBezTo>
                    <a:cubicBezTo>
                      <a:pt x="188" y="210"/>
                      <a:pt x="188" y="210"/>
                      <a:pt x="188" y="210"/>
                    </a:cubicBezTo>
                    <a:cubicBezTo>
                      <a:pt x="188" y="210"/>
                      <a:pt x="187" y="209"/>
                      <a:pt x="187" y="209"/>
                    </a:cubicBezTo>
                    <a:cubicBezTo>
                      <a:pt x="186" y="208"/>
                      <a:pt x="186" y="208"/>
                      <a:pt x="186" y="208"/>
                    </a:cubicBezTo>
                    <a:cubicBezTo>
                      <a:pt x="184" y="207"/>
                      <a:pt x="183" y="206"/>
                      <a:pt x="182" y="205"/>
                    </a:cubicBezTo>
                    <a:cubicBezTo>
                      <a:pt x="179" y="201"/>
                      <a:pt x="177" y="198"/>
                      <a:pt x="177" y="196"/>
                    </a:cubicBezTo>
                    <a:cubicBezTo>
                      <a:pt x="175" y="193"/>
                      <a:pt x="177" y="191"/>
                      <a:pt x="178" y="189"/>
                    </a:cubicBezTo>
                    <a:cubicBezTo>
                      <a:pt x="178" y="189"/>
                      <a:pt x="179" y="189"/>
                      <a:pt x="179" y="188"/>
                    </a:cubicBezTo>
                    <a:cubicBezTo>
                      <a:pt x="179" y="188"/>
                      <a:pt x="179" y="188"/>
                      <a:pt x="179" y="188"/>
                    </a:cubicBezTo>
                    <a:cubicBezTo>
                      <a:pt x="178" y="188"/>
                      <a:pt x="178" y="188"/>
                      <a:pt x="178" y="187"/>
                    </a:cubicBezTo>
                    <a:cubicBezTo>
                      <a:pt x="173" y="185"/>
                      <a:pt x="171" y="181"/>
                      <a:pt x="169" y="177"/>
                    </a:cubicBezTo>
                    <a:cubicBezTo>
                      <a:pt x="169" y="176"/>
                      <a:pt x="169" y="176"/>
                      <a:pt x="169" y="176"/>
                    </a:cubicBezTo>
                    <a:cubicBezTo>
                      <a:pt x="168" y="176"/>
                      <a:pt x="168" y="175"/>
                      <a:pt x="168" y="174"/>
                    </a:cubicBezTo>
                    <a:cubicBezTo>
                      <a:pt x="160" y="158"/>
                      <a:pt x="160" y="158"/>
                      <a:pt x="160" y="158"/>
                    </a:cubicBezTo>
                    <a:cubicBezTo>
                      <a:pt x="173" y="170"/>
                      <a:pt x="173" y="170"/>
                      <a:pt x="173" y="170"/>
                    </a:cubicBezTo>
                    <a:cubicBezTo>
                      <a:pt x="174" y="170"/>
                      <a:pt x="174" y="171"/>
                      <a:pt x="175" y="172"/>
                    </a:cubicBezTo>
                    <a:cubicBezTo>
                      <a:pt x="175" y="172"/>
                      <a:pt x="175" y="172"/>
                      <a:pt x="175" y="172"/>
                    </a:cubicBezTo>
                    <a:cubicBezTo>
                      <a:pt x="175" y="172"/>
                      <a:pt x="176" y="173"/>
                      <a:pt x="176" y="173"/>
                    </a:cubicBezTo>
                    <a:cubicBezTo>
                      <a:pt x="176" y="173"/>
                      <a:pt x="176" y="173"/>
                      <a:pt x="176" y="173"/>
                    </a:cubicBezTo>
                    <a:cubicBezTo>
                      <a:pt x="179" y="169"/>
                      <a:pt x="182" y="167"/>
                      <a:pt x="185" y="166"/>
                    </a:cubicBezTo>
                    <a:cubicBezTo>
                      <a:pt x="185" y="166"/>
                      <a:pt x="185" y="166"/>
                      <a:pt x="185" y="166"/>
                    </a:cubicBezTo>
                    <a:cubicBezTo>
                      <a:pt x="186" y="166"/>
                      <a:pt x="186" y="166"/>
                      <a:pt x="186" y="166"/>
                    </a:cubicBezTo>
                    <a:cubicBezTo>
                      <a:pt x="186" y="166"/>
                      <a:pt x="187" y="166"/>
                      <a:pt x="188" y="166"/>
                    </a:cubicBezTo>
                    <a:cubicBezTo>
                      <a:pt x="189" y="166"/>
                      <a:pt x="190" y="166"/>
                      <a:pt x="191" y="166"/>
                    </a:cubicBezTo>
                    <a:cubicBezTo>
                      <a:pt x="191" y="166"/>
                      <a:pt x="192" y="166"/>
                      <a:pt x="192" y="166"/>
                    </a:cubicBezTo>
                    <a:cubicBezTo>
                      <a:pt x="193" y="166"/>
                      <a:pt x="193" y="166"/>
                      <a:pt x="193" y="166"/>
                    </a:cubicBezTo>
                    <a:cubicBezTo>
                      <a:pt x="194" y="166"/>
                      <a:pt x="194" y="166"/>
                      <a:pt x="194" y="166"/>
                    </a:cubicBezTo>
                    <a:cubicBezTo>
                      <a:pt x="198" y="164"/>
                      <a:pt x="202" y="162"/>
                      <a:pt x="205" y="159"/>
                    </a:cubicBezTo>
                    <a:cubicBezTo>
                      <a:pt x="208" y="157"/>
                      <a:pt x="211" y="157"/>
                      <a:pt x="213" y="156"/>
                    </a:cubicBezTo>
                    <a:cubicBezTo>
                      <a:pt x="214" y="155"/>
                      <a:pt x="215" y="155"/>
                      <a:pt x="216" y="155"/>
                    </a:cubicBezTo>
                    <a:cubicBezTo>
                      <a:pt x="218" y="154"/>
                      <a:pt x="219" y="153"/>
                      <a:pt x="221" y="152"/>
                    </a:cubicBezTo>
                    <a:cubicBezTo>
                      <a:pt x="220" y="149"/>
                      <a:pt x="220" y="149"/>
                      <a:pt x="220" y="149"/>
                    </a:cubicBezTo>
                    <a:cubicBezTo>
                      <a:pt x="223" y="152"/>
                      <a:pt x="223" y="152"/>
                      <a:pt x="223" y="152"/>
                    </a:cubicBezTo>
                    <a:cubicBezTo>
                      <a:pt x="231" y="149"/>
                      <a:pt x="231" y="149"/>
                      <a:pt x="231" y="149"/>
                    </a:cubicBezTo>
                    <a:cubicBezTo>
                      <a:pt x="231" y="149"/>
                      <a:pt x="231" y="148"/>
                      <a:pt x="231" y="148"/>
                    </a:cubicBezTo>
                    <a:cubicBezTo>
                      <a:pt x="229" y="139"/>
                      <a:pt x="229" y="139"/>
                      <a:pt x="229" y="139"/>
                    </a:cubicBezTo>
                    <a:cubicBezTo>
                      <a:pt x="235" y="143"/>
                      <a:pt x="235" y="143"/>
                      <a:pt x="235" y="143"/>
                    </a:cubicBezTo>
                    <a:cubicBezTo>
                      <a:pt x="236" y="143"/>
                      <a:pt x="237" y="143"/>
                      <a:pt x="238" y="143"/>
                    </a:cubicBezTo>
                    <a:cubicBezTo>
                      <a:pt x="240" y="143"/>
                      <a:pt x="242" y="144"/>
                      <a:pt x="244" y="145"/>
                    </a:cubicBezTo>
                    <a:cubicBezTo>
                      <a:pt x="244" y="146"/>
                      <a:pt x="245" y="146"/>
                      <a:pt x="245" y="146"/>
                    </a:cubicBezTo>
                    <a:cubicBezTo>
                      <a:pt x="246" y="147"/>
                      <a:pt x="247" y="147"/>
                      <a:pt x="247" y="148"/>
                    </a:cubicBezTo>
                    <a:cubicBezTo>
                      <a:pt x="248" y="146"/>
                      <a:pt x="248" y="146"/>
                      <a:pt x="248" y="146"/>
                    </a:cubicBezTo>
                    <a:cubicBezTo>
                      <a:pt x="250" y="142"/>
                      <a:pt x="251" y="138"/>
                      <a:pt x="250" y="136"/>
                    </a:cubicBezTo>
                    <a:cubicBezTo>
                      <a:pt x="250" y="135"/>
                      <a:pt x="248" y="134"/>
                      <a:pt x="246" y="132"/>
                    </a:cubicBezTo>
                    <a:cubicBezTo>
                      <a:pt x="245" y="131"/>
                      <a:pt x="245" y="131"/>
                      <a:pt x="245" y="131"/>
                    </a:cubicBezTo>
                    <a:cubicBezTo>
                      <a:pt x="245" y="131"/>
                      <a:pt x="243" y="129"/>
                      <a:pt x="243" y="127"/>
                    </a:cubicBezTo>
                    <a:cubicBezTo>
                      <a:pt x="243" y="127"/>
                      <a:pt x="243" y="126"/>
                      <a:pt x="243" y="126"/>
                    </a:cubicBezTo>
                    <a:cubicBezTo>
                      <a:pt x="242" y="125"/>
                      <a:pt x="242" y="125"/>
                      <a:pt x="242" y="124"/>
                    </a:cubicBezTo>
                    <a:cubicBezTo>
                      <a:pt x="242" y="124"/>
                      <a:pt x="242" y="124"/>
                      <a:pt x="242" y="124"/>
                    </a:cubicBezTo>
                    <a:cubicBezTo>
                      <a:pt x="240" y="121"/>
                      <a:pt x="238" y="118"/>
                      <a:pt x="240" y="114"/>
                    </a:cubicBezTo>
                    <a:cubicBezTo>
                      <a:pt x="242" y="109"/>
                      <a:pt x="242" y="108"/>
                      <a:pt x="242" y="104"/>
                    </a:cubicBezTo>
                    <a:cubicBezTo>
                      <a:pt x="241" y="103"/>
                      <a:pt x="241" y="103"/>
                      <a:pt x="241" y="103"/>
                    </a:cubicBezTo>
                    <a:cubicBezTo>
                      <a:pt x="241" y="103"/>
                      <a:pt x="241" y="102"/>
                      <a:pt x="240" y="102"/>
                    </a:cubicBezTo>
                    <a:cubicBezTo>
                      <a:pt x="240" y="101"/>
                      <a:pt x="240" y="101"/>
                      <a:pt x="240" y="101"/>
                    </a:cubicBezTo>
                    <a:cubicBezTo>
                      <a:pt x="238" y="99"/>
                      <a:pt x="237" y="97"/>
                      <a:pt x="237" y="95"/>
                    </a:cubicBezTo>
                    <a:cubicBezTo>
                      <a:pt x="237" y="93"/>
                      <a:pt x="238" y="91"/>
                      <a:pt x="239" y="89"/>
                    </a:cubicBezTo>
                    <a:cubicBezTo>
                      <a:pt x="239" y="89"/>
                      <a:pt x="239" y="89"/>
                      <a:pt x="239" y="89"/>
                    </a:cubicBezTo>
                    <a:cubicBezTo>
                      <a:pt x="238" y="88"/>
                      <a:pt x="238" y="88"/>
                      <a:pt x="238" y="88"/>
                    </a:cubicBezTo>
                    <a:cubicBezTo>
                      <a:pt x="236" y="87"/>
                      <a:pt x="234" y="85"/>
                      <a:pt x="232" y="83"/>
                    </a:cubicBezTo>
                    <a:cubicBezTo>
                      <a:pt x="231" y="81"/>
                      <a:pt x="231" y="81"/>
                      <a:pt x="231" y="81"/>
                    </a:cubicBezTo>
                    <a:cubicBezTo>
                      <a:pt x="230" y="81"/>
                      <a:pt x="230" y="80"/>
                      <a:pt x="229" y="80"/>
                    </a:cubicBezTo>
                    <a:cubicBezTo>
                      <a:pt x="228" y="78"/>
                      <a:pt x="226" y="76"/>
                      <a:pt x="226" y="73"/>
                    </a:cubicBezTo>
                    <a:cubicBezTo>
                      <a:pt x="227" y="71"/>
                      <a:pt x="228" y="69"/>
                      <a:pt x="230" y="68"/>
                    </a:cubicBezTo>
                    <a:cubicBezTo>
                      <a:pt x="231" y="68"/>
                      <a:pt x="231" y="68"/>
                      <a:pt x="231" y="68"/>
                    </a:cubicBezTo>
                    <a:cubicBezTo>
                      <a:pt x="232" y="67"/>
                      <a:pt x="232" y="66"/>
                      <a:pt x="233" y="64"/>
                    </a:cubicBezTo>
                    <a:cubicBezTo>
                      <a:pt x="233" y="60"/>
                      <a:pt x="233" y="57"/>
                      <a:pt x="232" y="53"/>
                    </a:cubicBezTo>
                    <a:cubicBezTo>
                      <a:pt x="231" y="52"/>
                      <a:pt x="231" y="51"/>
                      <a:pt x="231" y="51"/>
                    </a:cubicBezTo>
                    <a:cubicBezTo>
                      <a:pt x="229" y="43"/>
                      <a:pt x="229" y="43"/>
                      <a:pt x="229" y="43"/>
                    </a:cubicBezTo>
                    <a:cubicBezTo>
                      <a:pt x="229" y="43"/>
                      <a:pt x="229" y="43"/>
                      <a:pt x="229" y="43"/>
                    </a:cubicBezTo>
                    <a:cubicBezTo>
                      <a:pt x="228" y="43"/>
                      <a:pt x="228" y="43"/>
                      <a:pt x="227" y="42"/>
                    </a:cubicBezTo>
                    <a:cubicBezTo>
                      <a:pt x="224" y="42"/>
                      <a:pt x="223" y="39"/>
                      <a:pt x="220" y="38"/>
                    </a:cubicBezTo>
                    <a:cubicBezTo>
                      <a:pt x="221" y="36"/>
                      <a:pt x="220" y="34"/>
                      <a:pt x="219" y="32"/>
                    </a:cubicBezTo>
                    <a:cubicBezTo>
                      <a:pt x="218" y="28"/>
                      <a:pt x="218" y="27"/>
                      <a:pt x="214" y="27"/>
                    </a:cubicBezTo>
                    <a:cubicBezTo>
                      <a:pt x="210" y="26"/>
                      <a:pt x="207" y="27"/>
                      <a:pt x="204" y="24"/>
                    </a:cubicBezTo>
                    <a:cubicBezTo>
                      <a:pt x="202" y="22"/>
                      <a:pt x="200" y="20"/>
                      <a:pt x="199" y="17"/>
                    </a:cubicBezTo>
                    <a:cubicBezTo>
                      <a:pt x="198" y="16"/>
                      <a:pt x="197" y="16"/>
                      <a:pt x="197" y="16"/>
                    </a:cubicBezTo>
                    <a:cubicBezTo>
                      <a:pt x="196" y="16"/>
                      <a:pt x="196" y="16"/>
                      <a:pt x="195" y="16"/>
                    </a:cubicBezTo>
                    <a:cubicBezTo>
                      <a:pt x="192" y="19"/>
                      <a:pt x="189" y="20"/>
                      <a:pt x="185" y="20"/>
                    </a:cubicBezTo>
                    <a:cubicBezTo>
                      <a:pt x="183" y="20"/>
                      <a:pt x="182" y="19"/>
                      <a:pt x="180" y="19"/>
                    </a:cubicBezTo>
                    <a:cubicBezTo>
                      <a:pt x="181" y="17"/>
                      <a:pt x="183" y="17"/>
                      <a:pt x="185" y="17"/>
                    </a:cubicBezTo>
                    <a:cubicBezTo>
                      <a:pt x="188" y="16"/>
                      <a:pt x="190" y="16"/>
                      <a:pt x="194" y="15"/>
                    </a:cubicBezTo>
                    <a:cubicBezTo>
                      <a:pt x="191" y="15"/>
                      <a:pt x="188" y="14"/>
                      <a:pt x="186" y="14"/>
                    </a:cubicBezTo>
                    <a:cubicBezTo>
                      <a:pt x="184" y="14"/>
                      <a:pt x="183" y="14"/>
                      <a:pt x="182" y="15"/>
                    </a:cubicBezTo>
                    <a:cubicBezTo>
                      <a:pt x="179" y="18"/>
                      <a:pt x="174" y="28"/>
                      <a:pt x="171" y="28"/>
                    </a:cubicBezTo>
                    <a:cubicBezTo>
                      <a:pt x="171" y="28"/>
                      <a:pt x="171" y="28"/>
                      <a:pt x="171" y="28"/>
                    </a:cubicBezTo>
                    <a:cubicBezTo>
                      <a:pt x="169" y="28"/>
                      <a:pt x="169" y="26"/>
                      <a:pt x="167" y="26"/>
                    </a:cubicBezTo>
                    <a:cubicBezTo>
                      <a:pt x="167" y="26"/>
                      <a:pt x="166" y="27"/>
                      <a:pt x="166" y="27"/>
                    </a:cubicBezTo>
                    <a:cubicBezTo>
                      <a:pt x="163" y="28"/>
                      <a:pt x="160" y="30"/>
                      <a:pt x="157" y="31"/>
                    </a:cubicBezTo>
                    <a:cubicBezTo>
                      <a:pt x="153" y="33"/>
                      <a:pt x="150" y="35"/>
                      <a:pt x="146" y="35"/>
                    </a:cubicBezTo>
                    <a:cubicBezTo>
                      <a:pt x="146" y="35"/>
                      <a:pt x="146" y="35"/>
                      <a:pt x="146" y="35"/>
                    </a:cubicBezTo>
                    <a:cubicBezTo>
                      <a:pt x="142" y="35"/>
                      <a:pt x="134" y="36"/>
                      <a:pt x="136" y="31"/>
                    </a:cubicBezTo>
                    <a:cubicBezTo>
                      <a:pt x="139" y="26"/>
                      <a:pt x="141" y="22"/>
                      <a:pt x="143" y="17"/>
                    </a:cubicBezTo>
                    <a:cubicBezTo>
                      <a:pt x="142" y="18"/>
                      <a:pt x="139" y="18"/>
                      <a:pt x="137" y="18"/>
                    </a:cubicBezTo>
                    <a:cubicBezTo>
                      <a:pt x="136" y="19"/>
                      <a:pt x="135" y="21"/>
                      <a:pt x="132" y="21"/>
                    </a:cubicBezTo>
                    <a:cubicBezTo>
                      <a:pt x="132" y="21"/>
                      <a:pt x="132" y="21"/>
                      <a:pt x="132" y="21"/>
                    </a:cubicBezTo>
                    <a:cubicBezTo>
                      <a:pt x="129" y="21"/>
                      <a:pt x="124" y="17"/>
                      <a:pt x="121" y="16"/>
                    </a:cubicBezTo>
                    <a:cubicBezTo>
                      <a:pt x="121" y="16"/>
                      <a:pt x="121" y="16"/>
                      <a:pt x="121" y="16"/>
                    </a:cubicBezTo>
                    <a:cubicBezTo>
                      <a:pt x="119" y="16"/>
                      <a:pt x="117" y="19"/>
                      <a:pt x="116" y="20"/>
                    </a:cubicBezTo>
                    <a:cubicBezTo>
                      <a:pt x="117" y="18"/>
                      <a:pt x="117" y="16"/>
                      <a:pt x="117" y="15"/>
                    </a:cubicBezTo>
                    <a:cubicBezTo>
                      <a:pt x="114" y="15"/>
                      <a:pt x="110" y="15"/>
                      <a:pt x="107" y="14"/>
                    </a:cubicBezTo>
                    <a:cubicBezTo>
                      <a:pt x="108" y="14"/>
                      <a:pt x="110" y="13"/>
                      <a:pt x="111" y="12"/>
                    </a:cubicBezTo>
                    <a:cubicBezTo>
                      <a:pt x="114" y="9"/>
                      <a:pt x="111" y="2"/>
                      <a:pt x="107" y="2"/>
                    </a:cubicBezTo>
                    <a:cubicBezTo>
                      <a:pt x="104" y="1"/>
                      <a:pt x="100" y="1"/>
                      <a:pt x="9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Freeform 364">
                <a:extLst>
                  <a:ext uri="{FF2B5EF4-FFF2-40B4-BE49-F238E27FC236}">
                    <a16:creationId xmlns:a16="http://schemas.microsoft.com/office/drawing/2014/main" id="{76F6C39E-F8AE-364E-B3A1-8EA64F5569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85460" y="3124979"/>
                <a:ext cx="257958" cy="276384"/>
              </a:xfrm>
              <a:custGeom>
                <a:avLst/>
                <a:gdLst>
                  <a:gd name="T0" fmla="*/ 45 w 81"/>
                  <a:gd name="T1" fmla="*/ 1 h 87"/>
                  <a:gd name="T2" fmla="*/ 42 w 81"/>
                  <a:gd name="T3" fmla="*/ 1 h 87"/>
                  <a:gd name="T4" fmla="*/ 37 w 81"/>
                  <a:gd name="T5" fmla="*/ 1 h 87"/>
                  <a:gd name="T6" fmla="*/ 31 w 81"/>
                  <a:gd name="T7" fmla="*/ 14 h 87"/>
                  <a:gd name="T8" fmla="*/ 27 w 81"/>
                  <a:gd name="T9" fmla="*/ 17 h 87"/>
                  <a:gd name="T10" fmla="*/ 24 w 81"/>
                  <a:gd name="T11" fmla="*/ 10 h 87"/>
                  <a:gd name="T12" fmla="*/ 18 w 81"/>
                  <a:gd name="T13" fmla="*/ 16 h 87"/>
                  <a:gd name="T14" fmla="*/ 4 w 81"/>
                  <a:gd name="T15" fmla="*/ 14 h 87"/>
                  <a:gd name="T16" fmla="*/ 1 w 81"/>
                  <a:gd name="T17" fmla="*/ 31 h 87"/>
                  <a:gd name="T18" fmla="*/ 4 w 81"/>
                  <a:gd name="T19" fmla="*/ 38 h 87"/>
                  <a:gd name="T20" fmla="*/ 8 w 81"/>
                  <a:gd name="T21" fmla="*/ 45 h 87"/>
                  <a:gd name="T22" fmla="*/ 6 w 81"/>
                  <a:gd name="T23" fmla="*/ 45 h 87"/>
                  <a:gd name="T24" fmla="*/ 1 w 81"/>
                  <a:gd name="T25" fmla="*/ 57 h 87"/>
                  <a:gd name="T26" fmla="*/ 5 w 81"/>
                  <a:gd name="T27" fmla="*/ 59 h 87"/>
                  <a:gd name="T28" fmla="*/ 14 w 81"/>
                  <a:gd name="T29" fmla="*/ 75 h 87"/>
                  <a:gd name="T30" fmla="*/ 13 w 81"/>
                  <a:gd name="T31" fmla="*/ 74 h 87"/>
                  <a:gd name="T32" fmla="*/ 11 w 81"/>
                  <a:gd name="T33" fmla="*/ 75 h 87"/>
                  <a:gd name="T34" fmla="*/ 17 w 81"/>
                  <a:gd name="T35" fmla="*/ 76 h 87"/>
                  <a:gd name="T36" fmla="*/ 17 w 81"/>
                  <a:gd name="T37" fmla="*/ 84 h 87"/>
                  <a:gd name="T38" fmla="*/ 19 w 81"/>
                  <a:gd name="T39" fmla="*/ 82 h 87"/>
                  <a:gd name="T40" fmla="*/ 38 w 81"/>
                  <a:gd name="T41" fmla="*/ 85 h 87"/>
                  <a:gd name="T42" fmla="*/ 40 w 81"/>
                  <a:gd name="T43" fmla="*/ 85 h 87"/>
                  <a:gd name="T44" fmla="*/ 44 w 81"/>
                  <a:gd name="T45" fmla="*/ 85 h 87"/>
                  <a:gd name="T46" fmla="*/ 44 w 81"/>
                  <a:gd name="T47" fmla="*/ 81 h 87"/>
                  <a:gd name="T48" fmla="*/ 42 w 81"/>
                  <a:gd name="T49" fmla="*/ 80 h 87"/>
                  <a:gd name="T50" fmla="*/ 40 w 81"/>
                  <a:gd name="T51" fmla="*/ 79 h 87"/>
                  <a:gd name="T52" fmla="*/ 43 w 81"/>
                  <a:gd name="T53" fmla="*/ 67 h 87"/>
                  <a:gd name="T54" fmla="*/ 43 w 81"/>
                  <a:gd name="T55" fmla="*/ 54 h 87"/>
                  <a:gd name="T56" fmla="*/ 50 w 81"/>
                  <a:gd name="T57" fmla="*/ 54 h 87"/>
                  <a:gd name="T58" fmla="*/ 54 w 81"/>
                  <a:gd name="T59" fmla="*/ 54 h 87"/>
                  <a:gd name="T60" fmla="*/ 56 w 81"/>
                  <a:gd name="T61" fmla="*/ 47 h 87"/>
                  <a:gd name="T62" fmla="*/ 60 w 81"/>
                  <a:gd name="T63" fmla="*/ 47 h 87"/>
                  <a:gd name="T64" fmla="*/ 69 w 81"/>
                  <a:gd name="T65" fmla="*/ 31 h 87"/>
                  <a:gd name="T66" fmla="*/ 69 w 81"/>
                  <a:gd name="T67" fmla="*/ 37 h 87"/>
                  <a:gd name="T68" fmla="*/ 81 w 81"/>
                  <a:gd name="T69" fmla="*/ 23 h 87"/>
                  <a:gd name="T70" fmla="*/ 65 w 81"/>
                  <a:gd name="T71" fmla="*/ 19 h 87"/>
                  <a:gd name="T72" fmla="*/ 64 w 81"/>
                  <a:gd name="T73" fmla="*/ 18 h 87"/>
                  <a:gd name="T74" fmla="*/ 65 w 81"/>
                  <a:gd name="T75" fmla="*/ 15 h 87"/>
                  <a:gd name="T76" fmla="*/ 62 w 81"/>
                  <a:gd name="T77" fmla="*/ 13 h 87"/>
                  <a:gd name="T78" fmla="*/ 63 w 81"/>
                  <a:gd name="T79" fmla="*/ 8 h 87"/>
                  <a:gd name="T80" fmla="*/ 57 w 81"/>
                  <a:gd name="T81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1" h="87">
                    <a:moveTo>
                      <a:pt x="57" y="0"/>
                    </a:moveTo>
                    <a:cubicBezTo>
                      <a:pt x="53" y="0"/>
                      <a:pt x="49" y="1"/>
                      <a:pt x="45" y="1"/>
                    </a:cubicBezTo>
                    <a:cubicBezTo>
                      <a:pt x="45" y="1"/>
                      <a:pt x="45" y="1"/>
                      <a:pt x="45" y="1"/>
                    </a:cubicBezTo>
                    <a:cubicBezTo>
                      <a:pt x="44" y="1"/>
                      <a:pt x="43" y="1"/>
                      <a:pt x="42" y="1"/>
                    </a:cubicBezTo>
                    <a:cubicBezTo>
                      <a:pt x="41" y="1"/>
                      <a:pt x="39" y="1"/>
                      <a:pt x="38" y="1"/>
                    </a:cubicBezTo>
                    <a:cubicBezTo>
                      <a:pt x="38" y="1"/>
                      <a:pt x="37" y="1"/>
                      <a:pt x="37" y="1"/>
                    </a:cubicBezTo>
                    <a:cubicBezTo>
                      <a:pt x="35" y="4"/>
                      <a:pt x="32" y="6"/>
                      <a:pt x="32" y="10"/>
                    </a:cubicBezTo>
                    <a:cubicBezTo>
                      <a:pt x="31" y="11"/>
                      <a:pt x="31" y="13"/>
                      <a:pt x="31" y="14"/>
                    </a:cubicBezTo>
                    <a:cubicBezTo>
                      <a:pt x="36" y="14"/>
                      <a:pt x="35" y="14"/>
                      <a:pt x="36" y="20"/>
                    </a:cubicBezTo>
                    <a:cubicBezTo>
                      <a:pt x="33" y="18"/>
                      <a:pt x="31" y="18"/>
                      <a:pt x="27" y="17"/>
                    </a:cubicBezTo>
                    <a:cubicBezTo>
                      <a:pt x="29" y="16"/>
                      <a:pt x="29" y="14"/>
                      <a:pt x="31" y="13"/>
                    </a:cubicBezTo>
                    <a:cubicBezTo>
                      <a:pt x="29" y="12"/>
                      <a:pt x="27" y="11"/>
                      <a:pt x="24" y="10"/>
                    </a:cubicBezTo>
                    <a:cubicBezTo>
                      <a:pt x="24" y="11"/>
                      <a:pt x="23" y="13"/>
                      <a:pt x="22" y="14"/>
                    </a:cubicBezTo>
                    <a:cubicBezTo>
                      <a:pt x="21" y="15"/>
                      <a:pt x="18" y="15"/>
                      <a:pt x="18" y="16"/>
                    </a:cubicBezTo>
                    <a:cubicBezTo>
                      <a:pt x="17" y="19"/>
                      <a:pt x="20" y="19"/>
                      <a:pt x="18" y="22"/>
                    </a:cubicBezTo>
                    <a:cubicBezTo>
                      <a:pt x="15" y="21"/>
                      <a:pt x="3" y="18"/>
                      <a:pt x="4" y="14"/>
                    </a:cubicBezTo>
                    <a:cubicBezTo>
                      <a:pt x="3" y="16"/>
                      <a:pt x="1" y="19"/>
                      <a:pt x="1" y="21"/>
                    </a:cubicBezTo>
                    <a:cubicBezTo>
                      <a:pt x="1" y="25"/>
                      <a:pt x="2" y="28"/>
                      <a:pt x="1" y="31"/>
                    </a:cubicBezTo>
                    <a:cubicBezTo>
                      <a:pt x="1" y="35"/>
                      <a:pt x="0" y="38"/>
                      <a:pt x="1" y="41"/>
                    </a:cubicBezTo>
                    <a:cubicBezTo>
                      <a:pt x="2" y="40"/>
                      <a:pt x="3" y="39"/>
                      <a:pt x="4" y="38"/>
                    </a:cubicBezTo>
                    <a:cubicBezTo>
                      <a:pt x="6" y="40"/>
                      <a:pt x="7" y="42"/>
                      <a:pt x="9" y="45"/>
                    </a:cubicBezTo>
                    <a:cubicBezTo>
                      <a:pt x="8" y="45"/>
                      <a:pt x="8" y="45"/>
                      <a:pt x="8" y="45"/>
                    </a:cubicBezTo>
                    <a:cubicBezTo>
                      <a:pt x="8" y="45"/>
                      <a:pt x="7" y="45"/>
                      <a:pt x="7" y="45"/>
                    </a:cubicBezTo>
                    <a:cubicBezTo>
                      <a:pt x="6" y="45"/>
                      <a:pt x="6" y="45"/>
                      <a:pt x="6" y="45"/>
                    </a:cubicBezTo>
                    <a:cubicBezTo>
                      <a:pt x="4" y="45"/>
                      <a:pt x="2" y="45"/>
                      <a:pt x="1" y="42"/>
                    </a:cubicBezTo>
                    <a:cubicBezTo>
                      <a:pt x="2" y="48"/>
                      <a:pt x="4" y="52"/>
                      <a:pt x="1" y="57"/>
                    </a:cubicBezTo>
                    <a:cubicBezTo>
                      <a:pt x="0" y="61"/>
                      <a:pt x="3" y="62"/>
                      <a:pt x="6" y="63"/>
                    </a:cubicBezTo>
                    <a:cubicBezTo>
                      <a:pt x="6" y="61"/>
                      <a:pt x="5" y="60"/>
                      <a:pt x="5" y="59"/>
                    </a:cubicBezTo>
                    <a:cubicBezTo>
                      <a:pt x="5" y="59"/>
                      <a:pt x="6" y="59"/>
                      <a:pt x="6" y="59"/>
                    </a:cubicBezTo>
                    <a:cubicBezTo>
                      <a:pt x="13" y="59"/>
                      <a:pt x="21" y="73"/>
                      <a:pt x="14" y="75"/>
                    </a:cubicBezTo>
                    <a:cubicBezTo>
                      <a:pt x="14" y="75"/>
                      <a:pt x="14" y="75"/>
                      <a:pt x="14" y="75"/>
                    </a:cubicBezTo>
                    <a:cubicBezTo>
                      <a:pt x="13" y="75"/>
                      <a:pt x="13" y="75"/>
                      <a:pt x="13" y="74"/>
                    </a:cubicBezTo>
                    <a:cubicBezTo>
                      <a:pt x="12" y="74"/>
                      <a:pt x="12" y="74"/>
                      <a:pt x="12" y="74"/>
                    </a:cubicBezTo>
                    <a:cubicBezTo>
                      <a:pt x="12" y="74"/>
                      <a:pt x="11" y="74"/>
                      <a:pt x="11" y="75"/>
                    </a:cubicBezTo>
                    <a:cubicBezTo>
                      <a:pt x="10" y="76"/>
                      <a:pt x="12" y="77"/>
                      <a:pt x="13" y="77"/>
                    </a:cubicBezTo>
                    <a:cubicBezTo>
                      <a:pt x="15" y="77"/>
                      <a:pt x="16" y="76"/>
                      <a:pt x="17" y="76"/>
                    </a:cubicBezTo>
                    <a:cubicBezTo>
                      <a:pt x="16" y="79"/>
                      <a:pt x="15" y="82"/>
                      <a:pt x="16" y="84"/>
                    </a:cubicBezTo>
                    <a:cubicBezTo>
                      <a:pt x="17" y="84"/>
                      <a:pt x="17" y="84"/>
                      <a:pt x="17" y="84"/>
                    </a:cubicBezTo>
                    <a:cubicBezTo>
                      <a:pt x="17" y="82"/>
                      <a:pt x="17" y="82"/>
                      <a:pt x="17" y="82"/>
                    </a:cubicBezTo>
                    <a:cubicBezTo>
                      <a:pt x="19" y="82"/>
                      <a:pt x="19" y="82"/>
                      <a:pt x="19" y="82"/>
                    </a:cubicBezTo>
                    <a:cubicBezTo>
                      <a:pt x="22" y="82"/>
                      <a:pt x="25" y="83"/>
                      <a:pt x="28" y="83"/>
                    </a:cubicBezTo>
                    <a:cubicBezTo>
                      <a:pt x="32" y="84"/>
                      <a:pt x="35" y="85"/>
                      <a:pt x="38" y="85"/>
                    </a:cubicBezTo>
                    <a:cubicBezTo>
                      <a:pt x="38" y="85"/>
                      <a:pt x="38" y="85"/>
                      <a:pt x="39" y="85"/>
                    </a:cubicBezTo>
                    <a:cubicBezTo>
                      <a:pt x="40" y="85"/>
                      <a:pt x="40" y="85"/>
                      <a:pt x="40" y="85"/>
                    </a:cubicBezTo>
                    <a:cubicBezTo>
                      <a:pt x="40" y="87"/>
                      <a:pt x="40" y="87"/>
                      <a:pt x="40" y="87"/>
                    </a:cubicBezTo>
                    <a:cubicBezTo>
                      <a:pt x="42" y="86"/>
                      <a:pt x="42" y="85"/>
                      <a:pt x="44" y="85"/>
                    </a:cubicBezTo>
                    <a:cubicBezTo>
                      <a:pt x="44" y="85"/>
                      <a:pt x="45" y="85"/>
                      <a:pt x="46" y="86"/>
                    </a:cubicBezTo>
                    <a:cubicBezTo>
                      <a:pt x="48" y="83"/>
                      <a:pt x="46" y="82"/>
                      <a:pt x="44" y="81"/>
                    </a:cubicBezTo>
                    <a:cubicBezTo>
                      <a:pt x="43" y="80"/>
                      <a:pt x="43" y="80"/>
                      <a:pt x="42" y="80"/>
                    </a:cubicBezTo>
                    <a:cubicBezTo>
                      <a:pt x="42" y="80"/>
                      <a:pt x="42" y="80"/>
                      <a:pt x="42" y="80"/>
                    </a:cubicBezTo>
                    <a:cubicBezTo>
                      <a:pt x="41" y="80"/>
                      <a:pt x="41" y="80"/>
                      <a:pt x="41" y="80"/>
                    </a:cubicBezTo>
                    <a:cubicBezTo>
                      <a:pt x="40" y="80"/>
                      <a:pt x="40" y="80"/>
                      <a:pt x="40" y="79"/>
                    </a:cubicBezTo>
                    <a:cubicBezTo>
                      <a:pt x="39" y="74"/>
                      <a:pt x="43" y="77"/>
                      <a:pt x="45" y="74"/>
                    </a:cubicBezTo>
                    <a:cubicBezTo>
                      <a:pt x="46" y="72"/>
                      <a:pt x="44" y="69"/>
                      <a:pt x="43" y="67"/>
                    </a:cubicBezTo>
                    <a:cubicBezTo>
                      <a:pt x="42" y="61"/>
                      <a:pt x="43" y="60"/>
                      <a:pt x="47" y="57"/>
                    </a:cubicBezTo>
                    <a:cubicBezTo>
                      <a:pt x="46" y="56"/>
                      <a:pt x="44" y="55"/>
                      <a:pt x="43" y="54"/>
                    </a:cubicBezTo>
                    <a:cubicBezTo>
                      <a:pt x="44" y="53"/>
                      <a:pt x="46" y="53"/>
                      <a:pt x="47" y="53"/>
                    </a:cubicBezTo>
                    <a:cubicBezTo>
                      <a:pt x="48" y="53"/>
                      <a:pt x="49" y="53"/>
                      <a:pt x="50" y="54"/>
                    </a:cubicBezTo>
                    <a:cubicBezTo>
                      <a:pt x="51" y="54"/>
                      <a:pt x="52" y="54"/>
                      <a:pt x="53" y="54"/>
                    </a:cubicBezTo>
                    <a:cubicBezTo>
                      <a:pt x="54" y="54"/>
                      <a:pt x="54" y="54"/>
                      <a:pt x="54" y="54"/>
                    </a:cubicBezTo>
                    <a:cubicBezTo>
                      <a:pt x="54" y="52"/>
                      <a:pt x="52" y="47"/>
                      <a:pt x="54" y="47"/>
                    </a:cubicBezTo>
                    <a:cubicBezTo>
                      <a:pt x="55" y="47"/>
                      <a:pt x="55" y="47"/>
                      <a:pt x="56" y="47"/>
                    </a:cubicBezTo>
                    <a:cubicBezTo>
                      <a:pt x="57" y="48"/>
                      <a:pt x="58" y="48"/>
                      <a:pt x="59" y="48"/>
                    </a:cubicBezTo>
                    <a:cubicBezTo>
                      <a:pt x="59" y="48"/>
                      <a:pt x="59" y="48"/>
                      <a:pt x="60" y="47"/>
                    </a:cubicBezTo>
                    <a:cubicBezTo>
                      <a:pt x="62" y="45"/>
                      <a:pt x="62" y="30"/>
                      <a:pt x="67" y="30"/>
                    </a:cubicBezTo>
                    <a:cubicBezTo>
                      <a:pt x="67" y="30"/>
                      <a:pt x="68" y="30"/>
                      <a:pt x="69" y="31"/>
                    </a:cubicBezTo>
                    <a:cubicBezTo>
                      <a:pt x="66" y="34"/>
                      <a:pt x="64" y="36"/>
                      <a:pt x="69" y="36"/>
                    </a:cubicBezTo>
                    <a:cubicBezTo>
                      <a:pt x="69" y="37"/>
                      <a:pt x="69" y="37"/>
                      <a:pt x="69" y="37"/>
                    </a:cubicBezTo>
                    <a:cubicBezTo>
                      <a:pt x="70" y="37"/>
                      <a:pt x="70" y="37"/>
                      <a:pt x="71" y="37"/>
                    </a:cubicBezTo>
                    <a:cubicBezTo>
                      <a:pt x="77" y="33"/>
                      <a:pt x="79" y="30"/>
                      <a:pt x="81" y="23"/>
                    </a:cubicBezTo>
                    <a:cubicBezTo>
                      <a:pt x="78" y="23"/>
                      <a:pt x="75" y="22"/>
                      <a:pt x="72" y="21"/>
                    </a:cubicBezTo>
                    <a:cubicBezTo>
                      <a:pt x="69" y="21"/>
                      <a:pt x="68" y="19"/>
                      <a:pt x="65" y="19"/>
                    </a:cubicBezTo>
                    <a:cubicBezTo>
                      <a:pt x="65" y="18"/>
                      <a:pt x="64" y="18"/>
                      <a:pt x="64" y="18"/>
                    </a:cubicBezTo>
                    <a:cubicBezTo>
                      <a:pt x="64" y="18"/>
                      <a:pt x="64" y="18"/>
                      <a:pt x="64" y="18"/>
                    </a:cubicBezTo>
                    <a:cubicBezTo>
                      <a:pt x="62" y="20"/>
                      <a:pt x="62" y="23"/>
                      <a:pt x="60" y="23"/>
                    </a:cubicBezTo>
                    <a:cubicBezTo>
                      <a:pt x="61" y="20"/>
                      <a:pt x="63" y="18"/>
                      <a:pt x="65" y="15"/>
                    </a:cubicBezTo>
                    <a:cubicBezTo>
                      <a:pt x="62" y="15"/>
                      <a:pt x="60" y="14"/>
                      <a:pt x="58" y="14"/>
                    </a:cubicBezTo>
                    <a:cubicBezTo>
                      <a:pt x="59" y="13"/>
                      <a:pt x="61" y="13"/>
                      <a:pt x="62" y="13"/>
                    </a:cubicBezTo>
                    <a:cubicBezTo>
                      <a:pt x="63" y="13"/>
                      <a:pt x="63" y="13"/>
                      <a:pt x="64" y="13"/>
                    </a:cubicBezTo>
                    <a:cubicBezTo>
                      <a:pt x="64" y="12"/>
                      <a:pt x="63" y="10"/>
                      <a:pt x="63" y="8"/>
                    </a:cubicBezTo>
                    <a:cubicBezTo>
                      <a:pt x="62" y="7"/>
                      <a:pt x="64" y="4"/>
                      <a:pt x="63" y="3"/>
                    </a:cubicBezTo>
                    <a:cubicBezTo>
                      <a:pt x="62" y="1"/>
                      <a:pt x="59" y="0"/>
                      <a:pt x="5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Freeform 365">
                <a:extLst>
                  <a:ext uri="{FF2B5EF4-FFF2-40B4-BE49-F238E27FC236}">
                    <a16:creationId xmlns:a16="http://schemas.microsoft.com/office/drawing/2014/main" id="{60D8DEBB-A35E-2145-AB36-4846BDC0FE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22841" y="6489489"/>
                <a:ext cx="33166" cy="62647"/>
              </a:xfrm>
              <a:custGeom>
                <a:avLst/>
                <a:gdLst>
                  <a:gd name="T0" fmla="*/ 7 w 11"/>
                  <a:gd name="T1" fmla="*/ 0 h 20"/>
                  <a:gd name="T2" fmla="*/ 0 w 11"/>
                  <a:gd name="T3" fmla="*/ 6 h 20"/>
                  <a:gd name="T4" fmla="*/ 2 w 11"/>
                  <a:gd name="T5" fmla="*/ 6 h 20"/>
                  <a:gd name="T6" fmla="*/ 2 w 11"/>
                  <a:gd name="T7" fmla="*/ 7 h 20"/>
                  <a:gd name="T8" fmla="*/ 2 w 11"/>
                  <a:gd name="T9" fmla="*/ 10 h 20"/>
                  <a:gd name="T10" fmla="*/ 2 w 11"/>
                  <a:gd name="T11" fmla="*/ 12 h 20"/>
                  <a:gd name="T12" fmla="*/ 3 w 11"/>
                  <a:gd name="T13" fmla="*/ 18 h 20"/>
                  <a:gd name="T14" fmla="*/ 3 w 11"/>
                  <a:gd name="T15" fmla="*/ 18 h 20"/>
                  <a:gd name="T16" fmla="*/ 5 w 11"/>
                  <a:gd name="T17" fmla="*/ 20 h 20"/>
                  <a:gd name="T18" fmla="*/ 9 w 11"/>
                  <a:gd name="T19" fmla="*/ 8 h 20"/>
                  <a:gd name="T20" fmla="*/ 5 w 11"/>
                  <a:gd name="T21" fmla="*/ 6 h 20"/>
                  <a:gd name="T22" fmla="*/ 11 w 11"/>
                  <a:gd name="T23" fmla="*/ 1 h 20"/>
                  <a:gd name="T24" fmla="*/ 7 w 11"/>
                  <a:gd name="T25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" h="20">
                    <a:moveTo>
                      <a:pt x="7" y="0"/>
                    </a:moveTo>
                    <a:cubicBezTo>
                      <a:pt x="4" y="0"/>
                      <a:pt x="2" y="3"/>
                      <a:pt x="0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5"/>
                      <a:pt x="3" y="17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7" y="17"/>
                      <a:pt x="8" y="10"/>
                      <a:pt x="9" y="8"/>
                    </a:cubicBezTo>
                    <a:cubicBezTo>
                      <a:pt x="7" y="8"/>
                      <a:pt x="6" y="7"/>
                      <a:pt x="5" y="6"/>
                    </a:cubicBezTo>
                    <a:cubicBezTo>
                      <a:pt x="7" y="4"/>
                      <a:pt x="9" y="3"/>
                      <a:pt x="11" y="1"/>
                    </a:cubicBezTo>
                    <a:cubicBezTo>
                      <a:pt x="9" y="1"/>
                      <a:pt x="8" y="0"/>
                      <a:pt x="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Freeform 366">
                <a:extLst>
                  <a:ext uri="{FF2B5EF4-FFF2-40B4-BE49-F238E27FC236}">
                    <a16:creationId xmlns:a16="http://schemas.microsoft.com/office/drawing/2014/main" id="{24F1E22C-666D-3B47-A49D-BA057837F3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53642" y="1263995"/>
                <a:ext cx="936019" cy="1485102"/>
              </a:xfrm>
              <a:custGeom>
                <a:avLst/>
                <a:gdLst>
                  <a:gd name="T0" fmla="*/ 179 w 295"/>
                  <a:gd name="T1" fmla="*/ 5 h 468"/>
                  <a:gd name="T2" fmla="*/ 166 w 295"/>
                  <a:gd name="T3" fmla="*/ 6 h 468"/>
                  <a:gd name="T4" fmla="*/ 145 w 295"/>
                  <a:gd name="T5" fmla="*/ 19 h 468"/>
                  <a:gd name="T6" fmla="*/ 138 w 295"/>
                  <a:gd name="T7" fmla="*/ 50 h 468"/>
                  <a:gd name="T8" fmla="*/ 127 w 295"/>
                  <a:gd name="T9" fmla="*/ 60 h 468"/>
                  <a:gd name="T10" fmla="*/ 109 w 295"/>
                  <a:gd name="T11" fmla="*/ 75 h 468"/>
                  <a:gd name="T12" fmla="*/ 81 w 295"/>
                  <a:gd name="T13" fmla="*/ 65 h 468"/>
                  <a:gd name="T14" fmla="*/ 35 w 295"/>
                  <a:gd name="T15" fmla="*/ 62 h 468"/>
                  <a:gd name="T16" fmla="*/ 9 w 295"/>
                  <a:gd name="T17" fmla="*/ 40 h 468"/>
                  <a:gd name="T18" fmla="*/ 2 w 295"/>
                  <a:gd name="T19" fmla="*/ 50 h 468"/>
                  <a:gd name="T20" fmla="*/ 75 w 295"/>
                  <a:gd name="T21" fmla="*/ 98 h 468"/>
                  <a:gd name="T22" fmla="*/ 75 w 295"/>
                  <a:gd name="T23" fmla="*/ 108 h 468"/>
                  <a:gd name="T24" fmla="*/ 74 w 295"/>
                  <a:gd name="T25" fmla="*/ 123 h 468"/>
                  <a:gd name="T26" fmla="*/ 80 w 295"/>
                  <a:gd name="T27" fmla="*/ 137 h 468"/>
                  <a:gd name="T28" fmla="*/ 85 w 295"/>
                  <a:gd name="T29" fmla="*/ 152 h 468"/>
                  <a:gd name="T30" fmla="*/ 85 w 295"/>
                  <a:gd name="T31" fmla="*/ 164 h 468"/>
                  <a:gd name="T32" fmla="*/ 79 w 295"/>
                  <a:gd name="T33" fmla="*/ 182 h 468"/>
                  <a:gd name="T34" fmla="*/ 91 w 295"/>
                  <a:gd name="T35" fmla="*/ 206 h 468"/>
                  <a:gd name="T36" fmla="*/ 120 w 295"/>
                  <a:gd name="T37" fmla="*/ 237 h 468"/>
                  <a:gd name="T38" fmla="*/ 120 w 295"/>
                  <a:gd name="T39" fmla="*/ 250 h 468"/>
                  <a:gd name="T40" fmla="*/ 94 w 295"/>
                  <a:gd name="T41" fmla="*/ 265 h 468"/>
                  <a:gd name="T42" fmla="*/ 68 w 295"/>
                  <a:gd name="T43" fmla="*/ 286 h 468"/>
                  <a:gd name="T44" fmla="*/ 36 w 295"/>
                  <a:gd name="T45" fmla="*/ 314 h 468"/>
                  <a:gd name="T46" fmla="*/ 15 w 295"/>
                  <a:gd name="T47" fmla="*/ 326 h 468"/>
                  <a:gd name="T48" fmla="*/ 6 w 295"/>
                  <a:gd name="T49" fmla="*/ 361 h 468"/>
                  <a:gd name="T50" fmla="*/ 14 w 295"/>
                  <a:gd name="T51" fmla="*/ 396 h 468"/>
                  <a:gd name="T52" fmla="*/ 10 w 295"/>
                  <a:gd name="T53" fmla="*/ 421 h 468"/>
                  <a:gd name="T54" fmla="*/ 19 w 295"/>
                  <a:gd name="T55" fmla="*/ 438 h 468"/>
                  <a:gd name="T56" fmla="*/ 58 w 295"/>
                  <a:gd name="T57" fmla="*/ 448 h 468"/>
                  <a:gd name="T58" fmla="*/ 41 w 295"/>
                  <a:gd name="T59" fmla="*/ 456 h 468"/>
                  <a:gd name="T60" fmla="*/ 39 w 295"/>
                  <a:gd name="T61" fmla="*/ 464 h 468"/>
                  <a:gd name="T62" fmla="*/ 61 w 295"/>
                  <a:gd name="T63" fmla="*/ 468 h 468"/>
                  <a:gd name="T64" fmla="*/ 78 w 295"/>
                  <a:gd name="T65" fmla="*/ 464 h 468"/>
                  <a:gd name="T66" fmla="*/ 99 w 295"/>
                  <a:gd name="T67" fmla="*/ 463 h 468"/>
                  <a:gd name="T68" fmla="*/ 140 w 295"/>
                  <a:gd name="T69" fmla="*/ 453 h 468"/>
                  <a:gd name="T70" fmla="*/ 142 w 295"/>
                  <a:gd name="T71" fmla="*/ 444 h 468"/>
                  <a:gd name="T72" fmla="*/ 179 w 295"/>
                  <a:gd name="T73" fmla="*/ 442 h 468"/>
                  <a:gd name="T74" fmla="*/ 227 w 295"/>
                  <a:gd name="T75" fmla="*/ 409 h 468"/>
                  <a:gd name="T76" fmla="*/ 288 w 295"/>
                  <a:gd name="T77" fmla="*/ 352 h 468"/>
                  <a:gd name="T78" fmla="*/ 292 w 295"/>
                  <a:gd name="T79" fmla="*/ 333 h 468"/>
                  <a:gd name="T80" fmla="*/ 253 w 295"/>
                  <a:gd name="T81" fmla="*/ 297 h 468"/>
                  <a:gd name="T82" fmla="*/ 259 w 295"/>
                  <a:gd name="T83" fmla="*/ 276 h 468"/>
                  <a:gd name="T84" fmla="*/ 253 w 295"/>
                  <a:gd name="T85" fmla="*/ 258 h 468"/>
                  <a:gd name="T86" fmla="*/ 241 w 295"/>
                  <a:gd name="T87" fmla="*/ 245 h 468"/>
                  <a:gd name="T88" fmla="*/ 242 w 295"/>
                  <a:gd name="T89" fmla="*/ 225 h 468"/>
                  <a:gd name="T90" fmla="*/ 241 w 295"/>
                  <a:gd name="T91" fmla="*/ 211 h 468"/>
                  <a:gd name="T92" fmla="*/ 231 w 295"/>
                  <a:gd name="T93" fmla="*/ 163 h 468"/>
                  <a:gd name="T94" fmla="*/ 226 w 295"/>
                  <a:gd name="T95" fmla="*/ 148 h 468"/>
                  <a:gd name="T96" fmla="*/ 231 w 295"/>
                  <a:gd name="T97" fmla="*/ 98 h 468"/>
                  <a:gd name="T98" fmla="*/ 211 w 295"/>
                  <a:gd name="T99" fmla="*/ 84 h 468"/>
                  <a:gd name="T100" fmla="*/ 212 w 295"/>
                  <a:gd name="T101" fmla="*/ 67 h 468"/>
                  <a:gd name="T102" fmla="*/ 203 w 295"/>
                  <a:gd name="T103" fmla="*/ 56 h 468"/>
                  <a:gd name="T104" fmla="*/ 222 w 295"/>
                  <a:gd name="T105" fmla="*/ 48 h 468"/>
                  <a:gd name="T106" fmla="*/ 222 w 295"/>
                  <a:gd name="T107" fmla="*/ 46 h 468"/>
                  <a:gd name="T108" fmla="*/ 228 w 295"/>
                  <a:gd name="T109" fmla="*/ 31 h 468"/>
                  <a:gd name="T110" fmla="*/ 216 w 295"/>
                  <a:gd name="T111" fmla="*/ 15 h 468"/>
                  <a:gd name="T112" fmla="*/ 200 w 295"/>
                  <a:gd name="T113" fmla="*/ 5 h 4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95" h="468">
                    <a:moveTo>
                      <a:pt x="191" y="0"/>
                    </a:moveTo>
                    <a:cubicBezTo>
                      <a:pt x="190" y="0"/>
                      <a:pt x="189" y="0"/>
                      <a:pt x="188" y="1"/>
                    </a:cubicBezTo>
                    <a:cubicBezTo>
                      <a:pt x="188" y="1"/>
                      <a:pt x="188" y="1"/>
                      <a:pt x="187" y="2"/>
                    </a:cubicBezTo>
                    <a:cubicBezTo>
                      <a:pt x="186" y="2"/>
                      <a:pt x="185" y="3"/>
                      <a:pt x="183" y="4"/>
                    </a:cubicBezTo>
                    <a:cubicBezTo>
                      <a:pt x="182" y="4"/>
                      <a:pt x="181" y="5"/>
                      <a:pt x="179" y="5"/>
                    </a:cubicBezTo>
                    <a:cubicBezTo>
                      <a:pt x="178" y="5"/>
                      <a:pt x="177" y="6"/>
                      <a:pt x="176" y="6"/>
                    </a:cubicBezTo>
                    <a:cubicBezTo>
                      <a:pt x="175" y="6"/>
                      <a:pt x="175" y="6"/>
                      <a:pt x="175" y="6"/>
                    </a:cubicBezTo>
                    <a:cubicBezTo>
                      <a:pt x="174" y="6"/>
                      <a:pt x="173" y="6"/>
                      <a:pt x="172" y="6"/>
                    </a:cubicBezTo>
                    <a:cubicBezTo>
                      <a:pt x="168" y="6"/>
                      <a:pt x="168" y="6"/>
                      <a:pt x="168" y="6"/>
                    </a:cubicBezTo>
                    <a:cubicBezTo>
                      <a:pt x="168" y="6"/>
                      <a:pt x="167" y="6"/>
                      <a:pt x="166" y="6"/>
                    </a:cubicBezTo>
                    <a:cubicBezTo>
                      <a:pt x="160" y="7"/>
                      <a:pt x="158" y="7"/>
                      <a:pt x="155" y="12"/>
                    </a:cubicBezTo>
                    <a:cubicBezTo>
                      <a:pt x="154" y="12"/>
                      <a:pt x="154" y="12"/>
                      <a:pt x="154" y="12"/>
                    </a:cubicBezTo>
                    <a:cubicBezTo>
                      <a:pt x="153" y="14"/>
                      <a:pt x="151" y="15"/>
                      <a:pt x="149" y="16"/>
                    </a:cubicBezTo>
                    <a:cubicBezTo>
                      <a:pt x="149" y="16"/>
                      <a:pt x="149" y="16"/>
                      <a:pt x="149" y="16"/>
                    </a:cubicBezTo>
                    <a:cubicBezTo>
                      <a:pt x="147" y="17"/>
                      <a:pt x="146" y="18"/>
                      <a:pt x="145" y="19"/>
                    </a:cubicBezTo>
                    <a:cubicBezTo>
                      <a:pt x="144" y="19"/>
                      <a:pt x="144" y="19"/>
                      <a:pt x="144" y="19"/>
                    </a:cubicBezTo>
                    <a:cubicBezTo>
                      <a:pt x="143" y="21"/>
                      <a:pt x="143" y="22"/>
                      <a:pt x="142" y="25"/>
                    </a:cubicBezTo>
                    <a:cubicBezTo>
                      <a:pt x="141" y="30"/>
                      <a:pt x="141" y="30"/>
                      <a:pt x="141" y="30"/>
                    </a:cubicBezTo>
                    <a:cubicBezTo>
                      <a:pt x="140" y="33"/>
                      <a:pt x="140" y="36"/>
                      <a:pt x="140" y="39"/>
                    </a:cubicBezTo>
                    <a:cubicBezTo>
                      <a:pt x="139" y="43"/>
                      <a:pt x="139" y="47"/>
                      <a:pt x="138" y="50"/>
                    </a:cubicBezTo>
                    <a:cubicBezTo>
                      <a:pt x="137" y="52"/>
                      <a:pt x="137" y="54"/>
                      <a:pt x="136" y="56"/>
                    </a:cubicBezTo>
                    <a:cubicBezTo>
                      <a:pt x="135" y="57"/>
                      <a:pt x="135" y="57"/>
                      <a:pt x="135" y="57"/>
                    </a:cubicBezTo>
                    <a:cubicBezTo>
                      <a:pt x="134" y="59"/>
                      <a:pt x="132" y="60"/>
                      <a:pt x="130" y="60"/>
                    </a:cubicBezTo>
                    <a:cubicBezTo>
                      <a:pt x="129" y="60"/>
                      <a:pt x="128" y="60"/>
                      <a:pt x="128" y="60"/>
                    </a:cubicBezTo>
                    <a:cubicBezTo>
                      <a:pt x="127" y="60"/>
                      <a:pt x="127" y="60"/>
                      <a:pt x="127" y="60"/>
                    </a:cubicBezTo>
                    <a:cubicBezTo>
                      <a:pt x="119" y="69"/>
                      <a:pt x="119" y="69"/>
                      <a:pt x="119" y="69"/>
                    </a:cubicBezTo>
                    <a:cubicBezTo>
                      <a:pt x="119" y="69"/>
                      <a:pt x="119" y="69"/>
                      <a:pt x="119" y="69"/>
                    </a:cubicBezTo>
                    <a:cubicBezTo>
                      <a:pt x="118" y="70"/>
                      <a:pt x="118" y="70"/>
                      <a:pt x="118" y="70"/>
                    </a:cubicBezTo>
                    <a:cubicBezTo>
                      <a:pt x="116" y="72"/>
                      <a:pt x="114" y="75"/>
                      <a:pt x="111" y="75"/>
                    </a:cubicBezTo>
                    <a:cubicBezTo>
                      <a:pt x="110" y="75"/>
                      <a:pt x="110" y="75"/>
                      <a:pt x="109" y="75"/>
                    </a:cubicBezTo>
                    <a:cubicBezTo>
                      <a:pt x="94" y="68"/>
                      <a:pt x="94" y="68"/>
                      <a:pt x="94" y="68"/>
                    </a:cubicBezTo>
                    <a:cubicBezTo>
                      <a:pt x="93" y="68"/>
                      <a:pt x="92" y="67"/>
                      <a:pt x="90" y="66"/>
                    </a:cubicBezTo>
                    <a:cubicBezTo>
                      <a:pt x="88" y="65"/>
                      <a:pt x="84" y="63"/>
                      <a:pt x="82" y="63"/>
                    </a:cubicBezTo>
                    <a:cubicBezTo>
                      <a:pt x="82" y="63"/>
                      <a:pt x="82" y="63"/>
                      <a:pt x="81" y="63"/>
                    </a:cubicBezTo>
                    <a:cubicBezTo>
                      <a:pt x="81" y="64"/>
                      <a:pt x="81" y="65"/>
                      <a:pt x="81" y="65"/>
                    </a:cubicBezTo>
                    <a:cubicBezTo>
                      <a:pt x="80" y="66"/>
                      <a:pt x="79" y="67"/>
                      <a:pt x="77" y="67"/>
                    </a:cubicBezTo>
                    <a:cubicBezTo>
                      <a:pt x="43" y="68"/>
                      <a:pt x="43" y="68"/>
                      <a:pt x="43" y="68"/>
                    </a:cubicBezTo>
                    <a:cubicBezTo>
                      <a:pt x="43" y="68"/>
                      <a:pt x="42" y="68"/>
                      <a:pt x="42" y="68"/>
                    </a:cubicBezTo>
                    <a:cubicBezTo>
                      <a:pt x="41" y="68"/>
                      <a:pt x="40" y="68"/>
                      <a:pt x="39" y="67"/>
                    </a:cubicBezTo>
                    <a:cubicBezTo>
                      <a:pt x="36" y="67"/>
                      <a:pt x="36" y="65"/>
                      <a:pt x="35" y="62"/>
                    </a:cubicBezTo>
                    <a:cubicBezTo>
                      <a:pt x="35" y="62"/>
                      <a:pt x="35" y="62"/>
                      <a:pt x="35" y="62"/>
                    </a:cubicBezTo>
                    <a:cubicBezTo>
                      <a:pt x="35" y="60"/>
                      <a:pt x="30" y="55"/>
                      <a:pt x="24" y="50"/>
                    </a:cubicBezTo>
                    <a:cubicBezTo>
                      <a:pt x="12" y="42"/>
                      <a:pt x="12" y="42"/>
                      <a:pt x="12" y="42"/>
                    </a:cubicBezTo>
                    <a:cubicBezTo>
                      <a:pt x="11" y="41"/>
                      <a:pt x="10" y="40"/>
                      <a:pt x="9" y="40"/>
                    </a:cubicBezTo>
                    <a:cubicBezTo>
                      <a:pt x="9" y="40"/>
                      <a:pt x="9" y="40"/>
                      <a:pt x="9" y="40"/>
                    </a:cubicBezTo>
                    <a:cubicBezTo>
                      <a:pt x="9" y="40"/>
                      <a:pt x="8" y="40"/>
                      <a:pt x="7" y="40"/>
                    </a:cubicBezTo>
                    <a:cubicBezTo>
                      <a:pt x="6" y="41"/>
                      <a:pt x="6" y="41"/>
                      <a:pt x="5" y="41"/>
                    </a:cubicBezTo>
                    <a:cubicBezTo>
                      <a:pt x="5" y="41"/>
                      <a:pt x="5" y="42"/>
                      <a:pt x="5" y="42"/>
                    </a:cubicBezTo>
                    <a:cubicBezTo>
                      <a:pt x="5" y="43"/>
                      <a:pt x="5" y="44"/>
                      <a:pt x="5" y="46"/>
                    </a:cubicBezTo>
                    <a:cubicBezTo>
                      <a:pt x="5" y="46"/>
                      <a:pt x="5" y="48"/>
                      <a:pt x="2" y="50"/>
                    </a:cubicBezTo>
                    <a:cubicBezTo>
                      <a:pt x="1" y="51"/>
                      <a:pt x="1" y="51"/>
                      <a:pt x="1" y="51"/>
                    </a:cubicBezTo>
                    <a:cubicBezTo>
                      <a:pt x="0" y="51"/>
                      <a:pt x="0" y="51"/>
                      <a:pt x="0" y="51"/>
                    </a:cubicBezTo>
                    <a:cubicBezTo>
                      <a:pt x="63" y="87"/>
                      <a:pt x="63" y="87"/>
                      <a:pt x="63" y="87"/>
                    </a:cubicBezTo>
                    <a:cubicBezTo>
                      <a:pt x="67" y="90"/>
                      <a:pt x="69" y="92"/>
                      <a:pt x="73" y="95"/>
                    </a:cubicBezTo>
                    <a:cubicBezTo>
                      <a:pt x="75" y="98"/>
                      <a:pt x="75" y="98"/>
                      <a:pt x="75" y="98"/>
                    </a:cubicBezTo>
                    <a:cubicBezTo>
                      <a:pt x="76" y="99"/>
                      <a:pt x="76" y="99"/>
                      <a:pt x="77" y="100"/>
                    </a:cubicBezTo>
                    <a:cubicBezTo>
                      <a:pt x="78" y="101"/>
                      <a:pt x="78" y="102"/>
                      <a:pt x="78" y="103"/>
                    </a:cubicBezTo>
                    <a:cubicBezTo>
                      <a:pt x="78" y="104"/>
                      <a:pt x="78" y="104"/>
                      <a:pt x="78" y="104"/>
                    </a:cubicBezTo>
                    <a:cubicBezTo>
                      <a:pt x="78" y="104"/>
                      <a:pt x="78" y="104"/>
                      <a:pt x="78" y="104"/>
                    </a:cubicBezTo>
                    <a:cubicBezTo>
                      <a:pt x="78" y="107"/>
                      <a:pt x="76" y="107"/>
                      <a:pt x="75" y="108"/>
                    </a:cubicBezTo>
                    <a:cubicBezTo>
                      <a:pt x="74" y="109"/>
                      <a:pt x="75" y="111"/>
                      <a:pt x="75" y="113"/>
                    </a:cubicBezTo>
                    <a:cubicBezTo>
                      <a:pt x="75" y="114"/>
                      <a:pt x="75" y="116"/>
                      <a:pt x="75" y="117"/>
                    </a:cubicBezTo>
                    <a:cubicBezTo>
                      <a:pt x="75" y="119"/>
                      <a:pt x="75" y="121"/>
                      <a:pt x="74" y="123"/>
                    </a:cubicBezTo>
                    <a:cubicBezTo>
                      <a:pt x="74" y="123"/>
                      <a:pt x="74" y="123"/>
                      <a:pt x="74" y="123"/>
                    </a:cubicBezTo>
                    <a:cubicBezTo>
                      <a:pt x="74" y="123"/>
                      <a:pt x="74" y="123"/>
                      <a:pt x="74" y="123"/>
                    </a:cubicBezTo>
                    <a:cubicBezTo>
                      <a:pt x="74" y="124"/>
                      <a:pt x="75" y="124"/>
                      <a:pt x="75" y="124"/>
                    </a:cubicBezTo>
                    <a:cubicBezTo>
                      <a:pt x="78" y="125"/>
                      <a:pt x="81" y="128"/>
                      <a:pt x="82" y="130"/>
                    </a:cubicBezTo>
                    <a:cubicBezTo>
                      <a:pt x="82" y="131"/>
                      <a:pt x="82" y="131"/>
                      <a:pt x="82" y="131"/>
                    </a:cubicBezTo>
                    <a:cubicBezTo>
                      <a:pt x="83" y="133"/>
                      <a:pt x="82" y="134"/>
                      <a:pt x="81" y="136"/>
                    </a:cubicBezTo>
                    <a:cubicBezTo>
                      <a:pt x="80" y="137"/>
                      <a:pt x="80" y="137"/>
                      <a:pt x="80" y="137"/>
                    </a:cubicBezTo>
                    <a:cubicBezTo>
                      <a:pt x="79" y="137"/>
                      <a:pt x="78" y="138"/>
                      <a:pt x="78" y="139"/>
                    </a:cubicBezTo>
                    <a:cubicBezTo>
                      <a:pt x="77" y="139"/>
                      <a:pt x="77" y="140"/>
                      <a:pt x="77" y="140"/>
                    </a:cubicBezTo>
                    <a:cubicBezTo>
                      <a:pt x="77" y="142"/>
                      <a:pt x="80" y="145"/>
                      <a:pt x="82" y="148"/>
                    </a:cubicBezTo>
                    <a:cubicBezTo>
                      <a:pt x="83" y="149"/>
                      <a:pt x="84" y="150"/>
                      <a:pt x="85" y="151"/>
                    </a:cubicBezTo>
                    <a:cubicBezTo>
                      <a:pt x="85" y="152"/>
                      <a:pt x="85" y="152"/>
                      <a:pt x="85" y="152"/>
                    </a:cubicBezTo>
                    <a:cubicBezTo>
                      <a:pt x="86" y="153"/>
                      <a:pt x="87" y="154"/>
                      <a:pt x="88" y="156"/>
                    </a:cubicBezTo>
                    <a:cubicBezTo>
                      <a:pt x="88" y="157"/>
                      <a:pt x="88" y="158"/>
                      <a:pt x="88" y="159"/>
                    </a:cubicBezTo>
                    <a:cubicBezTo>
                      <a:pt x="87" y="165"/>
                      <a:pt x="87" y="165"/>
                      <a:pt x="87" y="165"/>
                    </a:cubicBezTo>
                    <a:cubicBezTo>
                      <a:pt x="85" y="163"/>
                      <a:pt x="85" y="163"/>
                      <a:pt x="85" y="163"/>
                    </a:cubicBezTo>
                    <a:cubicBezTo>
                      <a:pt x="85" y="164"/>
                      <a:pt x="85" y="164"/>
                      <a:pt x="85" y="164"/>
                    </a:cubicBezTo>
                    <a:cubicBezTo>
                      <a:pt x="85" y="165"/>
                      <a:pt x="85" y="165"/>
                      <a:pt x="85" y="165"/>
                    </a:cubicBezTo>
                    <a:cubicBezTo>
                      <a:pt x="84" y="167"/>
                      <a:pt x="83" y="169"/>
                      <a:pt x="82" y="171"/>
                    </a:cubicBezTo>
                    <a:cubicBezTo>
                      <a:pt x="81" y="174"/>
                      <a:pt x="79" y="178"/>
                      <a:pt x="79" y="180"/>
                    </a:cubicBezTo>
                    <a:cubicBezTo>
                      <a:pt x="79" y="181"/>
                      <a:pt x="79" y="181"/>
                      <a:pt x="79" y="182"/>
                    </a:cubicBezTo>
                    <a:cubicBezTo>
                      <a:pt x="79" y="182"/>
                      <a:pt x="79" y="182"/>
                      <a:pt x="79" y="182"/>
                    </a:cubicBezTo>
                    <a:cubicBezTo>
                      <a:pt x="80" y="183"/>
                      <a:pt x="80" y="183"/>
                      <a:pt x="80" y="183"/>
                    </a:cubicBezTo>
                    <a:cubicBezTo>
                      <a:pt x="80" y="183"/>
                      <a:pt x="81" y="184"/>
                      <a:pt x="82" y="185"/>
                    </a:cubicBezTo>
                    <a:cubicBezTo>
                      <a:pt x="83" y="186"/>
                      <a:pt x="85" y="187"/>
                      <a:pt x="86" y="190"/>
                    </a:cubicBezTo>
                    <a:cubicBezTo>
                      <a:pt x="92" y="205"/>
                      <a:pt x="92" y="205"/>
                      <a:pt x="92" y="205"/>
                    </a:cubicBezTo>
                    <a:cubicBezTo>
                      <a:pt x="91" y="206"/>
                      <a:pt x="91" y="206"/>
                      <a:pt x="91" y="206"/>
                    </a:cubicBezTo>
                    <a:cubicBezTo>
                      <a:pt x="93" y="206"/>
                      <a:pt x="98" y="207"/>
                      <a:pt x="99" y="208"/>
                    </a:cubicBezTo>
                    <a:cubicBezTo>
                      <a:pt x="103" y="211"/>
                      <a:pt x="105" y="212"/>
                      <a:pt x="109" y="214"/>
                    </a:cubicBezTo>
                    <a:cubicBezTo>
                      <a:pt x="112" y="215"/>
                      <a:pt x="119" y="216"/>
                      <a:pt x="121" y="219"/>
                    </a:cubicBezTo>
                    <a:cubicBezTo>
                      <a:pt x="122" y="221"/>
                      <a:pt x="122" y="228"/>
                      <a:pt x="122" y="231"/>
                    </a:cubicBezTo>
                    <a:cubicBezTo>
                      <a:pt x="121" y="234"/>
                      <a:pt x="118" y="235"/>
                      <a:pt x="120" y="237"/>
                    </a:cubicBezTo>
                    <a:cubicBezTo>
                      <a:pt x="121" y="238"/>
                      <a:pt x="123" y="238"/>
                      <a:pt x="124" y="239"/>
                    </a:cubicBezTo>
                    <a:cubicBezTo>
                      <a:pt x="125" y="241"/>
                      <a:pt x="126" y="243"/>
                      <a:pt x="127" y="245"/>
                    </a:cubicBezTo>
                    <a:cubicBezTo>
                      <a:pt x="124" y="244"/>
                      <a:pt x="122" y="243"/>
                      <a:pt x="121" y="243"/>
                    </a:cubicBezTo>
                    <a:cubicBezTo>
                      <a:pt x="120" y="243"/>
                      <a:pt x="120" y="245"/>
                      <a:pt x="124" y="248"/>
                    </a:cubicBezTo>
                    <a:cubicBezTo>
                      <a:pt x="123" y="250"/>
                      <a:pt x="121" y="250"/>
                      <a:pt x="120" y="250"/>
                    </a:cubicBezTo>
                    <a:cubicBezTo>
                      <a:pt x="119" y="250"/>
                      <a:pt x="117" y="249"/>
                      <a:pt x="115" y="248"/>
                    </a:cubicBezTo>
                    <a:cubicBezTo>
                      <a:pt x="114" y="248"/>
                      <a:pt x="114" y="248"/>
                      <a:pt x="113" y="248"/>
                    </a:cubicBezTo>
                    <a:cubicBezTo>
                      <a:pt x="111" y="248"/>
                      <a:pt x="108" y="250"/>
                      <a:pt x="106" y="251"/>
                    </a:cubicBezTo>
                    <a:cubicBezTo>
                      <a:pt x="102" y="252"/>
                      <a:pt x="101" y="253"/>
                      <a:pt x="99" y="256"/>
                    </a:cubicBezTo>
                    <a:cubicBezTo>
                      <a:pt x="97" y="259"/>
                      <a:pt x="96" y="263"/>
                      <a:pt x="94" y="265"/>
                    </a:cubicBezTo>
                    <a:cubicBezTo>
                      <a:pt x="88" y="269"/>
                      <a:pt x="83" y="274"/>
                      <a:pt x="78" y="280"/>
                    </a:cubicBezTo>
                    <a:cubicBezTo>
                      <a:pt x="77" y="281"/>
                      <a:pt x="75" y="286"/>
                      <a:pt x="74" y="286"/>
                    </a:cubicBezTo>
                    <a:cubicBezTo>
                      <a:pt x="74" y="286"/>
                      <a:pt x="74" y="286"/>
                      <a:pt x="74" y="286"/>
                    </a:cubicBezTo>
                    <a:cubicBezTo>
                      <a:pt x="73" y="286"/>
                      <a:pt x="70" y="285"/>
                      <a:pt x="69" y="285"/>
                    </a:cubicBezTo>
                    <a:cubicBezTo>
                      <a:pt x="68" y="285"/>
                      <a:pt x="68" y="285"/>
                      <a:pt x="68" y="286"/>
                    </a:cubicBezTo>
                    <a:cubicBezTo>
                      <a:pt x="67" y="288"/>
                      <a:pt x="69" y="291"/>
                      <a:pt x="67" y="292"/>
                    </a:cubicBezTo>
                    <a:cubicBezTo>
                      <a:pt x="62" y="293"/>
                      <a:pt x="61" y="295"/>
                      <a:pt x="58" y="298"/>
                    </a:cubicBezTo>
                    <a:cubicBezTo>
                      <a:pt x="56" y="300"/>
                      <a:pt x="54" y="302"/>
                      <a:pt x="51" y="303"/>
                    </a:cubicBezTo>
                    <a:cubicBezTo>
                      <a:pt x="48" y="304"/>
                      <a:pt x="44" y="305"/>
                      <a:pt x="41" y="307"/>
                    </a:cubicBezTo>
                    <a:cubicBezTo>
                      <a:pt x="39" y="308"/>
                      <a:pt x="33" y="311"/>
                      <a:pt x="36" y="314"/>
                    </a:cubicBezTo>
                    <a:cubicBezTo>
                      <a:pt x="39" y="318"/>
                      <a:pt x="40" y="319"/>
                      <a:pt x="35" y="322"/>
                    </a:cubicBezTo>
                    <a:cubicBezTo>
                      <a:pt x="33" y="323"/>
                      <a:pt x="30" y="323"/>
                      <a:pt x="29" y="326"/>
                    </a:cubicBezTo>
                    <a:cubicBezTo>
                      <a:pt x="28" y="323"/>
                      <a:pt x="28" y="321"/>
                      <a:pt x="25" y="321"/>
                    </a:cubicBezTo>
                    <a:cubicBezTo>
                      <a:pt x="25" y="321"/>
                      <a:pt x="24" y="321"/>
                      <a:pt x="24" y="321"/>
                    </a:cubicBezTo>
                    <a:cubicBezTo>
                      <a:pt x="19" y="322"/>
                      <a:pt x="18" y="322"/>
                      <a:pt x="15" y="326"/>
                    </a:cubicBezTo>
                    <a:cubicBezTo>
                      <a:pt x="15" y="326"/>
                      <a:pt x="19" y="330"/>
                      <a:pt x="19" y="330"/>
                    </a:cubicBezTo>
                    <a:cubicBezTo>
                      <a:pt x="20" y="333"/>
                      <a:pt x="16" y="333"/>
                      <a:pt x="14" y="334"/>
                    </a:cubicBezTo>
                    <a:cubicBezTo>
                      <a:pt x="10" y="335"/>
                      <a:pt x="7" y="339"/>
                      <a:pt x="5" y="343"/>
                    </a:cubicBezTo>
                    <a:cubicBezTo>
                      <a:pt x="2" y="348"/>
                      <a:pt x="3" y="350"/>
                      <a:pt x="4" y="356"/>
                    </a:cubicBezTo>
                    <a:cubicBezTo>
                      <a:pt x="4" y="358"/>
                      <a:pt x="5" y="360"/>
                      <a:pt x="6" y="361"/>
                    </a:cubicBezTo>
                    <a:cubicBezTo>
                      <a:pt x="7" y="363"/>
                      <a:pt x="9" y="362"/>
                      <a:pt x="10" y="364"/>
                    </a:cubicBezTo>
                    <a:cubicBezTo>
                      <a:pt x="12" y="369"/>
                      <a:pt x="11" y="371"/>
                      <a:pt x="9" y="376"/>
                    </a:cubicBezTo>
                    <a:cubicBezTo>
                      <a:pt x="8" y="381"/>
                      <a:pt x="12" y="384"/>
                      <a:pt x="15" y="388"/>
                    </a:cubicBezTo>
                    <a:cubicBezTo>
                      <a:pt x="17" y="391"/>
                      <a:pt x="18" y="394"/>
                      <a:pt x="20" y="397"/>
                    </a:cubicBezTo>
                    <a:cubicBezTo>
                      <a:pt x="18" y="397"/>
                      <a:pt x="16" y="396"/>
                      <a:pt x="14" y="396"/>
                    </a:cubicBezTo>
                    <a:cubicBezTo>
                      <a:pt x="14" y="396"/>
                      <a:pt x="13" y="396"/>
                      <a:pt x="13" y="397"/>
                    </a:cubicBezTo>
                    <a:cubicBezTo>
                      <a:pt x="14" y="398"/>
                      <a:pt x="13" y="400"/>
                      <a:pt x="13" y="402"/>
                    </a:cubicBezTo>
                    <a:cubicBezTo>
                      <a:pt x="13" y="404"/>
                      <a:pt x="16" y="406"/>
                      <a:pt x="15" y="408"/>
                    </a:cubicBezTo>
                    <a:cubicBezTo>
                      <a:pt x="15" y="412"/>
                      <a:pt x="15" y="413"/>
                      <a:pt x="12" y="415"/>
                    </a:cubicBezTo>
                    <a:cubicBezTo>
                      <a:pt x="8" y="418"/>
                      <a:pt x="8" y="417"/>
                      <a:pt x="10" y="421"/>
                    </a:cubicBezTo>
                    <a:cubicBezTo>
                      <a:pt x="11" y="424"/>
                      <a:pt x="12" y="426"/>
                      <a:pt x="12" y="429"/>
                    </a:cubicBezTo>
                    <a:cubicBezTo>
                      <a:pt x="12" y="431"/>
                      <a:pt x="11" y="435"/>
                      <a:pt x="12" y="437"/>
                    </a:cubicBezTo>
                    <a:cubicBezTo>
                      <a:pt x="13" y="439"/>
                      <a:pt x="15" y="442"/>
                      <a:pt x="17" y="442"/>
                    </a:cubicBezTo>
                    <a:cubicBezTo>
                      <a:pt x="17" y="442"/>
                      <a:pt x="17" y="442"/>
                      <a:pt x="17" y="442"/>
                    </a:cubicBezTo>
                    <a:cubicBezTo>
                      <a:pt x="19" y="442"/>
                      <a:pt x="20" y="439"/>
                      <a:pt x="19" y="438"/>
                    </a:cubicBezTo>
                    <a:cubicBezTo>
                      <a:pt x="24" y="438"/>
                      <a:pt x="27" y="442"/>
                      <a:pt x="31" y="444"/>
                    </a:cubicBezTo>
                    <a:cubicBezTo>
                      <a:pt x="33" y="445"/>
                      <a:pt x="45" y="448"/>
                      <a:pt x="45" y="449"/>
                    </a:cubicBezTo>
                    <a:cubicBezTo>
                      <a:pt x="44" y="452"/>
                      <a:pt x="43" y="454"/>
                      <a:pt x="45" y="454"/>
                    </a:cubicBezTo>
                    <a:cubicBezTo>
                      <a:pt x="45" y="454"/>
                      <a:pt x="46" y="454"/>
                      <a:pt x="47" y="454"/>
                    </a:cubicBezTo>
                    <a:cubicBezTo>
                      <a:pt x="51" y="453"/>
                      <a:pt x="55" y="450"/>
                      <a:pt x="58" y="448"/>
                    </a:cubicBezTo>
                    <a:cubicBezTo>
                      <a:pt x="58" y="450"/>
                      <a:pt x="56" y="452"/>
                      <a:pt x="54" y="454"/>
                    </a:cubicBezTo>
                    <a:cubicBezTo>
                      <a:pt x="55" y="453"/>
                      <a:pt x="55" y="452"/>
                      <a:pt x="55" y="451"/>
                    </a:cubicBezTo>
                    <a:cubicBezTo>
                      <a:pt x="53" y="451"/>
                      <a:pt x="53" y="453"/>
                      <a:pt x="51" y="454"/>
                    </a:cubicBezTo>
                    <a:cubicBezTo>
                      <a:pt x="50" y="454"/>
                      <a:pt x="47" y="454"/>
                      <a:pt x="45" y="455"/>
                    </a:cubicBezTo>
                    <a:cubicBezTo>
                      <a:pt x="45" y="455"/>
                      <a:pt x="41" y="455"/>
                      <a:pt x="41" y="456"/>
                    </a:cubicBezTo>
                    <a:cubicBezTo>
                      <a:pt x="39" y="458"/>
                      <a:pt x="44" y="457"/>
                      <a:pt x="45" y="458"/>
                    </a:cubicBezTo>
                    <a:cubicBezTo>
                      <a:pt x="45" y="458"/>
                      <a:pt x="44" y="458"/>
                      <a:pt x="44" y="458"/>
                    </a:cubicBezTo>
                    <a:cubicBezTo>
                      <a:pt x="42" y="458"/>
                      <a:pt x="41" y="458"/>
                      <a:pt x="42" y="460"/>
                    </a:cubicBezTo>
                    <a:cubicBezTo>
                      <a:pt x="41" y="460"/>
                      <a:pt x="41" y="460"/>
                      <a:pt x="41" y="460"/>
                    </a:cubicBezTo>
                    <a:cubicBezTo>
                      <a:pt x="39" y="460"/>
                      <a:pt x="40" y="462"/>
                      <a:pt x="39" y="464"/>
                    </a:cubicBezTo>
                    <a:cubicBezTo>
                      <a:pt x="45" y="464"/>
                      <a:pt x="49" y="465"/>
                      <a:pt x="51" y="460"/>
                    </a:cubicBezTo>
                    <a:cubicBezTo>
                      <a:pt x="52" y="459"/>
                      <a:pt x="53" y="458"/>
                      <a:pt x="53" y="457"/>
                    </a:cubicBezTo>
                    <a:cubicBezTo>
                      <a:pt x="53" y="457"/>
                      <a:pt x="53" y="457"/>
                      <a:pt x="53" y="457"/>
                    </a:cubicBezTo>
                    <a:cubicBezTo>
                      <a:pt x="54" y="460"/>
                      <a:pt x="61" y="461"/>
                      <a:pt x="63" y="462"/>
                    </a:cubicBezTo>
                    <a:cubicBezTo>
                      <a:pt x="63" y="463"/>
                      <a:pt x="61" y="466"/>
                      <a:pt x="61" y="468"/>
                    </a:cubicBezTo>
                    <a:cubicBezTo>
                      <a:pt x="62" y="467"/>
                      <a:pt x="63" y="465"/>
                      <a:pt x="65" y="464"/>
                    </a:cubicBezTo>
                    <a:cubicBezTo>
                      <a:pt x="64" y="466"/>
                      <a:pt x="63" y="467"/>
                      <a:pt x="61" y="468"/>
                    </a:cubicBezTo>
                    <a:cubicBezTo>
                      <a:pt x="67" y="465"/>
                      <a:pt x="70" y="464"/>
                      <a:pt x="75" y="464"/>
                    </a:cubicBezTo>
                    <a:cubicBezTo>
                      <a:pt x="76" y="464"/>
                      <a:pt x="77" y="464"/>
                      <a:pt x="78" y="464"/>
                    </a:cubicBezTo>
                    <a:cubicBezTo>
                      <a:pt x="78" y="464"/>
                      <a:pt x="78" y="464"/>
                      <a:pt x="78" y="464"/>
                    </a:cubicBezTo>
                    <a:cubicBezTo>
                      <a:pt x="82" y="464"/>
                      <a:pt x="90" y="463"/>
                      <a:pt x="92" y="461"/>
                    </a:cubicBezTo>
                    <a:cubicBezTo>
                      <a:pt x="93" y="461"/>
                      <a:pt x="93" y="461"/>
                      <a:pt x="94" y="461"/>
                    </a:cubicBezTo>
                    <a:cubicBezTo>
                      <a:pt x="95" y="461"/>
                      <a:pt x="95" y="462"/>
                      <a:pt x="96" y="462"/>
                    </a:cubicBezTo>
                    <a:cubicBezTo>
                      <a:pt x="97" y="463"/>
                      <a:pt x="97" y="464"/>
                      <a:pt x="98" y="464"/>
                    </a:cubicBezTo>
                    <a:cubicBezTo>
                      <a:pt x="98" y="464"/>
                      <a:pt x="99" y="464"/>
                      <a:pt x="99" y="463"/>
                    </a:cubicBezTo>
                    <a:cubicBezTo>
                      <a:pt x="101" y="462"/>
                      <a:pt x="101" y="459"/>
                      <a:pt x="100" y="457"/>
                    </a:cubicBezTo>
                    <a:cubicBezTo>
                      <a:pt x="106" y="455"/>
                      <a:pt x="113" y="456"/>
                      <a:pt x="119" y="455"/>
                    </a:cubicBezTo>
                    <a:cubicBezTo>
                      <a:pt x="121" y="454"/>
                      <a:pt x="126" y="454"/>
                      <a:pt x="128" y="452"/>
                    </a:cubicBezTo>
                    <a:cubicBezTo>
                      <a:pt x="130" y="451"/>
                      <a:pt x="131" y="449"/>
                      <a:pt x="133" y="448"/>
                    </a:cubicBezTo>
                    <a:cubicBezTo>
                      <a:pt x="134" y="450"/>
                      <a:pt x="138" y="452"/>
                      <a:pt x="140" y="453"/>
                    </a:cubicBezTo>
                    <a:cubicBezTo>
                      <a:pt x="139" y="451"/>
                      <a:pt x="140" y="450"/>
                      <a:pt x="140" y="448"/>
                    </a:cubicBezTo>
                    <a:cubicBezTo>
                      <a:pt x="141" y="449"/>
                      <a:pt x="142" y="449"/>
                      <a:pt x="144" y="449"/>
                    </a:cubicBezTo>
                    <a:cubicBezTo>
                      <a:pt x="144" y="449"/>
                      <a:pt x="144" y="449"/>
                      <a:pt x="145" y="449"/>
                    </a:cubicBezTo>
                    <a:cubicBezTo>
                      <a:pt x="143" y="449"/>
                      <a:pt x="143" y="447"/>
                      <a:pt x="142" y="446"/>
                    </a:cubicBezTo>
                    <a:cubicBezTo>
                      <a:pt x="142" y="445"/>
                      <a:pt x="142" y="444"/>
                      <a:pt x="142" y="444"/>
                    </a:cubicBezTo>
                    <a:cubicBezTo>
                      <a:pt x="143" y="444"/>
                      <a:pt x="144" y="445"/>
                      <a:pt x="145" y="445"/>
                    </a:cubicBezTo>
                    <a:cubicBezTo>
                      <a:pt x="146" y="446"/>
                      <a:pt x="148" y="446"/>
                      <a:pt x="149" y="446"/>
                    </a:cubicBezTo>
                    <a:cubicBezTo>
                      <a:pt x="149" y="446"/>
                      <a:pt x="150" y="446"/>
                      <a:pt x="150" y="446"/>
                    </a:cubicBezTo>
                    <a:cubicBezTo>
                      <a:pt x="156" y="443"/>
                      <a:pt x="162" y="442"/>
                      <a:pt x="169" y="442"/>
                    </a:cubicBezTo>
                    <a:cubicBezTo>
                      <a:pt x="172" y="442"/>
                      <a:pt x="176" y="442"/>
                      <a:pt x="179" y="442"/>
                    </a:cubicBezTo>
                    <a:cubicBezTo>
                      <a:pt x="180" y="440"/>
                      <a:pt x="180" y="440"/>
                      <a:pt x="180" y="440"/>
                    </a:cubicBezTo>
                    <a:cubicBezTo>
                      <a:pt x="181" y="440"/>
                      <a:pt x="181" y="440"/>
                      <a:pt x="181" y="440"/>
                    </a:cubicBezTo>
                    <a:cubicBezTo>
                      <a:pt x="181" y="440"/>
                      <a:pt x="182" y="440"/>
                      <a:pt x="182" y="440"/>
                    </a:cubicBezTo>
                    <a:cubicBezTo>
                      <a:pt x="185" y="440"/>
                      <a:pt x="189" y="438"/>
                      <a:pt x="193" y="436"/>
                    </a:cubicBezTo>
                    <a:cubicBezTo>
                      <a:pt x="203" y="426"/>
                      <a:pt x="215" y="417"/>
                      <a:pt x="227" y="409"/>
                    </a:cubicBezTo>
                    <a:cubicBezTo>
                      <a:pt x="236" y="403"/>
                      <a:pt x="244" y="395"/>
                      <a:pt x="252" y="387"/>
                    </a:cubicBezTo>
                    <a:cubicBezTo>
                      <a:pt x="255" y="383"/>
                      <a:pt x="258" y="380"/>
                      <a:pt x="261" y="377"/>
                    </a:cubicBezTo>
                    <a:cubicBezTo>
                      <a:pt x="266" y="372"/>
                      <a:pt x="272" y="367"/>
                      <a:pt x="278" y="362"/>
                    </a:cubicBezTo>
                    <a:cubicBezTo>
                      <a:pt x="279" y="361"/>
                      <a:pt x="280" y="360"/>
                      <a:pt x="281" y="359"/>
                    </a:cubicBezTo>
                    <a:cubicBezTo>
                      <a:pt x="284" y="357"/>
                      <a:pt x="287" y="354"/>
                      <a:pt x="288" y="352"/>
                    </a:cubicBezTo>
                    <a:cubicBezTo>
                      <a:pt x="289" y="350"/>
                      <a:pt x="290" y="348"/>
                      <a:pt x="291" y="346"/>
                    </a:cubicBezTo>
                    <a:cubicBezTo>
                      <a:pt x="291" y="346"/>
                      <a:pt x="291" y="346"/>
                      <a:pt x="291" y="346"/>
                    </a:cubicBezTo>
                    <a:cubicBezTo>
                      <a:pt x="292" y="344"/>
                      <a:pt x="293" y="341"/>
                      <a:pt x="294" y="339"/>
                    </a:cubicBezTo>
                    <a:cubicBezTo>
                      <a:pt x="295" y="337"/>
                      <a:pt x="295" y="337"/>
                      <a:pt x="294" y="335"/>
                    </a:cubicBezTo>
                    <a:cubicBezTo>
                      <a:pt x="293" y="335"/>
                      <a:pt x="293" y="334"/>
                      <a:pt x="292" y="333"/>
                    </a:cubicBezTo>
                    <a:cubicBezTo>
                      <a:pt x="285" y="323"/>
                      <a:pt x="274" y="317"/>
                      <a:pt x="264" y="310"/>
                    </a:cubicBezTo>
                    <a:cubicBezTo>
                      <a:pt x="263" y="310"/>
                      <a:pt x="263" y="310"/>
                      <a:pt x="263" y="310"/>
                    </a:cubicBezTo>
                    <a:cubicBezTo>
                      <a:pt x="259" y="307"/>
                      <a:pt x="256" y="305"/>
                      <a:pt x="253" y="303"/>
                    </a:cubicBezTo>
                    <a:cubicBezTo>
                      <a:pt x="248" y="299"/>
                      <a:pt x="248" y="299"/>
                      <a:pt x="248" y="299"/>
                    </a:cubicBezTo>
                    <a:cubicBezTo>
                      <a:pt x="253" y="297"/>
                      <a:pt x="253" y="297"/>
                      <a:pt x="253" y="297"/>
                    </a:cubicBezTo>
                    <a:cubicBezTo>
                      <a:pt x="258" y="294"/>
                      <a:pt x="261" y="292"/>
                      <a:pt x="265" y="288"/>
                    </a:cubicBezTo>
                    <a:cubicBezTo>
                      <a:pt x="267" y="286"/>
                      <a:pt x="267" y="286"/>
                      <a:pt x="267" y="286"/>
                    </a:cubicBezTo>
                    <a:cubicBezTo>
                      <a:pt x="268" y="285"/>
                      <a:pt x="270" y="282"/>
                      <a:pt x="268" y="280"/>
                    </a:cubicBezTo>
                    <a:cubicBezTo>
                      <a:pt x="268" y="279"/>
                      <a:pt x="264" y="278"/>
                      <a:pt x="262" y="277"/>
                    </a:cubicBezTo>
                    <a:cubicBezTo>
                      <a:pt x="261" y="277"/>
                      <a:pt x="260" y="276"/>
                      <a:pt x="259" y="276"/>
                    </a:cubicBezTo>
                    <a:cubicBezTo>
                      <a:pt x="256" y="274"/>
                      <a:pt x="254" y="269"/>
                      <a:pt x="252" y="266"/>
                    </a:cubicBezTo>
                    <a:cubicBezTo>
                      <a:pt x="252" y="265"/>
                      <a:pt x="252" y="265"/>
                      <a:pt x="252" y="265"/>
                    </a:cubicBezTo>
                    <a:cubicBezTo>
                      <a:pt x="252" y="264"/>
                      <a:pt x="252" y="263"/>
                      <a:pt x="251" y="263"/>
                    </a:cubicBezTo>
                    <a:cubicBezTo>
                      <a:pt x="250" y="260"/>
                      <a:pt x="250" y="260"/>
                      <a:pt x="250" y="260"/>
                    </a:cubicBezTo>
                    <a:cubicBezTo>
                      <a:pt x="253" y="258"/>
                      <a:pt x="253" y="258"/>
                      <a:pt x="253" y="258"/>
                    </a:cubicBezTo>
                    <a:cubicBezTo>
                      <a:pt x="254" y="258"/>
                      <a:pt x="254" y="258"/>
                      <a:pt x="255" y="258"/>
                    </a:cubicBezTo>
                    <a:cubicBezTo>
                      <a:pt x="256" y="257"/>
                      <a:pt x="256" y="257"/>
                      <a:pt x="256" y="257"/>
                    </a:cubicBezTo>
                    <a:cubicBezTo>
                      <a:pt x="256" y="257"/>
                      <a:pt x="256" y="257"/>
                      <a:pt x="256" y="257"/>
                    </a:cubicBezTo>
                    <a:cubicBezTo>
                      <a:pt x="254" y="256"/>
                      <a:pt x="254" y="256"/>
                      <a:pt x="251" y="256"/>
                    </a:cubicBezTo>
                    <a:cubicBezTo>
                      <a:pt x="246" y="255"/>
                      <a:pt x="242" y="250"/>
                      <a:pt x="241" y="245"/>
                    </a:cubicBezTo>
                    <a:cubicBezTo>
                      <a:pt x="240" y="240"/>
                      <a:pt x="244" y="237"/>
                      <a:pt x="246" y="236"/>
                    </a:cubicBezTo>
                    <a:cubicBezTo>
                      <a:pt x="245" y="236"/>
                      <a:pt x="245" y="236"/>
                      <a:pt x="245" y="236"/>
                    </a:cubicBezTo>
                    <a:cubicBezTo>
                      <a:pt x="245" y="235"/>
                      <a:pt x="244" y="235"/>
                      <a:pt x="244" y="235"/>
                    </a:cubicBezTo>
                    <a:cubicBezTo>
                      <a:pt x="239" y="233"/>
                      <a:pt x="241" y="229"/>
                      <a:pt x="241" y="226"/>
                    </a:cubicBezTo>
                    <a:cubicBezTo>
                      <a:pt x="242" y="225"/>
                      <a:pt x="242" y="225"/>
                      <a:pt x="242" y="225"/>
                    </a:cubicBezTo>
                    <a:cubicBezTo>
                      <a:pt x="242" y="224"/>
                      <a:pt x="242" y="224"/>
                      <a:pt x="242" y="224"/>
                    </a:cubicBezTo>
                    <a:cubicBezTo>
                      <a:pt x="242" y="224"/>
                      <a:pt x="242" y="224"/>
                      <a:pt x="242" y="224"/>
                    </a:cubicBezTo>
                    <a:cubicBezTo>
                      <a:pt x="243" y="221"/>
                      <a:pt x="245" y="218"/>
                      <a:pt x="245" y="216"/>
                    </a:cubicBezTo>
                    <a:cubicBezTo>
                      <a:pt x="245" y="216"/>
                      <a:pt x="245" y="215"/>
                      <a:pt x="244" y="215"/>
                    </a:cubicBezTo>
                    <a:cubicBezTo>
                      <a:pt x="241" y="211"/>
                      <a:pt x="241" y="211"/>
                      <a:pt x="241" y="211"/>
                    </a:cubicBezTo>
                    <a:cubicBezTo>
                      <a:pt x="246" y="210"/>
                      <a:pt x="246" y="210"/>
                      <a:pt x="246" y="210"/>
                    </a:cubicBezTo>
                    <a:cubicBezTo>
                      <a:pt x="248" y="209"/>
                      <a:pt x="251" y="209"/>
                      <a:pt x="253" y="209"/>
                    </a:cubicBezTo>
                    <a:cubicBezTo>
                      <a:pt x="239" y="176"/>
                      <a:pt x="239" y="176"/>
                      <a:pt x="239" y="176"/>
                    </a:cubicBezTo>
                    <a:cubicBezTo>
                      <a:pt x="238" y="172"/>
                      <a:pt x="235" y="169"/>
                      <a:pt x="233" y="166"/>
                    </a:cubicBezTo>
                    <a:cubicBezTo>
                      <a:pt x="233" y="165"/>
                      <a:pt x="232" y="164"/>
                      <a:pt x="231" y="163"/>
                    </a:cubicBezTo>
                    <a:cubicBezTo>
                      <a:pt x="231" y="163"/>
                      <a:pt x="231" y="162"/>
                      <a:pt x="230" y="162"/>
                    </a:cubicBezTo>
                    <a:cubicBezTo>
                      <a:pt x="230" y="162"/>
                      <a:pt x="230" y="162"/>
                      <a:pt x="230" y="162"/>
                    </a:cubicBezTo>
                    <a:cubicBezTo>
                      <a:pt x="229" y="161"/>
                      <a:pt x="227" y="159"/>
                      <a:pt x="226" y="157"/>
                    </a:cubicBezTo>
                    <a:cubicBezTo>
                      <a:pt x="225" y="156"/>
                      <a:pt x="225" y="154"/>
                      <a:pt x="225" y="153"/>
                    </a:cubicBezTo>
                    <a:cubicBezTo>
                      <a:pt x="225" y="151"/>
                      <a:pt x="225" y="149"/>
                      <a:pt x="226" y="148"/>
                    </a:cubicBezTo>
                    <a:cubicBezTo>
                      <a:pt x="250" y="116"/>
                      <a:pt x="250" y="116"/>
                      <a:pt x="250" y="116"/>
                    </a:cubicBezTo>
                    <a:cubicBezTo>
                      <a:pt x="249" y="115"/>
                      <a:pt x="247" y="114"/>
                      <a:pt x="246" y="114"/>
                    </a:cubicBezTo>
                    <a:cubicBezTo>
                      <a:pt x="246" y="113"/>
                      <a:pt x="245" y="113"/>
                      <a:pt x="245" y="113"/>
                    </a:cubicBezTo>
                    <a:cubicBezTo>
                      <a:pt x="242" y="110"/>
                      <a:pt x="240" y="107"/>
                      <a:pt x="239" y="105"/>
                    </a:cubicBezTo>
                    <a:cubicBezTo>
                      <a:pt x="237" y="102"/>
                      <a:pt x="235" y="99"/>
                      <a:pt x="231" y="98"/>
                    </a:cubicBezTo>
                    <a:cubicBezTo>
                      <a:pt x="231" y="98"/>
                      <a:pt x="230" y="98"/>
                      <a:pt x="230" y="98"/>
                    </a:cubicBezTo>
                    <a:cubicBezTo>
                      <a:pt x="230" y="98"/>
                      <a:pt x="229" y="98"/>
                      <a:pt x="228" y="98"/>
                    </a:cubicBezTo>
                    <a:cubicBezTo>
                      <a:pt x="228" y="97"/>
                      <a:pt x="228" y="97"/>
                      <a:pt x="228" y="97"/>
                    </a:cubicBezTo>
                    <a:cubicBezTo>
                      <a:pt x="223" y="97"/>
                      <a:pt x="218" y="96"/>
                      <a:pt x="216" y="93"/>
                    </a:cubicBezTo>
                    <a:cubicBezTo>
                      <a:pt x="213" y="91"/>
                      <a:pt x="212" y="87"/>
                      <a:pt x="211" y="84"/>
                    </a:cubicBezTo>
                    <a:cubicBezTo>
                      <a:pt x="211" y="83"/>
                      <a:pt x="211" y="83"/>
                      <a:pt x="211" y="83"/>
                    </a:cubicBezTo>
                    <a:cubicBezTo>
                      <a:pt x="210" y="82"/>
                      <a:pt x="210" y="81"/>
                      <a:pt x="210" y="80"/>
                    </a:cubicBezTo>
                    <a:cubicBezTo>
                      <a:pt x="208" y="76"/>
                      <a:pt x="210" y="72"/>
                      <a:pt x="211" y="69"/>
                    </a:cubicBezTo>
                    <a:cubicBezTo>
                      <a:pt x="212" y="68"/>
                      <a:pt x="212" y="68"/>
                      <a:pt x="212" y="68"/>
                    </a:cubicBezTo>
                    <a:cubicBezTo>
                      <a:pt x="212" y="68"/>
                      <a:pt x="212" y="67"/>
                      <a:pt x="212" y="67"/>
                    </a:cubicBezTo>
                    <a:cubicBezTo>
                      <a:pt x="213" y="65"/>
                      <a:pt x="213" y="65"/>
                      <a:pt x="213" y="65"/>
                    </a:cubicBezTo>
                    <a:cubicBezTo>
                      <a:pt x="213" y="63"/>
                      <a:pt x="214" y="62"/>
                      <a:pt x="214" y="61"/>
                    </a:cubicBezTo>
                    <a:cubicBezTo>
                      <a:pt x="214" y="61"/>
                      <a:pt x="214" y="61"/>
                      <a:pt x="214" y="61"/>
                    </a:cubicBezTo>
                    <a:cubicBezTo>
                      <a:pt x="212" y="61"/>
                      <a:pt x="210" y="61"/>
                      <a:pt x="209" y="60"/>
                    </a:cubicBezTo>
                    <a:cubicBezTo>
                      <a:pt x="203" y="56"/>
                      <a:pt x="203" y="56"/>
                      <a:pt x="203" y="56"/>
                    </a:cubicBezTo>
                    <a:cubicBezTo>
                      <a:pt x="209" y="53"/>
                      <a:pt x="209" y="53"/>
                      <a:pt x="209" y="53"/>
                    </a:cubicBezTo>
                    <a:cubicBezTo>
                      <a:pt x="211" y="52"/>
                      <a:pt x="213" y="52"/>
                      <a:pt x="215" y="51"/>
                    </a:cubicBezTo>
                    <a:cubicBezTo>
                      <a:pt x="220" y="49"/>
                      <a:pt x="220" y="49"/>
                      <a:pt x="220" y="49"/>
                    </a:cubicBezTo>
                    <a:cubicBezTo>
                      <a:pt x="220" y="49"/>
                      <a:pt x="221" y="49"/>
                      <a:pt x="222" y="49"/>
                    </a:cubicBezTo>
                    <a:cubicBezTo>
                      <a:pt x="222" y="48"/>
                      <a:pt x="222" y="48"/>
                      <a:pt x="222" y="48"/>
                    </a:cubicBezTo>
                    <a:cubicBezTo>
                      <a:pt x="223" y="48"/>
                      <a:pt x="223" y="48"/>
                      <a:pt x="223" y="48"/>
                    </a:cubicBezTo>
                    <a:cubicBezTo>
                      <a:pt x="222" y="47"/>
                      <a:pt x="222" y="47"/>
                      <a:pt x="222" y="47"/>
                    </a:cubicBezTo>
                    <a:cubicBezTo>
                      <a:pt x="222" y="47"/>
                      <a:pt x="222" y="47"/>
                      <a:pt x="222" y="47"/>
                    </a:cubicBezTo>
                    <a:cubicBezTo>
                      <a:pt x="222" y="47"/>
                      <a:pt x="222" y="47"/>
                      <a:pt x="222" y="47"/>
                    </a:cubicBezTo>
                    <a:cubicBezTo>
                      <a:pt x="222" y="46"/>
                      <a:pt x="222" y="46"/>
                      <a:pt x="222" y="46"/>
                    </a:cubicBezTo>
                    <a:cubicBezTo>
                      <a:pt x="222" y="45"/>
                      <a:pt x="222" y="44"/>
                      <a:pt x="222" y="43"/>
                    </a:cubicBezTo>
                    <a:cubicBezTo>
                      <a:pt x="221" y="42"/>
                      <a:pt x="222" y="41"/>
                      <a:pt x="222" y="41"/>
                    </a:cubicBezTo>
                    <a:cubicBezTo>
                      <a:pt x="222" y="39"/>
                      <a:pt x="222" y="38"/>
                      <a:pt x="223" y="37"/>
                    </a:cubicBezTo>
                    <a:cubicBezTo>
                      <a:pt x="225" y="34"/>
                      <a:pt x="225" y="34"/>
                      <a:pt x="225" y="34"/>
                    </a:cubicBezTo>
                    <a:cubicBezTo>
                      <a:pt x="226" y="33"/>
                      <a:pt x="227" y="32"/>
                      <a:pt x="228" y="31"/>
                    </a:cubicBezTo>
                    <a:cubicBezTo>
                      <a:pt x="229" y="30"/>
                      <a:pt x="230" y="28"/>
                      <a:pt x="231" y="27"/>
                    </a:cubicBezTo>
                    <a:cubicBezTo>
                      <a:pt x="231" y="27"/>
                      <a:pt x="231" y="27"/>
                      <a:pt x="231" y="27"/>
                    </a:cubicBezTo>
                    <a:cubicBezTo>
                      <a:pt x="232" y="26"/>
                      <a:pt x="232" y="26"/>
                      <a:pt x="232" y="25"/>
                    </a:cubicBezTo>
                    <a:cubicBezTo>
                      <a:pt x="231" y="23"/>
                      <a:pt x="227" y="20"/>
                      <a:pt x="222" y="17"/>
                    </a:cubicBezTo>
                    <a:cubicBezTo>
                      <a:pt x="220" y="16"/>
                      <a:pt x="218" y="15"/>
                      <a:pt x="216" y="15"/>
                    </a:cubicBezTo>
                    <a:cubicBezTo>
                      <a:pt x="211" y="12"/>
                      <a:pt x="211" y="12"/>
                      <a:pt x="211" y="12"/>
                    </a:cubicBezTo>
                    <a:cubicBezTo>
                      <a:pt x="207" y="11"/>
                      <a:pt x="205" y="9"/>
                      <a:pt x="204" y="8"/>
                    </a:cubicBezTo>
                    <a:cubicBezTo>
                      <a:pt x="203" y="8"/>
                      <a:pt x="202" y="7"/>
                      <a:pt x="201" y="6"/>
                    </a:cubicBezTo>
                    <a:cubicBezTo>
                      <a:pt x="201" y="6"/>
                      <a:pt x="201" y="6"/>
                      <a:pt x="201" y="6"/>
                    </a:cubicBezTo>
                    <a:cubicBezTo>
                      <a:pt x="200" y="5"/>
                      <a:pt x="200" y="5"/>
                      <a:pt x="200" y="5"/>
                    </a:cubicBezTo>
                    <a:cubicBezTo>
                      <a:pt x="196" y="2"/>
                      <a:pt x="194" y="0"/>
                      <a:pt x="191" y="0"/>
                    </a:cubicBezTo>
                  </a:path>
                </a:pathLst>
              </a:custGeom>
              <a:solidFill>
                <a:srgbClr val="1F76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Freeform 367">
                <a:extLst>
                  <a:ext uri="{FF2B5EF4-FFF2-40B4-BE49-F238E27FC236}">
                    <a16:creationId xmlns:a16="http://schemas.microsoft.com/office/drawing/2014/main" id="{696CB6B8-B787-B345-98E3-3559A9E484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74590" y="4735374"/>
                <a:ext cx="582248" cy="246903"/>
              </a:xfrm>
              <a:custGeom>
                <a:avLst/>
                <a:gdLst>
                  <a:gd name="T0" fmla="*/ 0 w 183"/>
                  <a:gd name="T1" fmla="*/ 5 h 78"/>
                  <a:gd name="T2" fmla="*/ 13 w 183"/>
                  <a:gd name="T3" fmla="*/ 12 h 78"/>
                  <a:gd name="T4" fmla="*/ 40 w 183"/>
                  <a:gd name="T5" fmla="*/ 32 h 78"/>
                  <a:gd name="T6" fmla="*/ 47 w 183"/>
                  <a:gd name="T7" fmla="*/ 56 h 78"/>
                  <a:gd name="T8" fmla="*/ 43 w 183"/>
                  <a:gd name="T9" fmla="*/ 64 h 78"/>
                  <a:gd name="T10" fmla="*/ 49 w 183"/>
                  <a:gd name="T11" fmla="*/ 65 h 78"/>
                  <a:gd name="T12" fmla="*/ 56 w 183"/>
                  <a:gd name="T13" fmla="*/ 65 h 78"/>
                  <a:gd name="T14" fmla="*/ 66 w 183"/>
                  <a:gd name="T15" fmla="*/ 66 h 78"/>
                  <a:gd name="T16" fmla="*/ 74 w 183"/>
                  <a:gd name="T17" fmla="*/ 62 h 78"/>
                  <a:gd name="T18" fmla="*/ 82 w 183"/>
                  <a:gd name="T19" fmla="*/ 68 h 78"/>
                  <a:gd name="T20" fmla="*/ 84 w 183"/>
                  <a:gd name="T21" fmla="*/ 67 h 78"/>
                  <a:gd name="T22" fmla="*/ 86 w 183"/>
                  <a:gd name="T23" fmla="*/ 69 h 78"/>
                  <a:gd name="T24" fmla="*/ 92 w 183"/>
                  <a:gd name="T25" fmla="*/ 73 h 78"/>
                  <a:gd name="T26" fmla="*/ 96 w 183"/>
                  <a:gd name="T27" fmla="*/ 76 h 78"/>
                  <a:gd name="T28" fmla="*/ 97 w 183"/>
                  <a:gd name="T29" fmla="*/ 77 h 78"/>
                  <a:gd name="T30" fmla="*/ 101 w 183"/>
                  <a:gd name="T31" fmla="*/ 77 h 78"/>
                  <a:gd name="T32" fmla="*/ 124 w 183"/>
                  <a:gd name="T33" fmla="*/ 74 h 78"/>
                  <a:gd name="T34" fmla="*/ 128 w 183"/>
                  <a:gd name="T35" fmla="*/ 74 h 78"/>
                  <a:gd name="T36" fmla="*/ 132 w 183"/>
                  <a:gd name="T37" fmla="*/ 74 h 78"/>
                  <a:gd name="T38" fmla="*/ 132 w 183"/>
                  <a:gd name="T39" fmla="*/ 73 h 78"/>
                  <a:gd name="T40" fmla="*/ 142 w 183"/>
                  <a:gd name="T41" fmla="*/ 69 h 78"/>
                  <a:gd name="T42" fmla="*/ 149 w 183"/>
                  <a:gd name="T43" fmla="*/ 66 h 78"/>
                  <a:gd name="T44" fmla="*/ 158 w 183"/>
                  <a:gd name="T45" fmla="*/ 71 h 78"/>
                  <a:gd name="T46" fmla="*/ 162 w 183"/>
                  <a:gd name="T47" fmla="*/ 73 h 78"/>
                  <a:gd name="T48" fmla="*/ 179 w 183"/>
                  <a:gd name="T49" fmla="*/ 77 h 78"/>
                  <a:gd name="T50" fmla="*/ 182 w 183"/>
                  <a:gd name="T51" fmla="*/ 75 h 78"/>
                  <a:gd name="T52" fmla="*/ 172 w 183"/>
                  <a:gd name="T53" fmla="*/ 67 h 78"/>
                  <a:gd name="T54" fmla="*/ 175 w 183"/>
                  <a:gd name="T55" fmla="*/ 56 h 78"/>
                  <a:gd name="T56" fmla="*/ 157 w 183"/>
                  <a:gd name="T57" fmla="*/ 48 h 78"/>
                  <a:gd name="T58" fmla="*/ 155 w 183"/>
                  <a:gd name="T59" fmla="*/ 37 h 78"/>
                  <a:gd name="T60" fmla="*/ 138 w 183"/>
                  <a:gd name="T61" fmla="*/ 29 h 78"/>
                  <a:gd name="T62" fmla="*/ 135 w 183"/>
                  <a:gd name="T63" fmla="*/ 40 h 78"/>
                  <a:gd name="T64" fmla="*/ 127 w 183"/>
                  <a:gd name="T65" fmla="*/ 29 h 78"/>
                  <a:gd name="T66" fmla="*/ 120 w 183"/>
                  <a:gd name="T67" fmla="*/ 31 h 78"/>
                  <a:gd name="T68" fmla="*/ 107 w 183"/>
                  <a:gd name="T69" fmla="*/ 34 h 78"/>
                  <a:gd name="T70" fmla="*/ 100 w 183"/>
                  <a:gd name="T71" fmla="*/ 29 h 78"/>
                  <a:gd name="T72" fmla="*/ 100 w 183"/>
                  <a:gd name="T73" fmla="*/ 27 h 78"/>
                  <a:gd name="T74" fmla="*/ 67 w 183"/>
                  <a:gd name="T75" fmla="*/ 12 h 78"/>
                  <a:gd name="T76" fmla="*/ 56 w 183"/>
                  <a:gd name="T77" fmla="*/ 13 h 78"/>
                  <a:gd name="T78" fmla="*/ 15 w 183"/>
                  <a:gd name="T79" fmla="*/ 2 h 78"/>
                  <a:gd name="T80" fmla="*/ 11 w 183"/>
                  <a:gd name="T81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3" h="78">
                    <a:moveTo>
                      <a:pt x="2" y="0"/>
                    </a:moveTo>
                    <a:cubicBezTo>
                      <a:pt x="2" y="1"/>
                      <a:pt x="1" y="3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" y="9"/>
                      <a:pt x="8" y="11"/>
                      <a:pt x="13" y="12"/>
                    </a:cubicBezTo>
                    <a:cubicBezTo>
                      <a:pt x="19" y="14"/>
                      <a:pt x="25" y="15"/>
                      <a:pt x="28" y="21"/>
                    </a:cubicBezTo>
                    <a:cubicBezTo>
                      <a:pt x="31" y="27"/>
                      <a:pt x="39" y="26"/>
                      <a:pt x="40" y="32"/>
                    </a:cubicBezTo>
                    <a:cubicBezTo>
                      <a:pt x="41" y="36"/>
                      <a:pt x="42" y="46"/>
                      <a:pt x="47" y="46"/>
                    </a:cubicBezTo>
                    <a:cubicBezTo>
                      <a:pt x="44" y="50"/>
                      <a:pt x="48" y="52"/>
                      <a:pt x="47" y="56"/>
                    </a:cubicBezTo>
                    <a:cubicBezTo>
                      <a:pt x="46" y="60"/>
                      <a:pt x="45" y="62"/>
                      <a:pt x="43" y="64"/>
                    </a:cubicBezTo>
                    <a:cubicBezTo>
                      <a:pt x="43" y="64"/>
                      <a:pt x="43" y="64"/>
                      <a:pt x="43" y="64"/>
                    </a:cubicBezTo>
                    <a:cubicBezTo>
                      <a:pt x="44" y="65"/>
                      <a:pt x="45" y="65"/>
                      <a:pt x="46" y="65"/>
                    </a:cubicBezTo>
                    <a:cubicBezTo>
                      <a:pt x="47" y="65"/>
                      <a:pt x="48" y="65"/>
                      <a:pt x="49" y="65"/>
                    </a:cubicBezTo>
                    <a:cubicBezTo>
                      <a:pt x="51" y="65"/>
                      <a:pt x="52" y="65"/>
                      <a:pt x="53" y="65"/>
                    </a:cubicBezTo>
                    <a:cubicBezTo>
                      <a:pt x="54" y="65"/>
                      <a:pt x="55" y="65"/>
                      <a:pt x="56" y="65"/>
                    </a:cubicBezTo>
                    <a:cubicBezTo>
                      <a:pt x="58" y="65"/>
                      <a:pt x="58" y="65"/>
                      <a:pt x="58" y="65"/>
                    </a:cubicBezTo>
                    <a:cubicBezTo>
                      <a:pt x="61" y="65"/>
                      <a:pt x="63" y="66"/>
                      <a:pt x="66" y="66"/>
                    </a:cubicBezTo>
                    <a:cubicBezTo>
                      <a:pt x="67" y="64"/>
                      <a:pt x="69" y="62"/>
                      <a:pt x="71" y="62"/>
                    </a:cubicBezTo>
                    <a:cubicBezTo>
                      <a:pt x="72" y="62"/>
                      <a:pt x="73" y="62"/>
                      <a:pt x="74" y="62"/>
                    </a:cubicBezTo>
                    <a:cubicBezTo>
                      <a:pt x="77" y="62"/>
                      <a:pt x="80" y="63"/>
                      <a:pt x="83" y="66"/>
                    </a:cubicBezTo>
                    <a:cubicBezTo>
                      <a:pt x="82" y="68"/>
                      <a:pt x="82" y="68"/>
                      <a:pt x="82" y="68"/>
                    </a:cubicBezTo>
                    <a:cubicBezTo>
                      <a:pt x="83" y="67"/>
                      <a:pt x="83" y="67"/>
                      <a:pt x="83" y="67"/>
                    </a:cubicBezTo>
                    <a:cubicBezTo>
                      <a:pt x="84" y="67"/>
                      <a:pt x="84" y="67"/>
                      <a:pt x="84" y="67"/>
                    </a:cubicBezTo>
                    <a:cubicBezTo>
                      <a:pt x="84" y="68"/>
                      <a:pt x="85" y="68"/>
                      <a:pt x="85" y="68"/>
                    </a:cubicBezTo>
                    <a:cubicBezTo>
                      <a:pt x="85" y="69"/>
                      <a:pt x="86" y="69"/>
                      <a:pt x="86" y="69"/>
                    </a:cubicBezTo>
                    <a:cubicBezTo>
                      <a:pt x="87" y="70"/>
                      <a:pt x="87" y="70"/>
                      <a:pt x="87" y="70"/>
                    </a:cubicBezTo>
                    <a:cubicBezTo>
                      <a:pt x="89" y="71"/>
                      <a:pt x="90" y="72"/>
                      <a:pt x="92" y="73"/>
                    </a:cubicBezTo>
                    <a:cubicBezTo>
                      <a:pt x="93" y="74"/>
                      <a:pt x="93" y="74"/>
                      <a:pt x="93" y="74"/>
                    </a:cubicBezTo>
                    <a:cubicBezTo>
                      <a:pt x="94" y="75"/>
                      <a:pt x="95" y="76"/>
                      <a:pt x="96" y="76"/>
                    </a:cubicBezTo>
                    <a:cubicBezTo>
                      <a:pt x="97" y="77"/>
                      <a:pt x="97" y="77"/>
                      <a:pt x="97" y="77"/>
                    </a:cubicBezTo>
                    <a:cubicBezTo>
                      <a:pt x="97" y="77"/>
                      <a:pt x="97" y="77"/>
                      <a:pt x="97" y="77"/>
                    </a:cubicBezTo>
                    <a:cubicBezTo>
                      <a:pt x="98" y="77"/>
                      <a:pt x="98" y="77"/>
                      <a:pt x="98" y="77"/>
                    </a:cubicBezTo>
                    <a:cubicBezTo>
                      <a:pt x="101" y="77"/>
                      <a:pt x="101" y="77"/>
                      <a:pt x="101" y="77"/>
                    </a:cubicBezTo>
                    <a:cubicBezTo>
                      <a:pt x="106" y="76"/>
                      <a:pt x="112" y="76"/>
                      <a:pt x="118" y="75"/>
                    </a:cubicBezTo>
                    <a:cubicBezTo>
                      <a:pt x="120" y="74"/>
                      <a:pt x="122" y="74"/>
                      <a:pt x="124" y="74"/>
                    </a:cubicBezTo>
                    <a:cubicBezTo>
                      <a:pt x="125" y="74"/>
                      <a:pt x="126" y="74"/>
                      <a:pt x="127" y="74"/>
                    </a:cubicBezTo>
                    <a:cubicBezTo>
                      <a:pt x="128" y="74"/>
                      <a:pt x="128" y="74"/>
                      <a:pt x="128" y="74"/>
                    </a:cubicBezTo>
                    <a:cubicBezTo>
                      <a:pt x="129" y="74"/>
                      <a:pt x="130" y="74"/>
                      <a:pt x="131" y="74"/>
                    </a:cubicBezTo>
                    <a:cubicBezTo>
                      <a:pt x="132" y="74"/>
                      <a:pt x="132" y="74"/>
                      <a:pt x="132" y="74"/>
                    </a:cubicBezTo>
                    <a:cubicBezTo>
                      <a:pt x="132" y="74"/>
                      <a:pt x="133" y="74"/>
                      <a:pt x="133" y="74"/>
                    </a:cubicBezTo>
                    <a:cubicBezTo>
                      <a:pt x="132" y="73"/>
                      <a:pt x="132" y="73"/>
                      <a:pt x="132" y="73"/>
                    </a:cubicBezTo>
                    <a:cubicBezTo>
                      <a:pt x="138" y="72"/>
                      <a:pt x="138" y="72"/>
                      <a:pt x="138" y="72"/>
                    </a:cubicBezTo>
                    <a:cubicBezTo>
                      <a:pt x="139" y="71"/>
                      <a:pt x="141" y="70"/>
                      <a:pt x="142" y="69"/>
                    </a:cubicBezTo>
                    <a:cubicBezTo>
                      <a:pt x="144" y="68"/>
                      <a:pt x="144" y="68"/>
                      <a:pt x="144" y="68"/>
                    </a:cubicBezTo>
                    <a:cubicBezTo>
                      <a:pt x="146" y="67"/>
                      <a:pt x="147" y="66"/>
                      <a:pt x="149" y="66"/>
                    </a:cubicBezTo>
                    <a:cubicBezTo>
                      <a:pt x="149" y="66"/>
                      <a:pt x="150" y="66"/>
                      <a:pt x="150" y="66"/>
                    </a:cubicBezTo>
                    <a:cubicBezTo>
                      <a:pt x="154" y="68"/>
                      <a:pt x="156" y="69"/>
                      <a:pt x="158" y="71"/>
                    </a:cubicBezTo>
                    <a:cubicBezTo>
                      <a:pt x="159" y="71"/>
                      <a:pt x="159" y="71"/>
                      <a:pt x="159" y="71"/>
                    </a:cubicBezTo>
                    <a:cubicBezTo>
                      <a:pt x="160" y="72"/>
                      <a:pt x="161" y="73"/>
                      <a:pt x="162" y="73"/>
                    </a:cubicBezTo>
                    <a:cubicBezTo>
                      <a:pt x="163" y="74"/>
                      <a:pt x="164" y="74"/>
                      <a:pt x="165" y="74"/>
                    </a:cubicBezTo>
                    <a:cubicBezTo>
                      <a:pt x="169" y="76"/>
                      <a:pt x="174" y="76"/>
                      <a:pt x="179" y="77"/>
                    </a:cubicBezTo>
                    <a:cubicBezTo>
                      <a:pt x="180" y="77"/>
                      <a:pt x="181" y="77"/>
                      <a:pt x="182" y="78"/>
                    </a:cubicBezTo>
                    <a:cubicBezTo>
                      <a:pt x="183" y="75"/>
                      <a:pt x="183" y="75"/>
                      <a:pt x="182" y="75"/>
                    </a:cubicBezTo>
                    <a:cubicBezTo>
                      <a:pt x="180" y="73"/>
                      <a:pt x="178" y="72"/>
                      <a:pt x="177" y="70"/>
                    </a:cubicBezTo>
                    <a:cubicBezTo>
                      <a:pt x="175" y="69"/>
                      <a:pt x="174" y="68"/>
                      <a:pt x="172" y="67"/>
                    </a:cubicBezTo>
                    <a:cubicBezTo>
                      <a:pt x="168" y="65"/>
                      <a:pt x="168" y="65"/>
                      <a:pt x="168" y="65"/>
                    </a:cubicBezTo>
                    <a:cubicBezTo>
                      <a:pt x="175" y="56"/>
                      <a:pt x="175" y="56"/>
                      <a:pt x="175" y="56"/>
                    </a:cubicBezTo>
                    <a:cubicBezTo>
                      <a:pt x="174" y="55"/>
                      <a:pt x="174" y="55"/>
                      <a:pt x="173" y="55"/>
                    </a:cubicBezTo>
                    <a:cubicBezTo>
                      <a:pt x="168" y="54"/>
                      <a:pt x="157" y="48"/>
                      <a:pt x="157" y="48"/>
                    </a:cubicBezTo>
                    <a:cubicBezTo>
                      <a:pt x="156" y="47"/>
                      <a:pt x="155" y="46"/>
                      <a:pt x="155" y="44"/>
                    </a:cubicBezTo>
                    <a:cubicBezTo>
                      <a:pt x="154" y="42"/>
                      <a:pt x="154" y="40"/>
                      <a:pt x="155" y="37"/>
                    </a:cubicBezTo>
                    <a:cubicBezTo>
                      <a:pt x="150" y="36"/>
                      <a:pt x="142" y="32"/>
                      <a:pt x="138" y="30"/>
                    </a:cubicBezTo>
                    <a:cubicBezTo>
                      <a:pt x="138" y="29"/>
                      <a:pt x="138" y="29"/>
                      <a:pt x="138" y="29"/>
                    </a:cubicBezTo>
                    <a:cubicBezTo>
                      <a:pt x="137" y="30"/>
                      <a:pt x="137" y="30"/>
                      <a:pt x="137" y="31"/>
                    </a:cubicBezTo>
                    <a:cubicBezTo>
                      <a:pt x="135" y="40"/>
                      <a:pt x="135" y="40"/>
                      <a:pt x="135" y="40"/>
                    </a:cubicBezTo>
                    <a:cubicBezTo>
                      <a:pt x="131" y="32"/>
                      <a:pt x="131" y="32"/>
                      <a:pt x="131" y="32"/>
                    </a:cubicBezTo>
                    <a:cubicBezTo>
                      <a:pt x="130" y="30"/>
                      <a:pt x="129" y="30"/>
                      <a:pt x="127" y="29"/>
                    </a:cubicBezTo>
                    <a:cubicBezTo>
                      <a:pt x="127" y="29"/>
                      <a:pt x="127" y="29"/>
                      <a:pt x="127" y="29"/>
                    </a:cubicBezTo>
                    <a:cubicBezTo>
                      <a:pt x="125" y="29"/>
                      <a:pt x="123" y="30"/>
                      <a:pt x="120" y="31"/>
                    </a:cubicBezTo>
                    <a:cubicBezTo>
                      <a:pt x="116" y="34"/>
                      <a:pt x="113" y="35"/>
                      <a:pt x="111" y="35"/>
                    </a:cubicBezTo>
                    <a:cubicBezTo>
                      <a:pt x="109" y="35"/>
                      <a:pt x="108" y="35"/>
                      <a:pt x="107" y="34"/>
                    </a:cubicBezTo>
                    <a:cubicBezTo>
                      <a:pt x="107" y="34"/>
                      <a:pt x="102" y="33"/>
                      <a:pt x="100" y="30"/>
                    </a:cubicBezTo>
                    <a:cubicBezTo>
                      <a:pt x="100" y="29"/>
                      <a:pt x="100" y="29"/>
                      <a:pt x="100" y="29"/>
                    </a:cubicBezTo>
                    <a:cubicBezTo>
                      <a:pt x="100" y="27"/>
                      <a:pt x="100" y="27"/>
                      <a:pt x="100" y="27"/>
                    </a:cubicBezTo>
                    <a:cubicBezTo>
                      <a:pt x="100" y="27"/>
                      <a:pt x="100" y="27"/>
                      <a:pt x="100" y="27"/>
                    </a:cubicBezTo>
                    <a:cubicBezTo>
                      <a:pt x="94" y="26"/>
                      <a:pt x="81" y="19"/>
                      <a:pt x="79" y="16"/>
                    </a:cubicBezTo>
                    <a:cubicBezTo>
                      <a:pt x="77" y="15"/>
                      <a:pt x="72" y="12"/>
                      <a:pt x="67" y="12"/>
                    </a:cubicBezTo>
                    <a:cubicBezTo>
                      <a:pt x="65" y="12"/>
                      <a:pt x="63" y="12"/>
                      <a:pt x="62" y="13"/>
                    </a:cubicBezTo>
                    <a:cubicBezTo>
                      <a:pt x="60" y="13"/>
                      <a:pt x="58" y="13"/>
                      <a:pt x="56" y="13"/>
                    </a:cubicBezTo>
                    <a:cubicBezTo>
                      <a:pt x="44" y="13"/>
                      <a:pt x="25" y="7"/>
                      <a:pt x="22" y="5"/>
                    </a:cubicBezTo>
                    <a:cubicBezTo>
                      <a:pt x="19" y="3"/>
                      <a:pt x="16" y="2"/>
                      <a:pt x="15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2"/>
                      <a:pt x="12" y="2"/>
                      <a:pt x="11" y="2"/>
                    </a:cubicBezTo>
                    <a:cubicBezTo>
                      <a:pt x="9" y="2"/>
                      <a:pt x="5" y="2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Freeform 368">
                <a:extLst>
                  <a:ext uri="{FF2B5EF4-FFF2-40B4-BE49-F238E27FC236}">
                    <a16:creationId xmlns:a16="http://schemas.microsoft.com/office/drawing/2014/main" id="{AE66D9AF-0EE3-1242-B657-942993FF8F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12961" y="3618784"/>
                <a:ext cx="18426" cy="7370"/>
              </a:xfrm>
              <a:custGeom>
                <a:avLst/>
                <a:gdLst>
                  <a:gd name="T0" fmla="*/ 0 w 5"/>
                  <a:gd name="T1" fmla="*/ 0 h 2"/>
                  <a:gd name="T2" fmla="*/ 0 w 5"/>
                  <a:gd name="T3" fmla="*/ 1 h 2"/>
                  <a:gd name="T4" fmla="*/ 1 w 5"/>
                  <a:gd name="T5" fmla="*/ 2 h 2"/>
                  <a:gd name="T6" fmla="*/ 2 w 5"/>
                  <a:gd name="T7" fmla="*/ 2 h 2"/>
                  <a:gd name="T8" fmla="*/ 3 w 5"/>
                  <a:gd name="T9" fmla="*/ 2 h 2"/>
                  <a:gd name="T10" fmla="*/ 4 w 5"/>
                  <a:gd name="T11" fmla="*/ 2 h 2"/>
                  <a:gd name="T12" fmla="*/ 5 w 5"/>
                  <a:gd name="T13" fmla="*/ 2 h 2"/>
                  <a:gd name="T14" fmla="*/ 5 w 5"/>
                  <a:gd name="T15" fmla="*/ 2 h 2"/>
                  <a:gd name="T16" fmla="*/ 3 w 5"/>
                  <a:gd name="T17" fmla="*/ 1 h 2"/>
                  <a:gd name="T18" fmla="*/ 0 w 5"/>
                  <a:gd name="T1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2" y="2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2"/>
                      <a:pt x="4" y="2"/>
                      <a:pt x="4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1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Rectangle 369">
                <a:extLst>
                  <a:ext uri="{FF2B5EF4-FFF2-40B4-BE49-F238E27FC236}">
                    <a16:creationId xmlns:a16="http://schemas.microsoft.com/office/drawing/2014/main" id="{375C9288-ACD6-0E46-8090-53028CDA83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88843" y="3423473"/>
                <a:ext cx="3685" cy="368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Rectangle 370">
                <a:extLst>
                  <a:ext uri="{FF2B5EF4-FFF2-40B4-BE49-F238E27FC236}">
                    <a16:creationId xmlns:a16="http://schemas.microsoft.com/office/drawing/2014/main" id="{6DE6C0E5-D8C8-8644-AD5B-686A2141BB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88843" y="3423473"/>
                <a:ext cx="3685" cy="368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Freeform 371">
                <a:extLst>
                  <a:ext uri="{FF2B5EF4-FFF2-40B4-BE49-F238E27FC236}">
                    <a16:creationId xmlns:a16="http://schemas.microsoft.com/office/drawing/2014/main" id="{29F10B47-430C-FE44-9712-ADED63264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00056" y="4422140"/>
                <a:ext cx="3685" cy="3685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Rectangle 372">
                <a:extLst>
                  <a:ext uri="{FF2B5EF4-FFF2-40B4-BE49-F238E27FC236}">
                    <a16:creationId xmlns:a16="http://schemas.microsoft.com/office/drawing/2014/main" id="{32ECEC46-00C4-C24A-ABBA-9D7651DDC4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66890" y="4366863"/>
                <a:ext cx="3685" cy="368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Freeform 373">
                <a:extLst>
                  <a:ext uri="{FF2B5EF4-FFF2-40B4-BE49-F238E27FC236}">
                    <a16:creationId xmlns:a16="http://schemas.microsoft.com/office/drawing/2014/main" id="{55F462BB-98EF-C94A-AEF8-3BBE7C671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66890" y="436686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Freeform 374">
                <a:extLst>
                  <a:ext uri="{FF2B5EF4-FFF2-40B4-BE49-F238E27FC236}">
                    <a16:creationId xmlns:a16="http://schemas.microsoft.com/office/drawing/2014/main" id="{B04A2A39-DFE0-4548-A380-3CBA8CB240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090864" y="445900"/>
                <a:ext cx="88443" cy="103183"/>
              </a:xfrm>
              <a:custGeom>
                <a:avLst/>
                <a:gdLst>
                  <a:gd name="T0" fmla="*/ 9 w 28"/>
                  <a:gd name="T1" fmla="*/ 22 h 32"/>
                  <a:gd name="T2" fmla="*/ 10 w 28"/>
                  <a:gd name="T3" fmla="*/ 23 h 32"/>
                  <a:gd name="T4" fmla="*/ 7 w 28"/>
                  <a:gd name="T5" fmla="*/ 25 h 32"/>
                  <a:gd name="T6" fmla="*/ 5 w 28"/>
                  <a:gd name="T7" fmla="*/ 26 h 32"/>
                  <a:gd name="T8" fmla="*/ 5 w 28"/>
                  <a:gd name="T9" fmla="*/ 27 h 32"/>
                  <a:gd name="T10" fmla="*/ 6 w 28"/>
                  <a:gd name="T11" fmla="*/ 27 h 32"/>
                  <a:gd name="T12" fmla="*/ 6 w 28"/>
                  <a:gd name="T13" fmla="*/ 28 h 32"/>
                  <a:gd name="T14" fmla="*/ 6 w 28"/>
                  <a:gd name="T15" fmla="*/ 28 h 32"/>
                  <a:gd name="T16" fmla="*/ 6 w 28"/>
                  <a:gd name="T17" fmla="*/ 29 h 32"/>
                  <a:gd name="T18" fmla="*/ 6 w 28"/>
                  <a:gd name="T19" fmla="*/ 30 h 32"/>
                  <a:gd name="T20" fmla="*/ 12 w 28"/>
                  <a:gd name="T21" fmla="*/ 31 h 32"/>
                  <a:gd name="T22" fmla="*/ 17 w 28"/>
                  <a:gd name="T23" fmla="*/ 31 h 32"/>
                  <a:gd name="T24" fmla="*/ 18 w 28"/>
                  <a:gd name="T25" fmla="*/ 31 h 32"/>
                  <a:gd name="T26" fmla="*/ 22 w 28"/>
                  <a:gd name="T27" fmla="*/ 31 h 32"/>
                  <a:gd name="T28" fmla="*/ 22 w 28"/>
                  <a:gd name="T29" fmla="*/ 31 h 32"/>
                  <a:gd name="T30" fmla="*/ 27 w 28"/>
                  <a:gd name="T31" fmla="*/ 24 h 32"/>
                  <a:gd name="T32" fmla="*/ 22 w 28"/>
                  <a:gd name="T33" fmla="*/ 23 h 32"/>
                  <a:gd name="T34" fmla="*/ 11 w 28"/>
                  <a:gd name="T35" fmla="*/ 22 h 32"/>
                  <a:gd name="T36" fmla="*/ 26 w 28"/>
                  <a:gd name="T37" fmla="*/ 15 h 32"/>
                  <a:gd name="T38" fmla="*/ 24 w 28"/>
                  <a:gd name="T39" fmla="*/ 16 h 32"/>
                  <a:gd name="T40" fmla="*/ 23 w 28"/>
                  <a:gd name="T41" fmla="*/ 16 h 32"/>
                  <a:gd name="T42" fmla="*/ 23 w 28"/>
                  <a:gd name="T43" fmla="*/ 17 h 32"/>
                  <a:gd name="T44" fmla="*/ 24 w 28"/>
                  <a:gd name="T45" fmla="*/ 17 h 32"/>
                  <a:gd name="T46" fmla="*/ 25 w 28"/>
                  <a:gd name="T47" fmla="*/ 18 h 32"/>
                  <a:gd name="T48" fmla="*/ 26 w 28"/>
                  <a:gd name="T49" fmla="*/ 18 h 32"/>
                  <a:gd name="T50" fmla="*/ 27 w 28"/>
                  <a:gd name="T51" fmla="*/ 15 h 32"/>
                  <a:gd name="T52" fmla="*/ 9 w 28"/>
                  <a:gd name="T53" fmla="*/ 0 h 32"/>
                  <a:gd name="T54" fmla="*/ 10 w 28"/>
                  <a:gd name="T55" fmla="*/ 1 h 32"/>
                  <a:gd name="T56" fmla="*/ 10 w 28"/>
                  <a:gd name="T57" fmla="*/ 1 h 32"/>
                  <a:gd name="T58" fmla="*/ 10 w 28"/>
                  <a:gd name="T59" fmla="*/ 2 h 32"/>
                  <a:gd name="T60" fmla="*/ 6 w 28"/>
                  <a:gd name="T61" fmla="*/ 4 h 32"/>
                  <a:gd name="T62" fmla="*/ 4 w 28"/>
                  <a:gd name="T63" fmla="*/ 5 h 32"/>
                  <a:gd name="T64" fmla="*/ 3 w 28"/>
                  <a:gd name="T65" fmla="*/ 6 h 32"/>
                  <a:gd name="T66" fmla="*/ 3 w 28"/>
                  <a:gd name="T67" fmla="*/ 7 h 32"/>
                  <a:gd name="T68" fmla="*/ 3 w 28"/>
                  <a:gd name="T69" fmla="*/ 8 h 32"/>
                  <a:gd name="T70" fmla="*/ 3 w 28"/>
                  <a:gd name="T71" fmla="*/ 8 h 32"/>
                  <a:gd name="T72" fmla="*/ 1 w 28"/>
                  <a:gd name="T73" fmla="*/ 9 h 32"/>
                  <a:gd name="T74" fmla="*/ 1 w 28"/>
                  <a:gd name="T75" fmla="*/ 9 h 32"/>
                  <a:gd name="T76" fmla="*/ 0 w 28"/>
                  <a:gd name="T77" fmla="*/ 10 h 32"/>
                  <a:gd name="T78" fmla="*/ 1 w 28"/>
                  <a:gd name="T79" fmla="*/ 10 h 32"/>
                  <a:gd name="T80" fmla="*/ 2 w 28"/>
                  <a:gd name="T81" fmla="*/ 10 h 32"/>
                  <a:gd name="T82" fmla="*/ 5 w 28"/>
                  <a:gd name="T83" fmla="*/ 11 h 32"/>
                  <a:gd name="T84" fmla="*/ 7 w 28"/>
                  <a:gd name="T85" fmla="*/ 11 h 32"/>
                  <a:gd name="T86" fmla="*/ 10 w 28"/>
                  <a:gd name="T87" fmla="*/ 11 h 32"/>
                  <a:gd name="T88" fmla="*/ 10 w 28"/>
                  <a:gd name="T89" fmla="*/ 11 h 32"/>
                  <a:gd name="T90" fmla="*/ 13 w 28"/>
                  <a:gd name="T91" fmla="*/ 11 h 32"/>
                  <a:gd name="T92" fmla="*/ 15 w 28"/>
                  <a:gd name="T93" fmla="*/ 11 h 32"/>
                  <a:gd name="T94" fmla="*/ 19 w 28"/>
                  <a:gd name="T95" fmla="*/ 13 h 32"/>
                  <a:gd name="T96" fmla="*/ 20 w 28"/>
                  <a:gd name="T97" fmla="*/ 13 h 32"/>
                  <a:gd name="T98" fmla="*/ 26 w 28"/>
                  <a:gd name="T99" fmla="*/ 14 h 32"/>
                  <a:gd name="T100" fmla="*/ 27 w 28"/>
                  <a:gd name="T101" fmla="*/ 14 h 32"/>
                  <a:gd name="T102" fmla="*/ 27 w 28"/>
                  <a:gd name="T103" fmla="*/ 10 h 32"/>
                  <a:gd name="T104" fmla="*/ 26 w 28"/>
                  <a:gd name="T105" fmla="*/ 9 h 32"/>
                  <a:gd name="T106" fmla="*/ 25 w 28"/>
                  <a:gd name="T107" fmla="*/ 9 h 32"/>
                  <a:gd name="T108" fmla="*/ 23 w 28"/>
                  <a:gd name="T109" fmla="*/ 6 h 32"/>
                  <a:gd name="T110" fmla="*/ 18 w 28"/>
                  <a:gd name="T111" fmla="*/ 6 h 32"/>
                  <a:gd name="T112" fmla="*/ 9 w 28"/>
                  <a:gd name="T113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8" h="32">
                    <a:moveTo>
                      <a:pt x="11" y="22"/>
                    </a:moveTo>
                    <a:cubicBezTo>
                      <a:pt x="9" y="22"/>
                      <a:pt x="9" y="22"/>
                      <a:pt x="9" y="22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8"/>
                      <a:pt x="6" y="28"/>
                      <a:pt x="6" y="28"/>
                    </a:cubicBezTo>
                    <a:cubicBezTo>
                      <a:pt x="6" y="28"/>
                      <a:pt x="6" y="28"/>
                      <a:pt x="6" y="28"/>
                    </a:cubicBezTo>
                    <a:cubicBezTo>
                      <a:pt x="6" y="28"/>
                      <a:pt x="6" y="28"/>
                      <a:pt x="6" y="28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8" y="31"/>
                      <a:pt x="10" y="31"/>
                      <a:pt x="12" y="31"/>
                    </a:cubicBezTo>
                    <a:cubicBezTo>
                      <a:pt x="14" y="31"/>
                      <a:pt x="15" y="31"/>
                      <a:pt x="16" y="31"/>
                    </a:cubicBezTo>
                    <a:cubicBezTo>
                      <a:pt x="17" y="31"/>
                      <a:pt x="17" y="31"/>
                      <a:pt x="17" y="31"/>
                    </a:cubicBezTo>
                    <a:cubicBezTo>
                      <a:pt x="17" y="31"/>
                      <a:pt x="17" y="31"/>
                      <a:pt x="17" y="31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19" y="31"/>
                      <a:pt x="19" y="31"/>
                      <a:pt x="19" y="31"/>
                    </a:cubicBezTo>
                    <a:cubicBezTo>
                      <a:pt x="20" y="31"/>
                      <a:pt x="21" y="31"/>
                      <a:pt x="22" y="31"/>
                    </a:cubicBezTo>
                    <a:cubicBezTo>
                      <a:pt x="22" y="31"/>
                      <a:pt x="22" y="31"/>
                      <a:pt x="22" y="31"/>
                    </a:cubicBezTo>
                    <a:cubicBezTo>
                      <a:pt x="22" y="31"/>
                      <a:pt x="22" y="31"/>
                      <a:pt x="22" y="31"/>
                    </a:cubicBezTo>
                    <a:cubicBezTo>
                      <a:pt x="23" y="31"/>
                      <a:pt x="24" y="31"/>
                      <a:pt x="27" y="32"/>
                    </a:cubicBezTo>
                    <a:cubicBezTo>
                      <a:pt x="27" y="24"/>
                      <a:pt x="27" y="24"/>
                      <a:pt x="27" y="24"/>
                    </a:cubicBezTo>
                    <a:cubicBezTo>
                      <a:pt x="25" y="23"/>
                      <a:pt x="25" y="23"/>
                      <a:pt x="25" y="23"/>
                    </a:cubicBezTo>
                    <a:cubicBezTo>
                      <a:pt x="22" y="23"/>
                      <a:pt x="22" y="23"/>
                      <a:pt x="22" y="23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1" y="22"/>
                      <a:pt x="11" y="22"/>
                      <a:pt x="11" y="22"/>
                    </a:cubicBezTo>
                    <a:moveTo>
                      <a:pt x="27" y="15"/>
                    </a:moveTo>
                    <a:cubicBezTo>
                      <a:pt x="26" y="15"/>
                      <a:pt x="26" y="15"/>
                      <a:pt x="26" y="15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4" y="16"/>
                      <a:pt x="24" y="16"/>
                      <a:pt x="24" y="16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7"/>
                      <a:pt x="24" y="17"/>
                      <a:pt x="24" y="17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7" y="15"/>
                      <a:pt x="27" y="15"/>
                      <a:pt x="27" y="15"/>
                    </a:cubicBezTo>
                    <a:moveTo>
                      <a:pt x="9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0"/>
                      <a:pt x="3" y="10"/>
                      <a:pt x="4" y="10"/>
                    </a:cubicBezTo>
                    <a:cubicBezTo>
                      <a:pt x="4" y="11"/>
                      <a:pt x="5" y="11"/>
                      <a:pt x="5" y="11"/>
                    </a:cubicBezTo>
                    <a:cubicBezTo>
                      <a:pt x="6" y="11"/>
                      <a:pt x="6" y="11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11"/>
                      <a:pt x="9" y="11"/>
                      <a:pt x="10" y="11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1" y="11"/>
                      <a:pt x="12" y="11"/>
                      <a:pt x="13" y="11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8" y="12"/>
                      <a:pt x="17" y="13"/>
                      <a:pt x="19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1" y="14"/>
                      <a:pt x="22" y="14"/>
                      <a:pt x="23" y="14"/>
                    </a:cubicBezTo>
                    <a:cubicBezTo>
                      <a:pt x="24" y="14"/>
                      <a:pt x="25" y="14"/>
                      <a:pt x="26" y="14"/>
                    </a:cubicBezTo>
                    <a:cubicBezTo>
                      <a:pt x="27" y="14"/>
                      <a:pt x="27" y="14"/>
                      <a:pt x="27" y="14"/>
                    </a:cubicBezTo>
                    <a:cubicBezTo>
                      <a:pt x="27" y="14"/>
                      <a:pt x="27" y="14"/>
                      <a:pt x="27" y="14"/>
                    </a:cubicBezTo>
                    <a:cubicBezTo>
                      <a:pt x="27" y="10"/>
                      <a:pt x="27" y="10"/>
                      <a:pt x="27" y="10"/>
                    </a:cubicBezTo>
                    <a:cubicBezTo>
                      <a:pt x="27" y="10"/>
                      <a:pt x="27" y="10"/>
                      <a:pt x="27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9"/>
                      <a:pt x="26" y="9"/>
                      <a:pt x="26" y="9"/>
                    </a:cubicBezTo>
                    <a:cubicBezTo>
                      <a:pt x="26" y="9"/>
                      <a:pt x="26" y="9"/>
                      <a:pt x="26" y="9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3" y="8"/>
                      <a:pt x="28" y="6"/>
                      <a:pt x="24" y="6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2" y="6"/>
                      <a:pt x="22" y="6"/>
                      <a:pt x="22" y="6"/>
                    </a:cubicBezTo>
                    <a:cubicBezTo>
                      <a:pt x="20" y="6"/>
                      <a:pt x="19" y="6"/>
                      <a:pt x="18" y="6"/>
                    </a:cubicBezTo>
                    <a:cubicBezTo>
                      <a:pt x="15" y="6"/>
                      <a:pt x="17" y="5"/>
                      <a:pt x="10" y="1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Freeform 375">
                <a:extLst>
                  <a:ext uri="{FF2B5EF4-FFF2-40B4-BE49-F238E27FC236}">
                    <a16:creationId xmlns:a16="http://schemas.microsoft.com/office/drawing/2014/main" id="{09246B27-06CA-3049-8264-23628BE8341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839575" y="615415"/>
                <a:ext cx="5339732" cy="4326326"/>
              </a:xfrm>
              <a:custGeom>
                <a:avLst/>
                <a:gdLst>
                  <a:gd name="T0" fmla="*/ 235 w 1682"/>
                  <a:gd name="T1" fmla="*/ 574 h 1362"/>
                  <a:gd name="T2" fmla="*/ 211 w 1682"/>
                  <a:gd name="T3" fmla="*/ 553 h 1362"/>
                  <a:gd name="T4" fmla="*/ 88 w 1682"/>
                  <a:gd name="T5" fmla="*/ 495 h 1362"/>
                  <a:gd name="T6" fmla="*/ 8 w 1682"/>
                  <a:gd name="T7" fmla="*/ 761 h 1362"/>
                  <a:gd name="T8" fmla="*/ 39 w 1682"/>
                  <a:gd name="T9" fmla="*/ 831 h 1362"/>
                  <a:gd name="T10" fmla="*/ 1149 w 1682"/>
                  <a:gd name="T11" fmla="*/ 870 h 1362"/>
                  <a:gd name="T12" fmla="*/ 1245 w 1682"/>
                  <a:gd name="T13" fmla="*/ 904 h 1362"/>
                  <a:gd name="T14" fmla="*/ 943 w 1682"/>
                  <a:gd name="T15" fmla="*/ 250 h 1362"/>
                  <a:gd name="T16" fmla="*/ 748 w 1682"/>
                  <a:gd name="T17" fmla="*/ 284 h 1362"/>
                  <a:gd name="T18" fmla="*/ 569 w 1682"/>
                  <a:gd name="T19" fmla="*/ 359 h 1362"/>
                  <a:gd name="T20" fmla="*/ 1119 w 1682"/>
                  <a:gd name="T21" fmla="*/ 205 h 1362"/>
                  <a:gd name="T22" fmla="*/ 1116 w 1682"/>
                  <a:gd name="T23" fmla="*/ 150 h 1362"/>
                  <a:gd name="T24" fmla="*/ 142 w 1682"/>
                  <a:gd name="T25" fmla="*/ 946 h 1362"/>
                  <a:gd name="T26" fmla="*/ 229 w 1682"/>
                  <a:gd name="T27" fmla="*/ 1024 h 1362"/>
                  <a:gd name="T28" fmla="*/ 312 w 1682"/>
                  <a:gd name="T29" fmla="*/ 1168 h 1362"/>
                  <a:gd name="T30" fmla="*/ 357 w 1682"/>
                  <a:gd name="T31" fmla="*/ 1291 h 1362"/>
                  <a:gd name="T32" fmla="*/ 552 w 1682"/>
                  <a:gd name="T33" fmla="*/ 1130 h 1362"/>
                  <a:gd name="T34" fmla="*/ 1346 w 1682"/>
                  <a:gd name="T35" fmla="*/ 915 h 1362"/>
                  <a:gd name="T36" fmla="*/ 1562 w 1682"/>
                  <a:gd name="T37" fmla="*/ 1033 h 1362"/>
                  <a:gd name="T38" fmla="*/ 1675 w 1682"/>
                  <a:gd name="T39" fmla="*/ 1072 h 1362"/>
                  <a:gd name="T40" fmla="*/ 1039 w 1682"/>
                  <a:gd name="T41" fmla="*/ 895 h 1362"/>
                  <a:gd name="T42" fmla="*/ 259 w 1682"/>
                  <a:gd name="T43" fmla="*/ 457 h 1362"/>
                  <a:gd name="T44" fmla="*/ 367 w 1682"/>
                  <a:gd name="T45" fmla="*/ 457 h 1362"/>
                  <a:gd name="T46" fmla="*/ 56 w 1682"/>
                  <a:gd name="T47" fmla="*/ 240 h 1362"/>
                  <a:gd name="T48" fmla="*/ 194 w 1682"/>
                  <a:gd name="T49" fmla="*/ 428 h 1362"/>
                  <a:gd name="T50" fmla="*/ 213 w 1682"/>
                  <a:gd name="T51" fmla="*/ 374 h 1362"/>
                  <a:gd name="T52" fmla="*/ 134 w 1682"/>
                  <a:gd name="T53" fmla="*/ 233 h 1362"/>
                  <a:gd name="T54" fmla="*/ 1501 w 1682"/>
                  <a:gd name="T55" fmla="*/ 31 h 1362"/>
                  <a:gd name="T56" fmla="*/ 1510 w 1682"/>
                  <a:gd name="T57" fmla="*/ 63 h 1362"/>
                  <a:gd name="T58" fmla="*/ 1516 w 1682"/>
                  <a:gd name="T59" fmla="*/ 97 h 1362"/>
                  <a:gd name="T60" fmla="*/ 1378 w 1682"/>
                  <a:gd name="T61" fmla="*/ 106 h 1362"/>
                  <a:gd name="T62" fmla="*/ 1431 w 1682"/>
                  <a:gd name="T63" fmla="*/ 136 h 1362"/>
                  <a:gd name="T64" fmla="*/ 1457 w 1682"/>
                  <a:gd name="T65" fmla="*/ 157 h 1362"/>
                  <a:gd name="T66" fmla="*/ 1432 w 1682"/>
                  <a:gd name="T67" fmla="*/ 152 h 1362"/>
                  <a:gd name="T68" fmla="*/ 1386 w 1682"/>
                  <a:gd name="T69" fmla="*/ 142 h 1362"/>
                  <a:gd name="T70" fmla="*/ 1364 w 1682"/>
                  <a:gd name="T71" fmla="*/ 120 h 1362"/>
                  <a:gd name="T72" fmla="*/ 1365 w 1682"/>
                  <a:gd name="T73" fmla="*/ 96 h 1362"/>
                  <a:gd name="T74" fmla="*/ 1366 w 1682"/>
                  <a:gd name="T75" fmla="*/ 74 h 1362"/>
                  <a:gd name="T76" fmla="*/ 1313 w 1682"/>
                  <a:gd name="T77" fmla="*/ 108 h 1362"/>
                  <a:gd name="T78" fmla="*/ 1315 w 1682"/>
                  <a:gd name="T79" fmla="*/ 195 h 1362"/>
                  <a:gd name="T80" fmla="*/ 1317 w 1682"/>
                  <a:gd name="T81" fmla="*/ 249 h 1362"/>
                  <a:gd name="T82" fmla="*/ 1399 w 1682"/>
                  <a:gd name="T83" fmla="*/ 248 h 1362"/>
                  <a:gd name="T84" fmla="*/ 1421 w 1682"/>
                  <a:gd name="T85" fmla="*/ 306 h 1362"/>
                  <a:gd name="T86" fmla="*/ 1445 w 1682"/>
                  <a:gd name="T87" fmla="*/ 321 h 1362"/>
                  <a:gd name="T88" fmla="*/ 1463 w 1682"/>
                  <a:gd name="T89" fmla="*/ 326 h 1362"/>
                  <a:gd name="T90" fmla="*/ 1414 w 1682"/>
                  <a:gd name="T91" fmla="*/ 277 h 1362"/>
                  <a:gd name="T92" fmla="*/ 1331 w 1682"/>
                  <a:gd name="T93" fmla="*/ 286 h 1362"/>
                  <a:gd name="T94" fmla="*/ 1316 w 1682"/>
                  <a:gd name="T95" fmla="*/ 354 h 1362"/>
                  <a:gd name="T96" fmla="*/ 1270 w 1682"/>
                  <a:gd name="T97" fmla="*/ 387 h 1362"/>
                  <a:gd name="T98" fmla="*/ 1204 w 1682"/>
                  <a:gd name="T99" fmla="*/ 359 h 1362"/>
                  <a:gd name="T100" fmla="*/ 1271 w 1682"/>
                  <a:gd name="T101" fmla="*/ 344 h 1362"/>
                  <a:gd name="T102" fmla="*/ 1298 w 1682"/>
                  <a:gd name="T103" fmla="*/ 303 h 1362"/>
                  <a:gd name="T104" fmla="*/ 1281 w 1682"/>
                  <a:gd name="T105" fmla="*/ 226 h 1362"/>
                  <a:gd name="T106" fmla="*/ 1285 w 1682"/>
                  <a:gd name="T107" fmla="*/ 176 h 1362"/>
                  <a:gd name="T108" fmla="*/ 1274 w 1682"/>
                  <a:gd name="T109" fmla="*/ 108 h 1362"/>
                  <a:gd name="T110" fmla="*/ 1260 w 1682"/>
                  <a:gd name="T111" fmla="*/ 57 h 1362"/>
                  <a:gd name="T112" fmla="*/ 1188 w 1682"/>
                  <a:gd name="T113" fmla="*/ 52 h 1362"/>
                  <a:gd name="T114" fmla="*/ 1174 w 1682"/>
                  <a:gd name="T115" fmla="*/ 82 h 1362"/>
                  <a:gd name="T116" fmla="*/ 1143 w 1682"/>
                  <a:gd name="T117" fmla="*/ 129 h 1362"/>
                  <a:gd name="T118" fmla="*/ 1125 w 1682"/>
                  <a:gd name="T119" fmla="*/ 194 h 1362"/>
                  <a:gd name="T120" fmla="*/ 1144 w 1682"/>
                  <a:gd name="T121" fmla="*/ 229 h 1362"/>
                  <a:gd name="T122" fmla="*/ 1163 w 1682"/>
                  <a:gd name="T123" fmla="*/ 255 h 1362"/>
                  <a:gd name="T124" fmla="*/ 1180 w 1682"/>
                  <a:gd name="T125" fmla="*/ 265 h 1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82" h="1362">
                    <a:moveTo>
                      <a:pt x="86" y="603"/>
                    </a:moveTo>
                    <a:cubicBezTo>
                      <a:pt x="86" y="603"/>
                      <a:pt x="87" y="603"/>
                      <a:pt x="87" y="602"/>
                    </a:cubicBezTo>
                    <a:cubicBezTo>
                      <a:pt x="89" y="602"/>
                      <a:pt x="93" y="594"/>
                      <a:pt x="94" y="593"/>
                    </a:cubicBezTo>
                    <a:cubicBezTo>
                      <a:pt x="94" y="592"/>
                      <a:pt x="94" y="592"/>
                      <a:pt x="95" y="592"/>
                    </a:cubicBezTo>
                    <a:cubicBezTo>
                      <a:pt x="96" y="592"/>
                      <a:pt x="98" y="594"/>
                      <a:pt x="99" y="595"/>
                    </a:cubicBezTo>
                    <a:cubicBezTo>
                      <a:pt x="109" y="601"/>
                      <a:pt x="119" y="607"/>
                      <a:pt x="128" y="613"/>
                    </a:cubicBezTo>
                    <a:cubicBezTo>
                      <a:pt x="135" y="617"/>
                      <a:pt x="138" y="620"/>
                      <a:pt x="143" y="626"/>
                    </a:cubicBezTo>
                    <a:cubicBezTo>
                      <a:pt x="146" y="630"/>
                      <a:pt x="149" y="634"/>
                      <a:pt x="152" y="638"/>
                    </a:cubicBezTo>
                    <a:cubicBezTo>
                      <a:pt x="154" y="640"/>
                      <a:pt x="151" y="646"/>
                      <a:pt x="150" y="648"/>
                    </a:cubicBezTo>
                    <a:cubicBezTo>
                      <a:pt x="149" y="647"/>
                      <a:pt x="147" y="646"/>
                      <a:pt x="147" y="646"/>
                    </a:cubicBezTo>
                    <a:cubicBezTo>
                      <a:pt x="146" y="646"/>
                      <a:pt x="146" y="647"/>
                      <a:pt x="146" y="649"/>
                    </a:cubicBezTo>
                    <a:cubicBezTo>
                      <a:pt x="147" y="651"/>
                      <a:pt x="146" y="651"/>
                      <a:pt x="146" y="653"/>
                    </a:cubicBezTo>
                    <a:cubicBezTo>
                      <a:pt x="146" y="654"/>
                      <a:pt x="145" y="655"/>
                      <a:pt x="145" y="656"/>
                    </a:cubicBezTo>
                    <a:cubicBezTo>
                      <a:pt x="145" y="656"/>
                      <a:pt x="146" y="657"/>
                      <a:pt x="145" y="658"/>
                    </a:cubicBezTo>
                    <a:cubicBezTo>
                      <a:pt x="145" y="660"/>
                      <a:pt x="144" y="661"/>
                      <a:pt x="142" y="661"/>
                    </a:cubicBezTo>
                    <a:cubicBezTo>
                      <a:pt x="142" y="661"/>
                      <a:pt x="141" y="661"/>
                      <a:pt x="141" y="661"/>
                    </a:cubicBezTo>
                    <a:cubicBezTo>
                      <a:pt x="136" y="660"/>
                      <a:pt x="131" y="659"/>
                      <a:pt x="126" y="659"/>
                    </a:cubicBezTo>
                    <a:cubicBezTo>
                      <a:pt x="125" y="658"/>
                      <a:pt x="122" y="658"/>
                      <a:pt x="121" y="658"/>
                    </a:cubicBezTo>
                    <a:cubicBezTo>
                      <a:pt x="121" y="658"/>
                      <a:pt x="121" y="658"/>
                      <a:pt x="121" y="658"/>
                    </a:cubicBezTo>
                    <a:cubicBezTo>
                      <a:pt x="118" y="659"/>
                      <a:pt x="116" y="666"/>
                      <a:pt x="115" y="669"/>
                    </a:cubicBezTo>
                    <a:cubicBezTo>
                      <a:pt x="116" y="669"/>
                      <a:pt x="116" y="669"/>
                      <a:pt x="116" y="669"/>
                    </a:cubicBezTo>
                    <a:cubicBezTo>
                      <a:pt x="115" y="669"/>
                      <a:pt x="114" y="672"/>
                      <a:pt x="113" y="672"/>
                    </a:cubicBezTo>
                    <a:cubicBezTo>
                      <a:pt x="112" y="673"/>
                      <a:pt x="111" y="673"/>
                      <a:pt x="110" y="673"/>
                    </a:cubicBezTo>
                    <a:cubicBezTo>
                      <a:pt x="107" y="673"/>
                      <a:pt x="104" y="671"/>
                      <a:pt x="101" y="671"/>
                    </a:cubicBezTo>
                    <a:cubicBezTo>
                      <a:pt x="102" y="670"/>
                      <a:pt x="102" y="669"/>
                      <a:pt x="103" y="669"/>
                    </a:cubicBezTo>
                    <a:cubicBezTo>
                      <a:pt x="99" y="661"/>
                      <a:pt x="95" y="653"/>
                      <a:pt x="91" y="645"/>
                    </a:cubicBezTo>
                    <a:cubicBezTo>
                      <a:pt x="89" y="640"/>
                      <a:pt x="87" y="635"/>
                      <a:pt x="84" y="630"/>
                    </a:cubicBezTo>
                    <a:cubicBezTo>
                      <a:pt x="81" y="626"/>
                      <a:pt x="67" y="620"/>
                      <a:pt x="67" y="617"/>
                    </a:cubicBezTo>
                    <a:cubicBezTo>
                      <a:pt x="68" y="615"/>
                      <a:pt x="68" y="614"/>
                      <a:pt x="69" y="614"/>
                    </a:cubicBezTo>
                    <a:cubicBezTo>
                      <a:pt x="69" y="614"/>
                      <a:pt x="69" y="614"/>
                      <a:pt x="70" y="615"/>
                    </a:cubicBezTo>
                    <a:cubicBezTo>
                      <a:pt x="70" y="615"/>
                      <a:pt x="71" y="616"/>
                      <a:pt x="72" y="616"/>
                    </a:cubicBezTo>
                    <a:cubicBezTo>
                      <a:pt x="72" y="616"/>
                      <a:pt x="72" y="616"/>
                      <a:pt x="72" y="616"/>
                    </a:cubicBezTo>
                    <a:cubicBezTo>
                      <a:pt x="74" y="615"/>
                      <a:pt x="77" y="608"/>
                      <a:pt x="77" y="607"/>
                    </a:cubicBezTo>
                    <a:cubicBezTo>
                      <a:pt x="78" y="606"/>
                      <a:pt x="77" y="604"/>
                      <a:pt x="77" y="604"/>
                    </a:cubicBezTo>
                    <a:cubicBezTo>
                      <a:pt x="77" y="604"/>
                      <a:pt x="77" y="604"/>
                      <a:pt x="77" y="604"/>
                    </a:cubicBezTo>
                    <a:cubicBezTo>
                      <a:pt x="78" y="603"/>
                      <a:pt x="81" y="603"/>
                      <a:pt x="84" y="603"/>
                    </a:cubicBezTo>
                    <a:cubicBezTo>
                      <a:pt x="84" y="603"/>
                      <a:pt x="85" y="603"/>
                      <a:pt x="85" y="603"/>
                    </a:cubicBezTo>
                    <a:cubicBezTo>
                      <a:pt x="85" y="603"/>
                      <a:pt x="85" y="603"/>
                      <a:pt x="86" y="603"/>
                    </a:cubicBezTo>
                    <a:moveTo>
                      <a:pt x="213" y="562"/>
                    </a:moveTo>
                    <a:cubicBezTo>
                      <a:pt x="213" y="561"/>
                      <a:pt x="212" y="560"/>
                      <a:pt x="211" y="558"/>
                    </a:cubicBezTo>
                    <a:cubicBezTo>
                      <a:pt x="211" y="558"/>
                      <a:pt x="211" y="558"/>
                      <a:pt x="211" y="558"/>
                    </a:cubicBezTo>
                    <a:cubicBezTo>
                      <a:pt x="212" y="559"/>
                      <a:pt x="213" y="561"/>
                      <a:pt x="213" y="562"/>
                    </a:cubicBezTo>
                    <a:moveTo>
                      <a:pt x="211" y="558"/>
                    </a:moveTo>
                    <a:cubicBezTo>
                      <a:pt x="210" y="557"/>
                      <a:pt x="209" y="557"/>
                      <a:pt x="208" y="556"/>
                    </a:cubicBezTo>
                    <a:cubicBezTo>
                      <a:pt x="206" y="554"/>
                      <a:pt x="205" y="553"/>
                      <a:pt x="203" y="551"/>
                    </a:cubicBezTo>
                    <a:cubicBezTo>
                      <a:pt x="201" y="549"/>
                      <a:pt x="201" y="547"/>
                      <a:pt x="199" y="544"/>
                    </a:cubicBezTo>
                    <a:cubicBezTo>
                      <a:pt x="199" y="544"/>
                      <a:pt x="196" y="544"/>
                      <a:pt x="198" y="542"/>
                    </a:cubicBezTo>
                    <a:cubicBezTo>
                      <a:pt x="198" y="542"/>
                      <a:pt x="198" y="542"/>
                      <a:pt x="198" y="542"/>
                    </a:cubicBezTo>
                    <a:cubicBezTo>
                      <a:pt x="200" y="542"/>
                      <a:pt x="203" y="544"/>
                      <a:pt x="204" y="545"/>
                    </a:cubicBezTo>
                    <a:cubicBezTo>
                      <a:pt x="214" y="549"/>
                      <a:pt x="223" y="554"/>
                      <a:pt x="233" y="559"/>
                    </a:cubicBezTo>
                    <a:cubicBezTo>
                      <a:pt x="236" y="561"/>
                      <a:pt x="236" y="571"/>
                      <a:pt x="235" y="574"/>
                    </a:cubicBezTo>
                    <a:cubicBezTo>
                      <a:pt x="234" y="576"/>
                      <a:pt x="230" y="578"/>
                      <a:pt x="232" y="581"/>
                    </a:cubicBezTo>
                    <a:cubicBezTo>
                      <a:pt x="239" y="589"/>
                      <a:pt x="245" y="597"/>
                      <a:pt x="252" y="606"/>
                    </a:cubicBezTo>
                    <a:cubicBezTo>
                      <a:pt x="255" y="610"/>
                      <a:pt x="251" y="610"/>
                      <a:pt x="252" y="615"/>
                    </a:cubicBezTo>
                    <a:cubicBezTo>
                      <a:pt x="252" y="616"/>
                      <a:pt x="253" y="617"/>
                      <a:pt x="254" y="618"/>
                    </a:cubicBezTo>
                    <a:cubicBezTo>
                      <a:pt x="249" y="622"/>
                      <a:pt x="243" y="625"/>
                      <a:pt x="238" y="629"/>
                    </a:cubicBezTo>
                    <a:cubicBezTo>
                      <a:pt x="240" y="630"/>
                      <a:pt x="240" y="630"/>
                      <a:pt x="238" y="630"/>
                    </a:cubicBezTo>
                    <a:cubicBezTo>
                      <a:pt x="238" y="630"/>
                      <a:pt x="238" y="630"/>
                      <a:pt x="237" y="630"/>
                    </a:cubicBezTo>
                    <a:cubicBezTo>
                      <a:pt x="235" y="630"/>
                      <a:pt x="228" y="629"/>
                      <a:pt x="228" y="628"/>
                    </a:cubicBezTo>
                    <a:cubicBezTo>
                      <a:pt x="228" y="626"/>
                      <a:pt x="227" y="626"/>
                      <a:pt x="227" y="625"/>
                    </a:cubicBezTo>
                    <a:cubicBezTo>
                      <a:pt x="227" y="625"/>
                      <a:pt x="227" y="625"/>
                      <a:pt x="227" y="625"/>
                    </a:cubicBezTo>
                    <a:cubicBezTo>
                      <a:pt x="228" y="625"/>
                      <a:pt x="229" y="625"/>
                      <a:pt x="230" y="623"/>
                    </a:cubicBezTo>
                    <a:cubicBezTo>
                      <a:pt x="232" y="621"/>
                      <a:pt x="232" y="619"/>
                      <a:pt x="229" y="617"/>
                    </a:cubicBezTo>
                    <a:cubicBezTo>
                      <a:pt x="225" y="613"/>
                      <a:pt x="221" y="610"/>
                      <a:pt x="216" y="606"/>
                    </a:cubicBezTo>
                    <a:cubicBezTo>
                      <a:pt x="213" y="603"/>
                      <a:pt x="209" y="603"/>
                      <a:pt x="206" y="601"/>
                    </a:cubicBezTo>
                    <a:cubicBezTo>
                      <a:pt x="201" y="598"/>
                      <a:pt x="199" y="593"/>
                      <a:pt x="195" y="590"/>
                    </a:cubicBezTo>
                    <a:cubicBezTo>
                      <a:pt x="195" y="590"/>
                      <a:pt x="196" y="590"/>
                      <a:pt x="197" y="590"/>
                    </a:cubicBezTo>
                    <a:cubicBezTo>
                      <a:pt x="198" y="590"/>
                      <a:pt x="199" y="591"/>
                      <a:pt x="200" y="592"/>
                    </a:cubicBezTo>
                    <a:cubicBezTo>
                      <a:pt x="201" y="588"/>
                      <a:pt x="199" y="585"/>
                      <a:pt x="199" y="581"/>
                    </a:cubicBezTo>
                    <a:cubicBezTo>
                      <a:pt x="198" y="579"/>
                      <a:pt x="195" y="579"/>
                      <a:pt x="194" y="578"/>
                    </a:cubicBezTo>
                    <a:cubicBezTo>
                      <a:pt x="191" y="575"/>
                      <a:pt x="193" y="573"/>
                      <a:pt x="192" y="570"/>
                    </a:cubicBezTo>
                    <a:cubicBezTo>
                      <a:pt x="192" y="570"/>
                      <a:pt x="187" y="564"/>
                      <a:pt x="187" y="564"/>
                    </a:cubicBezTo>
                    <a:cubicBezTo>
                      <a:pt x="187" y="564"/>
                      <a:pt x="186" y="564"/>
                      <a:pt x="186" y="564"/>
                    </a:cubicBezTo>
                    <a:cubicBezTo>
                      <a:pt x="186" y="564"/>
                      <a:pt x="185" y="564"/>
                      <a:pt x="185" y="564"/>
                    </a:cubicBezTo>
                    <a:cubicBezTo>
                      <a:pt x="185" y="565"/>
                      <a:pt x="185" y="565"/>
                      <a:pt x="184" y="565"/>
                    </a:cubicBezTo>
                    <a:cubicBezTo>
                      <a:pt x="184" y="565"/>
                      <a:pt x="184" y="565"/>
                      <a:pt x="184" y="565"/>
                    </a:cubicBezTo>
                    <a:cubicBezTo>
                      <a:pt x="183" y="564"/>
                      <a:pt x="183" y="562"/>
                      <a:pt x="182" y="561"/>
                    </a:cubicBezTo>
                    <a:cubicBezTo>
                      <a:pt x="183" y="561"/>
                      <a:pt x="183" y="560"/>
                      <a:pt x="183" y="560"/>
                    </a:cubicBezTo>
                    <a:cubicBezTo>
                      <a:pt x="186" y="562"/>
                      <a:pt x="189" y="566"/>
                      <a:pt x="192" y="568"/>
                    </a:cubicBezTo>
                    <a:cubicBezTo>
                      <a:pt x="193" y="569"/>
                      <a:pt x="195" y="570"/>
                      <a:pt x="195" y="570"/>
                    </a:cubicBezTo>
                    <a:cubicBezTo>
                      <a:pt x="195" y="572"/>
                      <a:pt x="193" y="571"/>
                      <a:pt x="193" y="572"/>
                    </a:cubicBezTo>
                    <a:cubicBezTo>
                      <a:pt x="194" y="577"/>
                      <a:pt x="201" y="578"/>
                      <a:pt x="204" y="581"/>
                    </a:cubicBezTo>
                    <a:cubicBezTo>
                      <a:pt x="204" y="578"/>
                      <a:pt x="203" y="575"/>
                      <a:pt x="201" y="573"/>
                    </a:cubicBezTo>
                    <a:cubicBezTo>
                      <a:pt x="202" y="573"/>
                      <a:pt x="204" y="574"/>
                      <a:pt x="205" y="575"/>
                    </a:cubicBezTo>
                    <a:cubicBezTo>
                      <a:pt x="204" y="572"/>
                      <a:pt x="201" y="565"/>
                      <a:pt x="198" y="563"/>
                    </a:cubicBezTo>
                    <a:cubicBezTo>
                      <a:pt x="201" y="565"/>
                      <a:pt x="203" y="569"/>
                      <a:pt x="207" y="570"/>
                    </a:cubicBezTo>
                    <a:cubicBezTo>
                      <a:pt x="205" y="565"/>
                      <a:pt x="199" y="562"/>
                      <a:pt x="198" y="557"/>
                    </a:cubicBezTo>
                    <a:cubicBezTo>
                      <a:pt x="203" y="559"/>
                      <a:pt x="207" y="564"/>
                      <a:pt x="208" y="569"/>
                    </a:cubicBezTo>
                    <a:cubicBezTo>
                      <a:pt x="209" y="571"/>
                      <a:pt x="209" y="573"/>
                      <a:pt x="211" y="576"/>
                    </a:cubicBezTo>
                    <a:cubicBezTo>
                      <a:pt x="212" y="577"/>
                      <a:pt x="215" y="581"/>
                      <a:pt x="216" y="581"/>
                    </a:cubicBezTo>
                    <a:cubicBezTo>
                      <a:pt x="217" y="581"/>
                      <a:pt x="217" y="581"/>
                      <a:pt x="217" y="580"/>
                    </a:cubicBezTo>
                    <a:cubicBezTo>
                      <a:pt x="220" y="578"/>
                      <a:pt x="213" y="574"/>
                      <a:pt x="214" y="571"/>
                    </a:cubicBezTo>
                    <a:cubicBezTo>
                      <a:pt x="216" y="572"/>
                      <a:pt x="217" y="574"/>
                      <a:pt x="219" y="574"/>
                    </a:cubicBezTo>
                    <a:cubicBezTo>
                      <a:pt x="221" y="574"/>
                      <a:pt x="222" y="575"/>
                      <a:pt x="223" y="577"/>
                    </a:cubicBezTo>
                    <a:cubicBezTo>
                      <a:pt x="225" y="572"/>
                      <a:pt x="228" y="566"/>
                      <a:pt x="225" y="561"/>
                    </a:cubicBezTo>
                    <a:cubicBezTo>
                      <a:pt x="225" y="560"/>
                      <a:pt x="224" y="559"/>
                      <a:pt x="223" y="559"/>
                    </a:cubicBezTo>
                    <a:cubicBezTo>
                      <a:pt x="223" y="558"/>
                      <a:pt x="223" y="557"/>
                      <a:pt x="222" y="557"/>
                    </a:cubicBezTo>
                    <a:cubicBezTo>
                      <a:pt x="222" y="557"/>
                      <a:pt x="222" y="557"/>
                      <a:pt x="222" y="557"/>
                    </a:cubicBezTo>
                    <a:cubicBezTo>
                      <a:pt x="221" y="557"/>
                      <a:pt x="220" y="558"/>
                      <a:pt x="219" y="558"/>
                    </a:cubicBezTo>
                    <a:cubicBezTo>
                      <a:pt x="219" y="558"/>
                      <a:pt x="219" y="558"/>
                      <a:pt x="219" y="558"/>
                    </a:cubicBezTo>
                    <a:cubicBezTo>
                      <a:pt x="217" y="558"/>
                      <a:pt x="216" y="557"/>
                      <a:pt x="215" y="556"/>
                    </a:cubicBezTo>
                    <a:cubicBezTo>
                      <a:pt x="214" y="554"/>
                      <a:pt x="213" y="553"/>
                      <a:pt x="211" y="553"/>
                    </a:cubicBezTo>
                    <a:cubicBezTo>
                      <a:pt x="211" y="553"/>
                      <a:pt x="211" y="553"/>
                      <a:pt x="211" y="553"/>
                    </a:cubicBezTo>
                    <a:cubicBezTo>
                      <a:pt x="209" y="553"/>
                      <a:pt x="210" y="556"/>
                      <a:pt x="211" y="558"/>
                    </a:cubicBezTo>
                    <a:moveTo>
                      <a:pt x="560" y="457"/>
                    </a:moveTo>
                    <a:cubicBezTo>
                      <a:pt x="367" y="457"/>
                      <a:pt x="367" y="457"/>
                      <a:pt x="367" y="457"/>
                    </a:cubicBezTo>
                    <a:cubicBezTo>
                      <a:pt x="367" y="457"/>
                      <a:pt x="368" y="457"/>
                      <a:pt x="368" y="457"/>
                    </a:cubicBezTo>
                    <a:cubicBezTo>
                      <a:pt x="368" y="458"/>
                      <a:pt x="371" y="468"/>
                      <a:pt x="370" y="468"/>
                    </a:cubicBezTo>
                    <a:cubicBezTo>
                      <a:pt x="370" y="468"/>
                      <a:pt x="370" y="468"/>
                      <a:pt x="370" y="468"/>
                    </a:cubicBezTo>
                    <a:cubicBezTo>
                      <a:pt x="367" y="467"/>
                      <a:pt x="365" y="467"/>
                      <a:pt x="362" y="467"/>
                    </a:cubicBezTo>
                    <a:cubicBezTo>
                      <a:pt x="343" y="464"/>
                      <a:pt x="324" y="462"/>
                      <a:pt x="305" y="459"/>
                    </a:cubicBezTo>
                    <a:cubicBezTo>
                      <a:pt x="305" y="459"/>
                      <a:pt x="305" y="459"/>
                      <a:pt x="304" y="459"/>
                    </a:cubicBezTo>
                    <a:cubicBezTo>
                      <a:pt x="303" y="459"/>
                      <a:pt x="304" y="461"/>
                      <a:pt x="302" y="462"/>
                    </a:cubicBezTo>
                    <a:cubicBezTo>
                      <a:pt x="302" y="462"/>
                      <a:pt x="301" y="462"/>
                      <a:pt x="301" y="462"/>
                    </a:cubicBezTo>
                    <a:cubicBezTo>
                      <a:pt x="299" y="462"/>
                      <a:pt x="298" y="461"/>
                      <a:pt x="299" y="458"/>
                    </a:cubicBezTo>
                    <a:cubicBezTo>
                      <a:pt x="300" y="458"/>
                      <a:pt x="300" y="457"/>
                      <a:pt x="301" y="457"/>
                    </a:cubicBezTo>
                    <a:cubicBezTo>
                      <a:pt x="259" y="457"/>
                      <a:pt x="259" y="457"/>
                      <a:pt x="259" y="457"/>
                    </a:cubicBezTo>
                    <a:cubicBezTo>
                      <a:pt x="263" y="462"/>
                      <a:pt x="268" y="467"/>
                      <a:pt x="272" y="471"/>
                    </a:cubicBezTo>
                    <a:cubicBezTo>
                      <a:pt x="274" y="473"/>
                      <a:pt x="276" y="476"/>
                      <a:pt x="280" y="476"/>
                    </a:cubicBezTo>
                    <a:cubicBezTo>
                      <a:pt x="280" y="476"/>
                      <a:pt x="280" y="476"/>
                      <a:pt x="280" y="476"/>
                    </a:cubicBezTo>
                    <a:cubicBezTo>
                      <a:pt x="281" y="476"/>
                      <a:pt x="282" y="475"/>
                      <a:pt x="284" y="475"/>
                    </a:cubicBezTo>
                    <a:cubicBezTo>
                      <a:pt x="284" y="475"/>
                      <a:pt x="284" y="475"/>
                      <a:pt x="284" y="475"/>
                    </a:cubicBezTo>
                    <a:cubicBezTo>
                      <a:pt x="285" y="475"/>
                      <a:pt x="285" y="475"/>
                      <a:pt x="286" y="475"/>
                    </a:cubicBezTo>
                    <a:cubicBezTo>
                      <a:pt x="286" y="475"/>
                      <a:pt x="287" y="475"/>
                      <a:pt x="287" y="475"/>
                    </a:cubicBezTo>
                    <a:cubicBezTo>
                      <a:pt x="288" y="475"/>
                      <a:pt x="288" y="475"/>
                      <a:pt x="288" y="475"/>
                    </a:cubicBezTo>
                    <a:cubicBezTo>
                      <a:pt x="290" y="474"/>
                      <a:pt x="289" y="472"/>
                      <a:pt x="291" y="472"/>
                    </a:cubicBezTo>
                    <a:cubicBezTo>
                      <a:pt x="291" y="472"/>
                      <a:pt x="291" y="472"/>
                      <a:pt x="291" y="472"/>
                    </a:cubicBezTo>
                    <a:cubicBezTo>
                      <a:pt x="293" y="472"/>
                      <a:pt x="293" y="474"/>
                      <a:pt x="294" y="475"/>
                    </a:cubicBezTo>
                    <a:cubicBezTo>
                      <a:pt x="295" y="477"/>
                      <a:pt x="296" y="476"/>
                      <a:pt x="298" y="478"/>
                    </a:cubicBezTo>
                    <a:cubicBezTo>
                      <a:pt x="299" y="480"/>
                      <a:pt x="298" y="481"/>
                      <a:pt x="298" y="484"/>
                    </a:cubicBezTo>
                    <a:cubicBezTo>
                      <a:pt x="299" y="486"/>
                      <a:pt x="301" y="488"/>
                      <a:pt x="300" y="491"/>
                    </a:cubicBezTo>
                    <a:cubicBezTo>
                      <a:pt x="299" y="493"/>
                      <a:pt x="295" y="496"/>
                      <a:pt x="293" y="496"/>
                    </a:cubicBezTo>
                    <a:cubicBezTo>
                      <a:pt x="291" y="497"/>
                      <a:pt x="290" y="497"/>
                      <a:pt x="288" y="497"/>
                    </a:cubicBezTo>
                    <a:cubicBezTo>
                      <a:pt x="286" y="497"/>
                      <a:pt x="287" y="498"/>
                      <a:pt x="286" y="499"/>
                    </a:cubicBezTo>
                    <a:cubicBezTo>
                      <a:pt x="285" y="500"/>
                      <a:pt x="284" y="501"/>
                      <a:pt x="282" y="501"/>
                    </a:cubicBezTo>
                    <a:cubicBezTo>
                      <a:pt x="281" y="501"/>
                      <a:pt x="281" y="501"/>
                      <a:pt x="280" y="501"/>
                    </a:cubicBezTo>
                    <a:cubicBezTo>
                      <a:pt x="274" y="499"/>
                      <a:pt x="269" y="498"/>
                      <a:pt x="264" y="496"/>
                    </a:cubicBezTo>
                    <a:cubicBezTo>
                      <a:pt x="257" y="494"/>
                      <a:pt x="255" y="493"/>
                      <a:pt x="250" y="487"/>
                    </a:cubicBezTo>
                    <a:cubicBezTo>
                      <a:pt x="248" y="485"/>
                      <a:pt x="246" y="483"/>
                      <a:pt x="244" y="481"/>
                    </a:cubicBezTo>
                    <a:cubicBezTo>
                      <a:pt x="235" y="474"/>
                      <a:pt x="223" y="477"/>
                      <a:pt x="213" y="472"/>
                    </a:cubicBezTo>
                    <a:cubicBezTo>
                      <a:pt x="212" y="472"/>
                      <a:pt x="208" y="469"/>
                      <a:pt x="207" y="468"/>
                    </a:cubicBezTo>
                    <a:cubicBezTo>
                      <a:pt x="206" y="466"/>
                      <a:pt x="207" y="466"/>
                      <a:pt x="207" y="464"/>
                    </a:cubicBezTo>
                    <a:cubicBezTo>
                      <a:pt x="208" y="462"/>
                      <a:pt x="207" y="460"/>
                      <a:pt x="209" y="459"/>
                    </a:cubicBezTo>
                    <a:cubicBezTo>
                      <a:pt x="210" y="458"/>
                      <a:pt x="212" y="458"/>
                      <a:pt x="213" y="457"/>
                    </a:cubicBezTo>
                    <a:cubicBezTo>
                      <a:pt x="77" y="457"/>
                      <a:pt x="77" y="457"/>
                      <a:pt x="77" y="457"/>
                    </a:cubicBezTo>
                    <a:cubicBezTo>
                      <a:pt x="78" y="457"/>
                      <a:pt x="78" y="458"/>
                      <a:pt x="78" y="458"/>
                    </a:cubicBezTo>
                    <a:cubicBezTo>
                      <a:pt x="80" y="461"/>
                      <a:pt x="80" y="463"/>
                      <a:pt x="80" y="464"/>
                    </a:cubicBezTo>
                    <a:cubicBezTo>
                      <a:pt x="79" y="466"/>
                      <a:pt x="77" y="467"/>
                      <a:pt x="75" y="468"/>
                    </a:cubicBezTo>
                    <a:cubicBezTo>
                      <a:pt x="77" y="471"/>
                      <a:pt x="77" y="473"/>
                      <a:pt x="78" y="474"/>
                    </a:cubicBezTo>
                    <a:cubicBezTo>
                      <a:pt x="79" y="474"/>
                      <a:pt x="79" y="474"/>
                      <a:pt x="80" y="474"/>
                    </a:cubicBezTo>
                    <a:cubicBezTo>
                      <a:pt x="80" y="474"/>
                      <a:pt x="80" y="474"/>
                      <a:pt x="80" y="474"/>
                    </a:cubicBezTo>
                    <a:cubicBezTo>
                      <a:pt x="84" y="476"/>
                      <a:pt x="88" y="477"/>
                      <a:pt x="90" y="480"/>
                    </a:cubicBezTo>
                    <a:cubicBezTo>
                      <a:pt x="94" y="486"/>
                      <a:pt x="91" y="492"/>
                      <a:pt x="88" y="495"/>
                    </a:cubicBezTo>
                    <a:cubicBezTo>
                      <a:pt x="86" y="497"/>
                      <a:pt x="86" y="497"/>
                      <a:pt x="86" y="497"/>
                    </a:cubicBezTo>
                    <a:cubicBezTo>
                      <a:pt x="83" y="500"/>
                      <a:pt x="81" y="502"/>
                      <a:pt x="77" y="504"/>
                    </a:cubicBezTo>
                    <a:cubicBezTo>
                      <a:pt x="79" y="506"/>
                      <a:pt x="81" y="507"/>
                      <a:pt x="83" y="508"/>
                    </a:cubicBezTo>
                    <a:cubicBezTo>
                      <a:pt x="94" y="515"/>
                      <a:pt x="106" y="522"/>
                      <a:pt x="114" y="533"/>
                    </a:cubicBezTo>
                    <a:cubicBezTo>
                      <a:pt x="114" y="533"/>
                      <a:pt x="115" y="534"/>
                      <a:pt x="115" y="535"/>
                    </a:cubicBezTo>
                    <a:cubicBezTo>
                      <a:pt x="115" y="535"/>
                      <a:pt x="115" y="535"/>
                      <a:pt x="115" y="535"/>
                    </a:cubicBezTo>
                    <a:cubicBezTo>
                      <a:pt x="118" y="538"/>
                      <a:pt x="120" y="541"/>
                      <a:pt x="116" y="547"/>
                    </a:cubicBezTo>
                    <a:cubicBezTo>
                      <a:pt x="115" y="548"/>
                      <a:pt x="114" y="550"/>
                      <a:pt x="114" y="552"/>
                    </a:cubicBezTo>
                    <a:cubicBezTo>
                      <a:pt x="113" y="555"/>
                      <a:pt x="112" y="557"/>
                      <a:pt x="110" y="560"/>
                    </a:cubicBezTo>
                    <a:cubicBezTo>
                      <a:pt x="108" y="563"/>
                      <a:pt x="105" y="566"/>
                      <a:pt x="101" y="568"/>
                    </a:cubicBezTo>
                    <a:cubicBezTo>
                      <a:pt x="100" y="569"/>
                      <a:pt x="99" y="570"/>
                      <a:pt x="98" y="571"/>
                    </a:cubicBezTo>
                    <a:cubicBezTo>
                      <a:pt x="92" y="576"/>
                      <a:pt x="87" y="581"/>
                      <a:pt x="82" y="586"/>
                    </a:cubicBezTo>
                    <a:cubicBezTo>
                      <a:pt x="79" y="589"/>
                      <a:pt x="76" y="592"/>
                      <a:pt x="73" y="595"/>
                    </a:cubicBezTo>
                    <a:cubicBezTo>
                      <a:pt x="65" y="604"/>
                      <a:pt x="57" y="612"/>
                      <a:pt x="47" y="619"/>
                    </a:cubicBezTo>
                    <a:cubicBezTo>
                      <a:pt x="36" y="626"/>
                      <a:pt x="24" y="634"/>
                      <a:pt x="15" y="644"/>
                    </a:cubicBezTo>
                    <a:cubicBezTo>
                      <a:pt x="18" y="643"/>
                      <a:pt x="21" y="643"/>
                      <a:pt x="24" y="642"/>
                    </a:cubicBezTo>
                    <a:cubicBezTo>
                      <a:pt x="24" y="639"/>
                      <a:pt x="30" y="640"/>
                      <a:pt x="33" y="636"/>
                    </a:cubicBezTo>
                    <a:cubicBezTo>
                      <a:pt x="36" y="644"/>
                      <a:pt x="26" y="638"/>
                      <a:pt x="32" y="645"/>
                    </a:cubicBezTo>
                    <a:cubicBezTo>
                      <a:pt x="34" y="647"/>
                      <a:pt x="34" y="648"/>
                      <a:pt x="34" y="648"/>
                    </a:cubicBezTo>
                    <a:cubicBezTo>
                      <a:pt x="33" y="648"/>
                      <a:pt x="28" y="645"/>
                      <a:pt x="27" y="644"/>
                    </a:cubicBezTo>
                    <a:cubicBezTo>
                      <a:pt x="31" y="654"/>
                      <a:pt x="44" y="656"/>
                      <a:pt x="53" y="660"/>
                    </a:cubicBezTo>
                    <a:cubicBezTo>
                      <a:pt x="57" y="661"/>
                      <a:pt x="60" y="662"/>
                      <a:pt x="63" y="663"/>
                    </a:cubicBezTo>
                    <a:cubicBezTo>
                      <a:pt x="66" y="664"/>
                      <a:pt x="69" y="666"/>
                      <a:pt x="73" y="667"/>
                    </a:cubicBezTo>
                    <a:cubicBezTo>
                      <a:pt x="75" y="672"/>
                      <a:pt x="75" y="672"/>
                      <a:pt x="75" y="672"/>
                    </a:cubicBezTo>
                    <a:cubicBezTo>
                      <a:pt x="71" y="672"/>
                      <a:pt x="71" y="672"/>
                      <a:pt x="71" y="672"/>
                    </a:cubicBezTo>
                    <a:cubicBezTo>
                      <a:pt x="68" y="672"/>
                      <a:pt x="65" y="671"/>
                      <a:pt x="62" y="670"/>
                    </a:cubicBezTo>
                    <a:cubicBezTo>
                      <a:pt x="59" y="669"/>
                      <a:pt x="54" y="668"/>
                      <a:pt x="51" y="668"/>
                    </a:cubicBezTo>
                    <a:cubicBezTo>
                      <a:pt x="49" y="668"/>
                      <a:pt x="48" y="668"/>
                      <a:pt x="47" y="668"/>
                    </a:cubicBezTo>
                    <a:cubicBezTo>
                      <a:pt x="44" y="670"/>
                      <a:pt x="40" y="674"/>
                      <a:pt x="38" y="677"/>
                    </a:cubicBezTo>
                    <a:cubicBezTo>
                      <a:pt x="37" y="677"/>
                      <a:pt x="37" y="677"/>
                      <a:pt x="37" y="677"/>
                    </a:cubicBezTo>
                    <a:cubicBezTo>
                      <a:pt x="35" y="677"/>
                      <a:pt x="32" y="675"/>
                      <a:pt x="30" y="675"/>
                    </a:cubicBezTo>
                    <a:cubicBezTo>
                      <a:pt x="30" y="675"/>
                      <a:pt x="30" y="675"/>
                      <a:pt x="29" y="675"/>
                    </a:cubicBezTo>
                    <a:cubicBezTo>
                      <a:pt x="28" y="675"/>
                      <a:pt x="26" y="675"/>
                      <a:pt x="25" y="676"/>
                    </a:cubicBezTo>
                    <a:cubicBezTo>
                      <a:pt x="23" y="677"/>
                      <a:pt x="21" y="678"/>
                      <a:pt x="20" y="678"/>
                    </a:cubicBezTo>
                    <a:cubicBezTo>
                      <a:pt x="19" y="678"/>
                      <a:pt x="18" y="677"/>
                      <a:pt x="17" y="676"/>
                    </a:cubicBezTo>
                    <a:cubicBezTo>
                      <a:pt x="15" y="679"/>
                      <a:pt x="15" y="683"/>
                      <a:pt x="15" y="686"/>
                    </a:cubicBezTo>
                    <a:cubicBezTo>
                      <a:pt x="22" y="691"/>
                      <a:pt x="22" y="691"/>
                      <a:pt x="22" y="691"/>
                    </a:cubicBezTo>
                    <a:cubicBezTo>
                      <a:pt x="21" y="694"/>
                      <a:pt x="21" y="694"/>
                      <a:pt x="21" y="694"/>
                    </a:cubicBezTo>
                    <a:cubicBezTo>
                      <a:pt x="21" y="694"/>
                      <a:pt x="20" y="695"/>
                      <a:pt x="20" y="695"/>
                    </a:cubicBezTo>
                    <a:cubicBezTo>
                      <a:pt x="25" y="698"/>
                      <a:pt x="25" y="698"/>
                      <a:pt x="25" y="698"/>
                    </a:cubicBezTo>
                    <a:cubicBezTo>
                      <a:pt x="18" y="700"/>
                      <a:pt x="18" y="700"/>
                      <a:pt x="18" y="700"/>
                    </a:cubicBezTo>
                    <a:cubicBezTo>
                      <a:pt x="17" y="701"/>
                      <a:pt x="13" y="702"/>
                      <a:pt x="12" y="706"/>
                    </a:cubicBezTo>
                    <a:cubicBezTo>
                      <a:pt x="10" y="712"/>
                      <a:pt x="5" y="718"/>
                      <a:pt x="2" y="719"/>
                    </a:cubicBezTo>
                    <a:cubicBezTo>
                      <a:pt x="2" y="719"/>
                      <a:pt x="1" y="721"/>
                      <a:pt x="2" y="723"/>
                    </a:cubicBezTo>
                    <a:cubicBezTo>
                      <a:pt x="3" y="727"/>
                      <a:pt x="2" y="732"/>
                      <a:pt x="2" y="735"/>
                    </a:cubicBezTo>
                    <a:cubicBezTo>
                      <a:pt x="2" y="736"/>
                      <a:pt x="2" y="736"/>
                      <a:pt x="2" y="737"/>
                    </a:cubicBezTo>
                    <a:cubicBezTo>
                      <a:pt x="2" y="737"/>
                      <a:pt x="2" y="743"/>
                      <a:pt x="5" y="746"/>
                    </a:cubicBezTo>
                    <a:cubicBezTo>
                      <a:pt x="10" y="749"/>
                      <a:pt x="11" y="754"/>
                      <a:pt x="12" y="756"/>
                    </a:cubicBezTo>
                    <a:cubicBezTo>
                      <a:pt x="12" y="758"/>
                      <a:pt x="11" y="759"/>
                      <a:pt x="10" y="760"/>
                    </a:cubicBezTo>
                    <a:cubicBezTo>
                      <a:pt x="9" y="761"/>
                      <a:pt x="9" y="761"/>
                      <a:pt x="9" y="761"/>
                    </a:cubicBezTo>
                    <a:cubicBezTo>
                      <a:pt x="8" y="761"/>
                      <a:pt x="8" y="761"/>
                      <a:pt x="8" y="761"/>
                    </a:cubicBezTo>
                    <a:cubicBezTo>
                      <a:pt x="7" y="761"/>
                      <a:pt x="7" y="761"/>
                      <a:pt x="7" y="761"/>
                    </a:cubicBezTo>
                    <a:cubicBezTo>
                      <a:pt x="7" y="761"/>
                      <a:pt x="7" y="761"/>
                      <a:pt x="6" y="761"/>
                    </a:cubicBezTo>
                    <a:cubicBezTo>
                      <a:pt x="6" y="761"/>
                      <a:pt x="6" y="761"/>
                      <a:pt x="6" y="761"/>
                    </a:cubicBezTo>
                    <a:cubicBezTo>
                      <a:pt x="5" y="762"/>
                      <a:pt x="5" y="762"/>
                      <a:pt x="5" y="762"/>
                    </a:cubicBezTo>
                    <a:cubicBezTo>
                      <a:pt x="4" y="762"/>
                      <a:pt x="4" y="762"/>
                      <a:pt x="4" y="762"/>
                    </a:cubicBezTo>
                    <a:cubicBezTo>
                      <a:pt x="4" y="762"/>
                      <a:pt x="4" y="762"/>
                      <a:pt x="4" y="762"/>
                    </a:cubicBezTo>
                    <a:cubicBezTo>
                      <a:pt x="3" y="763"/>
                      <a:pt x="3" y="763"/>
                      <a:pt x="3" y="763"/>
                    </a:cubicBezTo>
                    <a:cubicBezTo>
                      <a:pt x="3" y="763"/>
                      <a:pt x="3" y="763"/>
                      <a:pt x="3" y="763"/>
                    </a:cubicBezTo>
                    <a:cubicBezTo>
                      <a:pt x="2" y="764"/>
                      <a:pt x="2" y="764"/>
                      <a:pt x="2" y="764"/>
                    </a:cubicBezTo>
                    <a:cubicBezTo>
                      <a:pt x="2" y="764"/>
                      <a:pt x="2" y="765"/>
                      <a:pt x="1" y="765"/>
                    </a:cubicBezTo>
                    <a:cubicBezTo>
                      <a:pt x="1" y="765"/>
                      <a:pt x="1" y="765"/>
                      <a:pt x="1" y="765"/>
                    </a:cubicBezTo>
                    <a:cubicBezTo>
                      <a:pt x="1" y="766"/>
                      <a:pt x="1" y="766"/>
                      <a:pt x="1" y="766"/>
                    </a:cubicBezTo>
                    <a:cubicBezTo>
                      <a:pt x="1" y="766"/>
                      <a:pt x="1" y="766"/>
                      <a:pt x="1" y="766"/>
                    </a:cubicBezTo>
                    <a:cubicBezTo>
                      <a:pt x="1" y="766"/>
                      <a:pt x="1" y="767"/>
                      <a:pt x="1" y="767"/>
                    </a:cubicBezTo>
                    <a:cubicBezTo>
                      <a:pt x="0" y="768"/>
                      <a:pt x="0" y="768"/>
                      <a:pt x="0" y="768"/>
                    </a:cubicBezTo>
                    <a:cubicBezTo>
                      <a:pt x="0" y="768"/>
                      <a:pt x="0" y="768"/>
                      <a:pt x="0" y="768"/>
                    </a:cubicBezTo>
                    <a:cubicBezTo>
                      <a:pt x="0" y="769"/>
                      <a:pt x="0" y="769"/>
                      <a:pt x="0" y="769"/>
                    </a:cubicBezTo>
                    <a:cubicBezTo>
                      <a:pt x="1" y="770"/>
                      <a:pt x="1" y="770"/>
                      <a:pt x="1" y="770"/>
                    </a:cubicBezTo>
                    <a:cubicBezTo>
                      <a:pt x="1" y="771"/>
                      <a:pt x="1" y="771"/>
                      <a:pt x="1" y="771"/>
                    </a:cubicBezTo>
                    <a:cubicBezTo>
                      <a:pt x="1" y="771"/>
                      <a:pt x="1" y="771"/>
                      <a:pt x="1" y="771"/>
                    </a:cubicBezTo>
                    <a:cubicBezTo>
                      <a:pt x="2" y="771"/>
                      <a:pt x="2" y="771"/>
                      <a:pt x="2" y="771"/>
                    </a:cubicBezTo>
                    <a:cubicBezTo>
                      <a:pt x="2" y="771"/>
                      <a:pt x="2" y="771"/>
                      <a:pt x="2" y="771"/>
                    </a:cubicBezTo>
                    <a:cubicBezTo>
                      <a:pt x="5" y="773"/>
                      <a:pt x="9" y="775"/>
                      <a:pt x="9" y="775"/>
                    </a:cubicBezTo>
                    <a:cubicBezTo>
                      <a:pt x="11" y="776"/>
                      <a:pt x="12" y="777"/>
                      <a:pt x="13" y="778"/>
                    </a:cubicBezTo>
                    <a:cubicBezTo>
                      <a:pt x="14" y="781"/>
                      <a:pt x="12" y="786"/>
                      <a:pt x="10" y="788"/>
                    </a:cubicBezTo>
                    <a:cubicBezTo>
                      <a:pt x="10" y="789"/>
                      <a:pt x="10" y="789"/>
                      <a:pt x="10" y="789"/>
                    </a:cubicBezTo>
                    <a:cubicBezTo>
                      <a:pt x="10" y="790"/>
                      <a:pt x="11" y="792"/>
                      <a:pt x="10" y="794"/>
                    </a:cubicBezTo>
                    <a:cubicBezTo>
                      <a:pt x="9" y="794"/>
                      <a:pt x="9" y="794"/>
                      <a:pt x="9" y="794"/>
                    </a:cubicBezTo>
                    <a:cubicBezTo>
                      <a:pt x="10" y="795"/>
                      <a:pt x="10" y="795"/>
                      <a:pt x="10" y="795"/>
                    </a:cubicBezTo>
                    <a:cubicBezTo>
                      <a:pt x="14" y="796"/>
                      <a:pt x="16" y="799"/>
                      <a:pt x="18" y="805"/>
                    </a:cubicBezTo>
                    <a:cubicBezTo>
                      <a:pt x="20" y="810"/>
                      <a:pt x="20" y="811"/>
                      <a:pt x="20" y="812"/>
                    </a:cubicBezTo>
                    <a:cubicBezTo>
                      <a:pt x="21" y="813"/>
                      <a:pt x="21" y="813"/>
                      <a:pt x="21" y="813"/>
                    </a:cubicBezTo>
                    <a:cubicBezTo>
                      <a:pt x="21" y="813"/>
                      <a:pt x="21" y="813"/>
                      <a:pt x="22" y="814"/>
                    </a:cubicBezTo>
                    <a:cubicBezTo>
                      <a:pt x="22" y="814"/>
                      <a:pt x="22" y="814"/>
                      <a:pt x="22" y="814"/>
                    </a:cubicBezTo>
                    <a:cubicBezTo>
                      <a:pt x="22" y="815"/>
                      <a:pt x="22" y="815"/>
                      <a:pt x="22" y="815"/>
                    </a:cubicBezTo>
                    <a:cubicBezTo>
                      <a:pt x="22" y="816"/>
                      <a:pt x="22" y="816"/>
                      <a:pt x="22" y="816"/>
                    </a:cubicBezTo>
                    <a:cubicBezTo>
                      <a:pt x="22" y="818"/>
                      <a:pt x="22" y="818"/>
                      <a:pt x="22" y="818"/>
                    </a:cubicBezTo>
                    <a:cubicBezTo>
                      <a:pt x="23" y="819"/>
                      <a:pt x="23" y="819"/>
                      <a:pt x="23" y="819"/>
                    </a:cubicBezTo>
                    <a:cubicBezTo>
                      <a:pt x="23" y="824"/>
                      <a:pt x="23" y="824"/>
                      <a:pt x="23" y="824"/>
                    </a:cubicBezTo>
                    <a:cubicBezTo>
                      <a:pt x="23" y="825"/>
                      <a:pt x="23" y="825"/>
                      <a:pt x="23" y="825"/>
                    </a:cubicBezTo>
                    <a:cubicBezTo>
                      <a:pt x="24" y="825"/>
                      <a:pt x="24" y="825"/>
                      <a:pt x="24" y="825"/>
                    </a:cubicBezTo>
                    <a:cubicBezTo>
                      <a:pt x="24" y="825"/>
                      <a:pt x="25" y="826"/>
                      <a:pt x="25" y="826"/>
                    </a:cubicBezTo>
                    <a:cubicBezTo>
                      <a:pt x="26" y="827"/>
                      <a:pt x="26" y="827"/>
                      <a:pt x="26" y="827"/>
                    </a:cubicBezTo>
                    <a:cubicBezTo>
                      <a:pt x="27" y="827"/>
                      <a:pt x="28" y="827"/>
                      <a:pt x="29" y="828"/>
                    </a:cubicBezTo>
                    <a:cubicBezTo>
                      <a:pt x="29" y="828"/>
                      <a:pt x="29" y="828"/>
                      <a:pt x="29" y="828"/>
                    </a:cubicBezTo>
                    <a:cubicBezTo>
                      <a:pt x="34" y="830"/>
                      <a:pt x="34" y="830"/>
                      <a:pt x="34" y="830"/>
                    </a:cubicBezTo>
                    <a:cubicBezTo>
                      <a:pt x="35" y="830"/>
                      <a:pt x="35" y="830"/>
                      <a:pt x="35" y="831"/>
                    </a:cubicBezTo>
                    <a:cubicBezTo>
                      <a:pt x="36" y="831"/>
                      <a:pt x="36" y="831"/>
                      <a:pt x="37" y="831"/>
                    </a:cubicBezTo>
                    <a:cubicBezTo>
                      <a:pt x="37" y="831"/>
                      <a:pt x="37" y="831"/>
                      <a:pt x="37" y="831"/>
                    </a:cubicBezTo>
                    <a:cubicBezTo>
                      <a:pt x="38" y="831"/>
                      <a:pt x="38" y="831"/>
                      <a:pt x="39" y="831"/>
                    </a:cubicBezTo>
                    <a:cubicBezTo>
                      <a:pt x="39" y="831"/>
                      <a:pt x="39" y="831"/>
                      <a:pt x="39" y="831"/>
                    </a:cubicBezTo>
                    <a:cubicBezTo>
                      <a:pt x="40" y="831"/>
                      <a:pt x="41" y="831"/>
                      <a:pt x="42" y="831"/>
                    </a:cubicBezTo>
                    <a:cubicBezTo>
                      <a:pt x="43" y="831"/>
                      <a:pt x="43" y="831"/>
                      <a:pt x="43" y="831"/>
                    </a:cubicBezTo>
                    <a:cubicBezTo>
                      <a:pt x="44" y="830"/>
                      <a:pt x="45" y="830"/>
                      <a:pt x="47" y="830"/>
                    </a:cubicBezTo>
                    <a:cubicBezTo>
                      <a:pt x="47" y="829"/>
                      <a:pt x="48" y="829"/>
                      <a:pt x="48" y="829"/>
                    </a:cubicBezTo>
                    <a:cubicBezTo>
                      <a:pt x="48" y="829"/>
                      <a:pt x="49" y="829"/>
                      <a:pt x="49" y="830"/>
                    </a:cubicBezTo>
                    <a:cubicBezTo>
                      <a:pt x="50" y="830"/>
                      <a:pt x="50" y="830"/>
                      <a:pt x="50" y="830"/>
                    </a:cubicBezTo>
                    <a:cubicBezTo>
                      <a:pt x="51" y="830"/>
                      <a:pt x="53" y="831"/>
                      <a:pt x="54" y="833"/>
                    </a:cubicBezTo>
                    <a:cubicBezTo>
                      <a:pt x="54" y="834"/>
                      <a:pt x="54" y="834"/>
                      <a:pt x="54" y="834"/>
                    </a:cubicBezTo>
                    <a:cubicBezTo>
                      <a:pt x="55" y="833"/>
                      <a:pt x="55" y="833"/>
                      <a:pt x="55" y="833"/>
                    </a:cubicBezTo>
                    <a:cubicBezTo>
                      <a:pt x="56" y="835"/>
                      <a:pt x="57" y="837"/>
                      <a:pt x="57" y="838"/>
                    </a:cubicBezTo>
                    <a:cubicBezTo>
                      <a:pt x="57" y="839"/>
                      <a:pt x="57" y="839"/>
                      <a:pt x="57" y="839"/>
                    </a:cubicBezTo>
                    <a:cubicBezTo>
                      <a:pt x="57" y="840"/>
                      <a:pt x="57" y="840"/>
                      <a:pt x="57" y="841"/>
                    </a:cubicBezTo>
                    <a:cubicBezTo>
                      <a:pt x="58" y="840"/>
                      <a:pt x="59" y="840"/>
                      <a:pt x="60" y="839"/>
                    </a:cubicBezTo>
                    <a:cubicBezTo>
                      <a:pt x="61" y="839"/>
                      <a:pt x="62" y="838"/>
                      <a:pt x="63" y="837"/>
                    </a:cubicBezTo>
                    <a:cubicBezTo>
                      <a:pt x="63" y="837"/>
                      <a:pt x="64" y="837"/>
                      <a:pt x="65" y="836"/>
                    </a:cubicBezTo>
                    <a:cubicBezTo>
                      <a:pt x="66" y="836"/>
                      <a:pt x="66" y="836"/>
                      <a:pt x="66" y="836"/>
                    </a:cubicBezTo>
                    <a:cubicBezTo>
                      <a:pt x="66" y="836"/>
                      <a:pt x="66" y="836"/>
                      <a:pt x="67" y="836"/>
                    </a:cubicBezTo>
                    <a:cubicBezTo>
                      <a:pt x="67" y="836"/>
                      <a:pt x="68" y="835"/>
                      <a:pt x="68" y="835"/>
                    </a:cubicBezTo>
                    <a:cubicBezTo>
                      <a:pt x="69" y="835"/>
                      <a:pt x="69" y="835"/>
                      <a:pt x="69" y="835"/>
                    </a:cubicBezTo>
                    <a:cubicBezTo>
                      <a:pt x="70" y="835"/>
                      <a:pt x="71" y="835"/>
                      <a:pt x="72" y="835"/>
                    </a:cubicBezTo>
                    <a:cubicBezTo>
                      <a:pt x="73" y="835"/>
                      <a:pt x="73" y="835"/>
                      <a:pt x="73" y="835"/>
                    </a:cubicBezTo>
                    <a:cubicBezTo>
                      <a:pt x="75" y="835"/>
                      <a:pt x="77" y="835"/>
                      <a:pt x="79" y="836"/>
                    </a:cubicBezTo>
                    <a:cubicBezTo>
                      <a:pt x="79" y="836"/>
                      <a:pt x="79" y="836"/>
                      <a:pt x="79" y="836"/>
                    </a:cubicBezTo>
                    <a:cubicBezTo>
                      <a:pt x="82" y="836"/>
                      <a:pt x="84" y="837"/>
                      <a:pt x="86" y="838"/>
                    </a:cubicBezTo>
                    <a:cubicBezTo>
                      <a:pt x="96" y="842"/>
                      <a:pt x="99" y="845"/>
                      <a:pt x="99" y="846"/>
                    </a:cubicBezTo>
                    <a:cubicBezTo>
                      <a:pt x="100" y="847"/>
                      <a:pt x="100" y="847"/>
                      <a:pt x="100" y="847"/>
                    </a:cubicBezTo>
                    <a:cubicBezTo>
                      <a:pt x="101" y="858"/>
                      <a:pt x="101" y="858"/>
                      <a:pt x="101" y="858"/>
                    </a:cubicBezTo>
                    <a:cubicBezTo>
                      <a:pt x="98" y="861"/>
                      <a:pt x="98" y="861"/>
                      <a:pt x="98" y="861"/>
                    </a:cubicBezTo>
                    <a:cubicBezTo>
                      <a:pt x="99" y="862"/>
                      <a:pt x="99" y="862"/>
                      <a:pt x="99" y="862"/>
                    </a:cubicBezTo>
                    <a:cubicBezTo>
                      <a:pt x="100" y="863"/>
                      <a:pt x="105" y="869"/>
                      <a:pt x="103" y="873"/>
                    </a:cubicBezTo>
                    <a:cubicBezTo>
                      <a:pt x="102" y="874"/>
                      <a:pt x="102" y="874"/>
                      <a:pt x="102" y="874"/>
                    </a:cubicBezTo>
                    <a:cubicBezTo>
                      <a:pt x="101" y="874"/>
                      <a:pt x="100" y="876"/>
                      <a:pt x="98" y="879"/>
                    </a:cubicBezTo>
                    <a:cubicBezTo>
                      <a:pt x="103" y="881"/>
                      <a:pt x="108" y="884"/>
                      <a:pt x="108" y="889"/>
                    </a:cubicBezTo>
                    <a:cubicBezTo>
                      <a:pt x="108" y="891"/>
                      <a:pt x="110" y="898"/>
                      <a:pt x="118" y="902"/>
                    </a:cubicBezTo>
                    <a:cubicBezTo>
                      <a:pt x="124" y="904"/>
                      <a:pt x="126" y="909"/>
                      <a:pt x="126" y="911"/>
                    </a:cubicBezTo>
                    <a:cubicBezTo>
                      <a:pt x="127" y="913"/>
                      <a:pt x="127" y="914"/>
                      <a:pt x="126" y="915"/>
                    </a:cubicBezTo>
                    <a:cubicBezTo>
                      <a:pt x="560" y="915"/>
                      <a:pt x="560" y="915"/>
                      <a:pt x="560" y="915"/>
                    </a:cubicBezTo>
                    <a:cubicBezTo>
                      <a:pt x="560" y="457"/>
                      <a:pt x="560" y="457"/>
                      <a:pt x="560" y="457"/>
                    </a:cubicBezTo>
                    <a:moveTo>
                      <a:pt x="1682" y="457"/>
                    </a:moveTo>
                    <a:cubicBezTo>
                      <a:pt x="1122" y="457"/>
                      <a:pt x="1122" y="457"/>
                      <a:pt x="1122" y="457"/>
                    </a:cubicBezTo>
                    <a:cubicBezTo>
                      <a:pt x="1122" y="877"/>
                      <a:pt x="1122" y="877"/>
                      <a:pt x="1122" y="877"/>
                    </a:cubicBezTo>
                    <a:cubicBezTo>
                      <a:pt x="1122" y="877"/>
                      <a:pt x="1122" y="877"/>
                      <a:pt x="1122" y="877"/>
                    </a:cubicBezTo>
                    <a:cubicBezTo>
                      <a:pt x="1124" y="877"/>
                      <a:pt x="1125" y="876"/>
                      <a:pt x="1127" y="875"/>
                    </a:cubicBezTo>
                    <a:cubicBezTo>
                      <a:pt x="1129" y="875"/>
                      <a:pt x="1129" y="875"/>
                      <a:pt x="1129" y="875"/>
                    </a:cubicBezTo>
                    <a:cubicBezTo>
                      <a:pt x="1131" y="874"/>
                      <a:pt x="1131" y="874"/>
                      <a:pt x="1131" y="874"/>
                    </a:cubicBezTo>
                    <a:cubicBezTo>
                      <a:pt x="1132" y="874"/>
                      <a:pt x="1132" y="874"/>
                      <a:pt x="1132" y="874"/>
                    </a:cubicBezTo>
                    <a:cubicBezTo>
                      <a:pt x="1143" y="872"/>
                      <a:pt x="1143" y="872"/>
                      <a:pt x="1143" y="872"/>
                    </a:cubicBezTo>
                    <a:cubicBezTo>
                      <a:pt x="1143" y="872"/>
                      <a:pt x="1143" y="872"/>
                      <a:pt x="1143" y="872"/>
                    </a:cubicBezTo>
                    <a:cubicBezTo>
                      <a:pt x="1144" y="871"/>
                      <a:pt x="1144" y="871"/>
                      <a:pt x="1144" y="871"/>
                    </a:cubicBezTo>
                    <a:cubicBezTo>
                      <a:pt x="1145" y="870"/>
                      <a:pt x="1146" y="870"/>
                      <a:pt x="1147" y="870"/>
                    </a:cubicBezTo>
                    <a:cubicBezTo>
                      <a:pt x="1148" y="870"/>
                      <a:pt x="1148" y="870"/>
                      <a:pt x="1149" y="870"/>
                    </a:cubicBezTo>
                    <a:cubicBezTo>
                      <a:pt x="1150" y="870"/>
                      <a:pt x="1150" y="870"/>
                      <a:pt x="1151" y="870"/>
                    </a:cubicBezTo>
                    <a:cubicBezTo>
                      <a:pt x="1152" y="871"/>
                      <a:pt x="1152" y="871"/>
                      <a:pt x="1152" y="871"/>
                    </a:cubicBezTo>
                    <a:cubicBezTo>
                      <a:pt x="1152" y="871"/>
                      <a:pt x="1152" y="871"/>
                      <a:pt x="1152" y="871"/>
                    </a:cubicBezTo>
                    <a:cubicBezTo>
                      <a:pt x="1153" y="871"/>
                      <a:pt x="1153" y="870"/>
                      <a:pt x="1154" y="870"/>
                    </a:cubicBezTo>
                    <a:cubicBezTo>
                      <a:pt x="1156" y="868"/>
                      <a:pt x="1156" y="868"/>
                      <a:pt x="1156" y="868"/>
                    </a:cubicBezTo>
                    <a:cubicBezTo>
                      <a:pt x="1157" y="868"/>
                      <a:pt x="1157" y="868"/>
                      <a:pt x="1157" y="868"/>
                    </a:cubicBezTo>
                    <a:cubicBezTo>
                      <a:pt x="1158" y="867"/>
                      <a:pt x="1158" y="867"/>
                      <a:pt x="1158" y="867"/>
                    </a:cubicBezTo>
                    <a:cubicBezTo>
                      <a:pt x="1159" y="867"/>
                      <a:pt x="1160" y="866"/>
                      <a:pt x="1161" y="865"/>
                    </a:cubicBezTo>
                    <a:cubicBezTo>
                      <a:pt x="1162" y="865"/>
                      <a:pt x="1165" y="863"/>
                      <a:pt x="1166" y="862"/>
                    </a:cubicBezTo>
                    <a:cubicBezTo>
                      <a:pt x="1167" y="861"/>
                      <a:pt x="1167" y="860"/>
                      <a:pt x="1167" y="859"/>
                    </a:cubicBezTo>
                    <a:cubicBezTo>
                      <a:pt x="1168" y="857"/>
                      <a:pt x="1168" y="857"/>
                      <a:pt x="1168" y="857"/>
                    </a:cubicBezTo>
                    <a:cubicBezTo>
                      <a:pt x="1169" y="856"/>
                      <a:pt x="1171" y="855"/>
                      <a:pt x="1173" y="855"/>
                    </a:cubicBezTo>
                    <a:cubicBezTo>
                      <a:pt x="1173" y="855"/>
                      <a:pt x="1173" y="855"/>
                      <a:pt x="1173" y="855"/>
                    </a:cubicBezTo>
                    <a:cubicBezTo>
                      <a:pt x="1174" y="855"/>
                      <a:pt x="1174" y="855"/>
                      <a:pt x="1174" y="855"/>
                    </a:cubicBezTo>
                    <a:cubicBezTo>
                      <a:pt x="1174" y="855"/>
                      <a:pt x="1174" y="855"/>
                      <a:pt x="1174" y="855"/>
                    </a:cubicBezTo>
                    <a:cubicBezTo>
                      <a:pt x="1181" y="855"/>
                      <a:pt x="1181" y="855"/>
                      <a:pt x="1181" y="855"/>
                    </a:cubicBezTo>
                    <a:cubicBezTo>
                      <a:pt x="1182" y="855"/>
                      <a:pt x="1182" y="855"/>
                      <a:pt x="1182" y="855"/>
                    </a:cubicBezTo>
                    <a:cubicBezTo>
                      <a:pt x="1182" y="855"/>
                      <a:pt x="1182" y="855"/>
                      <a:pt x="1182" y="855"/>
                    </a:cubicBezTo>
                    <a:cubicBezTo>
                      <a:pt x="1186" y="855"/>
                      <a:pt x="1186" y="855"/>
                      <a:pt x="1186" y="855"/>
                    </a:cubicBezTo>
                    <a:cubicBezTo>
                      <a:pt x="1186" y="855"/>
                      <a:pt x="1186" y="855"/>
                      <a:pt x="1186" y="855"/>
                    </a:cubicBezTo>
                    <a:cubicBezTo>
                      <a:pt x="1187" y="855"/>
                      <a:pt x="1187" y="855"/>
                      <a:pt x="1187" y="855"/>
                    </a:cubicBezTo>
                    <a:cubicBezTo>
                      <a:pt x="1187" y="855"/>
                      <a:pt x="1187" y="855"/>
                      <a:pt x="1187" y="855"/>
                    </a:cubicBezTo>
                    <a:cubicBezTo>
                      <a:pt x="1198" y="855"/>
                      <a:pt x="1198" y="855"/>
                      <a:pt x="1198" y="855"/>
                    </a:cubicBezTo>
                    <a:cubicBezTo>
                      <a:pt x="1200" y="855"/>
                      <a:pt x="1201" y="856"/>
                      <a:pt x="1202" y="857"/>
                    </a:cubicBezTo>
                    <a:cubicBezTo>
                      <a:pt x="1204" y="858"/>
                      <a:pt x="1204" y="858"/>
                      <a:pt x="1204" y="858"/>
                    </a:cubicBezTo>
                    <a:cubicBezTo>
                      <a:pt x="1205" y="859"/>
                      <a:pt x="1206" y="860"/>
                      <a:pt x="1207" y="861"/>
                    </a:cubicBezTo>
                    <a:cubicBezTo>
                      <a:pt x="1208" y="861"/>
                      <a:pt x="1208" y="861"/>
                      <a:pt x="1208" y="861"/>
                    </a:cubicBezTo>
                    <a:cubicBezTo>
                      <a:pt x="1209" y="861"/>
                      <a:pt x="1209" y="861"/>
                      <a:pt x="1209" y="861"/>
                    </a:cubicBezTo>
                    <a:cubicBezTo>
                      <a:pt x="1210" y="862"/>
                      <a:pt x="1211" y="862"/>
                      <a:pt x="1213" y="863"/>
                    </a:cubicBezTo>
                    <a:cubicBezTo>
                      <a:pt x="1214" y="863"/>
                      <a:pt x="1214" y="863"/>
                      <a:pt x="1214" y="863"/>
                    </a:cubicBezTo>
                    <a:cubicBezTo>
                      <a:pt x="1215" y="861"/>
                      <a:pt x="1219" y="859"/>
                      <a:pt x="1222" y="857"/>
                    </a:cubicBezTo>
                    <a:cubicBezTo>
                      <a:pt x="1223" y="857"/>
                      <a:pt x="1223" y="857"/>
                      <a:pt x="1223" y="857"/>
                    </a:cubicBezTo>
                    <a:cubicBezTo>
                      <a:pt x="1229" y="856"/>
                      <a:pt x="1229" y="856"/>
                      <a:pt x="1229" y="856"/>
                    </a:cubicBezTo>
                    <a:cubicBezTo>
                      <a:pt x="1230" y="857"/>
                      <a:pt x="1230" y="857"/>
                      <a:pt x="1230" y="857"/>
                    </a:cubicBezTo>
                    <a:cubicBezTo>
                      <a:pt x="1232" y="857"/>
                      <a:pt x="1234" y="859"/>
                      <a:pt x="1235" y="860"/>
                    </a:cubicBezTo>
                    <a:cubicBezTo>
                      <a:pt x="1237" y="864"/>
                      <a:pt x="1239" y="868"/>
                      <a:pt x="1241" y="872"/>
                    </a:cubicBezTo>
                    <a:cubicBezTo>
                      <a:pt x="1247" y="883"/>
                      <a:pt x="1247" y="883"/>
                      <a:pt x="1247" y="883"/>
                    </a:cubicBezTo>
                    <a:cubicBezTo>
                      <a:pt x="1247" y="885"/>
                      <a:pt x="1247" y="886"/>
                      <a:pt x="1246" y="887"/>
                    </a:cubicBezTo>
                    <a:cubicBezTo>
                      <a:pt x="1246" y="888"/>
                      <a:pt x="1246" y="888"/>
                      <a:pt x="1246" y="888"/>
                    </a:cubicBezTo>
                    <a:cubicBezTo>
                      <a:pt x="1244" y="890"/>
                      <a:pt x="1244" y="890"/>
                      <a:pt x="1244" y="890"/>
                    </a:cubicBezTo>
                    <a:cubicBezTo>
                      <a:pt x="1244" y="892"/>
                      <a:pt x="1244" y="892"/>
                      <a:pt x="1244" y="892"/>
                    </a:cubicBezTo>
                    <a:cubicBezTo>
                      <a:pt x="1245" y="892"/>
                      <a:pt x="1245" y="892"/>
                      <a:pt x="1245" y="892"/>
                    </a:cubicBezTo>
                    <a:cubicBezTo>
                      <a:pt x="1245" y="893"/>
                      <a:pt x="1245" y="893"/>
                      <a:pt x="1245" y="893"/>
                    </a:cubicBezTo>
                    <a:cubicBezTo>
                      <a:pt x="1245" y="894"/>
                      <a:pt x="1245" y="894"/>
                      <a:pt x="1245" y="894"/>
                    </a:cubicBezTo>
                    <a:cubicBezTo>
                      <a:pt x="1245" y="894"/>
                      <a:pt x="1245" y="894"/>
                      <a:pt x="1245" y="894"/>
                    </a:cubicBezTo>
                    <a:cubicBezTo>
                      <a:pt x="1246" y="896"/>
                      <a:pt x="1246" y="896"/>
                      <a:pt x="1246" y="896"/>
                    </a:cubicBezTo>
                    <a:cubicBezTo>
                      <a:pt x="1246" y="899"/>
                      <a:pt x="1245" y="900"/>
                      <a:pt x="1243" y="901"/>
                    </a:cubicBezTo>
                    <a:cubicBezTo>
                      <a:pt x="1243" y="902"/>
                      <a:pt x="1242" y="902"/>
                      <a:pt x="1242" y="902"/>
                    </a:cubicBezTo>
                    <a:cubicBezTo>
                      <a:pt x="1243" y="903"/>
                      <a:pt x="1243" y="903"/>
                      <a:pt x="1243" y="903"/>
                    </a:cubicBezTo>
                    <a:cubicBezTo>
                      <a:pt x="1245" y="904"/>
                      <a:pt x="1245" y="904"/>
                      <a:pt x="1245" y="904"/>
                    </a:cubicBezTo>
                    <a:cubicBezTo>
                      <a:pt x="1245" y="904"/>
                      <a:pt x="1245" y="904"/>
                      <a:pt x="1245" y="904"/>
                    </a:cubicBezTo>
                    <a:cubicBezTo>
                      <a:pt x="1246" y="904"/>
                      <a:pt x="1246" y="904"/>
                      <a:pt x="1247" y="904"/>
                    </a:cubicBezTo>
                    <a:cubicBezTo>
                      <a:pt x="1248" y="904"/>
                      <a:pt x="1250" y="904"/>
                      <a:pt x="1251" y="903"/>
                    </a:cubicBezTo>
                    <a:cubicBezTo>
                      <a:pt x="1256" y="903"/>
                      <a:pt x="1256" y="903"/>
                      <a:pt x="1256" y="903"/>
                    </a:cubicBezTo>
                    <a:cubicBezTo>
                      <a:pt x="1263" y="901"/>
                      <a:pt x="1263" y="901"/>
                      <a:pt x="1263" y="901"/>
                    </a:cubicBezTo>
                    <a:cubicBezTo>
                      <a:pt x="1264" y="901"/>
                      <a:pt x="1264" y="901"/>
                      <a:pt x="1264" y="901"/>
                    </a:cubicBezTo>
                    <a:cubicBezTo>
                      <a:pt x="1263" y="900"/>
                      <a:pt x="1263" y="899"/>
                      <a:pt x="1263" y="898"/>
                    </a:cubicBezTo>
                    <a:cubicBezTo>
                      <a:pt x="1262" y="895"/>
                      <a:pt x="1262" y="895"/>
                      <a:pt x="1262" y="895"/>
                    </a:cubicBezTo>
                    <a:cubicBezTo>
                      <a:pt x="1269" y="893"/>
                      <a:pt x="1269" y="893"/>
                      <a:pt x="1269" y="893"/>
                    </a:cubicBezTo>
                    <a:cubicBezTo>
                      <a:pt x="1271" y="894"/>
                      <a:pt x="1271" y="894"/>
                      <a:pt x="1271" y="894"/>
                    </a:cubicBezTo>
                    <a:cubicBezTo>
                      <a:pt x="1272" y="895"/>
                      <a:pt x="1272" y="895"/>
                      <a:pt x="1272" y="895"/>
                    </a:cubicBezTo>
                    <a:cubicBezTo>
                      <a:pt x="1277" y="900"/>
                      <a:pt x="1277" y="900"/>
                      <a:pt x="1277" y="900"/>
                    </a:cubicBezTo>
                    <a:cubicBezTo>
                      <a:pt x="1278" y="901"/>
                      <a:pt x="1278" y="903"/>
                      <a:pt x="1279" y="904"/>
                    </a:cubicBezTo>
                    <a:cubicBezTo>
                      <a:pt x="1279" y="904"/>
                      <a:pt x="1279" y="904"/>
                      <a:pt x="1279" y="904"/>
                    </a:cubicBezTo>
                    <a:cubicBezTo>
                      <a:pt x="1280" y="903"/>
                      <a:pt x="1280" y="903"/>
                      <a:pt x="1280" y="903"/>
                    </a:cubicBezTo>
                    <a:cubicBezTo>
                      <a:pt x="1280" y="903"/>
                      <a:pt x="1281" y="903"/>
                      <a:pt x="1282" y="903"/>
                    </a:cubicBezTo>
                    <a:cubicBezTo>
                      <a:pt x="1283" y="903"/>
                      <a:pt x="1283" y="903"/>
                      <a:pt x="1284" y="903"/>
                    </a:cubicBezTo>
                    <a:cubicBezTo>
                      <a:pt x="1285" y="903"/>
                      <a:pt x="1285" y="904"/>
                      <a:pt x="1285" y="904"/>
                    </a:cubicBezTo>
                    <a:cubicBezTo>
                      <a:pt x="1286" y="904"/>
                      <a:pt x="1286" y="904"/>
                      <a:pt x="1286" y="904"/>
                    </a:cubicBezTo>
                    <a:cubicBezTo>
                      <a:pt x="1287" y="904"/>
                      <a:pt x="1288" y="905"/>
                      <a:pt x="1289" y="905"/>
                    </a:cubicBezTo>
                    <a:cubicBezTo>
                      <a:pt x="1289" y="906"/>
                      <a:pt x="1289" y="906"/>
                      <a:pt x="1289" y="906"/>
                    </a:cubicBezTo>
                    <a:cubicBezTo>
                      <a:pt x="1292" y="907"/>
                      <a:pt x="1295" y="908"/>
                      <a:pt x="1296" y="909"/>
                    </a:cubicBezTo>
                    <a:cubicBezTo>
                      <a:pt x="1297" y="909"/>
                      <a:pt x="1297" y="909"/>
                      <a:pt x="1297" y="909"/>
                    </a:cubicBezTo>
                    <a:cubicBezTo>
                      <a:pt x="1321" y="904"/>
                      <a:pt x="1321" y="904"/>
                      <a:pt x="1321" y="904"/>
                    </a:cubicBezTo>
                    <a:cubicBezTo>
                      <a:pt x="1318" y="911"/>
                      <a:pt x="1318" y="911"/>
                      <a:pt x="1318" y="911"/>
                    </a:cubicBezTo>
                    <a:cubicBezTo>
                      <a:pt x="1317" y="911"/>
                      <a:pt x="1317" y="912"/>
                      <a:pt x="1316" y="913"/>
                    </a:cubicBezTo>
                    <a:cubicBezTo>
                      <a:pt x="1314" y="915"/>
                      <a:pt x="1314" y="915"/>
                      <a:pt x="1314" y="915"/>
                    </a:cubicBezTo>
                    <a:cubicBezTo>
                      <a:pt x="1346" y="915"/>
                      <a:pt x="1346" y="915"/>
                      <a:pt x="1346" y="915"/>
                    </a:cubicBezTo>
                    <a:cubicBezTo>
                      <a:pt x="1347" y="915"/>
                      <a:pt x="1347" y="915"/>
                      <a:pt x="1347" y="915"/>
                    </a:cubicBezTo>
                    <a:cubicBezTo>
                      <a:pt x="1351" y="913"/>
                      <a:pt x="1355" y="911"/>
                      <a:pt x="1359" y="909"/>
                    </a:cubicBezTo>
                    <a:cubicBezTo>
                      <a:pt x="1362" y="907"/>
                      <a:pt x="1366" y="905"/>
                      <a:pt x="1371" y="903"/>
                    </a:cubicBezTo>
                    <a:cubicBezTo>
                      <a:pt x="1424" y="881"/>
                      <a:pt x="1424" y="881"/>
                      <a:pt x="1424" y="881"/>
                    </a:cubicBezTo>
                    <a:cubicBezTo>
                      <a:pt x="1404" y="898"/>
                      <a:pt x="1404" y="898"/>
                      <a:pt x="1404" y="898"/>
                    </a:cubicBezTo>
                    <a:cubicBezTo>
                      <a:pt x="1404" y="901"/>
                      <a:pt x="1404" y="901"/>
                      <a:pt x="1404" y="901"/>
                    </a:cubicBezTo>
                    <a:cubicBezTo>
                      <a:pt x="1404" y="903"/>
                      <a:pt x="1404" y="904"/>
                      <a:pt x="1403" y="906"/>
                    </a:cubicBezTo>
                    <a:cubicBezTo>
                      <a:pt x="1403" y="907"/>
                      <a:pt x="1403" y="907"/>
                      <a:pt x="1403" y="907"/>
                    </a:cubicBezTo>
                    <a:cubicBezTo>
                      <a:pt x="1402" y="907"/>
                      <a:pt x="1402" y="907"/>
                      <a:pt x="1402" y="907"/>
                    </a:cubicBezTo>
                    <a:cubicBezTo>
                      <a:pt x="1402" y="907"/>
                      <a:pt x="1402" y="907"/>
                      <a:pt x="1402" y="907"/>
                    </a:cubicBezTo>
                    <a:cubicBezTo>
                      <a:pt x="1401" y="908"/>
                      <a:pt x="1401" y="908"/>
                      <a:pt x="1401" y="908"/>
                    </a:cubicBezTo>
                    <a:cubicBezTo>
                      <a:pt x="1401" y="908"/>
                      <a:pt x="1400" y="909"/>
                      <a:pt x="1400" y="909"/>
                    </a:cubicBezTo>
                    <a:cubicBezTo>
                      <a:pt x="1399" y="909"/>
                      <a:pt x="1399" y="909"/>
                      <a:pt x="1399" y="909"/>
                    </a:cubicBezTo>
                    <a:cubicBezTo>
                      <a:pt x="1400" y="911"/>
                      <a:pt x="1402" y="912"/>
                      <a:pt x="1403" y="913"/>
                    </a:cubicBezTo>
                    <a:cubicBezTo>
                      <a:pt x="1405" y="915"/>
                      <a:pt x="1405" y="915"/>
                      <a:pt x="1405" y="915"/>
                    </a:cubicBezTo>
                    <a:cubicBezTo>
                      <a:pt x="1682" y="915"/>
                      <a:pt x="1682" y="915"/>
                      <a:pt x="1682" y="915"/>
                    </a:cubicBezTo>
                    <a:cubicBezTo>
                      <a:pt x="1682" y="457"/>
                      <a:pt x="1682" y="457"/>
                      <a:pt x="1682" y="457"/>
                    </a:cubicBezTo>
                    <a:moveTo>
                      <a:pt x="955" y="212"/>
                    </a:moveTo>
                    <a:cubicBezTo>
                      <a:pt x="955" y="212"/>
                      <a:pt x="955" y="212"/>
                      <a:pt x="955" y="212"/>
                    </a:cubicBezTo>
                    <a:cubicBezTo>
                      <a:pt x="948" y="214"/>
                      <a:pt x="942" y="220"/>
                      <a:pt x="936" y="221"/>
                    </a:cubicBezTo>
                    <a:cubicBezTo>
                      <a:pt x="933" y="222"/>
                      <a:pt x="927" y="220"/>
                      <a:pt x="929" y="225"/>
                    </a:cubicBezTo>
                    <a:cubicBezTo>
                      <a:pt x="931" y="230"/>
                      <a:pt x="932" y="232"/>
                      <a:pt x="935" y="235"/>
                    </a:cubicBezTo>
                    <a:cubicBezTo>
                      <a:pt x="937" y="237"/>
                      <a:pt x="940" y="240"/>
                      <a:pt x="940" y="243"/>
                    </a:cubicBezTo>
                    <a:cubicBezTo>
                      <a:pt x="940" y="243"/>
                      <a:pt x="941" y="250"/>
                      <a:pt x="943" y="250"/>
                    </a:cubicBezTo>
                    <a:cubicBezTo>
                      <a:pt x="943" y="250"/>
                      <a:pt x="944" y="250"/>
                      <a:pt x="945" y="249"/>
                    </a:cubicBezTo>
                    <a:cubicBezTo>
                      <a:pt x="945" y="248"/>
                      <a:pt x="946" y="247"/>
                      <a:pt x="947" y="247"/>
                    </a:cubicBezTo>
                    <a:cubicBezTo>
                      <a:pt x="948" y="247"/>
                      <a:pt x="949" y="250"/>
                      <a:pt x="950" y="252"/>
                    </a:cubicBezTo>
                    <a:cubicBezTo>
                      <a:pt x="951" y="256"/>
                      <a:pt x="951" y="258"/>
                      <a:pt x="948" y="260"/>
                    </a:cubicBezTo>
                    <a:cubicBezTo>
                      <a:pt x="941" y="265"/>
                      <a:pt x="931" y="267"/>
                      <a:pt x="924" y="270"/>
                    </a:cubicBezTo>
                    <a:cubicBezTo>
                      <a:pt x="923" y="270"/>
                      <a:pt x="923" y="270"/>
                      <a:pt x="923" y="270"/>
                    </a:cubicBezTo>
                    <a:cubicBezTo>
                      <a:pt x="923" y="270"/>
                      <a:pt x="923" y="270"/>
                      <a:pt x="923" y="270"/>
                    </a:cubicBezTo>
                    <a:cubicBezTo>
                      <a:pt x="922" y="272"/>
                      <a:pt x="920" y="274"/>
                      <a:pt x="920" y="276"/>
                    </a:cubicBezTo>
                    <a:cubicBezTo>
                      <a:pt x="920" y="277"/>
                      <a:pt x="922" y="278"/>
                      <a:pt x="922" y="279"/>
                    </a:cubicBezTo>
                    <a:cubicBezTo>
                      <a:pt x="922" y="282"/>
                      <a:pt x="921" y="285"/>
                      <a:pt x="919" y="286"/>
                    </a:cubicBezTo>
                    <a:cubicBezTo>
                      <a:pt x="917" y="287"/>
                      <a:pt x="916" y="287"/>
                      <a:pt x="914" y="287"/>
                    </a:cubicBezTo>
                    <a:cubicBezTo>
                      <a:pt x="910" y="287"/>
                      <a:pt x="905" y="285"/>
                      <a:pt x="902" y="285"/>
                    </a:cubicBezTo>
                    <a:cubicBezTo>
                      <a:pt x="895" y="283"/>
                      <a:pt x="899" y="282"/>
                      <a:pt x="898" y="278"/>
                    </a:cubicBezTo>
                    <a:cubicBezTo>
                      <a:pt x="898" y="277"/>
                      <a:pt x="897" y="276"/>
                      <a:pt x="897" y="274"/>
                    </a:cubicBezTo>
                    <a:cubicBezTo>
                      <a:pt x="897" y="274"/>
                      <a:pt x="899" y="271"/>
                      <a:pt x="899" y="271"/>
                    </a:cubicBezTo>
                    <a:cubicBezTo>
                      <a:pt x="902" y="269"/>
                      <a:pt x="908" y="270"/>
                      <a:pt x="907" y="266"/>
                    </a:cubicBezTo>
                    <a:cubicBezTo>
                      <a:pt x="906" y="265"/>
                      <a:pt x="901" y="262"/>
                      <a:pt x="900" y="261"/>
                    </a:cubicBezTo>
                    <a:cubicBezTo>
                      <a:pt x="897" y="259"/>
                      <a:pt x="895" y="259"/>
                      <a:pt x="892" y="258"/>
                    </a:cubicBezTo>
                    <a:cubicBezTo>
                      <a:pt x="895" y="256"/>
                      <a:pt x="898" y="256"/>
                      <a:pt x="901" y="255"/>
                    </a:cubicBezTo>
                    <a:cubicBezTo>
                      <a:pt x="900" y="255"/>
                      <a:pt x="899" y="255"/>
                      <a:pt x="898" y="255"/>
                    </a:cubicBezTo>
                    <a:cubicBezTo>
                      <a:pt x="890" y="255"/>
                      <a:pt x="882" y="259"/>
                      <a:pt x="875" y="265"/>
                    </a:cubicBezTo>
                    <a:cubicBezTo>
                      <a:pt x="877" y="266"/>
                      <a:pt x="879" y="266"/>
                      <a:pt x="879" y="268"/>
                    </a:cubicBezTo>
                    <a:cubicBezTo>
                      <a:pt x="877" y="267"/>
                      <a:pt x="874" y="265"/>
                      <a:pt x="872" y="263"/>
                    </a:cubicBezTo>
                    <a:cubicBezTo>
                      <a:pt x="872" y="262"/>
                      <a:pt x="874" y="261"/>
                      <a:pt x="873" y="261"/>
                    </a:cubicBezTo>
                    <a:cubicBezTo>
                      <a:pt x="873" y="261"/>
                      <a:pt x="872" y="261"/>
                      <a:pt x="870" y="262"/>
                    </a:cubicBezTo>
                    <a:cubicBezTo>
                      <a:pt x="864" y="265"/>
                      <a:pt x="855" y="268"/>
                      <a:pt x="851" y="273"/>
                    </a:cubicBezTo>
                    <a:cubicBezTo>
                      <a:pt x="849" y="275"/>
                      <a:pt x="851" y="276"/>
                      <a:pt x="847" y="276"/>
                    </a:cubicBezTo>
                    <a:cubicBezTo>
                      <a:pt x="846" y="276"/>
                      <a:pt x="846" y="276"/>
                      <a:pt x="845" y="276"/>
                    </a:cubicBezTo>
                    <a:cubicBezTo>
                      <a:pt x="842" y="276"/>
                      <a:pt x="838" y="275"/>
                      <a:pt x="835" y="275"/>
                    </a:cubicBezTo>
                    <a:cubicBezTo>
                      <a:pt x="831" y="274"/>
                      <a:pt x="828" y="273"/>
                      <a:pt x="825" y="273"/>
                    </a:cubicBezTo>
                    <a:cubicBezTo>
                      <a:pt x="824" y="273"/>
                      <a:pt x="822" y="273"/>
                      <a:pt x="821" y="274"/>
                    </a:cubicBezTo>
                    <a:cubicBezTo>
                      <a:pt x="820" y="274"/>
                      <a:pt x="819" y="274"/>
                      <a:pt x="818" y="274"/>
                    </a:cubicBezTo>
                    <a:cubicBezTo>
                      <a:pt x="816" y="274"/>
                      <a:pt x="814" y="273"/>
                      <a:pt x="811" y="272"/>
                    </a:cubicBezTo>
                    <a:cubicBezTo>
                      <a:pt x="810" y="272"/>
                      <a:pt x="810" y="272"/>
                      <a:pt x="810" y="272"/>
                    </a:cubicBezTo>
                    <a:cubicBezTo>
                      <a:pt x="805" y="272"/>
                      <a:pt x="797" y="279"/>
                      <a:pt x="793" y="281"/>
                    </a:cubicBezTo>
                    <a:cubicBezTo>
                      <a:pt x="789" y="284"/>
                      <a:pt x="785" y="287"/>
                      <a:pt x="781" y="289"/>
                    </a:cubicBezTo>
                    <a:cubicBezTo>
                      <a:pt x="779" y="291"/>
                      <a:pt x="780" y="292"/>
                      <a:pt x="779" y="293"/>
                    </a:cubicBezTo>
                    <a:cubicBezTo>
                      <a:pt x="778" y="294"/>
                      <a:pt x="777" y="295"/>
                      <a:pt x="776" y="295"/>
                    </a:cubicBezTo>
                    <a:cubicBezTo>
                      <a:pt x="776" y="295"/>
                      <a:pt x="775" y="294"/>
                      <a:pt x="773" y="293"/>
                    </a:cubicBezTo>
                    <a:cubicBezTo>
                      <a:pt x="771" y="292"/>
                      <a:pt x="770" y="290"/>
                      <a:pt x="767" y="290"/>
                    </a:cubicBezTo>
                    <a:cubicBezTo>
                      <a:pt x="767" y="290"/>
                      <a:pt x="766" y="290"/>
                      <a:pt x="765" y="291"/>
                    </a:cubicBezTo>
                    <a:cubicBezTo>
                      <a:pt x="762" y="292"/>
                      <a:pt x="761" y="294"/>
                      <a:pt x="760" y="294"/>
                    </a:cubicBezTo>
                    <a:cubicBezTo>
                      <a:pt x="759" y="294"/>
                      <a:pt x="758" y="293"/>
                      <a:pt x="758" y="290"/>
                    </a:cubicBezTo>
                    <a:cubicBezTo>
                      <a:pt x="755" y="291"/>
                      <a:pt x="754" y="293"/>
                      <a:pt x="752" y="293"/>
                    </a:cubicBezTo>
                    <a:cubicBezTo>
                      <a:pt x="751" y="293"/>
                      <a:pt x="750" y="293"/>
                      <a:pt x="749" y="292"/>
                    </a:cubicBezTo>
                    <a:cubicBezTo>
                      <a:pt x="744" y="291"/>
                      <a:pt x="739" y="290"/>
                      <a:pt x="735" y="287"/>
                    </a:cubicBezTo>
                    <a:cubicBezTo>
                      <a:pt x="738" y="286"/>
                      <a:pt x="740" y="287"/>
                      <a:pt x="743" y="286"/>
                    </a:cubicBezTo>
                    <a:cubicBezTo>
                      <a:pt x="742" y="286"/>
                      <a:pt x="742" y="285"/>
                      <a:pt x="741" y="285"/>
                    </a:cubicBezTo>
                    <a:cubicBezTo>
                      <a:pt x="742" y="284"/>
                      <a:pt x="743" y="284"/>
                      <a:pt x="744" y="284"/>
                    </a:cubicBezTo>
                    <a:cubicBezTo>
                      <a:pt x="745" y="284"/>
                      <a:pt x="746" y="284"/>
                      <a:pt x="746" y="284"/>
                    </a:cubicBezTo>
                    <a:cubicBezTo>
                      <a:pt x="747" y="284"/>
                      <a:pt x="748" y="284"/>
                      <a:pt x="748" y="284"/>
                    </a:cubicBezTo>
                    <a:cubicBezTo>
                      <a:pt x="749" y="284"/>
                      <a:pt x="750" y="284"/>
                      <a:pt x="751" y="284"/>
                    </a:cubicBezTo>
                    <a:cubicBezTo>
                      <a:pt x="750" y="280"/>
                      <a:pt x="750" y="279"/>
                      <a:pt x="748" y="276"/>
                    </a:cubicBezTo>
                    <a:cubicBezTo>
                      <a:pt x="744" y="272"/>
                      <a:pt x="746" y="272"/>
                      <a:pt x="748" y="268"/>
                    </a:cubicBezTo>
                    <a:cubicBezTo>
                      <a:pt x="749" y="266"/>
                      <a:pt x="749" y="266"/>
                      <a:pt x="751" y="264"/>
                    </a:cubicBezTo>
                    <a:cubicBezTo>
                      <a:pt x="753" y="263"/>
                      <a:pt x="755" y="263"/>
                      <a:pt x="752" y="261"/>
                    </a:cubicBezTo>
                    <a:cubicBezTo>
                      <a:pt x="749" y="260"/>
                      <a:pt x="744" y="261"/>
                      <a:pt x="742" y="259"/>
                    </a:cubicBezTo>
                    <a:cubicBezTo>
                      <a:pt x="743" y="259"/>
                      <a:pt x="744" y="259"/>
                      <a:pt x="745" y="259"/>
                    </a:cubicBezTo>
                    <a:cubicBezTo>
                      <a:pt x="736" y="261"/>
                      <a:pt x="728" y="263"/>
                      <a:pt x="719" y="267"/>
                    </a:cubicBezTo>
                    <a:cubicBezTo>
                      <a:pt x="716" y="268"/>
                      <a:pt x="713" y="270"/>
                      <a:pt x="710" y="271"/>
                    </a:cubicBezTo>
                    <a:cubicBezTo>
                      <a:pt x="707" y="272"/>
                      <a:pt x="702" y="274"/>
                      <a:pt x="706" y="275"/>
                    </a:cubicBezTo>
                    <a:cubicBezTo>
                      <a:pt x="707" y="276"/>
                      <a:pt x="708" y="276"/>
                      <a:pt x="708" y="276"/>
                    </a:cubicBezTo>
                    <a:cubicBezTo>
                      <a:pt x="708" y="276"/>
                      <a:pt x="709" y="276"/>
                      <a:pt x="709" y="276"/>
                    </a:cubicBezTo>
                    <a:cubicBezTo>
                      <a:pt x="709" y="276"/>
                      <a:pt x="709" y="276"/>
                      <a:pt x="709" y="276"/>
                    </a:cubicBezTo>
                    <a:cubicBezTo>
                      <a:pt x="710" y="276"/>
                      <a:pt x="710" y="276"/>
                      <a:pt x="711" y="276"/>
                    </a:cubicBezTo>
                    <a:cubicBezTo>
                      <a:pt x="712" y="276"/>
                      <a:pt x="713" y="278"/>
                      <a:pt x="714" y="279"/>
                    </a:cubicBezTo>
                    <a:cubicBezTo>
                      <a:pt x="716" y="281"/>
                      <a:pt x="718" y="281"/>
                      <a:pt x="714" y="284"/>
                    </a:cubicBezTo>
                    <a:cubicBezTo>
                      <a:pt x="713" y="285"/>
                      <a:pt x="708" y="288"/>
                      <a:pt x="706" y="288"/>
                    </a:cubicBezTo>
                    <a:cubicBezTo>
                      <a:pt x="706" y="288"/>
                      <a:pt x="706" y="288"/>
                      <a:pt x="706" y="288"/>
                    </a:cubicBezTo>
                    <a:cubicBezTo>
                      <a:pt x="703" y="288"/>
                      <a:pt x="704" y="288"/>
                      <a:pt x="704" y="284"/>
                    </a:cubicBezTo>
                    <a:cubicBezTo>
                      <a:pt x="705" y="283"/>
                      <a:pt x="704" y="281"/>
                      <a:pt x="706" y="281"/>
                    </a:cubicBezTo>
                    <a:cubicBezTo>
                      <a:pt x="705" y="279"/>
                      <a:pt x="701" y="279"/>
                      <a:pt x="699" y="279"/>
                    </a:cubicBezTo>
                    <a:cubicBezTo>
                      <a:pt x="700" y="279"/>
                      <a:pt x="701" y="278"/>
                      <a:pt x="702" y="276"/>
                    </a:cubicBezTo>
                    <a:cubicBezTo>
                      <a:pt x="697" y="277"/>
                      <a:pt x="687" y="278"/>
                      <a:pt x="683" y="281"/>
                    </a:cubicBezTo>
                    <a:cubicBezTo>
                      <a:pt x="682" y="282"/>
                      <a:pt x="685" y="282"/>
                      <a:pt x="684" y="283"/>
                    </a:cubicBezTo>
                    <a:cubicBezTo>
                      <a:pt x="683" y="284"/>
                      <a:pt x="682" y="283"/>
                      <a:pt x="681" y="284"/>
                    </a:cubicBezTo>
                    <a:cubicBezTo>
                      <a:pt x="680" y="284"/>
                      <a:pt x="677" y="285"/>
                      <a:pt x="675" y="285"/>
                    </a:cubicBezTo>
                    <a:cubicBezTo>
                      <a:pt x="672" y="286"/>
                      <a:pt x="669" y="287"/>
                      <a:pt x="665" y="287"/>
                    </a:cubicBezTo>
                    <a:cubicBezTo>
                      <a:pt x="660" y="288"/>
                      <a:pt x="658" y="289"/>
                      <a:pt x="654" y="292"/>
                    </a:cubicBezTo>
                    <a:cubicBezTo>
                      <a:pt x="651" y="294"/>
                      <a:pt x="647" y="295"/>
                      <a:pt x="644" y="297"/>
                    </a:cubicBezTo>
                    <a:cubicBezTo>
                      <a:pt x="641" y="298"/>
                      <a:pt x="640" y="301"/>
                      <a:pt x="637" y="303"/>
                    </a:cubicBezTo>
                    <a:cubicBezTo>
                      <a:pt x="634" y="304"/>
                      <a:pt x="631" y="305"/>
                      <a:pt x="628" y="306"/>
                    </a:cubicBezTo>
                    <a:cubicBezTo>
                      <a:pt x="625" y="307"/>
                      <a:pt x="622" y="309"/>
                      <a:pt x="618" y="310"/>
                    </a:cubicBezTo>
                    <a:cubicBezTo>
                      <a:pt x="616" y="311"/>
                      <a:pt x="614" y="311"/>
                      <a:pt x="611" y="311"/>
                    </a:cubicBezTo>
                    <a:cubicBezTo>
                      <a:pt x="610" y="312"/>
                      <a:pt x="609" y="312"/>
                      <a:pt x="608" y="312"/>
                    </a:cubicBezTo>
                    <a:cubicBezTo>
                      <a:pt x="605" y="312"/>
                      <a:pt x="606" y="312"/>
                      <a:pt x="605" y="314"/>
                    </a:cubicBezTo>
                    <a:cubicBezTo>
                      <a:pt x="604" y="318"/>
                      <a:pt x="605" y="317"/>
                      <a:pt x="608" y="318"/>
                    </a:cubicBezTo>
                    <a:cubicBezTo>
                      <a:pt x="611" y="319"/>
                      <a:pt x="612" y="321"/>
                      <a:pt x="614" y="322"/>
                    </a:cubicBezTo>
                    <a:cubicBezTo>
                      <a:pt x="613" y="322"/>
                      <a:pt x="612" y="322"/>
                      <a:pt x="612" y="322"/>
                    </a:cubicBezTo>
                    <a:cubicBezTo>
                      <a:pt x="609" y="322"/>
                      <a:pt x="606" y="322"/>
                      <a:pt x="603" y="321"/>
                    </a:cubicBezTo>
                    <a:cubicBezTo>
                      <a:pt x="600" y="321"/>
                      <a:pt x="597" y="321"/>
                      <a:pt x="594" y="321"/>
                    </a:cubicBezTo>
                    <a:cubicBezTo>
                      <a:pt x="593" y="321"/>
                      <a:pt x="592" y="321"/>
                      <a:pt x="591" y="321"/>
                    </a:cubicBezTo>
                    <a:cubicBezTo>
                      <a:pt x="588" y="321"/>
                      <a:pt x="588" y="322"/>
                      <a:pt x="586" y="323"/>
                    </a:cubicBezTo>
                    <a:cubicBezTo>
                      <a:pt x="584" y="324"/>
                      <a:pt x="578" y="323"/>
                      <a:pt x="577" y="324"/>
                    </a:cubicBezTo>
                    <a:cubicBezTo>
                      <a:pt x="576" y="326"/>
                      <a:pt x="581" y="328"/>
                      <a:pt x="581" y="330"/>
                    </a:cubicBezTo>
                    <a:cubicBezTo>
                      <a:pt x="581" y="333"/>
                      <a:pt x="577" y="335"/>
                      <a:pt x="576" y="338"/>
                    </a:cubicBezTo>
                    <a:cubicBezTo>
                      <a:pt x="576" y="339"/>
                      <a:pt x="576" y="340"/>
                      <a:pt x="576" y="342"/>
                    </a:cubicBezTo>
                    <a:cubicBezTo>
                      <a:pt x="575" y="342"/>
                      <a:pt x="574" y="342"/>
                      <a:pt x="574" y="343"/>
                    </a:cubicBezTo>
                    <a:cubicBezTo>
                      <a:pt x="573" y="344"/>
                      <a:pt x="574" y="344"/>
                      <a:pt x="574" y="345"/>
                    </a:cubicBezTo>
                    <a:cubicBezTo>
                      <a:pt x="575" y="348"/>
                      <a:pt x="576" y="350"/>
                      <a:pt x="574" y="353"/>
                    </a:cubicBezTo>
                    <a:cubicBezTo>
                      <a:pt x="573" y="354"/>
                      <a:pt x="572" y="355"/>
                      <a:pt x="571" y="356"/>
                    </a:cubicBezTo>
                    <a:cubicBezTo>
                      <a:pt x="570" y="357"/>
                      <a:pt x="571" y="359"/>
                      <a:pt x="569" y="359"/>
                    </a:cubicBezTo>
                    <a:cubicBezTo>
                      <a:pt x="569" y="359"/>
                      <a:pt x="568" y="359"/>
                      <a:pt x="567" y="359"/>
                    </a:cubicBezTo>
                    <a:cubicBezTo>
                      <a:pt x="566" y="358"/>
                      <a:pt x="564" y="358"/>
                      <a:pt x="563" y="358"/>
                    </a:cubicBezTo>
                    <a:cubicBezTo>
                      <a:pt x="562" y="358"/>
                      <a:pt x="561" y="358"/>
                      <a:pt x="560" y="358"/>
                    </a:cubicBezTo>
                    <a:cubicBezTo>
                      <a:pt x="560" y="457"/>
                      <a:pt x="560" y="457"/>
                      <a:pt x="560" y="457"/>
                    </a:cubicBezTo>
                    <a:cubicBezTo>
                      <a:pt x="1122" y="457"/>
                      <a:pt x="1122" y="457"/>
                      <a:pt x="1122" y="457"/>
                    </a:cubicBezTo>
                    <a:cubicBezTo>
                      <a:pt x="1122" y="261"/>
                      <a:pt x="1122" y="261"/>
                      <a:pt x="1122" y="261"/>
                    </a:cubicBezTo>
                    <a:cubicBezTo>
                      <a:pt x="1120" y="261"/>
                      <a:pt x="1119" y="261"/>
                      <a:pt x="1118" y="260"/>
                    </a:cubicBezTo>
                    <a:cubicBezTo>
                      <a:pt x="1117" y="260"/>
                      <a:pt x="1117" y="260"/>
                      <a:pt x="1117" y="260"/>
                    </a:cubicBezTo>
                    <a:cubicBezTo>
                      <a:pt x="1117" y="260"/>
                      <a:pt x="1117" y="260"/>
                      <a:pt x="1117" y="260"/>
                    </a:cubicBezTo>
                    <a:cubicBezTo>
                      <a:pt x="1117" y="260"/>
                      <a:pt x="1116" y="260"/>
                      <a:pt x="1116" y="260"/>
                    </a:cubicBezTo>
                    <a:cubicBezTo>
                      <a:pt x="1111" y="260"/>
                      <a:pt x="1108" y="258"/>
                      <a:pt x="1103" y="257"/>
                    </a:cubicBezTo>
                    <a:cubicBezTo>
                      <a:pt x="1092" y="253"/>
                      <a:pt x="1092" y="253"/>
                      <a:pt x="1092" y="253"/>
                    </a:cubicBezTo>
                    <a:cubicBezTo>
                      <a:pt x="1089" y="251"/>
                      <a:pt x="1089" y="251"/>
                      <a:pt x="1089" y="251"/>
                    </a:cubicBezTo>
                    <a:cubicBezTo>
                      <a:pt x="1089" y="249"/>
                      <a:pt x="1089" y="249"/>
                      <a:pt x="1089" y="249"/>
                    </a:cubicBezTo>
                    <a:cubicBezTo>
                      <a:pt x="1089" y="249"/>
                      <a:pt x="1089" y="249"/>
                      <a:pt x="1089" y="249"/>
                    </a:cubicBezTo>
                    <a:cubicBezTo>
                      <a:pt x="1087" y="248"/>
                      <a:pt x="1087" y="248"/>
                      <a:pt x="1087" y="248"/>
                    </a:cubicBezTo>
                    <a:cubicBezTo>
                      <a:pt x="1085" y="247"/>
                      <a:pt x="1085" y="247"/>
                      <a:pt x="1085" y="247"/>
                    </a:cubicBezTo>
                    <a:cubicBezTo>
                      <a:pt x="1067" y="241"/>
                      <a:pt x="1067" y="241"/>
                      <a:pt x="1067" y="241"/>
                    </a:cubicBezTo>
                    <a:cubicBezTo>
                      <a:pt x="1066" y="242"/>
                      <a:pt x="1066" y="242"/>
                      <a:pt x="1066" y="242"/>
                    </a:cubicBezTo>
                    <a:cubicBezTo>
                      <a:pt x="1066" y="243"/>
                      <a:pt x="1066" y="243"/>
                      <a:pt x="1066" y="243"/>
                    </a:cubicBezTo>
                    <a:cubicBezTo>
                      <a:pt x="1066" y="243"/>
                      <a:pt x="1066" y="243"/>
                      <a:pt x="1066" y="243"/>
                    </a:cubicBezTo>
                    <a:cubicBezTo>
                      <a:pt x="1066" y="242"/>
                      <a:pt x="1066" y="242"/>
                      <a:pt x="1066" y="242"/>
                    </a:cubicBezTo>
                    <a:cubicBezTo>
                      <a:pt x="1065" y="243"/>
                      <a:pt x="1063" y="245"/>
                      <a:pt x="1063" y="245"/>
                    </a:cubicBezTo>
                    <a:cubicBezTo>
                      <a:pt x="1063" y="245"/>
                      <a:pt x="1063" y="245"/>
                      <a:pt x="1063" y="245"/>
                    </a:cubicBezTo>
                    <a:cubicBezTo>
                      <a:pt x="1063" y="246"/>
                      <a:pt x="1063" y="246"/>
                      <a:pt x="1063" y="246"/>
                    </a:cubicBezTo>
                    <a:cubicBezTo>
                      <a:pt x="1061" y="247"/>
                      <a:pt x="1061" y="247"/>
                      <a:pt x="1061" y="247"/>
                    </a:cubicBezTo>
                    <a:cubicBezTo>
                      <a:pt x="1061" y="247"/>
                      <a:pt x="1059" y="242"/>
                      <a:pt x="1061" y="241"/>
                    </a:cubicBezTo>
                    <a:cubicBezTo>
                      <a:pt x="1061" y="240"/>
                      <a:pt x="1061" y="240"/>
                      <a:pt x="1062" y="240"/>
                    </a:cubicBezTo>
                    <a:cubicBezTo>
                      <a:pt x="1062" y="240"/>
                      <a:pt x="1063" y="240"/>
                      <a:pt x="1063" y="241"/>
                    </a:cubicBezTo>
                    <a:cubicBezTo>
                      <a:pt x="1064" y="241"/>
                      <a:pt x="1064" y="241"/>
                      <a:pt x="1065" y="241"/>
                    </a:cubicBezTo>
                    <a:cubicBezTo>
                      <a:pt x="1065" y="241"/>
                      <a:pt x="1066" y="241"/>
                      <a:pt x="1066" y="240"/>
                    </a:cubicBezTo>
                    <a:cubicBezTo>
                      <a:pt x="1066" y="239"/>
                      <a:pt x="1060" y="237"/>
                      <a:pt x="1059" y="236"/>
                    </a:cubicBezTo>
                    <a:cubicBezTo>
                      <a:pt x="1054" y="234"/>
                      <a:pt x="1050" y="231"/>
                      <a:pt x="1044" y="229"/>
                    </a:cubicBezTo>
                    <a:cubicBezTo>
                      <a:pt x="1029" y="223"/>
                      <a:pt x="1013" y="220"/>
                      <a:pt x="997" y="218"/>
                    </a:cubicBezTo>
                    <a:cubicBezTo>
                      <a:pt x="986" y="217"/>
                      <a:pt x="975" y="216"/>
                      <a:pt x="964" y="214"/>
                    </a:cubicBezTo>
                    <a:cubicBezTo>
                      <a:pt x="962" y="214"/>
                      <a:pt x="957" y="212"/>
                      <a:pt x="955" y="212"/>
                    </a:cubicBezTo>
                    <a:moveTo>
                      <a:pt x="1121" y="202"/>
                    </a:moveTo>
                    <a:cubicBezTo>
                      <a:pt x="1121" y="202"/>
                      <a:pt x="1121" y="202"/>
                      <a:pt x="1121" y="202"/>
                    </a:cubicBezTo>
                    <a:cubicBezTo>
                      <a:pt x="1121" y="202"/>
                      <a:pt x="1121" y="202"/>
                      <a:pt x="1121" y="202"/>
                    </a:cubicBezTo>
                    <a:cubicBezTo>
                      <a:pt x="1120" y="203"/>
                      <a:pt x="1120" y="203"/>
                      <a:pt x="1120" y="203"/>
                    </a:cubicBezTo>
                    <a:cubicBezTo>
                      <a:pt x="1120" y="203"/>
                      <a:pt x="1120" y="203"/>
                      <a:pt x="1120" y="203"/>
                    </a:cubicBezTo>
                    <a:cubicBezTo>
                      <a:pt x="1120" y="203"/>
                      <a:pt x="1120" y="203"/>
                      <a:pt x="1120" y="203"/>
                    </a:cubicBezTo>
                    <a:cubicBezTo>
                      <a:pt x="1119" y="204"/>
                      <a:pt x="1119" y="204"/>
                      <a:pt x="1119" y="204"/>
                    </a:cubicBezTo>
                    <a:cubicBezTo>
                      <a:pt x="1119" y="204"/>
                      <a:pt x="1119" y="204"/>
                      <a:pt x="1119" y="204"/>
                    </a:cubicBezTo>
                    <a:cubicBezTo>
                      <a:pt x="1119" y="204"/>
                      <a:pt x="1119" y="204"/>
                      <a:pt x="1119" y="204"/>
                    </a:cubicBezTo>
                    <a:cubicBezTo>
                      <a:pt x="1119" y="204"/>
                      <a:pt x="1119" y="204"/>
                      <a:pt x="1119" y="204"/>
                    </a:cubicBezTo>
                    <a:cubicBezTo>
                      <a:pt x="1119" y="204"/>
                      <a:pt x="1119" y="204"/>
                      <a:pt x="1119" y="204"/>
                    </a:cubicBezTo>
                    <a:cubicBezTo>
                      <a:pt x="1119" y="205"/>
                      <a:pt x="1119" y="205"/>
                      <a:pt x="1119" y="205"/>
                    </a:cubicBezTo>
                    <a:cubicBezTo>
                      <a:pt x="1119" y="205"/>
                      <a:pt x="1119" y="205"/>
                      <a:pt x="1119" y="205"/>
                    </a:cubicBezTo>
                    <a:cubicBezTo>
                      <a:pt x="1119" y="205"/>
                      <a:pt x="1119" y="205"/>
                      <a:pt x="1119" y="205"/>
                    </a:cubicBezTo>
                    <a:cubicBezTo>
                      <a:pt x="1119" y="205"/>
                      <a:pt x="1119" y="205"/>
                      <a:pt x="1119" y="205"/>
                    </a:cubicBezTo>
                    <a:cubicBezTo>
                      <a:pt x="1118" y="213"/>
                      <a:pt x="1115" y="214"/>
                      <a:pt x="1116" y="225"/>
                    </a:cubicBezTo>
                    <a:cubicBezTo>
                      <a:pt x="1117" y="226"/>
                      <a:pt x="1117" y="226"/>
                      <a:pt x="1117" y="226"/>
                    </a:cubicBezTo>
                    <a:cubicBezTo>
                      <a:pt x="1117" y="226"/>
                      <a:pt x="1117" y="226"/>
                      <a:pt x="1117" y="226"/>
                    </a:cubicBezTo>
                    <a:cubicBezTo>
                      <a:pt x="1117" y="226"/>
                      <a:pt x="1117" y="226"/>
                      <a:pt x="1117" y="226"/>
                    </a:cubicBezTo>
                    <a:cubicBezTo>
                      <a:pt x="1117" y="227"/>
                      <a:pt x="1117" y="227"/>
                      <a:pt x="1117" y="227"/>
                    </a:cubicBezTo>
                    <a:cubicBezTo>
                      <a:pt x="1118" y="226"/>
                      <a:pt x="1118" y="226"/>
                      <a:pt x="1118" y="226"/>
                    </a:cubicBezTo>
                    <a:cubicBezTo>
                      <a:pt x="1118" y="226"/>
                      <a:pt x="1118" y="226"/>
                      <a:pt x="1118" y="226"/>
                    </a:cubicBezTo>
                    <a:cubicBezTo>
                      <a:pt x="1118" y="224"/>
                      <a:pt x="1118" y="224"/>
                      <a:pt x="1118" y="224"/>
                    </a:cubicBezTo>
                    <a:cubicBezTo>
                      <a:pt x="1118" y="223"/>
                      <a:pt x="1118" y="223"/>
                      <a:pt x="1118" y="223"/>
                    </a:cubicBezTo>
                    <a:cubicBezTo>
                      <a:pt x="1119" y="223"/>
                      <a:pt x="1119" y="223"/>
                      <a:pt x="1119" y="223"/>
                    </a:cubicBezTo>
                    <a:cubicBezTo>
                      <a:pt x="1119" y="223"/>
                      <a:pt x="1119" y="223"/>
                      <a:pt x="1119" y="223"/>
                    </a:cubicBezTo>
                    <a:cubicBezTo>
                      <a:pt x="1119" y="223"/>
                      <a:pt x="1119" y="223"/>
                      <a:pt x="1119" y="223"/>
                    </a:cubicBezTo>
                    <a:cubicBezTo>
                      <a:pt x="1120" y="223"/>
                      <a:pt x="1120" y="223"/>
                      <a:pt x="1120" y="223"/>
                    </a:cubicBezTo>
                    <a:cubicBezTo>
                      <a:pt x="1120" y="223"/>
                      <a:pt x="1120" y="223"/>
                      <a:pt x="1120" y="223"/>
                    </a:cubicBezTo>
                    <a:cubicBezTo>
                      <a:pt x="1120" y="223"/>
                      <a:pt x="1120" y="223"/>
                      <a:pt x="1120" y="223"/>
                    </a:cubicBezTo>
                    <a:cubicBezTo>
                      <a:pt x="1121" y="223"/>
                      <a:pt x="1121" y="223"/>
                      <a:pt x="1121" y="223"/>
                    </a:cubicBezTo>
                    <a:cubicBezTo>
                      <a:pt x="1121" y="222"/>
                      <a:pt x="1121" y="222"/>
                      <a:pt x="1121" y="222"/>
                    </a:cubicBezTo>
                    <a:cubicBezTo>
                      <a:pt x="1122" y="221"/>
                      <a:pt x="1122" y="221"/>
                      <a:pt x="1122" y="221"/>
                    </a:cubicBezTo>
                    <a:cubicBezTo>
                      <a:pt x="1122" y="220"/>
                      <a:pt x="1122" y="220"/>
                      <a:pt x="1122" y="220"/>
                    </a:cubicBezTo>
                    <a:cubicBezTo>
                      <a:pt x="1122" y="202"/>
                      <a:pt x="1122" y="202"/>
                      <a:pt x="1122" y="202"/>
                    </a:cubicBezTo>
                    <a:cubicBezTo>
                      <a:pt x="1122" y="202"/>
                      <a:pt x="1122" y="202"/>
                      <a:pt x="1121" y="202"/>
                    </a:cubicBezTo>
                    <a:moveTo>
                      <a:pt x="1121" y="138"/>
                    </a:moveTo>
                    <a:cubicBezTo>
                      <a:pt x="1119" y="138"/>
                      <a:pt x="1119" y="140"/>
                      <a:pt x="1118" y="142"/>
                    </a:cubicBezTo>
                    <a:cubicBezTo>
                      <a:pt x="1118" y="142"/>
                      <a:pt x="1118" y="142"/>
                      <a:pt x="1118" y="142"/>
                    </a:cubicBezTo>
                    <a:cubicBezTo>
                      <a:pt x="1118" y="143"/>
                      <a:pt x="1118" y="143"/>
                      <a:pt x="1118" y="143"/>
                    </a:cubicBezTo>
                    <a:cubicBezTo>
                      <a:pt x="1118" y="143"/>
                      <a:pt x="1118" y="143"/>
                      <a:pt x="1118" y="143"/>
                    </a:cubicBezTo>
                    <a:cubicBezTo>
                      <a:pt x="1118" y="143"/>
                      <a:pt x="1118" y="143"/>
                      <a:pt x="1118" y="143"/>
                    </a:cubicBezTo>
                    <a:cubicBezTo>
                      <a:pt x="1117" y="144"/>
                      <a:pt x="1117" y="144"/>
                      <a:pt x="1117" y="144"/>
                    </a:cubicBezTo>
                    <a:cubicBezTo>
                      <a:pt x="1117" y="144"/>
                      <a:pt x="1117" y="144"/>
                      <a:pt x="1117" y="144"/>
                    </a:cubicBezTo>
                    <a:cubicBezTo>
                      <a:pt x="1117" y="144"/>
                      <a:pt x="1117" y="144"/>
                      <a:pt x="1117" y="144"/>
                    </a:cubicBezTo>
                    <a:cubicBezTo>
                      <a:pt x="1117" y="145"/>
                      <a:pt x="1117" y="145"/>
                      <a:pt x="1117" y="145"/>
                    </a:cubicBezTo>
                    <a:cubicBezTo>
                      <a:pt x="1117" y="145"/>
                      <a:pt x="1117" y="145"/>
                      <a:pt x="1117" y="145"/>
                    </a:cubicBezTo>
                    <a:cubicBezTo>
                      <a:pt x="1116" y="145"/>
                      <a:pt x="1116" y="145"/>
                      <a:pt x="1116" y="145"/>
                    </a:cubicBezTo>
                    <a:cubicBezTo>
                      <a:pt x="1116" y="146"/>
                      <a:pt x="1116" y="146"/>
                      <a:pt x="1116" y="146"/>
                    </a:cubicBezTo>
                    <a:cubicBezTo>
                      <a:pt x="1116" y="146"/>
                      <a:pt x="1116" y="146"/>
                      <a:pt x="1116" y="146"/>
                    </a:cubicBezTo>
                    <a:cubicBezTo>
                      <a:pt x="1115" y="147"/>
                      <a:pt x="1114" y="147"/>
                      <a:pt x="1113" y="149"/>
                    </a:cubicBezTo>
                    <a:cubicBezTo>
                      <a:pt x="1112" y="151"/>
                      <a:pt x="1112" y="151"/>
                      <a:pt x="1112" y="151"/>
                    </a:cubicBezTo>
                    <a:cubicBezTo>
                      <a:pt x="1112" y="152"/>
                      <a:pt x="1112" y="152"/>
                      <a:pt x="1112" y="152"/>
                    </a:cubicBezTo>
                    <a:cubicBezTo>
                      <a:pt x="1112" y="152"/>
                      <a:pt x="1112" y="152"/>
                      <a:pt x="1112" y="152"/>
                    </a:cubicBezTo>
                    <a:cubicBezTo>
                      <a:pt x="1112" y="153"/>
                      <a:pt x="1112" y="153"/>
                      <a:pt x="1112" y="153"/>
                    </a:cubicBezTo>
                    <a:cubicBezTo>
                      <a:pt x="1113" y="153"/>
                      <a:pt x="1113" y="153"/>
                      <a:pt x="1114" y="153"/>
                    </a:cubicBezTo>
                    <a:cubicBezTo>
                      <a:pt x="1114" y="153"/>
                      <a:pt x="1114" y="153"/>
                      <a:pt x="1114" y="153"/>
                    </a:cubicBezTo>
                    <a:cubicBezTo>
                      <a:pt x="1114" y="153"/>
                      <a:pt x="1114" y="153"/>
                      <a:pt x="1114" y="153"/>
                    </a:cubicBezTo>
                    <a:cubicBezTo>
                      <a:pt x="1114" y="153"/>
                      <a:pt x="1114" y="153"/>
                      <a:pt x="1114" y="153"/>
                    </a:cubicBezTo>
                    <a:cubicBezTo>
                      <a:pt x="1115" y="153"/>
                      <a:pt x="1115" y="153"/>
                      <a:pt x="1115" y="153"/>
                    </a:cubicBezTo>
                    <a:cubicBezTo>
                      <a:pt x="1115" y="153"/>
                      <a:pt x="1115" y="153"/>
                      <a:pt x="1115" y="153"/>
                    </a:cubicBezTo>
                    <a:cubicBezTo>
                      <a:pt x="1115" y="153"/>
                      <a:pt x="1115" y="153"/>
                      <a:pt x="1115" y="153"/>
                    </a:cubicBezTo>
                    <a:cubicBezTo>
                      <a:pt x="1115" y="152"/>
                      <a:pt x="1115" y="152"/>
                      <a:pt x="1115" y="152"/>
                    </a:cubicBezTo>
                    <a:cubicBezTo>
                      <a:pt x="1115" y="151"/>
                      <a:pt x="1115" y="151"/>
                      <a:pt x="1115" y="151"/>
                    </a:cubicBezTo>
                    <a:cubicBezTo>
                      <a:pt x="1115" y="151"/>
                      <a:pt x="1115" y="151"/>
                      <a:pt x="1115" y="151"/>
                    </a:cubicBezTo>
                    <a:cubicBezTo>
                      <a:pt x="1116" y="150"/>
                      <a:pt x="1116" y="150"/>
                      <a:pt x="1116" y="150"/>
                    </a:cubicBezTo>
                    <a:cubicBezTo>
                      <a:pt x="1117" y="150"/>
                      <a:pt x="1117" y="150"/>
                      <a:pt x="1117" y="150"/>
                    </a:cubicBezTo>
                    <a:cubicBezTo>
                      <a:pt x="1118" y="149"/>
                      <a:pt x="1118" y="149"/>
                      <a:pt x="1118" y="149"/>
                    </a:cubicBezTo>
                    <a:cubicBezTo>
                      <a:pt x="1119" y="150"/>
                      <a:pt x="1119" y="150"/>
                      <a:pt x="1119" y="150"/>
                    </a:cubicBezTo>
                    <a:cubicBezTo>
                      <a:pt x="1119" y="150"/>
                      <a:pt x="1119" y="150"/>
                      <a:pt x="1119" y="150"/>
                    </a:cubicBezTo>
                    <a:cubicBezTo>
                      <a:pt x="1118" y="150"/>
                      <a:pt x="1118" y="150"/>
                      <a:pt x="1118" y="150"/>
                    </a:cubicBezTo>
                    <a:cubicBezTo>
                      <a:pt x="1118" y="150"/>
                      <a:pt x="1118" y="150"/>
                      <a:pt x="1118" y="150"/>
                    </a:cubicBezTo>
                    <a:cubicBezTo>
                      <a:pt x="1118" y="151"/>
                      <a:pt x="1118" y="151"/>
                      <a:pt x="1118" y="151"/>
                    </a:cubicBezTo>
                    <a:cubicBezTo>
                      <a:pt x="1118" y="151"/>
                      <a:pt x="1118" y="151"/>
                      <a:pt x="1118" y="151"/>
                    </a:cubicBezTo>
                    <a:cubicBezTo>
                      <a:pt x="1118" y="152"/>
                      <a:pt x="1118" y="153"/>
                      <a:pt x="1117" y="153"/>
                    </a:cubicBezTo>
                    <a:cubicBezTo>
                      <a:pt x="1117" y="154"/>
                      <a:pt x="1117" y="154"/>
                      <a:pt x="1117" y="154"/>
                    </a:cubicBezTo>
                    <a:cubicBezTo>
                      <a:pt x="1117" y="154"/>
                      <a:pt x="1117" y="154"/>
                      <a:pt x="1117" y="154"/>
                    </a:cubicBezTo>
                    <a:cubicBezTo>
                      <a:pt x="1115" y="157"/>
                      <a:pt x="1115" y="157"/>
                      <a:pt x="1112" y="159"/>
                    </a:cubicBezTo>
                    <a:cubicBezTo>
                      <a:pt x="1112" y="160"/>
                      <a:pt x="1112" y="160"/>
                      <a:pt x="1112" y="160"/>
                    </a:cubicBezTo>
                    <a:cubicBezTo>
                      <a:pt x="1112" y="161"/>
                      <a:pt x="1112" y="161"/>
                      <a:pt x="1112" y="161"/>
                    </a:cubicBezTo>
                    <a:cubicBezTo>
                      <a:pt x="1112" y="161"/>
                      <a:pt x="1112" y="161"/>
                      <a:pt x="1112" y="161"/>
                    </a:cubicBezTo>
                    <a:cubicBezTo>
                      <a:pt x="1112" y="161"/>
                      <a:pt x="1112" y="161"/>
                      <a:pt x="1112" y="161"/>
                    </a:cubicBezTo>
                    <a:cubicBezTo>
                      <a:pt x="1112" y="162"/>
                      <a:pt x="1112" y="162"/>
                      <a:pt x="1112" y="162"/>
                    </a:cubicBezTo>
                    <a:cubicBezTo>
                      <a:pt x="1113" y="162"/>
                      <a:pt x="1113" y="162"/>
                      <a:pt x="1113" y="162"/>
                    </a:cubicBezTo>
                    <a:cubicBezTo>
                      <a:pt x="1113" y="162"/>
                      <a:pt x="1113" y="162"/>
                      <a:pt x="1113" y="162"/>
                    </a:cubicBezTo>
                    <a:cubicBezTo>
                      <a:pt x="1113" y="163"/>
                      <a:pt x="1113" y="163"/>
                      <a:pt x="1113" y="163"/>
                    </a:cubicBezTo>
                    <a:cubicBezTo>
                      <a:pt x="1113" y="164"/>
                      <a:pt x="1113" y="164"/>
                      <a:pt x="1113" y="164"/>
                    </a:cubicBezTo>
                    <a:cubicBezTo>
                      <a:pt x="1113" y="165"/>
                      <a:pt x="1113" y="165"/>
                      <a:pt x="1113" y="165"/>
                    </a:cubicBezTo>
                    <a:cubicBezTo>
                      <a:pt x="1113" y="165"/>
                      <a:pt x="1113" y="165"/>
                      <a:pt x="1113" y="165"/>
                    </a:cubicBezTo>
                    <a:cubicBezTo>
                      <a:pt x="1114" y="165"/>
                      <a:pt x="1114" y="165"/>
                      <a:pt x="1114" y="165"/>
                    </a:cubicBezTo>
                    <a:cubicBezTo>
                      <a:pt x="1114" y="165"/>
                      <a:pt x="1114" y="165"/>
                      <a:pt x="1114" y="165"/>
                    </a:cubicBezTo>
                    <a:cubicBezTo>
                      <a:pt x="1114" y="165"/>
                      <a:pt x="1114" y="165"/>
                      <a:pt x="1114" y="165"/>
                    </a:cubicBezTo>
                    <a:cubicBezTo>
                      <a:pt x="1115" y="165"/>
                      <a:pt x="1115" y="165"/>
                      <a:pt x="1115" y="165"/>
                    </a:cubicBezTo>
                    <a:cubicBezTo>
                      <a:pt x="1116" y="164"/>
                      <a:pt x="1118" y="164"/>
                      <a:pt x="1120" y="164"/>
                    </a:cubicBezTo>
                    <a:cubicBezTo>
                      <a:pt x="1121" y="164"/>
                      <a:pt x="1121" y="164"/>
                      <a:pt x="1121" y="164"/>
                    </a:cubicBezTo>
                    <a:cubicBezTo>
                      <a:pt x="1121" y="164"/>
                      <a:pt x="1121" y="164"/>
                      <a:pt x="1121" y="164"/>
                    </a:cubicBezTo>
                    <a:cubicBezTo>
                      <a:pt x="1122" y="164"/>
                      <a:pt x="1122" y="164"/>
                      <a:pt x="1122" y="164"/>
                    </a:cubicBezTo>
                    <a:cubicBezTo>
                      <a:pt x="1122" y="163"/>
                      <a:pt x="1122" y="163"/>
                      <a:pt x="1122" y="163"/>
                    </a:cubicBezTo>
                    <a:cubicBezTo>
                      <a:pt x="1122" y="138"/>
                      <a:pt x="1122" y="138"/>
                      <a:pt x="1122" y="138"/>
                    </a:cubicBezTo>
                    <a:cubicBezTo>
                      <a:pt x="1122" y="138"/>
                      <a:pt x="1122" y="138"/>
                      <a:pt x="1122" y="138"/>
                    </a:cubicBezTo>
                    <a:cubicBezTo>
                      <a:pt x="1121" y="138"/>
                      <a:pt x="1121" y="138"/>
                      <a:pt x="1121" y="138"/>
                    </a:cubicBezTo>
                    <a:moveTo>
                      <a:pt x="560" y="915"/>
                    </a:moveTo>
                    <a:cubicBezTo>
                      <a:pt x="126" y="915"/>
                      <a:pt x="126" y="915"/>
                      <a:pt x="126" y="915"/>
                    </a:cubicBezTo>
                    <a:cubicBezTo>
                      <a:pt x="126" y="916"/>
                      <a:pt x="126" y="916"/>
                      <a:pt x="126" y="917"/>
                    </a:cubicBezTo>
                    <a:cubicBezTo>
                      <a:pt x="128" y="918"/>
                      <a:pt x="133" y="919"/>
                      <a:pt x="142" y="920"/>
                    </a:cubicBezTo>
                    <a:cubicBezTo>
                      <a:pt x="150" y="920"/>
                      <a:pt x="150" y="920"/>
                      <a:pt x="150" y="920"/>
                    </a:cubicBezTo>
                    <a:cubicBezTo>
                      <a:pt x="144" y="926"/>
                      <a:pt x="144" y="926"/>
                      <a:pt x="144" y="926"/>
                    </a:cubicBezTo>
                    <a:cubicBezTo>
                      <a:pt x="143" y="926"/>
                      <a:pt x="143" y="926"/>
                      <a:pt x="143" y="926"/>
                    </a:cubicBezTo>
                    <a:cubicBezTo>
                      <a:pt x="144" y="926"/>
                      <a:pt x="144" y="927"/>
                      <a:pt x="146" y="928"/>
                    </a:cubicBezTo>
                    <a:cubicBezTo>
                      <a:pt x="147" y="928"/>
                      <a:pt x="148" y="929"/>
                      <a:pt x="149" y="930"/>
                    </a:cubicBezTo>
                    <a:cubicBezTo>
                      <a:pt x="151" y="931"/>
                      <a:pt x="153" y="933"/>
                      <a:pt x="153" y="936"/>
                    </a:cubicBezTo>
                    <a:cubicBezTo>
                      <a:pt x="153" y="937"/>
                      <a:pt x="152" y="938"/>
                      <a:pt x="151" y="940"/>
                    </a:cubicBezTo>
                    <a:cubicBezTo>
                      <a:pt x="151" y="940"/>
                      <a:pt x="150" y="941"/>
                      <a:pt x="149" y="941"/>
                    </a:cubicBezTo>
                    <a:cubicBezTo>
                      <a:pt x="148" y="941"/>
                      <a:pt x="147" y="942"/>
                      <a:pt x="145" y="943"/>
                    </a:cubicBezTo>
                    <a:cubicBezTo>
                      <a:pt x="145" y="944"/>
                      <a:pt x="144" y="944"/>
                      <a:pt x="144" y="945"/>
                    </a:cubicBezTo>
                    <a:cubicBezTo>
                      <a:pt x="143" y="945"/>
                      <a:pt x="143" y="945"/>
                      <a:pt x="143" y="945"/>
                    </a:cubicBezTo>
                    <a:cubicBezTo>
                      <a:pt x="142" y="946"/>
                      <a:pt x="142" y="946"/>
                      <a:pt x="142" y="946"/>
                    </a:cubicBezTo>
                    <a:cubicBezTo>
                      <a:pt x="141" y="946"/>
                      <a:pt x="141" y="946"/>
                      <a:pt x="141" y="946"/>
                    </a:cubicBezTo>
                    <a:cubicBezTo>
                      <a:pt x="138" y="948"/>
                      <a:pt x="138" y="948"/>
                      <a:pt x="138" y="948"/>
                    </a:cubicBezTo>
                    <a:cubicBezTo>
                      <a:pt x="137" y="948"/>
                      <a:pt x="137" y="948"/>
                      <a:pt x="137" y="948"/>
                    </a:cubicBezTo>
                    <a:cubicBezTo>
                      <a:pt x="136" y="948"/>
                      <a:pt x="136" y="949"/>
                      <a:pt x="136" y="949"/>
                    </a:cubicBezTo>
                    <a:cubicBezTo>
                      <a:pt x="135" y="949"/>
                      <a:pt x="135" y="949"/>
                      <a:pt x="134" y="949"/>
                    </a:cubicBezTo>
                    <a:cubicBezTo>
                      <a:pt x="134" y="949"/>
                      <a:pt x="134" y="949"/>
                      <a:pt x="134" y="949"/>
                    </a:cubicBezTo>
                    <a:cubicBezTo>
                      <a:pt x="132" y="950"/>
                      <a:pt x="130" y="950"/>
                      <a:pt x="128" y="950"/>
                    </a:cubicBezTo>
                    <a:cubicBezTo>
                      <a:pt x="127" y="950"/>
                      <a:pt x="126" y="950"/>
                      <a:pt x="125" y="950"/>
                    </a:cubicBezTo>
                    <a:cubicBezTo>
                      <a:pt x="123" y="950"/>
                      <a:pt x="121" y="949"/>
                      <a:pt x="119" y="949"/>
                    </a:cubicBezTo>
                    <a:cubicBezTo>
                      <a:pt x="119" y="949"/>
                      <a:pt x="119" y="949"/>
                      <a:pt x="119" y="949"/>
                    </a:cubicBezTo>
                    <a:cubicBezTo>
                      <a:pt x="117" y="949"/>
                      <a:pt x="116" y="949"/>
                      <a:pt x="115" y="949"/>
                    </a:cubicBezTo>
                    <a:cubicBezTo>
                      <a:pt x="114" y="949"/>
                      <a:pt x="114" y="949"/>
                      <a:pt x="114" y="949"/>
                    </a:cubicBezTo>
                    <a:cubicBezTo>
                      <a:pt x="113" y="949"/>
                      <a:pt x="113" y="949"/>
                      <a:pt x="112" y="949"/>
                    </a:cubicBezTo>
                    <a:cubicBezTo>
                      <a:pt x="112" y="949"/>
                      <a:pt x="112" y="949"/>
                      <a:pt x="112" y="949"/>
                    </a:cubicBezTo>
                    <a:cubicBezTo>
                      <a:pt x="112" y="949"/>
                      <a:pt x="112" y="949"/>
                      <a:pt x="112" y="949"/>
                    </a:cubicBezTo>
                    <a:cubicBezTo>
                      <a:pt x="113" y="951"/>
                      <a:pt x="114" y="953"/>
                      <a:pt x="115" y="953"/>
                    </a:cubicBezTo>
                    <a:cubicBezTo>
                      <a:pt x="118" y="955"/>
                      <a:pt x="121" y="959"/>
                      <a:pt x="119" y="972"/>
                    </a:cubicBezTo>
                    <a:cubicBezTo>
                      <a:pt x="119" y="975"/>
                      <a:pt x="120" y="976"/>
                      <a:pt x="121" y="977"/>
                    </a:cubicBezTo>
                    <a:cubicBezTo>
                      <a:pt x="122" y="978"/>
                      <a:pt x="122" y="978"/>
                      <a:pt x="122" y="978"/>
                    </a:cubicBezTo>
                    <a:cubicBezTo>
                      <a:pt x="123" y="979"/>
                      <a:pt x="123" y="979"/>
                      <a:pt x="123" y="979"/>
                    </a:cubicBezTo>
                    <a:cubicBezTo>
                      <a:pt x="123" y="979"/>
                      <a:pt x="123" y="979"/>
                      <a:pt x="123" y="979"/>
                    </a:cubicBezTo>
                    <a:cubicBezTo>
                      <a:pt x="123" y="980"/>
                      <a:pt x="123" y="980"/>
                      <a:pt x="123" y="980"/>
                    </a:cubicBezTo>
                    <a:cubicBezTo>
                      <a:pt x="125" y="983"/>
                      <a:pt x="125" y="983"/>
                      <a:pt x="125" y="983"/>
                    </a:cubicBezTo>
                    <a:cubicBezTo>
                      <a:pt x="126" y="983"/>
                      <a:pt x="128" y="983"/>
                      <a:pt x="129" y="983"/>
                    </a:cubicBezTo>
                    <a:cubicBezTo>
                      <a:pt x="131" y="983"/>
                      <a:pt x="132" y="983"/>
                      <a:pt x="133" y="982"/>
                    </a:cubicBezTo>
                    <a:cubicBezTo>
                      <a:pt x="133" y="982"/>
                      <a:pt x="133" y="982"/>
                      <a:pt x="133" y="982"/>
                    </a:cubicBezTo>
                    <a:cubicBezTo>
                      <a:pt x="136" y="978"/>
                      <a:pt x="139" y="973"/>
                      <a:pt x="145" y="973"/>
                    </a:cubicBezTo>
                    <a:cubicBezTo>
                      <a:pt x="146" y="973"/>
                      <a:pt x="147" y="973"/>
                      <a:pt x="147" y="973"/>
                    </a:cubicBezTo>
                    <a:cubicBezTo>
                      <a:pt x="149" y="974"/>
                      <a:pt x="151" y="974"/>
                      <a:pt x="154" y="974"/>
                    </a:cubicBezTo>
                    <a:cubicBezTo>
                      <a:pt x="157" y="974"/>
                      <a:pt x="161" y="973"/>
                      <a:pt x="165" y="972"/>
                    </a:cubicBezTo>
                    <a:cubicBezTo>
                      <a:pt x="168" y="971"/>
                      <a:pt x="172" y="971"/>
                      <a:pt x="175" y="971"/>
                    </a:cubicBezTo>
                    <a:cubicBezTo>
                      <a:pt x="177" y="971"/>
                      <a:pt x="180" y="971"/>
                      <a:pt x="181" y="973"/>
                    </a:cubicBezTo>
                    <a:cubicBezTo>
                      <a:pt x="182" y="973"/>
                      <a:pt x="182" y="973"/>
                      <a:pt x="182" y="973"/>
                    </a:cubicBezTo>
                    <a:cubicBezTo>
                      <a:pt x="189" y="979"/>
                      <a:pt x="192" y="983"/>
                      <a:pt x="191" y="986"/>
                    </a:cubicBezTo>
                    <a:cubicBezTo>
                      <a:pt x="191" y="987"/>
                      <a:pt x="191" y="987"/>
                      <a:pt x="191" y="987"/>
                    </a:cubicBezTo>
                    <a:cubicBezTo>
                      <a:pt x="191" y="988"/>
                      <a:pt x="191" y="989"/>
                      <a:pt x="192" y="989"/>
                    </a:cubicBezTo>
                    <a:cubicBezTo>
                      <a:pt x="194" y="990"/>
                      <a:pt x="197" y="992"/>
                      <a:pt x="199" y="994"/>
                    </a:cubicBezTo>
                    <a:cubicBezTo>
                      <a:pt x="200" y="996"/>
                      <a:pt x="200" y="996"/>
                      <a:pt x="200" y="997"/>
                    </a:cubicBezTo>
                    <a:cubicBezTo>
                      <a:pt x="201" y="1000"/>
                      <a:pt x="201" y="1000"/>
                      <a:pt x="201" y="1000"/>
                    </a:cubicBezTo>
                    <a:cubicBezTo>
                      <a:pt x="198" y="1001"/>
                      <a:pt x="198" y="1001"/>
                      <a:pt x="198" y="1001"/>
                    </a:cubicBezTo>
                    <a:cubicBezTo>
                      <a:pt x="195" y="1001"/>
                      <a:pt x="194" y="1002"/>
                      <a:pt x="192" y="1002"/>
                    </a:cubicBezTo>
                    <a:cubicBezTo>
                      <a:pt x="194" y="1005"/>
                      <a:pt x="195" y="1009"/>
                      <a:pt x="194" y="1012"/>
                    </a:cubicBezTo>
                    <a:cubicBezTo>
                      <a:pt x="194" y="1013"/>
                      <a:pt x="194" y="1013"/>
                      <a:pt x="194" y="1014"/>
                    </a:cubicBezTo>
                    <a:cubicBezTo>
                      <a:pt x="195" y="1014"/>
                      <a:pt x="196" y="1014"/>
                      <a:pt x="197" y="1014"/>
                    </a:cubicBezTo>
                    <a:cubicBezTo>
                      <a:pt x="199" y="1014"/>
                      <a:pt x="201" y="1014"/>
                      <a:pt x="203" y="1016"/>
                    </a:cubicBezTo>
                    <a:cubicBezTo>
                      <a:pt x="204" y="1016"/>
                      <a:pt x="205" y="1016"/>
                      <a:pt x="206" y="1016"/>
                    </a:cubicBezTo>
                    <a:cubicBezTo>
                      <a:pt x="207" y="1016"/>
                      <a:pt x="207" y="1016"/>
                      <a:pt x="208" y="1016"/>
                    </a:cubicBezTo>
                    <a:cubicBezTo>
                      <a:pt x="209" y="1016"/>
                      <a:pt x="210" y="1015"/>
                      <a:pt x="211" y="1015"/>
                    </a:cubicBezTo>
                    <a:cubicBezTo>
                      <a:pt x="213" y="1015"/>
                      <a:pt x="216" y="1016"/>
                      <a:pt x="219" y="1018"/>
                    </a:cubicBezTo>
                    <a:cubicBezTo>
                      <a:pt x="222" y="1021"/>
                      <a:pt x="225" y="1022"/>
                      <a:pt x="225" y="1022"/>
                    </a:cubicBezTo>
                    <a:cubicBezTo>
                      <a:pt x="229" y="1024"/>
                      <a:pt x="229" y="1024"/>
                      <a:pt x="229" y="1024"/>
                    </a:cubicBezTo>
                    <a:cubicBezTo>
                      <a:pt x="226" y="1028"/>
                      <a:pt x="226" y="1028"/>
                      <a:pt x="226" y="1028"/>
                    </a:cubicBezTo>
                    <a:cubicBezTo>
                      <a:pt x="226" y="1028"/>
                      <a:pt x="225" y="1029"/>
                      <a:pt x="226" y="1030"/>
                    </a:cubicBezTo>
                    <a:cubicBezTo>
                      <a:pt x="228" y="1035"/>
                      <a:pt x="230" y="1040"/>
                      <a:pt x="229" y="1043"/>
                    </a:cubicBezTo>
                    <a:cubicBezTo>
                      <a:pt x="229" y="1044"/>
                      <a:pt x="230" y="1045"/>
                      <a:pt x="231" y="1046"/>
                    </a:cubicBezTo>
                    <a:cubicBezTo>
                      <a:pt x="232" y="1046"/>
                      <a:pt x="233" y="1047"/>
                      <a:pt x="234" y="1047"/>
                    </a:cubicBezTo>
                    <a:cubicBezTo>
                      <a:pt x="235" y="1047"/>
                      <a:pt x="235" y="1047"/>
                      <a:pt x="236" y="1046"/>
                    </a:cubicBezTo>
                    <a:cubicBezTo>
                      <a:pt x="238" y="1045"/>
                      <a:pt x="240" y="1045"/>
                      <a:pt x="243" y="1045"/>
                    </a:cubicBezTo>
                    <a:cubicBezTo>
                      <a:pt x="246" y="1045"/>
                      <a:pt x="249" y="1046"/>
                      <a:pt x="252" y="1048"/>
                    </a:cubicBezTo>
                    <a:cubicBezTo>
                      <a:pt x="254" y="1049"/>
                      <a:pt x="257" y="1050"/>
                      <a:pt x="260" y="1050"/>
                    </a:cubicBezTo>
                    <a:cubicBezTo>
                      <a:pt x="263" y="1050"/>
                      <a:pt x="265" y="1049"/>
                      <a:pt x="267" y="1049"/>
                    </a:cubicBezTo>
                    <a:cubicBezTo>
                      <a:pt x="273" y="1046"/>
                      <a:pt x="281" y="1044"/>
                      <a:pt x="281" y="1044"/>
                    </a:cubicBezTo>
                    <a:cubicBezTo>
                      <a:pt x="282" y="1044"/>
                      <a:pt x="282" y="1044"/>
                      <a:pt x="282" y="1044"/>
                    </a:cubicBezTo>
                    <a:cubicBezTo>
                      <a:pt x="283" y="1044"/>
                      <a:pt x="286" y="1045"/>
                      <a:pt x="291" y="1050"/>
                    </a:cubicBezTo>
                    <a:cubicBezTo>
                      <a:pt x="293" y="1053"/>
                      <a:pt x="297" y="1059"/>
                      <a:pt x="299" y="1062"/>
                    </a:cubicBezTo>
                    <a:cubicBezTo>
                      <a:pt x="302" y="1059"/>
                      <a:pt x="304" y="1058"/>
                      <a:pt x="306" y="1058"/>
                    </a:cubicBezTo>
                    <a:cubicBezTo>
                      <a:pt x="306" y="1058"/>
                      <a:pt x="306" y="1058"/>
                      <a:pt x="307" y="1058"/>
                    </a:cubicBezTo>
                    <a:cubicBezTo>
                      <a:pt x="308" y="1058"/>
                      <a:pt x="310" y="1058"/>
                      <a:pt x="311" y="1059"/>
                    </a:cubicBezTo>
                    <a:cubicBezTo>
                      <a:pt x="312" y="1059"/>
                      <a:pt x="313" y="1059"/>
                      <a:pt x="314" y="1059"/>
                    </a:cubicBezTo>
                    <a:cubicBezTo>
                      <a:pt x="319" y="1060"/>
                      <a:pt x="323" y="1064"/>
                      <a:pt x="324" y="1066"/>
                    </a:cubicBezTo>
                    <a:cubicBezTo>
                      <a:pt x="325" y="1067"/>
                      <a:pt x="325" y="1067"/>
                      <a:pt x="325" y="1067"/>
                    </a:cubicBezTo>
                    <a:cubicBezTo>
                      <a:pt x="326" y="1067"/>
                      <a:pt x="326" y="1067"/>
                      <a:pt x="326" y="1067"/>
                    </a:cubicBezTo>
                    <a:cubicBezTo>
                      <a:pt x="327" y="1066"/>
                      <a:pt x="329" y="1065"/>
                      <a:pt x="332" y="1065"/>
                    </a:cubicBezTo>
                    <a:cubicBezTo>
                      <a:pt x="334" y="1065"/>
                      <a:pt x="338" y="1066"/>
                      <a:pt x="341" y="1070"/>
                    </a:cubicBezTo>
                    <a:cubicBezTo>
                      <a:pt x="342" y="1070"/>
                      <a:pt x="343" y="1071"/>
                      <a:pt x="343" y="1072"/>
                    </a:cubicBezTo>
                    <a:cubicBezTo>
                      <a:pt x="346" y="1075"/>
                      <a:pt x="348" y="1077"/>
                      <a:pt x="352" y="1077"/>
                    </a:cubicBezTo>
                    <a:cubicBezTo>
                      <a:pt x="353" y="1077"/>
                      <a:pt x="355" y="1077"/>
                      <a:pt x="357" y="1075"/>
                    </a:cubicBezTo>
                    <a:cubicBezTo>
                      <a:pt x="361" y="1074"/>
                      <a:pt x="361" y="1074"/>
                      <a:pt x="361" y="1074"/>
                    </a:cubicBezTo>
                    <a:cubicBezTo>
                      <a:pt x="362" y="1078"/>
                      <a:pt x="362" y="1078"/>
                      <a:pt x="362" y="1078"/>
                    </a:cubicBezTo>
                    <a:cubicBezTo>
                      <a:pt x="364" y="1085"/>
                      <a:pt x="363" y="1089"/>
                      <a:pt x="362" y="1092"/>
                    </a:cubicBezTo>
                    <a:cubicBezTo>
                      <a:pt x="362" y="1092"/>
                      <a:pt x="362" y="1092"/>
                      <a:pt x="362" y="1092"/>
                    </a:cubicBezTo>
                    <a:cubicBezTo>
                      <a:pt x="361" y="1095"/>
                      <a:pt x="356" y="1099"/>
                      <a:pt x="352" y="1102"/>
                    </a:cubicBezTo>
                    <a:cubicBezTo>
                      <a:pt x="354" y="1102"/>
                      <a:pt x="357" y="1103"/>
                      <a:pt x="357" y="1103"/>
                    </a:cubicBezTo>
                    <a:cubicBezTo>
                      <a:pt x="378" y="1107"/>
                      <a:pt x="378" y="1107"/>
                      <a:pt x="378" y="1107"/>
                    </a:cubicBezTo>
                    <a:cubicBezTo>
                      <a:pt x="357" y="1110"/>
                      <a:pt x="357" y="1110"/>
                      <a:pt x="357" y="1110"/>
                    </a:cubicBezTo>
                    <a:cubicBezTo>
                      <a:pt x="354" y="1110"/>
                      <a:pt x="351" y="1112"/>
                      <a:pt x="349" y="1113"/>
                    </a:cubicBezTo>
                    <a:cubicBezTo>
                      <a:pt x="353" y="1114"/>
                      <a:pt x="354" y="1117"/>
                      <a:pt x="355" y="1119"/>
                    </a:cubicBezTo>
                    <a:cubicBezTo>
                      <a:pt x="356" y="1121"/>
                      <a:pt x="358" y="1125"/>
                      <a:pt x="357" y="1128"/>
                    </a:cubicBezTo>
                    <a:cubicBezTo>
                      <a:pt x="357" y="1129"/>
                      <a:pt x="357" y="1130"/>
                      <a:pt x="356" y="1131"/>
                    </a:cubicBezTo>
                    <a:cubicBezTo>
                      <a:pt x="355" y="1132"/>
                      <a:pt x="353" y="1138"/>
                      <a:pt x="352" y="1141"/>
                    </a:cubicBezTo>
                    <a:cubicBezTo>
                      <a:pt x="352" y="1142"/>
                      <a:pt x="351" y="1144"/>
                      <a:pt x="350" y="1145"/>
                    </a:cubicBezTo>
                    <a:cubicBezTo>
                      <a:pt x="349" y="1146"/>
                      <a:pt x="346" y="1147"/>
                      <a:pt x="344" y="1147"/>
                    </a:cubicBezTo>
                    <a:cubicBezTo>
                      <a:pt x="343" y="1147"/>
                      <a:pt x="342" y="1147"/>
                      <a:pt x="341" y="1146"/>
                    </a:cubicBezTo>
                    <a:cubicBezTo>
                      <a:pt x="338" y="1146"/>
                      <a:pt x="333" y="1145"/>
                      <a:pt x="330" y="1145"/>
                    </a:cubicBezTo>
                    <a:cubicBezTo>
                      <a:pt x="329" y="1145"/>
                      <a:pt x="328" y="1145"/>
                      <a:pt x="328" y="1146"/>
                    </a:cubicBezTo>
                    <a:cubicBezTo>
                      <a:pt x="326" y="1148"/>
                      <a:pt x="321" y="1151"/>
                      <a:pt x="316" y="1152"/>
                    </a:cubicBezTo>
                    <a:cubicBezTo>
                      <a:pt x="313" y="1152"/>
                      <a:pt x="309" y="1154"/>
                      <a:pt x="309" y="1159"/>
                    </a:cubicBezTo>
                    <a:cubicBezTo>
                      <a:pt x="309" y="1160"/>
                      <a:pt x="309" y="1161"/>
                      <a:pt x="309" y="1162"/>
                    </a:cubicBezTo>
                    <a:cubicBezTo>
                      <a:pt x="309" y="1165"/>
                      <a:pt x="309" y="1165"/>
                      <a:pt x="309" y="1165"/>
                    </a:cubicBezTo>
                    <a:cubicBezTo>
                      <a:pt x="309" y="1166"/>
                      <a:pt x="309" y="1167"/>
                      <a:pt x="308" y="1168"/>
                    </a:cubicBezTo>
                    <a:cubicBezTo>
                      <a:pt x="310" y="1167"/>
                      <a:pt x="312" y="1167"/>
                      <a:pt x="314" y="1166"/>
                    </a:cubicBezTo>
                    <a:cubicBezTo>
                      <a:pt x="313" y="1167"/>
                      <a:pt x="312" y="1167"/>
                      <a:pt x="312" y="1168"/>
                    </a:cubicBezTo>
                    <a:cubicBezTo>
                      <a:pt x="315" y="1168"/>
                      <a:pt x="320" y="1168"/>
                      <a:pt x="323" y="1167"/>
                    </a:cubicBezTo>
                    <a:cubicBezTo>
                      <a:pt x="324" y="1166"/>
                      <a:pt x="324" y="1164"/>
                      <a:pt x="326" y="1164"/>
                    </a:cubicBezTo>
                    <a:cubicBezTo>
                      <a:pt x="326" y="1164"/>
                      <a:pt x="326" y="1164"/>
                      <a:pt x="326" y="1164"/>
                    </a:cubicBezTo>
                    <a:cubicBezTo>
                      <a:pt x="329" y="1165"/>
                      <a:pt x="332" y="1165"/>
                      <a:pt x="334" y="1165"/>
                    </a:cubicBezTo>
                    <a:cubicBezTo>
                      <a:pt x="334" y="1167"/>
                      <a:pt x="333" y="1170"/>
                      <a:pt x="335" y="1170"/>
                    </a:cubicBezTo>
                    <a:cubicBezTo>
                      <a:pt x="336" y="1170"/>
                      <a:pt x="336" y="1169"/>
                      <a:pt x="337" y="1169"/>
                    </a:cubicBezTo>
                    <a:cubicBezTo>
                      <a:pt x="332" y="1172"/>
                      <a:pt x="322" y="1178"/>
                      <a:pt x="316" y="1178"/>
                    </a:cubicBezTo>
                    <a:cubicBezTo>
                      <a:pt x="315" y="1178"/>
                      <a:pt x="315" y="1178"/>
                      <a:pt x="315" y="1178"/>
                    </a:cubicBezTo>
                    <a:cubicBezTo>
                      <a:pt x="314" y="1178"/>
                      <a:pt x="314" y="1178"/>
                      <a:pt x="314" y="1178"/>
                    </a:cubicBezTo>
                    <a:cubicBezTo>
                      <a:pt x="313" y="1178"/>
                      <a:pt x="313" y="1178"/>
                      <a:pt x="313" y="1178"/>
                    </a:cubicBezTo>
                    <a:cubicBezTo>
                      <a:pt x="312" y="1178"/>
                      <a:pt x="311" y="1178"/>
                      <a:pt x="310" y="1179"/>
                    </a:cubicBezTo>
                    <a:cubicBezTo>
                      <a:pt x="311" y="1180"/>
                      <a:pt x="315" y="1184"/>
                      <a:pt x="315" y="1184"/>
                    </a:cubicBezTo>
                    <a:cubicBezTo>
                      <a:pt x="314" y="1186"/>
                      <a:pt x="300" y="1186"/>
                      <a:pt x="298" y="1187"/>
                    </a:cubicBezTo>
                    <a:cubicBezTo>
                      <a:pt x="298" y="1187"/>
                      <a:pt x="298" y="1187"/>
                      <a:pt x="298" y="1187"/>
                    </a:cubicBezTo>
                    <a:cubicBezTo>
                      <a:pt x="297" y="1187"/>
                      <a:pt x="295" y="1186"/>
                      <a:pt x="294" y="1186"/>
                    </a:cubicBezTo>
                    <a:cubicBezTo>
                      <a:pt x="293" y="1186"/>
                      <a:pt x="292" y="1185"/>
                      <a:pt x="292" y="1185"/>
                    </a:cubicBezTo>
                    <a:cubicBezTo>
                      <a:pt x="292" y="1185"/>
                      <a:pt x="292" y="1185"/>
                      <a:pt x="291" y="1185"/>
                    </a:cubicBezTo>
                    <a:cubicBezTo>
                      <a:pt x="291" y="1186"/>
                      <a:pt x="292" y="1188"/>
                      <a:pt x="293" y="1190"/>
                    </a:cubicBezTo>
                    <a:cubicBezTo>
                      <a:pt x="294" y="1192"/>
                      <a:pt x="295" y="1193"/>
                      <a:pt x="297" y="1194"/>
                    </a:cubicBezTo>
                    <a:cubicBezTo>
                      <a:pt x="301" y="1197"/>
                      <a:pt x="315" y="1202"/>
                      <a:pt x="314" y="1208"/>
                    </a:cubicBezTo>
                    <a:cubicBezTo>
                      <a:pt x="312" y="1207"/>
                      <a:pt x="310" y="1207"/>
                      <a:pt x="308" y="1206"/>
                    </a:cubicBezTo>
                    <a:cubicBezTo>
                      <a:pt x="307" y="1206"/>
                      <a:pt x="306" y="1205"/>
                      <a:pt x="306" y="1204"/>
                    </a:cubicBezTo>
                    <a:cubicBezTo>
                      <a:pt x="306" y="1204"/>
                      <a:pt x="306" y="1204"/>
                      <a:pt x="306" y="1204"/>
                    </a:cubicBezTo>
                    <a:cubicBezTo>
                      <a:pt x="302" y="1204"/>
                      <a:pt x="300" y="1212"/>
                      <a:pt x="300" y="1215"/>
                    </a:cubicBezTo>
                    <a:cubicBezTo>
                      <a:pt x="300" y="1213"/>
                      <a:pt x="300" y="1208"/>
                      <a:pt x="299" y="1208"/>
                    </a:cubicBezTo>
                    <a:cubicBezTo>
                      <a:pt x="300" y="1208"/>
                      <a:pt x="300" y="1207"/>
                      <a:pt x="301" y="1207"/>
                    </a:cubicBezTo>
                    <a:cubicBezTo>
                      <a:pt x="300" y="1207"/>
                      <a:pt x="300" y="1207"/>
                      <a:pt x="300" y="1207"/>
                    </a:cubicBezTo>
                    <a:cubicBezTo>
                      <a:pt x="299" y="1207"/>
                      <a:pt x="298" y="1208"/>
                      <a:pt x="297" y="1209"/>
                    </a:cubicBezTo>
                    <a:cubicBezTo>
                      <a:pt x="296" y="1209"/>
                      <a:pt x="290" y="1222"/>
                      <a:pt x="288" y="1222"/>
                    </a:cubicBezTo>
                    <a:cubicBezTo>
                      <a:pt x="288" y="1222"/>
                      <a:pt x="287" y="1221"/>
                      <a:pt x="287" y="1221"/>
                    </a:cubicBezTo>
                    <a:cubicBezTo>
                      <a:pt x="286" y="1223"/>
                      <a:pt x="296" y="1233"/>
                      <a:pt x="287" y="1233"/>
                    </a:cubicBezTo>
                    <a:cubicBezTo>
                      <a:pt x="287" y="1233"/>
                      <a:pt x="287" y="1233"/>
                      <a:pt x="287" y="1233"/>
                    </a:cubicBezTo>
                    <a:cubicBezTo>
                      <a:pt x="281" y="1233"/>
                      <a:pt x="277" y="1232"/>
                      <a:pt x="271" y="1230"/>
                    </a:cubicBezTo>
                    <a:cubicBezTo>
                      <a:pt x="269" y="1230"/>
                      <a:pt x="267" y="1230"/>
                      <a:pt x="266" y="1230"/>
                    </a:cubicBezTo>
                    <a:cubicBezTo>
                      <a:pt x="264" y="1230"/>
                      <a:pt x="263" y="1230"/>
                      <a:pt x="261" y="1232"/>
                    </a:cubicBezTo>
                    <a:cubicBezTo>
                      <a:pt x="262" y="1231"/>
                      <a:pt x="262" y="1231"/>
                      <a:pt x="263" y="1231"/>
                    </a:cubicBezTo>
                    <a:cubicBezTo>
                      <a:pt x="264" y="1231"/>
                      <a:pt x="265" y="1232"/>
                      <a:pt x="265" y="1232"/>
                    </a:cubicBezTo>
                    <a:cubicBezTo>
                      <a:pt x="266" y="1233"/>
                      <a:pt x="267" y="1233"/>
                      <a:pt x="268" y="1233"/>
                    </a:cubicBezTo>
                    <a:cubicBezTo>
                      <a:pt x="268" y="1233"/>
                      <a:pt x="268" y="1233"/>
                      <a:pt x="269" y="1233"/>
                    </a:cubicBezTo>
                    <a:cubicBezTo>
                      <a:pt x="265" y="1237"/>
                      <a:pt x="262" y="1237"/>
                      <a:pt x="258" y="1237"/>
                    </a:cubicBezTo>
                    <a:cubicBezTo>
                      <a:pt x="262" y="1240"/>
                      <a:pt x="266" y="1241"/>
                      <a:pt x="270" y="1243"/>
                    </a:cubicBezTo>
                    <a:cubicBezTo>
                      <a:pt x="275" y="1244"/>
                      <a:pt x="279" y="1252"/>
                      <a:pt x="283" y="1255"/>
                    </a:cubicBezTo>
                    <a:cubicBezTo>
                      <a:pt x="283" y="1255"/>
                      <a:pt x="284" y="1255"/>
                      <a:pt x="285" y="1255"/>
                    </a:cubicBezTo>
                    <a:cubicBezTo>
                      <a:pt x="287" y="1255"/>
                      <a:pt x="290" y="1255"/>
                      <a:pt x="291" y="1255"/>
                    </a:cubicBezTo>
                    <a:cubicBezTo>
                      <a:pt x="291" y="1255"/>
                      <a:pt x="292" y="1255"/>
                      <a:pt x="292" y="1255"/>
                    </a:cubicBezTo>
                    <a:cubicBezTo>
                      <a:pt x="295" y="1255"/>
                      <a:pt x="295" y="1256"/>
                      <a:pt x="298" y="1258"/>
                    </a:cubicBezTo>
                    <a:cubicBezTo>
                      <a:pt x="299" y="1260"/>
                      <a:pt x="301" y="1264"/>
                      <a:pt x="303" y="1265"/>
                    </a:cubicBezTo>
                    <a:cubicBezTo>
                      <a:pt x="306" y="1267"/>
                      <a:pt x="311" y="1267"/>
                      <a:pt x="314" y="1268"/>
                    </a:cubicBezTo>
                    <a:cubicBezTo>
                      <a:pt x="320" y="1269"/>
                      <a:pt x="325" y="1275"/>
                      <a:pt x="329" y="1278"/>
                    </a:cubicBezTo>
                    <a:cubicBezTo>
                      <a:pt x="337" y="1284"/>
                      <a:pt x="345" y="1291"/>
                      <a:pt x="352" y="1298"/>
                    </a:cubicBezTo>
                    <a:cubicBezTo>
                      <a:pt x="354" y="1293"/>
                      <a:pt x="356" y="1292"/>
                      <a:pt x="357" y="1291"/>
                    </a:cubicBezTo>
                    <a:cubicBezTo>
                      <a:pt x="358" y="1290"/>
                      <a:pt x="358" y="1290"/>
                      <a:pt x="359" y="1290"/>
                    </a:cubicBezTo>
                    <a:cubicBezTo>
                      <a:pt x="360" y="1290"/>
                      <a:pt x="360" y="1290"/>
                      <a:pt x="361" y="1290"/>
                    </a:cubicBezTo>
                    <a:cubicBezTo>
                      <a:pt x="361" y="1291"/>
                      <a:pt x="361" y="1291"/>
                      <a:pt x="361" y="1291"/>
                    </a:cubicBezTo>
                    <a:cubicBezTo>
                      <a:pt x="365" y="1292"/>
                      <a:pt x="368" y="1292"/>
                      <a:pt x="369" y="1292"/>
                    </a:cubicBezTo>
                    <a:cubicBezTo>
                      <a:pt x="370" y="1292"/>
                      <a:pt x="370" y="1292"/>
                      <a:pt x="370" y="1292"/>
                    </a:cubicBezTo>
                    <a:cubicBezTo>
                      <a:pt x="371" y="1292"/>
                      <a:pt x="372" y="1292"/>
                      <a:pt x="373" y="1292"/>
                    </a:cubicBezTo>
                    <a:cubicBezTo>
                      <a:pt x="377" y="1292"/>
                      <a:pt x="381" y="1294"/>
                      <a:pt x="384" y="1296"/>
                    </a:cubicBezTo>
                    <a:cubicBezTo>
                      <a:pt x="384" y="1296"/>
                      <a:pt x="385" y="1296"/>
                      <a:pt x="387" y="1297"/>
                    </a:cubicBezTo>
                    <a:cubicBezTo>
                      <a:pt x="394" y="1300"/>
                      <a:pt x="407" y="1304"/>
                      <a:pt x="414" y="1304"/>
                    </a:cubicBezTo>
                    <a:cubicBezTo>
                      <a:pt x="415" y="1304"/>
                      <a:pt x="417" y="1303"/>
                      <a:pt x="418" y="1303"/>
                    </a:cubicBezTo>
                    <a:cubicBezTo>
                      <a:pt x="420" y="1302"/>
                      <a:pt x="422" y="1302"/>
                      <a:pt x="425" y="1302"/>
                    </a:cubicBezTo>
                    <a:cubicBezTo>
                      <a:pt x="432" y="1302"/>
                      <a:pt x="439" y="1306"/>
                      <a:pt x="442" y="1308"/>
                    </a:cubicBezTo>
                    <a:cubicBezTo>
                      <a:pt x="444" y="1311"/>
                      <a:pt x="457" y="1317"/>
                      <a:pt x="459" y="1317"/>
                    </a:cubicBezTo>
                    <a:cubicBezTo>
                      <a:pt x="462" y="1317"/>
                      <a:pt x="463" y="1318"/>
                      <a:pt x="464" y="1319"/>
                    </a:cubicBezTo>
                    <a:cubicBezTo>
                      <a:pt x="465" y="1321"/>
                      <a:pt x="465" y="1323"/>
                      <a:pt x="465" y="1324"/>
                    </a:cubicBezTo>
                    <a:cubicBezTo>
                      <a:pt x="466" y="1324"/>
                      <a:pt x="466" y="1324"/>
                      <a:pt x="467" y="1325"/>
                    </a:cubicBezTo>
                    <a:cubicBezTo>
                      <a:pt x="468" y="1325"/>
                      <a:pt x="468" y="1325"/>
                      <a:pt x="469" y="1325"/>
                    </a:cubicBezTo>
                    <a:cubicBezTo>
                      <a:pt x="470" y="1325"/>
                      <a:pt x="472" y="1324"/>
                      <a:pt x="474" y="1323"/>
                    </a:cubicBezTo>
                    <a:cubicBezTo>
                      <a:pt x="478" y="1320"/>
                      <a:pt x="481" y="1319"/>
                      <a:pt x="484" y="1319"/>
                    </a:cubicBezTo>
                    <a:cubicBezTo>
                      <a:pt x="485" y="1319"/>
                      <a:pt x="486" y="1319"/>
                      <a:pt x="487" y="1319"/>
                    </a:cubicBezTo>
                    <a:cubicBezTo>
                      <a:pt x="489" y="1320"/>
                      <a:pt x="490" y="1320"/>
                      <a:pt x="491" y="1321"/>
                    </a:cubicBezTo>
                    <a:cubicBezTo>
                      <a:pt x="492" y="1320"/>
                      <a:pt x="492" y="1320"/>
                      <a:pt x="493" y="1320"/>
                    </a:cubicBezTo>
                    <a:cubicBezTo>
                      <a:pt x="494" y="1319"/>
                      <a:pt x="494" y="1319"/>
                      <a:pt x="495" y="1319"/>
                    </a:cubicBezTo>
                    <a:cubicBezTo>
                      <a:pt x="497" y="1319"/>
                      <a:pt x="499" y="1320"/>
                      <a:pt x="501" y="1321"/>
                    </a:cubicBezTo>
                    <a:cubicBezTo>
                      <a:pt x="504" y="1324"/>
                      <a:pt x="516" y="1328"/>
                      <a:pt x="518" y="1328"/>
                    </a:cubicBezTo>
                    <a:cubicBezTo>
                      <a:pt x="525" y="1328"/>
                      <a:pt x="525" y="1328"/>
                      <a:pt x="525" y="1328"/>
                    </a:cubicBezTo>
                    <a:cubicBezTo>
                      <a:pt x="521" y="1334"/>
                      <a:pt x="521" y="1334"/>
                      <a:pt x="521" y="1334"/>
                    </a:cubicBezTo>
                    <a:cubicBezTo>
                      <a:pt x="520" y="1336"/>
                      <a:pt x="519" y="1339"/>
                      <a:pt x="519" y="1339"/>
                    </a:cubicBezTo>
                    <a:cubicBezTo>
                      <a:pt x="523" y="1341"/>
                      <a:pt x="530" y="1345"/>
                      <a:pt x="532" y="1345"/>
                    </a:cubicBezTo>
                    <a:cubicBezTo>
                      <a:pt x="533" y="1344"/>
                      <a:pt x="533" y="1344"/>
                      <a:pt x="533" y="1344"/>
                    </a:cubicBezTo>
                    <a:cubicBezTo>
                      <a:pt x="534" y="1345"/>
                      <a:pt x="534" y="1345"/>
                      <a:pt x="534" y="1345"/>
                    </a:cubicBezTo>
                    <a:cubicBezTo>
                      <a:pt x="535" y="1346"/>
                      <a:pt x="536" y="1347"/>
                      <a:pt x="537" y="1348"/>
                    </a:cubicBezTo>
                    <a:cubicBezTo>
                      <a:pt x="537" y="1348"/>
                      <a:pt x="537" y="1348"/>
                      <a:pt x="537" y="1348"/>
                    </a:cubicBezTo>
                    <a:cubicBezTo>
                      <a:pt x="539" y="1348"/>
                      <a:pt x="539" y="1348"/>
                      <a:pt x="539" y="1348"/>
                    </a:cubicBezTo>
                    <a:cubicBezTo>
                      <a:pt x="541" y="1348"/>
                      <a:pt x="542" y="1348"/>
                      <a:pt x="543" y="1348"/>
                    </a:cubicBezTo>
                    <a:cubicBezTo>
                      <a:pt x="543" y="1348"/>
                      <a:pt x="544" y="1348"/>
                      <a:pt x="544" y="1348"/>
                    </a:cubicBezTo>
                    <a:cubicBezTo>
                      <a:pt x="549" y="1349"/>
                      <a:pt x="553" y="1353"/>
                      <a:pt x="555" y="1357"/>
                    </a:cubicBezTo>
                    <a:cubicBezTo>
                      <a:pt x="556" y="1359"/>
                      <a:pt x="558" y="1361"/>
                      <a:pt x="558" y="1361"/>
                    </a:cubicBezTo>
                    <a:cubicBezTo>
                      <a:pt x="559" y="1361"/>
                      <a:pt x="559" y="1361"/>
                      <a:pt x="560" y="1362"/>
                    </a:cubicBezTo>
                    <a:cubicBezTo>
                      <a:pt x="560" y="1272"/>
                      <a:pt x="560" y="1272"/>
                      <a:pt x="560" y="1272"/>
                    </a:cubicBezTo>
                    <a:cubicBezTo>
                      <a:pt x="559" y="1271"/>
                      <a:pt x="557" y="1269"/>
                      <a:pt x="555" y="1268"/>
                    </a:cubicBezTo>
                    <a:cubicBezTo>
                      <a:pt x="552" y="1266"/>
                      <a:pt x="549" y="1266"/>
                      <a:pt x="547" y="1265"/>
                    </a:cubicBezTo>
                    <a:cubicBezTo>
                      <a:pt x="542" y="1262"/>
                      <a:pt x="549" y="1255"/>
                      <a:pt x="552" y="1252"/>
                    </a:cubicBezTo>
                    <a:cubicBezTo>
                      <a:pt x="556" y="1248"/>
                      <a:pt x="558" y="1246"/>
                      <a:pt x="560" y="1243"/>
                    </a:cubicBezTo>
                    <a:cubicBezTo>
                      <a:pt x="560" y="1149"/>
                      <a:pt x="560" y="1149"/>
                      <a:pt x="560" y="1149"/>
                    </a:cubicBezTo>
                    <a:cubicBezTo>
                      <a:pt x="560" y="1149"/>
                      <a:pt x="560" y="1149"/>
                      <a:pt x="559" y="1149"/>
                    </a:cubicBezTo>
                    <a:cubicBezTo>
                      <a:pt x="555" y="1146"/>
                      <a:pt x="555" y="1143"/>
                      <a:pt x="555" y="1138"/>
                    </a:cubicBezTo>
                    <a:cubicBezTo>
                      <a:pt x="555" y="1137"/>
                      <a:pt x="555" y="1136"/>
                      <a:pt x="555" y="1135"/>
                    </a:cubicBezTo>
                    <a:cubicBezTo>
                      <a:pt x="555" y="1133"/>
                      <a:pt x="555" y="1132"/>
                      <a:pt x="555" y="1131"/>
                    </a:cubicBezTo>
                    <a:cubicBezTo>
                      <a:pt x="554" y="1130"/>
                      <a:pt x="554" y="1130"/>
                      <a:pt x="554" y="1130"/>
                    </a:cubicBezTo>
                    <a:cubicBezTo>
                      <a:pt x="554" y="1130"/>
                      <a:pt x="553" y="1130"/>
                      <a:pt x="552" y="1130"/>
                    </a:cubicBezTo>
                    <a:cubicBezTo>
                      <a:pt x="551" y="1129"/>
                      <a:pt x="551" y="1129"/>
                      <a:pt x="551" y="1129"/>
                    </a:cubicBezTo>
                    <a:cubicBezTo>
                      <a:pt x="549" y="1128"/>
                      <a:pt x="547" y="1128"/>
                      <a:pt x="545" y="1127"/>
                    </a:cubicBezTo>
                    <a:cubicBezTo>
                      <a:pt x="543" y="1126"/>
                      <a:pt x="543" y="1126"/>
                      <a:pt x="543" y="1126"/>
                    </a:cubicBezTo>
                    <a:cubicBezTo>
                      <a:pt x="542" y="1126"/>
                      <a:pt x="542" y="1126"/>
                      <a:pt x="542" y="1126"/>
                    </a:cubicBezTo>
                    <a:cubicBezTo>
                      <a:pt x="541" y="1126"/>
                      <a:pt x="541" y="1126"/>
                      <a:pt x="541" y="1126"/>
                    </a:cubicBezTo>
                    <a:cubicBezTo>
                      <a:pt x="539" y="1125"/>
                      <a:pt x="537" y="1123"/>
                      <a:pt x="537" y="1121"/>
                    </a:cubicBezTo>
                    <a:cubicBezTo>
                      <a:pt x="537" y="1120"/>
                      <a:pt x="537" y="1120"/>
                      <a:pt x="537" y="1120"/>
                    </a:cubicBezTo>
                    <a:cubicBezTo>
                      <a:pt x="537" y="1120"/>
                      <a:pt x="537" y="1120"/>
                      <a:pt x="537" y="1120"/>
                    </a:cubicBezTo>
                    <a:cubicBezTo>
                      <a:pt x="538" y="1117"/>
                      <a:pt x="539" y="1113"/>
                      <a:pt x="541" y="1111"/>
                    </a:cubicBezTo>
                    <a:cubicBezTo>
                      <a:pt x="541" y="1110"/>
                      <a:pt x="541" y="1110"/>
                      <a:pt x="541" y="1110"/>
                    </a:cubicBezTo>
                    <a:cubicBezTo>
                      <a:pt x="544" y="1106"/>
                      <a:pt x="547" y="1102"/>
                      <a:pt x="550" y="1098"/>
                    </a:cubicBezTo>
                    <a:cubicBezTo>
                      <a:pt x="550" y="1098"/>
                      <a:pt x="550" y="1098"/>
                      <a:pt x="550" y="1098"/>
                    </a:cubicBezTo>
                    <a:cubicBezTo>
                      <a:pt x="551" y="1097"/>
                      <a:pt x="551" y="1097"/>
                      <a:pt x="551" y="1097"/>
                    </a:cubicBezTo>
                    <a:cubicBezTo>
                      <a:pt x="552" y="1095"/>
                      <a:pt x="552" y="1095"/>
                      <a:pt x="550" y="1093"/>
                    </a:cubicBezTo>
                    <a:cubicBezTo>
                      <a:pt x="550" y="1093"/>
                      <a:pt x="550" y="1093"/>
                      <a:pt x="550" y="1093"/>
                    </a:cubicBezTo>
                    <a:cubicBezTo>
                      <a:pt x="548" y="1091"/>
                      <a:pt x="548" y="1091"/>
                      <a:pt x="548" y="1091"/>
                    </a:cubicBezTo>
                    <a:cubicBezTo>
                      <a:pt x="547" y="1091"/>
                      <a:pt x="546" y="1090"/>
                      <a:pt x="546" y="1090"/>
                    </a:cubicBezTo>
                    <a:cubicBezTo>
                      <a:pt x="545" y="1088"/>
                      <a:pt x="545" y="1087"/>
                      <a:pt x="545" y="1086"/>
                    </a:cubicBezTo>
                    <a:cubicBezTo>
                      <a:pt x="545" y="1085"/>
                      <a:pt x="545" y="1084"/>
                      <a:pt x="546" y="1084"/>
                    </a:cubicBezTo>
                    <a:cubicBezTo>
                      <a:pt x="546" y="1083"/>
                      <a:pt x="546" y="1081"/>
                      <a:pt x="546" y="1080"/>
                    </a:cubicBezTo>
                    <a:cubicBezTo>
                      <a:pt x="547" y="1075"/>
                      <a:pt x="547" y="1075"/>
                      <a:pt x="547" y="1075"/>
                    </a:cubicBezTo>
                    <a:cubicBezTo>
                      <a:pt x="547" y="1074"/>
                      <a:pt x="547" y="1074"/>
                      <a:pt x="548" y="1073"/>
                    </a:cubicBezTo>
                    <a:cubicBezTo>
                      <a:pt x="548" y="1071"/>
                      <a:pt x="548" y="1071"/>
                      <a:pt x="548" y="1071"/>
                    </a:cubicBezTo>
                    <a:cubicBezTo>
                      <a:pt x="548" y="1070"/>
                      <a:pt x="548" y="1070"/>
                      <a:pt x="548" y="1069"/>
                    </a:cubicBezTo>
                    <a:cubicBezTo>
                      <a:pt x="550" y="1066"/>
                      <a:pt x="553" y="1065"/>
                      <a:pt x="555" y="1064"/>
                    </a:cubicBezTo>
                    <a:cubicBezTo>
                      <a:pt x="556" y="1063"/>
                      <a:pt x="557" y="1063"/>
                      <a:pt x="558" y="1063"/>
                    </a:cubicBezTo>
                    <a:cubicBezTo>
                      <a:pt x="558" y="1062"/>
                      <a:pt x="558" y="1062"/>
                      <a:pt x="558" y="1062"/>
                    </a:cubicBezTo>
                    <a:cubicBezTo>
                      <a:pt x="559" y="1062"/>
                      <a:pt x="559" y="1062"/>
                      <a:pt x="559" y="1062"/>
                    </a:cubicBezTo>
                    <a:cubicBezTo>
                      <a:pt x="560" y="1060"/>
                      <a:pt x="560" y="1060"/>
                      <a:pt x="560" y="1060"/>
                    </a:cubicBezTo>
                    <a:cubicBezTo>
                      <a:pt x="560" y="1060"/>
                      <a:pt x="560" y="1060"/>
                      <a:pt x="560" y="1059"/>
                    </a:cubicBezTo>
                    <a:cubicBezTo>
                      <a:pt x="560" y="915"/>
                      <a:pt x="560" y="915"/>
                      <a:pt x="560" y="915"/>
                    </a:cubicBezTo>
                    <a:moveTo>
                      <a:pt x="1346" y="915"/>
                    </a:moveTo>
                    <a:cubicBezTo>
                      <a:pt x="1314" y="915"/>
                      <a:pt x="1314" y="915"/>
                      <a:pt x="1314" y="915"/>
                    </a:cubicBezTo>
                    <a:cubicBezTo>
                      <a:pt x="1314" y="915"/>
                      <a:pt x="1314" y="915"/>
                      <a:pt x="1314" y="915"/>
                    </a:cubicBezTo>
                    <a:cubicBezTo>
                      <a:pt x="1312" y="917"/>
                      <a:pt x="1311" y="918"/>
                      <a:pt x="1310" y="919"/>
                    </a:cubicBezTo>
                    <a:cubicBezTo>
                      <a:pt x="1308" y="920"/>
                      <a:pt x="1308" y="920"/>
                      <a:pt x="1308" y="920"/>
                    </a:cubicBezTo>
                    <a:cubicBezTo>
                      <a:pt x="1307" y="921"/>
                      <a:pt x="1307" y="921"/>
                      <a:pt x="1307" y="921"/>
                    </a:cubicBezTo>
                    <a:cubicBezTo>
                      <a:pt x="1306" y="922"/>
                      <a:pt x="1305" y="923"/>
                      <a:pt x="1304" y="924"/>
                    </a:cubicBezTo>
                    <a:cubicBezTo>
                      <a:pt x="1304" y="925"/>
                      <a:pt x="1304" y="925"/>
                      <a:pt x="1304" y="925"/>
                    </a:cubicBezTo>
                    <a:cubicBezTo>
                      <a:pt x="1306" y="929"/>
                      <a:pt x="1306" y="929"/>
                      <a:pt x="1306" y="929"/>
                    </a:cubicBezTo>
                    <a:cubicBezTo>
                      <a:pt x="1309" y="927"/>
                      <a:pt x="1309" y="927"/>
                      <a:pt x="1309" y="927"/>
                    </a:cubicBezTo>
                    <a:cubicBezTo>
                      <a:pt x="1312" y="925"/>
                      <a:pt x="1314" y="924"/>
                      <a:pt x="1316" y="924"/>
                    </a:cubicBezTo>
                    <a:cubicBezTo>
                      <a:pt x="1317" y="924"/>
                      <a:pt x="1317" y="924"/>
                      <a:pt x="1317" y="924"/>
                    </a:cubicBezTo>
                    <a:cubicBezTo>
                      <a:pt x="1325" y="925"/>
                      <a:pt x="1325" y="925"/>
                      <a:pt x="1325" y="925"/>
                    </a:cubicBezTo>
                    <a:cubicBezTo>
                      <a:pt x="1328" y="925"/>
                      <a:pt x="1328" y="925"/>
                      <a:pt x="1328" y="925"/>
                    </a:cubicBezTo>
                    <a:cubicBezTo>
                      <a:pt x="1329" y="926"/>
                      <a:pt x="1330" y="926"/>
                      <a:pt x="1330" y="926"/>
                    </a:cubicBezTo>
                    <a:cubicBezTo>
                      <a:pt x="1331" y="926"/>
                      <a:pt x="1331" y="926"/>
                      <a:pt x="1331" y="926"/>
                    </a:cubicBezTo>
                    <a:cubicBezTo>
                      <a:pt x="1331" y="924"/>
                      <a:pt x="1331" y="924"/>
                      <a:pt x="1331" y="924"/>
                    </a:cubicBezTo>
                    <a:cubicBezTo>
                      <a:pt x="1331" y="923"/>
                      <a:pt x="1332" y="922"/>
                      <a:pt x="1333" y="921"/>
                    </a:cubicBezTo>
                    <a:cubicBezTo>
                      <a:pt x="1334" y="920"/>
                      <a:pt x="1334" y="920"/>
                      <a:pt x="1334" y="920"/>
                    </a:cubicBezTo>
                    <a:cubicBezTo>
                      <a:pt x="1346" y="915"/>
                      <a:pt x="1346" y="915"/>
                      <a:pt x="1346" y="915"/>
                    </a:cubicBezTo>
                    <a:moveTo>
                      <a:pt x="1682" y="915"/>
                    </a:moveTo>
                    <a:cubicBezTo>
                      <a:pt x="1405" y="915"/>
                      <a:pt x="1405" y="915"/>
                      <a:pt x="1405" y="915"/>
                    </a:cubicBezTo>
                    <a:cubicBezTo>
                      <a:pt x="1409" y="918"/>
                      <a:pt x="1409" y="918"/>
                      <a:pt x="1409" y="918"/>
                    </a:cubicBezTo>
                    <a:cubicBezTo>
                      <a:pt x="1425" y="930"/>
                      <a:pt x="1425" y="930"/>
                      <a:pt x="1425" y="930"/>
                    </a:cubicBezTo>
                    <a:cubicBezTo>
                      <a:pt x="1429" y="933"/>
                      <a:pt x="1433" y="937"/>
                      <a:pt x="1436" y="940"/>
                    </a:cubicBezTo>
                    <a:cubicBezTo>
                      <a:pt x="1449" y="958"/>
                      <a:pt x="1449" y="958"/>
                      <a:pt x="1449" y="958"/>
                    </a:cubicBezTo>
                    <a:cubicBezTo>
                      <a:pt x="1454" y="965"/>
                      <a:pt x="1454" y="965"/>
                      <a:pt x="1454" y="965"/>
                    </a:cubicBezTo>
                    <a:cubicBezTo>
                      <a:pt x="1461" y="976"/>
                      <a:pt x="1468" y="988"/>
                      <a:pt x="1475" y="998"/>
                    </a:cubicBezTo>
                    <a:cubicBezTo>
                      <a:pt x="1481" y="1008"/>
                      <a:pt x="1487" y="1018"/>
                      <a:pt x="1493" y="1027"/>
                    </a:cubicBezTo>
                    <a:cubicBezTo>
                      <a:pt x="1495" y="1029"/>
                      <a:pt x="1495" y="1029"/>
                      <a:pt x="1495" y="1029"/>
                    </a:cubicBezTo>
                    <a:cubicBezTo>
                      <a:pt x="1495" y="1029"/>
                      <a:pt x="1496" y="1028"/>
                      <a:pt x="1497" y="1027"/>
                    </a:cubicBezTo>
                    <a:cubicBezTo>
                      <a:pt x="1497" y="1027"/>
                      <a:pt x="1497" y="1027"/>
                      <a:pt x="1497" y="1027"/>
                    </a:cubicBezTo>
                    <a:cubicBezTo>
                      <a:pt x="1499" y="1027"/>
                      <a:pt x="1500" y="1026"/>
                      <a:pt x="1501" y="1026"/>
                    </a:cubicBezTo>
                    <a:cubicBezTo>
                      <a:pt x="1502" y="1026"/>
                      <a:pt x="1502" y="1026"/>
                      <a:pt x="1502" y="1026"/>
                    </a:cubicBezTo>
                    <a:cubicBezTo>
                      <a:pt x="1502" y="1025"/>
                      <a:pt x="1502" y="1025"/>
                      <a:pt x="1502" y="1025"/>
                    </a:cubicBezTo>
                    <a:cubicBezTo>
                      <a:pt x="1502" y="1025"/>
                      <a:pt x="1502" y="1025"/>
                      <a:pt x="1502" y="1025"/>
                    </a:cubicBezTo>
                    <a:cubicBezTo>
                      <a:pt x="1501" y="1024"/>
                      <a:pt x="1501" y="1024"/>
                      <a:pt x="1501" y="1024"/>
                    </a:cubicBezTo>
                    <a:cubicBezTo>
                      <a:pt x="1501" y="1023"/>
                      <a:pt x="1501" y="1023"/>
                      <a:pt x="1501" y="1022"/>
                    </a:cubicBezTo>
                    <a:cubicBezTo>
                      <a:pt x="1501" y="1021"/>
                      <a:pt x="1501" y="1021"/>
                      <a:pt x="1501" y="1021"/>
                    </a:cubicBezTo>
                    <a:cubicBezTo>
                      <a:pt x="1501" y="1021"/>
                      <a:pt x="1501" y="1021"/>
                      <a:pt x="1501" y="1021"/>
                    </a:cubicBezTo>
                    <a:cubicBezTo>
                      <a:pt x="1501" y="1020"/>
                      <a:pt x="1501" y="1020"/>
                      <a:pt x="1501" y="1020"/>
                    </a:cubicBezTo>
                    <a:cubicBezTo>
                      <a:pt x="1501" y="1019"/>
                      <a:pt x="1501" y="1019"/>
                      <a:pt x="1501" y="1019"/>
                    </a:cubicBezTo>
                    <a:cubicBezTo>
                      <a:pt x="1501" y="1018"/>
                      <a:pt x="1501" y="1018"/>
                      <a:pt x="1501" y="1018"/>
                    </a:cubicBezTo>
                    <a:cubicBezTo>
                      <a:pt x="1502" y="1017"/>
                      <a:pt x="1502" y="1016"/>
                      <a:pt x="1503" y="1016"/>
                    </a:cubicBezTo>
                    <a:cubicBezTo>
                      <a:pt x="1504" y="1015"/>
                      <a:pt x="1505" y="1015"/>
                      <a:pt x="1506" y="1015"/>
                    </a:cubicBezTo>
                    <a:cubicBezTo>
                      <a:pt x="1506" y="1015"/>
                      <a:pt x="1506" y="1015"/>
                      <a:pt x="1506" y="1015"/>
                    </a:cubicBezTo>
                    <a:cubicBezTo>
                      <a:pt x="1506" y="1015"/>
                      <a:pt x="1506" y="1015"/>
                      <a:pt x="1506" y="1015"/>
                    </a:cubicBezTo>
                    <a:cubicBezTo>
                      <a:pt x="1507" y="1015"/>
                      <a:pt x="1507" y="1015"/>
                      <a:pt x="1507" y="1015"/>
                    </a:cubicBezTo>
                    <a:cubicBezTo>
                      <a:pt x="1508" y="1015"/>
                      <a:pt x="1508" y="1015"/>
                      <a:pt x="1508" y="1015"/>
                    </a:cubicBezTo>
                    <a:cubicBezTo>
                      <a:pt x="1508" y="1014"/>
                      <a:pt x="1509" y="1011"/>
                      <a:pt x="1512" y="1011"/>
                    </a:cubicBezTo>
                    <a:cubicBezTo>
                      <a:pt x="1512" y="1011"/>
                      <a:pt x="1513" y="1011"/>
                      <a:pt x="1513" y="1012"/>
                    </a:cubicBezTo>
                    <a:cubicBezTo>
                      <a:pt x="1523" y="1015"/>
                      <a:pt x="1523" y="1015"/>
                      <a:pt x="1523" y="1015"/>
                    </a:cubicBezTo>
                    <a:cubicBezTo>
                      <a:pt x="1527" y="1016"/>
                      <a:pt x="1528" y="1019"/>
                      <a:pt x="1528" y="1020"/>
                    </a:cubicBezTo>
                    <a:cubicBezTo>
                      <a:pt x="1527" y="1022"/>
                      <a:pt x="1527" y="1022"/>
                      <a:pt x="1527" y="1022"/>
                    </a:cubicBezTo>
                    <a:cubicBezTo>
                      <a:pt x="1527" y="1023"/>
                      <a:pt x="1527" y="1023"/>
                      <a:pt x="1527" y="1024"/>
                    </a:cubicBezTo>
                    <a:cubicBezTo>
                      <a:pt x="1527" y="1024"/>
                      <a:pt x="1526" y="1025"/>
                      <a:pt x="1526" y="1025"/>
                    </a:cubicBezTo>
                    <a:cubicBezTo>
                      <a:pt x="1526" y="1025"/>
                      <a:pt x="1526" y="1025"/>
                      <a:pt x="1526" y="1025"/>
                    </a:cubicBezTo>
                    <a:cubicBezTo>
                      <a:pt x="1527" y="1026"/>
                      <a:pt x="1527" y="1026"/>
                      <a:pt x="1527" y="1026"/>
                    </a:cubicBezTo>
                    <a:cubicBezTo>
                      <a:pt x="1528" y="1027"/>
                      <a:pt x="1529" y="1028"/>
                      <a:pt x="1531" y="1029"/>
                    </a:cubicBezTo>
                    <a:cubicBezTo>
                      <a:pt x="1531" y="1029"/>
                      <a:pt x="1531" y="1029"/>
                      <a:pt x="1531" y="1029"/>
                    </a:cubicBezTo>
                    <a:cubicBezTo>
                      <a:pt x="1532" y="1030"/>
                      <a:pt x="1533" y="1032"/>
                      <a:pt x="1535" y="1032"/>
                    </a:cubicBezTo>
                    <a:cubicBezTo>
                      <a:pt x="1535" y="1033"/>
                      <a:pt x="1535" y="1033"/>
                      <a:pt x="1535" y="1033"/>
                    </a:cubicBezTo>
                    <a:cubicBezTo>
                      <a:pt x="1536" y="1033"/>
                      <a:pt x="1536" y="1033"/>
                      <a:pt x="1536" y="1033"/>
                    </a:cubicBezTo>
                    <a:cubicBezTo>
                      <a:pt x="1537" y="1033"/>
                      <a:pt x="1537" y="1033"/>
                      <a:pt x="1537" y="1033"/>
                    </a:cubicBezTo>
                    <a:cubicBezTo>
                      <a:pt x="1537" y="1033"/>
                      <a:pt x="1538" y="1033"/>
                      <a:pt x="1538" y="1033"/>
                    </a:cubicBezTo>
                    <a:cubicBezTo>
                      <a:pt x="1539" y="1033"/>
                      <a:pt x="1539" y="1033"/>
                      <a:pt x="1539" y="1033"/>
                    </a:cubicBezTo>
                    <a:cubicBezTo>
                      <a:pt x="1539" y="1033"/>
                      <a:pt x="1540" y="1032"/>
                      <a:pt x="1540" y="1032"/>
                    </a:cubicBezTo>
                    <a:cubicBezTo>
                      <a:pt x="1541" y="1032"/>
                      <a:pt x="1541" y="1032"/>
                      <a:pt x="1541" y="1032"/>
                    </a:cubicBezTo>
                    <a:cubicBezTo>
                      <a:pt x="1542" y="1032"/>
                      <a:pt x="1543" y="1032"/>
                      <a:pt x="1545" y="1032"/>
                    </a:cubicBezTo>
                    <a:cubicBezTo>
                      <a:pt x="1546" y="1032"/>
                      <a:pt x="1546" y="1032"/>
                      <a:pt x="1547" y="1032"/>
                    </a:cubicBezTo>
                    <a:cubicBezTo>
                      <a:pt x="1562" y="1033"/>
                      <a:pt x="1562" y="1033"/>
                      <a:pt x="1562" y="1033"/>
                    </a:cubicBezTo>
                    <a:cubicBezTo>
                      <a:pt x="1563" y="1033"/>
                      <a:pt x="1563" y="1033"/>
                      <a:pt x="1563" y="1033"/>
                    </a:cubicBezTo>
                    <a:cubicBezTo>
                      <a:pt x="1564" y="1033"/>
                      <a:pt x="1564" y="1032"/>
                      <a:pt x="1565" y="1032"/>
                    </a:cubicBezTo>
                    <a:cubicBezTo>
                      <a:pt x="1566" y="1031"/>
                      <a:pt x="1566" y="1031"/>
                      <a:pt x="1566" y="1031"/>
                    </a:cubicBezTo>
                    <a:cubicBezTo>
                      <a:pt x="1566" y="1031"/>
                      <a:pt x="1566" y="1031"/>
                      <a:pt x="1566" y="1031"/>
                    </a:cubicBezTo>
                    <a:cubicBezTo>
                      <a:pt x="1567" y="1030"/>
                      <a:pt x="1567" y="1030"/>
                      <a:pt x="1567" y="1030"/>
                    </a:cubicBezTo>
                    <a:cubicBezTo>
                      <a:pt x="1567" y="1029"/>
                      <a:pt x="1568" y="1027"/>
                      <a:pt x="1570" y="1026"/>
                    </a:cubicBezTo>
                    <a:cubicBezTo>
                      <a:pt x="1571" y="1026"/>
                      <a:pt x="1571" y="1026"/>
                      <a:pt x="1571" y="1026"/>
                    </a:cubicBezTo>
                    <a:cubicBezTo>
                      <a:pt x="1580" y="1023"/>
                      <a:pt x="1580" y="1023"/>
                      <a:pt x="1580" y="1023"/>
                    </a:cubicBezTo>
                    <a:cubicBezTo>
                      <a:pt x="1581" y="1023"/>
                      <a:pt x="1581" y="1023"/>
                      <a:pt x="1582" y="1023"/>
                    </a:cubicBezTo>
                    <a:cubicBezTo>
                      <a:pt x="1582" y="1023"/>
                      <a:pt x="1582" y="1023"/>
                      <a:pt x="1582" y="1023"/>
                    </a:cubicBezTo>
                    <a:cubicBezTo>
                      <a:pt x="1583" y="1023"/>
                      <a:pt x="1583" y="1023"/>
                      <a:pt x="1583" y="1023"/>
                    </a:cubicBezTo>
                    <a:cubicBezTo>
                      <a:pt x="1596" y="1026"/>
                      <a:pt x="1596" y="1026"/>
                      <a:pt x="1596" y="1026"/>
                    </a:cubicBezTo>
                    <a:cubicBezTo>
                      <a:pt x="1597" y="1026"/>
                      <a:pt x="1598" y="1027"/>
                      <a:pt x="1600" y="1027"/>
                    </a:cubicBezTo>
                    <a:cubicBezTo>
                      <a:pt x="1601" y="1027"/>
                      <a:pt x="1602" y="1028"/>
                      <a:pt x="1603" y="1029"/>
                    </a:cubicBezTo>
                    <a:cubicBezTo>
                      <a:pt x="1604" y="1029"/>
                      <a:pt x="1604" y="1029"/>
                      <a:pt x="1604" y="1029"/>
                    </a:cubicBezTo>
                    <a:cubicBezTo>
                      <a:pt x="1605" y="1030"/>
                      <a:pt x="1605" y="1030"/>
                      <a:pt x="1605" y="1030"/>
                    </a:cubicBezTo>
                    <a:cubicBezTo>
                      <a:pt x="1607" y="1032"/>
                      <a:pt x="1607" y="1032"/>
                      <a:pt x="1607" y="1032"/>
                    </a:cubicBezTo>
                    <a:cubicBezTo>
                      <a:pt x="1611" y="1037"/>
                      <a:pt x="1611" y="1037"/>
                      <a:pt x="1611" y="1037"/>
                    </a:cubicBezTo>
                    <a:cubicBezTo>
                      <a:pt x="1612" y="1039"/>
                      <a:pt x="1613" y="1042"/>
                      <a:pt x="1614" y="1044"/>
                    </a:cubicBezTo>
                    <a:cubicBezTo>
                      <a:pt x="1614" y="1045"/>
                      <a:pt x="1614" y="1045"/>
                      <a:pt x="1614" y="1045"/>
                    </a:cubicBezTo>
                    <a:cubicBezTo>
                      <a:pt x="1615" y="1046"/>
                      <a:pt x="1615" y="1047"/>
                      <a:pt x="1615" y="1048"/>
                    </a:cubicBezTo>
                    <a:cubicBezTo>
                      <a:pt x="1615" y="1049"/>
                      <a:pt x="1615" y="1049"/>
                      <a:pt x="1615" y="1049"/>
                    </a:cubicBezTo>
                    <a:cubicBezTo>
                      <a:pt x="1616" y="1050"/>
                      <a:pt x="1616" y="1050"/>
                      <a:pt x="1616" y="1050"/>
                    </a:cubicBezTo>
                    <a:cubicBezTo>
                      <a:pt x="1616" y="1050"/>
                      <a:pt x="1616" y="1050"/>
                      <a:pt x="1616" y="1050"/>
                    </a:cubicBezTo>
                    <a:cubicBezTo>
                      <a:pt x="1619" y="1051"/>
                      <a:pt x="1619" y="1051"/>
                      <a:pt x="1619" y="1051"/>
                    </a:cubicBezTo>
                    <a:cubicBezTo>
                      <a:pt x="1620" y="1051"/>
                      <a:pt x="1620" y="1051"/>
                      <a:pt x="1621" y="1051"/>
                    </a:cubicBezTo>
                    <a:cubicBezTo>
                      <a:pt x="1638" y="1061"/>
                      <a:pt x="1638" y="1061"/>
                      <a:pt x="1638" y="1061"/>
                    </a:cubicBezTo>
                    <a:cubicBezTo>
                      <a:pt x="1639" y="1062"/>
                      <a:pt x="1639" y="1062"/>
                      <a:pt x="1639" y="1062"/>
                    </a:cubicBezTo>
                    <a:cubicBezTo>
                      <a:pt x="1639" y="1062"/>
                      <a:pt x="1639" y="1063"/>
                      <a:pt x="1639" y="1063"/>
                    </a:cubicBezTo>
                    <a:cubicBezTo>
                      <a:pt x="1644" y="1063"/>
                      <a:pt x="1644" y="1063"/>
                      <a:pt x="1644" y="1063"/>
                    </a:cubicBezTo>
                    <a:cubicBezTo>
                      <a:pt x="1639" y="1065"/>
                      <a:pt x="1639" y="1065"/>
                      <a:pt x="1639" y="1065"/>
                    </a:cubicBezTo>
                    <a:cubicBezTo>
                      <a:pt x="1638" y="1065"/>
                      <a:pt x="1638" y="1065"/>
                      <a:pt x="1638" y="1065"/>
                    </a:cubicBezTo>
                    <a:cubicBezTo>
                      <a:pt x="1638" y="1066"/>
                      <a:pt x="1638" y="1066"/>
                      <a:pt x="1638" y="1066"/>
                    </a:cubicBezTo>
                    <a:cubicBezTo>
                      <a:pt x="1638" y="1066"/>
                      <a:pt x="1639" y="1066"/>
                      <a:pt x="1639" y="1067"/>
                    </a:cubicBezTo>
                    <a:cubicBezTo>
                      <a:pt x="1640" y="1068"/>
                      <a:pt x="1640" y="1068"/>
                      <a:pt x="1640" y="1068"/>
                    </a:cubicBezTo>
                    <a:cubicBezTo>
                      <a:pt x="1640" y="1069"/>
                      <a:pt x="1640" y="1069"/>
                      <a:pt x="1640" y="1069"/>
                    </a:cubicBezTo>
                    <a:cubicBezTo>
                      <a:pt x="1641" y="1070"/>
                      <a:pt x="1641" y="1070"/>
                      <a:pt x="1641" y="1070"/>
                    </a:cubicBezTo>
                    <a:cubicBezTo>
                      <a:pt x="1641" y="1070"/>
                      <a:pt x="1641" y="1070"/>
                      <a:pt x="1641" y="1070"/>
                    </a:cubicBezTo>
                    <a:cubicBezTo>
                      <a:pt x="1641" y="1071"/>
                      <a:pt x="1641" y="1071"/>
                      <a:pt x="1641" y="1071"/>
                    </a:cubicBezTo>
                    <a:cubicBezTo>
                      <a:pt x="1642" y="1071"/>
                      <a:pt x="1643" y="1072"/>
                      <a:pt x="1643" y="1074"/>
                    </a:cubicBezTo>
                    <a:cubicBezTo>
                      <a:pt x="1643" y="1075"/>
                      <a:pt x="1643" y="1075"/>
                      <a:pt x="1643" y="1075"/>
                    </a:cubicBezTo>
                    <a:cubicBezTo>
                      <a:pt x="1644" y="1075"/>
                      <a:pt x="1644" y="1075"/>
                      <a:pt x="1644" y="1075"/>
                    </a:cubicBezTo>
                    <a:cubicBezTo>
                      <a:pt x="1648" y="1073"/>
                      <a:pt x="1648" y="1073"/>
                      <a:pt x="1648" y="1073"/>
                    </a:cubicBezTo>
                    <a:cubicBezTo>
                      <a:pt x="1645" y="1076"/>
                      <a:pt x="1645" y="1076"/>
                      <a:pt x="1645" y="1076"/>
                    </a:cubicBezTo>
                    <a:cubicBezTo>
                      <a:pt x="1658" y="1077"/>
                      <a:pt x="1658" y="1077"/>
                      <a:pt x="1658" y="1077"/>
                    </a:cubicBezTo>
                    <a:cubicBezTo>
                      <a:pt x="1660" y="1077"/>
                      <a:pt x="1660" y="1077"/>
                      <a:pt x="1660" y="1077"/>
                    </a:cubicBezTo>
                    <a:cubicBezTo>
                      <a:pt x="1666" y="1077"/>
                      <a:pt x="1666" y="1077"/>
                      <a:pt x="1666" y="1077"/>
                    </a:cubicBezTo>
                    <a:cubicBezTo>
                      <a:pt x="1666" y="1079"/>
                      <a:pt x="1666" y="1079"/>
                      <a:pt x="1666" y="1079"/>
                    </a:cubicBezTo>
                    <a:cubicBezTo>
                      <a:pt x="1666" y="1079"/>
                      <a:pt x="1666" y="1079"/>
                      <a:pt x="1667" y="1079"/>
                    </a:cubicBezTo>
                    <a:cubicBezTo>
                      <a:pt x="1670" y="1077"/>
                      <a:pt x="1670" y="1077"/>
                      <a:pt x="1670" y="1077"/>
                    </a:cubicBezTo>
                    <a:cubicBezTo>
                      <a:pt x="1671" y="1075"/>
                      <a:pt x="1673" y="1073"/>
                      <a:pt x="1675" y="1072"/>
                    </a:cubicBezTo>
                    <a:cubicBezTo>
                      <a:pt x="1682" y="1065"/>
                      <a:pt x="1682" y="1065"/>
                      <a:pt x="1682" y="1065"/>
                    </a:cubicBezTo>
                    <a:cubicBezTo>
                      <a:pt x="1682" y="915"/>
                      <a:pt x="1682" y="915"/>
                      <a:pt x="1682" y="915"/>
                    </a:cubicBezTo>
                    <a:moveTo>
                      <a:pt x="1122" y="457"/>
                    </a:moveTo>
                    <a:cubicBezTo>
                      <a:pt x="560" y="457"/>
                      <a:pt x="560" y="457"/>
                      <a:pt x="560" y="457"/>
                    </a:cubicBezTo>
                    <a:cubicBezTo>
                      <a:pt x="560" y="915"/>
                      <a:pt x="560" y="915"/>
                      <a:pt x="560" y="915"/>
                    </a:cubicBezTo>
                    <a:cubicBezTo>
                      <a:pt x="946" y="915"/>
                      <a:pt x="946" y="915"/>
                      <a:pt x="946" y="915"/>
                    </a:cubicBezTo>
                    <a:cubicBezTo>
                      <a:pt x="944" y="914"/>
                      <a:pt x="944" y="914"/>
                      <a:pt x="944" y="914"/>
                    </a:cubicBezTo>
                    <a:cubicBezTo>
                      <a:pt x="950" y="912"/>
                      <a:pt x="950" y="912"/>
                      <a:pt x="950" y="912"/>
                    </a:cubicBezTo>
                    <a:cubicBezTo>
                      <a:pt x="951" y="910"/>
                      <a:pt x="951" y="910"/>
                      <a:pt x="951" y="910"/>
                    </a:cubicBezTo>
                    <a:cubicBezTo>
                      <a:pt x="951" y="910"/>
                      <a:pt x="952" y="910"/>
                      <a:pt x="954" y="910"/>
                    </a:cubicBezTo>
                    <a:cubicBezTo>
                      <a:pt x="954" y="910"/>
                      <a:pt x="954" y="910"/>
                      <a:pt x="954" y="910"/>
                    </a:cubicBezTo>
                    <a:cubicBezTo>
                      <a:pt x="956" y="908"/>
                      <a:pt x="958" y="906"/>
                      <a:pt x="961" y="906"/>
                    </a:cubicBezTo>
                    <a:cubicBezTo>
                      <a:pt x="961" y="906"/>
                      <a:pt x="962" y="906"/>
                      <a:pt x="962" y="906"/>
                    </a:cubicBezTo>
                    <a:cubicBezTo>
                      <a:pt x="963" y="906"/>
                      <a:pt x="963" y="906"/>
                      <a:pt x="963" y="906"/>
                    </a:cubicBezTo>
                    <a:cubicBezTo>
                      <a:pt x="964" y="906"/>
                      <a:pt x="964" y="906"/>
                      <a:pt x="964" y="906"/>
                    </a:cubicBezTo>
                    <a:cubicBezTo>
                      <a:pt x="964" y="905"/>
                      <a:pt x="964" y="905"/>
                      <a:pt x="964" y="905"/>
                    </a:cubicBezTo>
                    <a:cubicBezTo>
                      <a:pt x="966" y="906"/>
                      <a:pt x="966" y="906"/>
                      <a:pt x="966" y="906"/>
                    </a:cubicBezTo>
                    <a:cubicBezTo>
                      <a:pt x="969" y="907"/>
                      <a:pt x="971" y="908"/>
                      <a:pt x="974" y="908"/>
                    </a:cubicBezTo>
                    <a:cubicBezTo>
                      <a:pt x="974" y="908"/>
                      <a:pt x="974" y="908"/>
                      <a:pt x="975" y="908"/>
                    </a:cubicBezTo>
                    <a:cubicBezTo>
                      <a:pt x="975" y="908"/>
                      <a:pt x="975" y="908"/>
                      <a:pt x="975" y="908"/>
                    </a:cubicBezTo>
                    <a:cubicBezTo>
                      <a:pt x="976" y="908"/>
                      <a:pt x="976" y="908"/>
                      <a:pt x="976" y="908"/>
                    </a:cubicBezTo>
                    <a:cubicBezTo>
                      <a:pt x="983" y="907"/>
                      <a:pt x="983" y="907"/>
                      <a:pt x="983" y="907"/>
                    </a:cubicBezTo>
                    <a:cubicBezTo>
                      <a:pt x="984" y="903"/>
                      <a:pt x="984" y="903"/>
                      <a:pt x="984" y="903"/>
                    </a:cubicBezTo>
                    <a:cubicBezTo>
                      <a:pt x="985" y="907"/>
                      <a:pt x="985" y="907"/>
                      <a:pt x="985" y="907"/>
                    </a:cubicBezTo>
                    <a:cubicBezTo>
                      <a:pt x="985" y="907"/>
                      <a:pt x="985" y="907"/>
                      <a:pt x="985" y="907"/>
                    </a:cubicBezTo>
                    <a:cubicBezTo>
                      <a:pt x="986" y="907"/>
                      <a:pt x="987" y="907"/>
                      <a:pt x="988" y="907"/>
                    </a:cubicBezTo>
                    <a:cubicBezTo>
                      <a:pt x="989" y="907"/>
                      <a:pt x="989" y="907"/>
                      <a:pt x="989" y="907"/>
                    </a:cubicBezTo>
                    <a:cubicBezTo>
                      <a:pt x="989" y="907"/>
                      <a:pt x="989" y="907"/>
                      <a:pt x="989" y="907"/>
                    </a:cubicBezTo>
                    <a:cubicBezTo>
                      <a:pt x="990" y="907"/>
                      <a:pt x="991" y="907"/>
                      <a:pt x="992" y="907"/>
                    </a:cubicBezTo>
                    <a:cubicBezTo>
                      <a:pt x="993" y="907"/>
                      <a:pt x="993" y="907"/>
                      <a:pt x="993" y="907"/>
                    </a:cubicBezTo>
                    <a:cubicBezTo>
                      <a:pt x="994" y="907"/>
                      <a:pt x="994" y="907"/>
                      <a:pt x="994" y="907"/>
                    </a:cubicBezTo>
                    <a:cubicBezTo>
                      <a:pt x="995" y="905"/>
                      <a:pt x="995" y="905"/>
                      <a:pt x="995" y="905"/>
                    </a:cubicBezTo>
                    <a:cubicBezTo>
                      <a:pt x="997" y="906"/>
                      <a:pt x="997" y="906"/>
                      <a:pt x="997" y="906"/>
                    </a:cubicBezTo>
                    <a:cubicBezTo>
                      <a:pt x="997" y="906"/>
                      <a:pt x="997" y="906"/>
                      <a:pt x="997" y="906"/>
                    </a:cubicBezTo>
                    <a:cubicBezTo>
                      <a:pt x="998" y="905"/>
                      <a:pt x="999" y="905"/>
                      <a:pt x="1000" y="905"/>
                    </a:cubicBezTo>
                    <a:cubicBezTo>
                      <a:pt x="1000" y="905"/>
                      <a:pt x="1000" y="905"/>
                      <a:pt x="1000" y="905"/>
                    </a:cubicBezTo>
                    <a:cubicBezTo>
                      <a:pt x="1001" y="905"/>
                      <a:pt x="1001" y="905"/>
                      <a:pt x="1001" y="905"/>
                    </a:cubicBezTo>
                    <a:cubicBezTo>
                      <a:pt x="1001" y="905"/>
                      <a:pt x="1002" y="904"/>
                      <a:pt x="1002" y="904"/>
                    </a:cubicBezTo>
                    <a:cubicBezTo>
                      <a:pt x="1003" y="904"/>
                      <a:pt x="1003" y="904"/>
                      <a:pt x="1003" y="904"/>
                    </a:cubicBezTo>
                    <a:cubicBezTo>
                      <a:pt x="997" y="904"/>
                      <a:pt x="997" y="904"/>
                      <a:pt x="997" y="904"/>
                    </a:cubicBezTo>
                    <a:cubicBezTo>
                      <a:pt x="1013" y="901"/>
                      <a:pt x="1013" y="901"/>
                      <a:pt x="1013" y="901"/>
                    </a:cubicBezTo>
                    <a:cubicBezTo>
                      <a:pt x="1013" y="894"/>
                      <a:pt x="1013" y="894"/>
                      <a:pt x="1013" y="894"/>
                    </a:cubicBezTo>
                    <a:cubicBezTo>
                      <a:pt x="1014" y="901"/>
                      <a:pt x="1014" y="901"/>
                      <a:pt x="1014" y="901"/>
                    </a:cubicBezTo>
                    <a:cubicBezTo>
                      <a:pt x="1028" y="898"/>
                      <a:pt x="1028" y="898"/>
                      <a:pt x="1028" y="898"/>
                    </a:cubicBezTo>
                    <a:cubicBezTo>
                      <a:pt x="1028" y="898"/>
                      <a:pt x="1028" y="898"/>
                      <a:pt x="1029" y="898"/>
                    </a:cubicBezTo>
                    <a:cubicBezTo>
                      <a:pt x="1031" y="897"/>
                      <a:pt x="1031" y="897"/>
                      <a:pt x="1031" y="897"/>
                    </a:cubicBezTo>
                    <a:cubicBezTo>
                      <a:pt x="1031" y="898"/>
                      <a:pt x="1031" y="898"/>
                      <a:pt x="1031" y="898"/>
                    </a:cubicBezTo>
                    <a:cubicBezTo>
                      <a:pt x="1035" y="897"/>
                      <a:pt x="1035" y="897"/>
                      <a:pt x="1035" y="897"/>
                    </a:cubicBezTo>
                    <a:cubicBezTo>
                      <a:pt x="1036" y="896"/>
                      <a:pt x="1036" y="896"/>
                      <a:pt x="1036" y="896"/>
                    </a:cubicBezTo>
                    <a:cubicBezTo>
                      <a:pt x="1037" y="896"/>
                      <a:pt x="1037" y="896"/>
                      <a:pt x="1037" y="896"/>
                    </a:cubicBezTo>
                    <a:cubicBezTo>
                      <a:pt x="1039" y="895"/>
                      <a:pt x="1039" y="895"/>
                      <a:pt x="1039" y="895"/>
                    </a:cubicBezTo>
                    <a:cubicBezTo>
                      <a:pt x="1039" y="896"/>
                      <a:pt x="1039" y="896"/>
                      <a:pt x="1039" y="896"/>
                    </a:cubicBezTo>
                    <a:cubicBezTo>
                      <a:pt x="1042" y="895"/>
                      <a:pt x="1042" y="895"/>
                      <a:pt x="1042" y="895"/>
                    </a:cubicBezTo>
                    <a:cubicBezTo>
                      <a:pt x="1042" y="895"/>
                      <a:pt x="1042" y="895"/>
                      <a:pt x="1042" y="895"/>
                    </a:cubicBezTo>
                    <a:cubicBezTo>
                      <a:pt x="1046" y="895"/>
                      <a:pt x="1046" y="895"/>
                      <a:pt x="1046" y="895"/>
                    </a:cubicBezTo>
                    <a:cubicBezTo>
                      <a:pt x="1046" y="895"/>
                      <a:pt x="1046" y="895"/>
                      <a:pt x="1046" y="895"/>
                    </a:cubicBezTo>
                    <a:cubicBezTo>
                      <a:pt x="1047" y="895"/>
                      <a:pt x="1047" y="895"/>
                      <a:pt x="1048" y="895"/>
                    </a:cubicBezTo>
                    <a:cubicBezTo>
                      <a:pt x="1048" y="895"/>
                      <a:pt x="1048" y="895"/>
                      <a:pt x="1048" y="895"/>
                    </a:cubicBezTo>
                    <a:cubicBezTo>
                      <a:pt x="1049" y="894"/>
                      <a:pt x="1050" y="894"/>
                      <a:pt x="1051" y="894"/>
                    </a:cubicBezTo>
                    <a:cubicBezTo>
                      <a:pt x="1051" y="894"/>
                      <a:pt x="1051" y="894"/>
                      <a:pt x="1051" y="894"/>
                    </a:cubicBezTo>
                    <a:cubicBezTo>
                      <a:pt x="1051" y="894"/>
                      <a:pt x="1052" y="894"/>
                      <a:pt x="1052" y="894"/>
                    </a:cubicBezTo>
                    <a:cubicBezTo>
                      <a:pt x="1053" y="893"/>
                      <a:pt x="1053" y="893"/>
                      <a:pt x="1054" y="893"/>
                    </a:cubicBezTo>
                    <a:cubicBezTo>
                      <a:pt x="1054" y="893"/>
                      <a:pt x="1054" y="893"/>
                      <a:pt x="1054" y="893"/>
                    </a:cubicBezTo>
                    <a:cubicBezTo>
                      <a:pt x="1054" y="893"/>
                      <a:pt x="1055" y="893"/>
                      <a:pt x="1055" y="893"/>
                    </a:cubicBezTo>
                    <a:cubicBezTo>
                      <a:pt x="1056" y="893"/>
                      <a:pt x="1056" y="893"/>
                      <a:pt x="1056" y="894"/>
                    </a:cubicBezTo>
                    <a:cubicBezTo>
                      <a:pt x="1057" y="894"/>
                      <a:pt x="1057" y="894"/>
                      <a:pt x="1057" y="894"/>
                    </a:cubicBezTo>
                    <a:cubicBezTo>
                      <a:pt x="1058" y="894"/>
                      <a:pt x="1058" y="894"/>
                      <a:pt x="1058" y="894"/>
                    </a:cubicBezTo>
                    <a:cubicBezTo>
                      <a:pt x="1060" y="894"/>
                      <a:pt x="1060" y="894"/>
                      <a:pt x="1060" y="894"/>
                    </a:cubicBezTo>
                    <a:cubicBezTo>
                      <a:pt x="1060" y="893"/>
                      <a:pt x="1062" y="892"/>
                      <a:pt x="1064" y="892"/>
                    </a:cubicBezTo>
                    <a:cubicBezTo>
                      <a:pt x="1065" y="892"/>
                      <a:pt x="1065" y="892"/>
                      <a:pt x="1066" y="893"/>
                    </a:cubicBezTo>
                    <a:cubicBezTo>
                      <a:pt x="1067" y="892"/>
                      <a:pt x="1067" y="892"/>
                      <a:pt x="1067" y="891"/>
                    </a:cubicBezTo>
                    <a:cubicBezTo>
                      <a:pt x="1067" y="891"/>
                      <a:pt x="1067" y="891"/>
                      <a:pt x="1067" y="891"/>
                    </a:cubicBezTo>
                    <a:cubicBezTo>
                      <a:pt x="1069" y="890"/>
                      <a:pt x="1069" y="890"/>
                      <a:pt x="1069" y="890"/>
                    </a:cubicBezTo>
                    <a:cubicBezTo>
                      <a:pt x="1069" y="890"/>
                      <a:pt x="1069" y="890"/>
                      <a:pt x="1069" y="890"/>
                    </a:cubicBezTo>
                    <a:cubicBezTo>
                      <a:pt x="1070" y="888"/>
                      <a:pt x="1070" y="888"/>
                      <a:pt x="1070" y="888"/>
                    </a:cubicBezTo>
                    <a:cubicBezTo>
                      <a:pt x="1060" y="886"/>
                      <a:pt x="1060" y="886"/>
                      <a:pt x="1060" y="886"/>
                    </a:cubicBezTo>
                    <a:cubicBezTo>
                      <a:pt x="1080" y="883"/>
                      <a:pt x="1080" y="883"/>
                      <a:pt x="1080" y="883"/>
                    </a:cubicBezTo>
                    <a:cubicBezTo>
                      <a:pt x="1082" y="883"/>
                      <a:pt x="1082" y="883"/>
                      <a:pt x="1082" y="883"/>
                    </a:cubicBezTo>
                    <a:cubicBezTo>
                      <a:pt x="1087" y="883"/>
                      <a:pt x="1087" y="883"/>
                      <a:pt x="1087" y="883"/>
                    </a:cubicBezTo>
                    <a:cubicBezTo>
                      <a:pt x="1089" y="881"/>
                      <a:pt x="1089" y="881"/>
                      <a:pt x="1089" y="881"/>
                    </a:cubicBezTo>
                    <a:cubicBezTo>
                      <a:pt x="1090" y="881"/>
                      <a:pt x="1091" y="881"/>
                      <a:pt x="1092" y="881"/>
                    </a:cubicBezTo>
                    <a:cubicBezTo>
                      <a:pt x="1092" y="880"/>
                      <a:pt x="1092" y="880"/>
                      <a:pt x="1093" y="880"/>
                    </a:cubicBezTo>
                    <a:cubicBezTo>
                      <a:pt x="1093" y="880"/>
                      <a:pt x="1093" y="880"/>
                      <a:pt x="1093" y="880"/>
                    </a:cubicBezTo>
                    <a:cubicBezTo>
                      <a:pt x="1094" y="880"/>
                      <a:pt x="1094" y="881"/>
                      <a:pt x="1095" y="881"/>
                    </a:cubicBezTo>
                    <a:cubicBezTo>
                      <a:pt x="1096" y="881"/>
                      <a:pt x="1096" y="882"/>
                      <a:pt x="1096" y="883"/>
                    </a:cubicBezTo>
                    <a:cubicBezTo>
                      <a:pt x="1100" y="882"/>
                      <a:pt x="1100" y="882"/>
                      <a:pt x="1100" y="882"/>
                    </a:cubicBezTo>
                    <a:cubicBezTo>
                      <a:pt x="1101" y="882"/>
                      <a:pt x="1103" y="881"/>
                      <a:pt x="1104" y="881"/>
                    </a:cubicBezTo>
                    <a:cubicBezTo>
                      <a:pt x="1106" y="880"/>
                      <a:pt x="1106" y="880"/>
                      <a:pt x="1106" y="880"/>
                    </a:cubicBezTo>
                    <a:cubicBezTo>
                      <a:pt x="1108" y="880"/>
                      <a:pt x="1110" y="880"/>
                      <a:pt x="1111" y="880"/>
                    </a:cubicBezTo>
                    <a:cubicBezTo>
                      <a:pt x="1109" y="878"/>
                      <a:pt x="1109" y="878"/>
                      <a:pt x="1109" y="878"/>
                    </a:cubicBezTo>
                    <a:cubicBezTo>
                      <a:pt x="1120" y="878"/>
                      <a:pt x="1120" y="878"/>
                      <a:pt x="1120" y="878"/>
                    </a:cubicBezTo>
                    <a:cubicBezTo>
                      <a:pt x="1122" y="877"/>
                      <a:pt x="1122" y="877"/>
                      <a:pt x="1122" y="877"/>
                    </a:cubicBezTo>
                    <a:cubicBezTo>
                      <a:pt x="1122" y="457"/>
                      <a:pt x="1122" y="457"/>
                      <a:pt x="1122" y="457"/>
                    </a:cubicBezTo>
                    <a:moveTo>
                      <a:pt x="271" y="437"/>
                    </a:moveTo>
                    <a:cubicBezTo>
                      <a:pt x="271" y="437"/>
                      <a:pt x="271" y="437"/>
                      <a:pt x="271" y="437"/>
                    </a:cubicBezTo>
                    <a:cubicBezTo>
                      <a:pt x="265" y="438"/>
                      <a:pt x="265" y="440"/>
                      <a:pt x="265" y="445"/>
                    </a:cubicBezTo>
                    <a:cubicBezTo>
                      <a:pt x="265" y="447"/>
                      <a:pt x="261" y="450"/>
                      <a:pt x="260" y="450"/>
                    </a:cubicBezTo>
                    <a:cubicBezTo>
                      <a:pt x="260" y="450"/>
                      <a:pt x="259" y="450"/>
                      <a:pt x="259" y="450"/>
                    </a:cubicBezTo>
                    <a:cubicBezTo>
                      <a:pt x="258" y="450"/>
                      <a:pt x="258" y="450"/>
                      <a:pt x="257" y="450"/>
                    </a:cubicBezTo>
                    <a:cubicBezTo>
                      <a:pt x="256" y="449"/>
                      <a:pt x="256" y="449"/>
                      <a:pt x="255" y="449"/>
                    </a:cubicBezTo>
                    <a:cubicBezTo>
                      <a:pt x="255" y="449"/>
                      <a:pt x="254" y="449"/>
                      <a:pt x="254" y="449"/>
                    </a:cubicBezTo>
                    <a:cubicBezTo>
                      <a:pt x="255" y="452"/>
                      <a:pt x="257" y="455"/>
                      <a:pt x="259" y="457"/>
                    </a:cubicBezTo>
                    <a:cubicBezTo>
                      <a:pt x="301" y="457"/>
                      <a:pt x="301" y="457"/>
                      <a:pt x="301" y="457"/>
                    </a:cubicBezTo>
                    <a:cubicBezTo>
                      <a:pt x="302" y="456"/>
                      <a:pt x="305" y="456"/>
                      <a:pt x="307" y="456"/>
                    </a:cubicBezTo>
                    <a:cubicBezTo>
                      <a:pt x="308" y="456"/>
                      <a:pt x="309" y="456"/>
                      <a:pt x="309" y="456"/>
                    </a:cubicBezTo>
                    <a:cubicBezTo>
                      <a:pt x="309" y="455"/>
                      <a:pt x="309" y="455"/>
                      <a:pt x="310" y="454"/>
                    </a:cubicBezTo>
                    <a:cubicBezTo>
                      <a:pt x="303" y="450"/>
                      <a:pt x="296" y="447"/>
                      <a:pt x="289" y="444"/>
                    </a:cubicBezTo>
                    <a:cubicBezTo>
                      <a:pt x="285" y="442"/>
                      <a:pt x="281" y="440"/>
                      <a:pt x="276" y="439"/>
                    </a:cubicBezTo>
                    <a:cubicBezTo>
                      <a:pt x="275" y="438"/>
                      <a:pt x="273" y="437"/>
                      <a:pt x="271" y="437"/>
                    </a:cubicBezTo>
                    <a:moveTo>
                      <a:pt x="448" y="271"/>
                    </a:moveTo>
                    <a:cubicBezTo>
                      <a:pt x="453" y="277"/>
                      <a:pt x="458" y="281"/>
                      <a:pt x="466" y="283"/>
                    </a:cubicBezTo>
                    <a:cubicBezTo>
                      <a:pt x="468" y="284"/>
                      <a:pt x="472" y="286"/>
                      <a:pt x="474" y="289"/>
                    </a:cubicBezTo>
                    <a:cubicBezTo>
                      <a:pt x="476" y="290"/>
                      <a:pt x="476" y="292"/>
                      <a:pt x="477" y="295"/>
                    </a:cubicBezTo>
                    <a:cubicBezTo>
                      <a:pt x="477" y="295"/>
                      <a:pt x="479" y="299"/>
                      <a:pt x="479" y="300"/>
                    </a:cubicBezTo>
                    <a:cubicBezTo>
                      <a:pt x="479" y="302"/>
                      <a:pt x="479" y="301"/>
                      <a:pt x="477" y="302"/>
                    </a:cubicBezTo>
                    <a:cubicBezTo>
                      <a:pt x="476" y="303"/>
                      <a:pt x="473" y="303"/>
                      <a:pt x="473" y="304"/>
                    </a:cubicBezTo>
                    <a:cubicBezTo>
                      <a:pt x="471" y="307"/>
                      <a:pt x="475" y="307"/>
                      <a:pt x="475" y="307"/>
                    </a:cubicBezTo>
                    <a:cubicBezTo>
                      <a:pt x="475" y="309"/>
                      <a:pt x="473" y="309"/>
                      <a:pt x="471" y="310"/>
                    </a:cubicBezTo>
                    <a:cubicBezTo>
                      <a:pt x="470" y="313"/>
                      <a:pt x="471" y="318"/>
                      <a:pt x="470" y="320"/>
                    </a:cubicBezTo>
                    <a:cubicBezTo>
                      <a:pt x="468" y="325"/>
                      <a:pt x="461" y="332"/>
                      <a:pt x="462" y="337"/>
                    </a:cubicBezTo>
                    <a:cubicBezTo>
                      <a:pt x="462" y="342"/>
                      <a:pt x="468" y="343"/>
                      <a:pt x="471" y="344"/>
                    </a:cubicBezTo>
                    <a:cubicBezTo>
                      <a:pt x="473" y="345"/>
                      <a:pt x="474" y="347"/>
                      <a:pt x="477" y="348"/>
                    </a:cubicBezTo>
                    <a:cubicBezTo>
                      <a:pt x="477" y="348"/>
                      <a:pt x="477" y="349"/>
                      <a:pt x="478" y="349"/>
                    </a:cubicBezTo>
                    <a:cubicBezTo>
                      <a:pt x="478" y="349"/>
                      <a:pt x="478" y="348"/>
                      <a:pt x="478" y="348"/>
                    </a:cubicBezTo>
                    <a:cubicBezTo>
                      <a:pt x="478" y="348"/>
                      <a:pt x="479" y="348"/>
                      <a:pt x="479" y="348"/>
                    </a:cubicBezTo>
                    <a:cubicBezTo>
                      <a:pt x="479" y="348"/>
                      <a:pt x="480" y="349"/>
                      <a:pt x="480" y="350"/>
                    </a:cubicBezTo>
                    <a:cubicBezTo>
                      <a:pt x="481" y="352"/>
                      <a:pt x="482" y="354"/>
                      <a:pt x="483" y="356"/>
                    </a:cubicBezTo>
                    <a:cubicBezTo>
                      <a:pt x="484" y="360"/>
                      <a:pt x="485" y="367"/>
                      <a:pt x="483" y="371"/>
                    </a:cubicBezTo>
                    <a:cubicBezTo>
                      <a:pt x="478" y="377"/>
                      <a:pt x="469" y="385"/>
                      <a:pt x="471" y="394"/>
                    </a:cubicBezTo>
                    <a:cubicBezTo>
                      <a:pt x="472" y="395"/>
                      <a:pt x="473" y="395"/>
                      <a:pt x="473" y="397"/>
                    </a:cubicBezTo>
                    <a:cubicBezTo>
                      <a:pt x="473" y="398"/>
                      <a:pt x="472" y="399"/>
                      <a:pt x="472" y="400"/>
                    </a:cubicBezTo>
                    <a:cubicBezTo>
                      <a:pt x="472" y="402"/>
                      <a:pt x="474" y="403"/>
                      <a:pt x="474" y="406"/>
                    </a:cubicBezTo>
                    <a:cubicBezTo>
                      <a:pt x="473" y="405"/>
                      <a:pt x="470" y="402"/>
                      <a:pt x="470" y="400"/>
                    </a:cubicBezTo>
                    <a:cubicBezTo>
                      <a:pt x="469" y="398"/>
                      <a:pt x="470" y="398"/>
                      <a:pt x="469" y="396"/>
                    </a:cubicBezTo>
                    <a:cubicBezTo>
                      <a:pt x="468" y="393"/>
                      <a:pt x="466" y="392"/>
                      <a:pt x="464" y="392"/>
                    </a:cubicBezTo>
                    <a:cubicBezTo>
                      <a:pt x="460" y="392"/>
                      <a:pt x="456" y="395"/>
                      <a:pt x="454" y="397"/>
                    </a:cubicBezTo>
                    <a:cubicBezTo>
                      <a:pt x="455" y="398"/>
                      <a:pt x="456" y="399"/>
                      <a:pt x="455" y="401"/>
                    </a:cubicBezTo>
                    <a:cubicBezTo>
                      <a:pt x="454" y="400"/>
                      <a:pt x="449" y="397"/>
                      <a:pt x="449" y="396"/>
                    </a:cubicBezTo>
                    <a:cubicBezTo>
                      <a:pt x="449" y="396"/>
                      <a:pt x="452" y="394"/>
                      <a:pt x="452" y="394"/>
                    </a:cubicBezTo>
                    <a:cubicBezTo>
                      <a:pt x="454" y="393"/>
                      <a:pt x="460" y="390"/>
                      <a:pt x="460" y="389"/>
                    </a:cubicBezTo>
                    <a:cubicBezTo>
                      <a:pt x="461" y="386"/>
                      <a:pt x="455" y="385"/>
                      <a:pt x="453" y="384"/>
                    </a:cubicBezTo>
                    <a:cubicBezTo>
                      <a:pt x="452" y="384"/>
                      <a:pt x="451" y="384"/>
                      <a:pt x="451" y="383"/>
                    </a:cubicBezTo>
                    <a:cubicBezTo>
                      <a:pt x="450" y="383"/>
                      <a:pt x="450" y="382"/>
                      <a:pt x="450" y="381"/>
                    </a:cubicBezTo>
                    <a:cubicBezTo>
                      <a:pt x="448" y="380"/>
                      <a:pt x="446" y="380"/>
                      <a:pt x="443" y="380"/>
                    </a:cubicBezTo>
                    <a:cubicBezTo>
                      <a:pt x="436" y="380"/>
                      <a:pt x="432" y="379"/>
                      <a:pt x="426" y="377"/>
                    </a:cubicBezTo>
                    <a:cubicBezTo>
                      <a:pt x="424" y="377"/>
                      <a:pt x="422" y="375"/>
                      <a:pt x="420" y="375"/>
                    </a:cubicBezTo>
                    <a:cubicBezTo>
                      <a:pt x="419" y="375"/>
                      <a:pt x="419" y="375"/>
                      <a:pt x="418" y="376"/>
                    </a:cubicBezTo>
                    <a:cubicBezTo>
                      <a:pt x="413" y="379"/>
                      <a:pt x="409" y="385"/>
                      <a:pt x="404" y="389"/>
                    </a:cubicBezTo>
                    <a:cubicBezTo>
                      <a:pt x="400" y="393"/>
                      <a:pt x="396" y="394"/>
                      <a:pt x="390" y="396"/>
                    </a:cubicBezTo>
                    <a:cubicBezTo>
                      <a:pt x="383" y="399"/>
                      <a:pt x="375" y="401"/>
                      <a:pt x="369" y="406"/>
                    </a:cubicBezTo>
                    <a:cubicBezTo>
                      <a:pt x="363" y="410"/>
                      <a:pt x="356" y="414"/>
                      <a:pt x="350" y="419"/>
                    </a:cubicBezTo>
                    <a:cubicBezTo>
                      <a:pt x="341" y="426"/>
                      <a:pt x="354" y="437"/>
                      <a:pt x="360" y="443"/>
                    </a:cubicBezTo>
                    <a:cubicBezTo>
                      <a:pt x="364" y="448"/>
                      <a:pt x="366" y="451"/>
                      <a:pt x="367" y="457"/>
                    </a:cubicBezTo>
                    <a:cubicBezTo>
                      <a:pt x="560" y="457"/>
                      <a:pt x="560" y="457"/>
                      <a:pt x="560" y="457"/>
                    </a:cubicBezTo>
                    <a:cubicBezTo>
                      <a:pt x="560" y="358"/>
                      <a:pt x="560" y="358"/>
                      <a:pt x="560" y="358"/>
                    </a:cubicBezTo>
                    <a:cubicBezTo>
                      <a:pt x="558" y="359"/>
                      <a:pt x="555" y="359"/>
                      <a:pt x="552" y="360"/>
                    </a:cubicBezTo>
                    <a:cubicBezTo>
                      <a:pt x="550" y="360"/>
                      <a:pt x="547" y="360"/>
                      <a:pt x="544" y="361"/>
                    </a:cubicBezTo>
                    <a:cubicBezTo>
                      <a:pt x="541" y="362"/>
                      <a:pt x="540" y="364"/>
                      <a:pt x="537" y="365"/>
                    </a:cubicBezTo>
                    <a:cubicBezTo>
                      <a:pt x="540" y="362"/>
                      <a:pt x="545" y="359"/>
                      <a:pt x="540" y="359"/>
                    </a:cubicBezTo>
                    <a:cubicBezTo>
                      <a:pt x="539" y="359"/>
                      <a:pt x="539" y="359"/>
                      <a:pt x="538" y="360"/>
                    </a:cubicBezTo>
                    <a:cubicBezTo>
                      <a:pt x="535" y="360"/>
                      <a:pt x="532" y="361"/>
                      <a:pt x="529" y="361"/>
                    </a:cubicBezTo>
                    <a:cubicBezTo>
                      <a:pt x="528" y="361"/>
                      <a:pt x="527" y="361"/>
                      <a:pt x="527" y="361"/>
                    </a:cubicBezTo>
                    <a:cubicBezTo>
                      <a:pt x="522" y="360"/>
                      <a:pt x="519" y="355"/>
                      <a:pt x="517" y="352"/>
                    </a:cubicBezTo>
                    <a:cubicBezTo>
                      <a:pt x="513" y="346"/>
                      <a:pt x="508" y="342"/>
                      <a:pt x="502" y="339"/>
                    </a:cubicBezTo>
                    <a:cubicBezTo>
                      <a:pt x="497" y="338"/>
                      <a:pt x="494" y="335"/>
                      <a:pt x="496" y="330"/>
                    </a:cubicBezTo>
                    <a:cubicBezTo>
                      <a:pt x="497" y="327"/>
                      <a:pt x="500" y="325"/>
                      <a:pt x="503" y="324"/>
                    </a:cubicBezTo>
                    <a:cubicBezTo>
                      <a:pt x="506" y="323"/>
                      <a:pt x="508" y="323"/>
                      <a:pt x="507" y="319"/>
                    </a:cubicBezTo>
                    <a:cubicBezTo>
                      <a:pt x="506" y="316"/>
                      <a:pt x="515" y="315"/>
                      <a:pt x="516" y="315"/>
                    </a:cubicBezTo>
                    <a:cubicBezTo>
                      <a:pt x="521" y="315"/>
                      <a:pt x="527" y="315"/>
                      <a:pt x="532" y="313"/>
                    </a:cubicBezTo>
                    <a:cubicBezTo>
                      <a:pt x="534" y="313"/>
                      <a:pt x="535" y="313"/>
                      <a:pt x="537" y="313"/>
                    </a:cubicBezTo>
                    <a:cubicBezTo>
                      <a:pt x="537" y="313"/>
                      <a:pt x="538" y="313"/>
                      <a:pt x="539" y="313"/>
                    </a:cubicBezTo>
                    <a:cubicBezTo>
                      <a:pt x="540" y="313"/>
                      <a:pt x="542" y="314"/>
                      <a:pt x="544" y="314"/>
                    </a:cubicBezTo>
                    <a:cubicBezTo>
                      <a:pt x="544" y="314"/>
                      <a:pt x="545" y="313"/>
                      <a:pt x="546" y="313"/>
                    </a:cubicBezTo>
                    <a:cubicBezTo>
                      <a:pt x="548" y="310"/>
                      <a:pt x="543" y="306"/>
                      <a:pt x="542" y="304"/>
                    </a:cubicBezTo>
                    <a:cubicBezTo>
                      <a:pt x="540" y="300"/>
                      <a:pt x="541" y="298"/>
                      <a:pt x="537" y="295"/>
                    </a:cubicBezTo>
                    <a:cubicBezTo>
                      <a:pt x="533" y="292"/>
                      <a:pt x="528" y="290"/>
                      <a:pt x="526" y="286"/>
                    </a:cubicBezTo>
                    <a:cubicBezTo>
                      <a:pt x="524" y="284"/>
                      <a:pt x="523" y="282"/>
                      <a:pt x="526" y="282"/>
                    </a:cubicBezTo>
                    <a:cubicBezTo>
                      <a:pt x="500" y="278"/>
                      <a:pt x="474" y="275"/>
                      <a:pt x="448" y="271"/>
                    </a:cubicBezTo>
                    <a:moveTo>
                      <a:pt x="128" y="206"/>
                    </a:moveTo>
                    <a:cubicBezTo>
                      <a:pt x="128" y="206"/>
                      <a:pt x="127" y="206"/>
                      <a:pt x="127" y="206"/>
                    </a:cubicBezTo>
                    <a:cubicBezTo>
                      <a:pt x="123" y="207"/>
                      <a:pt x="127" y="210"/>
                      <a:pt x="129" y="212"/>
                    </a:cubicBezTo>
                    <a:cubicBezTo>
                      <a:pt x="129" y="213"/>
                      <a:pt x="131" y="214"/>
                      <a:pt x="130" y="215"/>
                    </a:cubicBezTo>
                    <a:cubicBezTo>
                      <a:pt x="130" y="216"/>
                      <a:pt x="130" y="216"/>
                      <a:pt x="130" y="216"/>
                    </a:cubicBezTo>
                    <a:cubicBezTo>
                      <a:pt x="129" y="216"/>
                      <a:pt x="128" y="215"/>
                      <a:pt x="128" y="215"/>
                    </a:cubicBezTo>
                    <a:cubicBezTo>
                      <a:pt x="126" y="214"/>
                      <a:pt x="124" y="212"/>
                      <a:pt x="122" y="212"/>
                    </a:cubicBezTo>
                    <a:cubicBezTo>
                      <a:pt x="122" y="212"/>
                      <a:pt x="122" y="212"/>
                      <a:pt x="122" y="212"/>
                    </a:cubicBezTo>
                    <a:cubicBezTo>
                      <a:pt x="118" y="213"/>
                      <a:pt x="121" y="215"/>
                      <a:pt x="120" y="216"/>
                    </a:cubicBezTo>
                    <a:cubicBezTo>
                      <a:pt x="119" y="218"/>
                      <a:pt x="117" y="218"/>
                      <a:pt x="114" y="218"/>
                    </a:cubicBezTo>
                    <a:cubicBezTo>
                      <a:pt x="109" y="218"/>
                      <a:pt x="102" y="217"/>
                      <a:pt x="98" y="216"/>
                    </a:cubicBezTo>
                    <a:cubicBezTo>
                      <a:pt x="98" y="217"/>
                      <a:pt x="98" y="217"/>
                      <a:pt x="98" y="217"/>
                    </a:cubicBezTo>
                    <a:cubicBezTo>
                      <a:pt x="99" y="220"/>
                      <a:pt x="100" y="224"/>
                      <a:pt x="98" y="226"/>
                    </a:cubicBezTo>
                    <a:cubicBezTo>
                      <a:pt x="96" y="228"/>
                      <a:pt x="95" y="229"/>
                      <a:pt x="92" y="229"/>
                    </a:cubicBezTo>
                    <a:cubicBezTo>
                      <a:pt x="92" y="229"/>
                      <a:pt x="92" y="229"/>
                      <a:pt x="92" y="229"/>
                    </a:cubicBezTo>
                    <a:cubicBezTo>
                      <a:pt x="91" y="229"/>
                      <a:pt x="91" y="229"/>
                      <a:pt x="91" y="229"/>
                    </a:cubicBezTo>
                    <a:cubicBezTo>
                      <a:pt x="90" y="229"/>
                      <a:pt x="90" y="229"/>
                      <a:pt x="89" y="229"/>
                    </a:cubicBezTo>
                    <a:cubicBezTo>
                      <a:pt x="89" y="229"/>
                      <a:pt x="89" y="229"/>
                      <a:pt x="89" y="229"/>
                    </a:cubicBezTo>
                    <a:cubicBezTo>
                      <a:pt x="88" y="229"/>
                      <a:pt x="88" y="229"/>
                      <a:pt x="88" y="229"/>
                    </a:cubicBezTo>
                    <a:cubicBezTo>
                      <a:pt x="85" y="228"/>
                      <a:pt x="82" y="227"/>
                      <a:pt x="80" y="226"/>
                    </a:cubicBezTo>
                    <a:cubicBezTo>
                      <a:pt x="78" y="225"/>
                      <a:pt x="78" y="225"/>
                      <a:pt x="78" y="225"/>
                    </a:cubicBezTo>
                    <a:cubicBezTo>
                      <a:pt x="78" y="225"/>
                      <a:pt x="78" y="225"/>
                      <a:pt x="78" y="225"/>
                    </a:cubicBezTo>
                    <a:cubicBezTo>
                      <a:pt x="77" y="227"/>
                      <a:pt x="77" y="228"/>
                      <a:pt x="76" y="229"/>
                    </a:cubicBezTo>
                    <a:cubicBezTo>
                      <a:pt x="73" y="234"/>
                      <a:pt x="71" y="237"/>
                      <a:pt x="64" y="238"/>
                    </a:cubicBezTo>
                    <a:cubicBezTo>
                      <a:pt x="62" y="239"/>
                      <a:pt x="62" y="239"/>
                      <a:pt x="62" y="239"/>
                    </a:cubicBezTo>
                    <a:cubicBezTo>
                      <a:pt x="60" y="239"/>
                      <a:pt x="58" y="239"/>
                      <a:pt x="56" y="240"/>
                    </a:cubicBezTo>
                    <a:cubicBezTo>
                      <a:pt x="55" y="240"/>
                      <a:pt x="55" y="240"/>
                      <a:pt x="55" y="240"/>
                    </a:cubicBezTo>
                    <a:cubicBezTo>
                      <a:pt x="55" y="241"/>
                      <a:pt x="55" y="241"/>
                      <a:pt x="55" y="241"/>
                    </a:cubicBezTo>
                    <a:cubicBezTo>
                      <a:pt x="53" y="241"/>
                      <a:pt x="49" y="246"/>
                      <a:pt x="48" y="250"/>
                    </a:cubicBezTo>
                    <a:cubicBezTo>
                      <a:pt x="46" y="252"/>
                      <a:pt x="46" y="252"/>
                      <a:pt x="46" y="252"/>
                    </a:cubicBezTo>
                    <a:cubicBezTo>
                      <a:pt x="46" y="257"/>
                      <a:pt x="42" y="258"/>
                      <a:pt x="40" y="259"/>
                    </a:cubicBezTo>
                    <a:cubicBezTo>
                      <a:pt x="40" y="259"/>
                      <a:pt x="39" y="259"/>
                      <a:pt x="38" y="260"/>
                    </a:cubicBezTo>
                    <a:cubicBezTo>
                      <a:pt x="38" y="261"/>
                      <a:pt x="38" y="261"/>
                      <a:pt x="38" y="261"/>
                    </a:cubicBezTo>
                    <a:cubicBezTo>
                      <a:pt x="38" y="265"/>
                      <a:pt x="36" y="268"/>
                      <a:pt x="35" y="271"/>
                    </a:cubicBezTo>
                    <a:cubicBezTo>
                      <a:pt x="35" y="273"/>
                      <a:pt x="35" y="273"/>
                      <a:pt x="35" y="273"/>
                    </a:cubicBezTo>
                    <a:cubicBezTo>
                      <a:pt x="35" y="274"/>
                      <a:pt x="34" y="275"/>
                      <a:pt x="34" y="276"/>
                    </a:cubicBezTo>
                    <a:cubicBezTo>
                      <a:pt x="33" y="277"/>
                      <a:pt x="32" y="280"/>
                      <a:pt x="32" y="281"/>
                    </a:cubicBezTo>
                    <a:cubicBezTo>
                      <a:pt x="33" y="282"/>
                      <a:pt x="33" y="284"/>
                      <a:pt x="34" y="285"/>
                    </a:cubicBezTo>
                    <a:cubicBezTo>
                      <a:pt x="34" y="288"/>
                      <a:pt x="35" y="291"/>
                      <a:pt x="37" y="292"/>
                    </a:cubicBezTo>
                    <a:cubicBezTo>
                      <a:pt x="38" y="293"/>
                      <a:pt x="43" y="294"/>
                      <a:pt x="45" y="295"/>
                    </a:cubicBezTo>
                    <a:cubicBezTo>
                      <a:pt x="46" y="295"/>
                      <a:pt x="47" y="295"/>
                      <a:pt x="47" y="295"/>
                    </a:cubicBezTo>
                    <a:cubicBezTo>
                      <a:pt x="48" y="295"/>
                      <a:pt x="49" y="295"/>
                      <a:pt x="49" y="295"/>
                    </a:cubicBezTo>
                    <a:cubicBezTo>
                      <a:pt x="55" y="297"/>
                      <a:pt x="58" y="301"/>
                      <a:pt x="60" y="305"/>
                    </a:cubicBezTo>
                    <a:cubicBezTo>
                      <a:pt x="62" y="308"/>
                      <a:pt x="63" y="310"/>
                      <a:pt x="65" y="311"/>
                    </a:cubicBezTo>
                    <a:cubicBezTo>
                      <a:pt x="66" y="312"/>
                      <a:pt x="66" y="312"/>
                      <a:pt x="66" y="312"/>
                    </a:cubicBezTo>
                    <a:cubicBezTo>
                      <a:pt x="71" y="316"/>
                      <a:pt x="73" y="317"/>
                      <a:pt x="74" y="320"/>
                    </a:cubicBezTo>
                    <a:cubicBezTo>
                      <a:pt x="74" y="321"/>
                      <a:pt x="74" y="321"/>
                      <a:pt x="74" y="321"/>
                    </a:cubicBezTo>
                    <a:cubicBezTo>
                      <a:pt x="73" y="323"/>
                      <a:pt x="73" y="323"/>
                      <a:pt x="73" y="323"/>
                    </a:cubicBezTo>
                    <a:cubicBezTo>
                      <a:pt x="48" y="356"/>
                      <a:pt x="48" y="356"/>
                      <a:pt x="48" y="356"/>
                    </a:cubicBezTo>
                    <a:cubicBezTo>
                      <a:pt x="48" y="356"/>
                      <a:pt x="48" y="356"/>
                      <a:pt x="48" y="356"/>
                    </a:cubicBezTo>
                    <a:cubicBezTo>
                      <a:pt x="48" y="357"/>
                      <a:pt x="48" y="358"/>
                      <a:pt x="48" y="358"/>
                    </a:cubicBezTo>
                    <a:cubicBezTo>
                      <a:pt x="49" y="359"/>
                      <a:pt x="49" y="360"/>
                      <a:pt x="50" y="360"/>
                    </a:cubicBezTo>
                    <a:cubicBezTo>
                      <a:pt x="51" y="361"/>
                      <a:pt x="52" y="362"/>
                      <a:pt x="52" y="362"/>
                    </a:cubicBezTo>
                    <a:cubicBezTo>
                      <a:pt x="53" y="363"/>
                      <a:pt x="54" y="364"/>
                      <a:pt x="55" y="366"/>
                    </a:cubicBezTo>
                    <a:cubicBezTo>
                      <a:pt x="57" y="369"/>
                      <a:pt x="60" y="373"/>
                      <a:pt x="62" y="377"/>
                    </a:cubicBezTo>
                    <a:cubicBezTo>
                      <a:pt x="79" y="419"/>
                      <a:pt x="79" y="419"/>
                      <a:pt x="79" y="419"/>
                    </a:cubicBezTo>
                    <a:cubicBezTo>
                      <a:pt x="75" y="419"/>
                      <a:pt x="75" y="419"/>
                      <a:pt x="75" y="419"/>
                    </a:cubicBezTo>
                    <a:cubicBezTo>
                      <a:pt x="74" y="419"/>
                      <a:pt x="73" y="419"/>
                      <a:pt x="71" y="419"/>
                    </a:cubicBezTo>
                    <a:cubicBezTo>
                      <a:pt x="71" y="419"/>
                      <a:pt x="71" y="419"/>
                      <a:pt x="71" y="419"/>
                    </a:cubicBezTo>
                    <a:cubicBezTo>
                      <a:pt x="70" y="419"/>
                      <a:pt x="69" y="420"/>
                      <a:pt x="68" y="420"/>
                    </a:cubicBezTo>
                    <a:cubicBezTo>
                      <a:pt x="68" y="420"/>
                      <a:pt x="68" y="420"/>
                      <a:pt x="68" y="420"/>
                    </a:cubicBezTo>
                    <a:cubicBezTo>
                      <a:pt x="68" y="424"/>
                      <a:pt x="66" y="428"/>
                      <a:pt x="65" y="431"/>
                    </a:cubicBezTo>
                    <a:cubicBezTo>
                      <a:pt x="64" y="432"/>
                      <a:pt x="64" y="432"/>
                      <a:pt x="64" y="432"/>
                    </a:cubicBezTo>
                    <a:cubicBezTo>
                      <a:pt x="64" y="433"/>
                      <a:pt x="64" y="433"/>
                      <a:pt x="64" y="433"/>
                    </a:cubicBezTo>
                    <a:cubicBezTo>
                      <a:pt x="64" y="433"/>
                      <a:pt x="65" y="434"/>
                      <a:pt x="66" y="434"/>
                    </a:cubicBezTo>
                    <a:cubicBezTo>
                      <a:pt x="67" y="436"/>
                      <a:pt x="70" y="438"/>
                      <a:pt x="69" y="441"/>
                    </a:cubicBezTo>
                    <a:cubicBezTo>
                      <a:pt x="69" y="444"/>
                      <a:pt x="67" y="445"/>
                      <a:pt x="66" y="446"/>
                    </a:cubicBezTo>
                    <a:cubicBezTo>
                      <a:pt x="64" y="447"/>
                      <a:pt x="64" y="447"/>
                      <a:pt x="64" y="448"/>
                    </a:cubicBezTo>
                    <a:cubicBezTo>
                      <a:pt x="64" y="450"/>
                      <a:pt x="66" y="452"/>
                      <a:pt x="68" y="453"/>
                    </a:cubicBezTo>
                    <a:cubicBezTo>
                      <a:pt x="72" y="453"/>
                      <a:pt x="74" y="454"/>
                      <a:pt x="77" y="457"/>
                    </a:cubicBezTo>
                    <a:cubicBezTo>
                      <a:pt x="213" y="457"/>
                      <a:pt x="213" y="457"/>
                      <a:pt x="213" y="457"/>
                    </a:cubicBezTo>
                    <a:cubicBezTo>
                      <a:pt x="213" y="457"/>
                      <a:pt x="213" y="457"/>
                      <a:pt x="213" y="457"/>
                    </a:cubicBezTo>
                    <a:cubicBezTo>
                      <a:pt x="212" y="457"/>
                      <a:pt x="211" y="456"/>
                      <a:pt x="210" y="456"/>
                    </a:cubicBezTo>
                    <a:cubicBezTo>
                      <a:pt x="209" y="456"/>
                      <a:pt x="208" y="457"/>
                      <a:pt x="207" y="457"/>
                    </a:cubicBezTo>
                    <a:cubicBezTo>
                      <a:pt x="208" y="456"/>
                      <a:pt x="210" y="455"/>
                      <a:pt x="211" y="454"/>
                    </a:cubicBezTo>
                    <a:cubicBezTo>
                      <a:pt x="207" y="449"/>
                      <a:pt x="205" y="446"/>
                      <a:pt x="203" y="439"/>
                    </a:cubicBezTo>
                    <a:cubicBezTo>
                      <a:pt x="202" y="434"/>
                      <a:pt x="197" y="432"/>
                      <a:pt x="194" y="428"/>
                    </a:cubicBezTo>
                    <a:cubicBezTo>
                      <a:pt x="195" y="428"/>
                      <a:pt x="195" y="428"/>
                      <a:pt x="196" y="427"/>
                    </a:cubicBezTo>
                    <a:cubicBezTo>
                      <a:pt x="197" y="427"/>
                      <a:pt x="198" y="426"/>
                      <a:pt x="199" y="426"/>
                    </a:cubicBezTo>
                    <a:cubicBezTo>
                      <a:pt x="199" y="426"/>
                      <a:pt x="199" y="426"/>
                      <a:pt x="199" y="426"/>
                    </a:cubicBezTo>
                    <a:cubicBezTo>
                      <a:pt x="200" y="426"/>
                      <a:pt x="200" y="426"/>
                      <a:pt x="200" y="426"/>
                    </a:cubicBezTo>
                    <a:cubicBezTo>
                      <a:pt x="201" y="426"/>
                      <a:pt x="201" y="426"/>
                      <a:pt x="201" y="426"/>
                    </a:cubicBezTo>
                    <a:cubicBezTo>
                      <a:pt x="201" y="426"/>
                      <a:pt x="202" y="426"/>
                      <a:pt x="202" y="426"/>
                    </a:cubicBezTo>
                    <a:cubicBezTo>
                      <a:pt x="203" y="425"/>
                      <a:pt x="203" y="420"/>
                      <a:pt x="203" y="419"/>
                    </a:cubicBezTo>
                    <a:cubicBezTo>
                      <a:pt x="203" y="416"/>
                      <a:pt x="204" y="413"/>
                      <a:pt x="204" y="410"/>
                    </a:cubicBezTo>
                    <a:cubicBezTo>
                      <a:pt x="204" y="410"/>
                      <a:pt x="204" y="409"/>
                      <a:pt x="204" y="409"/>
                    </a:cubicBezTo>
                    <a:cubicBezTo>
                      <a:pt x="205" y="409"/>
                      <a:pt x="206" y="410"/>
                      <a:pt x="206" y="411"/>
                    </a:cubicBezTo>
                    <a:cubicBezTo>
                      <a:pt x="207" y="411"/>
                      <a:pt x="209" y="413"/>
                      <a:pt x="211" y="413"/>
                    </a:cubicBezTo>
                    <a:cubicBezTo>
                      <a:pt x="211" y="413"/>
                      <a:pt x="211" y="412"/>
                      <a:pt x="211" y="411"/>
                    </a:cubicBezTo>
                    <a:cubicBezTo>
                      <a:pt x="209" y="405"/>
                      <a:pt x="205" y="401"/>
                      <a:pt x="201" y="396"/>
                    </a:cubicBezTo>
                    <a:cubicBezTo>
                      <a:pt x="198" y="393"/>
                      <a:pt x="187" y="392"/>
                      <a:pt x="183" y="391"/>
                    </a:cubicBezTo>
                    <a:cubicBezTo>
                      <a:pt x="177" y="389"/>
                      <a:pt x="171" y="387"/>
                      <a:pt x="165" y="385"/>
                    </a:cubicBezTo>
                    <a:cubicBezTo>
                      <a:pt x="167" y="384"/>
                      <a:pt x="178" y="383"/>
                      <a:pt x="176" y="379"/>
                    </a:cubicBezTo>
                    <a:cubicBezTo>
                      <a:pt x="173" y="375"/>
                      <a:pt x="160" y="376"/>
                      <a:pt x="156" y="375"/>
                    </a:cubicBezTo>
                    <a:cubicBezTo>
                      <a:pt x="158" y="374"/>
                      <a:pt x="159" y="374"/>
                      <a:pt x="161" y="374"/>
                    </a:cubicBezTo>
                    <a:cubicBezTo>
                      <a:pt x="158" y="373"/>
                      <a:pt x="155" y="373"/>
                      <a:pt x="152" y="372"/>
                    </a:cubicBezTo>
                    <a:cubicBezTo>
                      <a:pt x="156" y="371"/>
                      <a:pt x="161" y="371"/>
                      <a:pt x="164" y="369"/>
                    </a:cubicBezTo>
                    <a:cubicBezTo>
                      <a:pt x="163" y="368"/>
                      <a:pt x="161" y="368"/>
                      <a:pt x="160" y="368"/>
                    </a:cubicBezTo>
                    <a:cubicBezTo>
                      <a:pt x="159" y="368"/>
                      <a:pt x="159" y="368"/>
                      <a:pt x="159" y="368"/>
                    </a:cubicBezTo>
                    <a:cubicBezTo>
                      <a:pt x="158" y="368"/>
                      <a:pt x="158" y="368"/>
                      <a:pt x="158" y="368"/>
                    </a:cubicBezTo>
                    <a:cubicBezTo>
                      <a:pt x="157" y="368"/>
                      <a:pt x="156" y="368"/>
                      <a:pt x="155" y="367"/>
                    </a:cubicBezTo>
                    <a:cubicBezTo>
                      <a:pt x="154" y="367"/>
                      <a:pt x="153" y="366"/>
                      <a:pt x="151" y="366"/>
                    </a:cubicBezTo>
                    <a:cubicBezTo>
                      <a:pt x="149" y="365"/>
                      <a:pt x="153" y="364"/>
                      <a:pt x="152" y="364"/>
                    </a:cubicBezTo>
                    <a:cubicBezTo>
                      <a:pt x="151" y="362"/>
                      <a:pt x="149" y="362"/>
                      <a:pt x="146" y="361"/>
                    </a:cubicBezTo>
                    <a:cubicBezTo>
                      <a:pt x="145" y="361"/>
                      <a:pt x="138" y="358"/>
                      <a:pt x="139" y="355"/>
                    </a:cubicBezTo>
                    <a:cubicBezTo>
                      <a:pt x="142" y="351"/>
                      <a:pt x="142" y="352"/>
                      <a:pt x="139" y="350"/>
                    </a:cubicBezTo>
                    <a:cubicBezTo>
                      <a:pt x="134" y="346"/>
                      <a:pt x="130" y="348"/>
                      <a:pt x="124" y="345"/>
                    </a:cubicBezTo>
                    <a:cubicBezTo>
                      <a:pt x="124" y="345"/>
                      <a:pt x="125" y="345"/>
                      <a:pt x="125" y="345"/>
                    </a:cubicBezTo>
                    <a:cubicBezTo>
                      <a:pt x="127" y="345"/>
                      <a:pt x="128" y="346"/>
                      <a:pt x="130" y="346"/>
                    </a:cubicBezTo>
                    <a:cubicBezTo>
                      <a:pt x="131" y="346"/>
                      <a:pt x="131" y="346"/>
                      <a:pt x="131" y="346"/>
                    </a:cubicBezTo>
                    <a:cubicBezTo>
                      <a:pt x="132" y="346"/>
                      <a:pt x="133" y="346"/>
                      <a:pt x="134" y="346"/>
                    </a:cubicBezTo>
                    <a:cubicBezTo>
                      <a:pt x="135" y="345"/>
                      <a:pt x="137" y="345"/>
                      <a:pt x="138" y="345"/>
                    </a:cubicBezTo>
                    <a:cubicBezTo>
                      <a:pt x="138" y="345"/>
                      <a:pt x="138" y="345"/>
                      <a:pt x="139" y="345"/>
                    </a:cubicBezTo>
                    <a:cubicBezTo>
                      <a:pt x="141" y="345"/>
                      <a:pt x="144" y="346"/>
                      <a:pt x="146" y="347"/>
                    </a:cubicBezTo>
                    <a:cubicBezTo>
                      <a:pt x="149" y="347"/>
                      <a:pt x="153" y="348"/>
                      <a:pt x="155" y="349"/>
                    </a:cubicBezTo>
                    <a:cubicBezTo>
                      <a:pt x="150" y="350"/>
                      <a:pt x="150" y="351"/>
                      <a:pt x="152" y="354"/>
                    </a:cubicBezTo>
                    <a:cubicBezTo>
                      <a:pt x="154" y="356"/>
                      <a:pt x="157" y="358"/>
                      <a:pt x="159" y="359"/>
                    </a:cubicBezTo>
                    <a:cubicBezTo>
                      <a:pt x="162" y="361"/>
                      <a:pt x="167" y="365"/>
                      <a:pt x="171" y="366"/>
                    </a:cubicBezTo>
                    <a:cubicBezTo>
                      <a:pt x="174" y="367"/>
                      <a:pt x="178" y="367"/>
                      <a:pt x="181" y="367"/>
                    </a:cubicBezTo>
                    <a:cubicBezTo>
                      <a:pt x="181" y="367"/>
                      <a:pt x="182" y="367"/>
                      <a:pt x="182" y="367"/>
                    </a:cubicBezTo>
                    <a:cubicBezTo>
                      <a:pt x="185" y="367"/>
                      <a:pt x="184" y="366"/>
                      <a:pt x="188" y="365"/>
                    </a:cubicBezTo>
                    <a:cubicBezTo>
                      <a:pt x="188" y="365"/>
                      <a:pt x="188" y="364"/>
                      <a:pt x="189" y="364"/>
                    </a:cubicBezTo>
                    <a:cubicBezTo>
                      <a:pt x="191" y="364"/>
                      <a:pt x="194" y="367"/>
                      <a:pt x="196" y="368"/>
                    </a:cubicBezTo>
                    <a:cubicBezTo>
                      <a:pt x="200" y="369"/>
                      <a:pt x="198" y="369"/>
                      <a:pt x="198" y="371"/>
                    </a:cubicBezTo>
                    <a:cubicBezTo>
                      <a:pt x="199" y="374"/>
                      <a:pt x="198" y="375"/>
                      <a:pt x="200" y="375"/>
                    </a:cubicBezTo>
                    <a:cubicBezTo>
                      <a:pt x="200" y="375"/>
                      <a:pt x="201" y="375"/>
                      <a:pt x="202" y="375"/>
                    </a:cubicBezTo>
                    <a:cubicBezTo>
                      <a:pt x="204" y="374"/>
                      <a:pt x="208" y="374"/>
                      <a:pt x="211" y="374"/>
                    </a:cubicBezTo>
                    <a:cubicBezTo>
                      <a:pt x="211" y="374"/>
                      <a:pt x="212" y="374"/>
                      <a:pt x="213" y="374"/>
                    </a:cubicBezTo>
                    <a:cubicBezTo>
                      <a:pt x="219" y="375"/>
                      <a:pt x="225" y="377"/>
                      <a:pt x="231" y="378"/>
                    </a:cubicBezTo>
                    <a:cubicBezTo>
                      <a:pt x="253" y="383"/>
                      <a:pt x="276" y="389"/>
                      <a:pt x="299" y="394"/>
                    </a:cubicBezTo>
                    <a:cubicBezTo>
                      <a:pt x="305" y="396"/>
                      <a:pt x="309" y="397"/>
                      <a:pt x="314" y="397"/>
                    </a:cubicBezTo>
                    <a:cubicBezTo>
                      <a:pt x="317" y="397"/>
                      <a:pt x="320" y="396"/>
                      <a:pt x="323" y="396"/>
                    </a:cubicBezTo>
                    <a:cubicBezTo>
                      <a:pt x="327" y="395"/>
                      <a:pt x="330" y="395"/>
                      <a:pt x="334" y="394"/>
                    </a:cubicBezTo>
                    <a:cubicBezTo>
                      <a:pt x="337" y="394"/>
                      <a:pt x="339" y="392"/>
                      <a:pt x="343" y="391"/>
                    </a:cubicBezTo>
                    <a:cubicBezTo>
                      <a:pt x="351" y="389"/>
                      <a:pt x="360" y="387"/>
                      <a:pt x="366" y="381"/>
                    </a:cubicBezTo>
                    <a:cubicBezTo>
                      <a:pt x="373" y="376"/>
                      <a:pt x="379" y="368"/>
                      <a:pt x="385" y="361"/>
                    </a:cubicBezTo>
                    <a:cubicBezTo>
                      <a:pt x="389" y="357"/>
                      <a:pt x="395" y="353"/>
                      <a:pt x="394" y="347"/>
                    </a:cubicBezTo>
                    <a:cubicBezTo>
                      <a:pt x="394" y="343"/>
                      <a:pt x="393" y="343"/>
                      <a:pt x="391" y="342"/>
                    </a:cubicBezTo>
                    <a:cubicBezTo>
                      <a:pt x="388" y="341"/>
                      <a:pt x="387" y="342"/>
                      <a:pt x="387" y="337"/>
                    </a:cubicBezTo>
                    <a:cubicBezTo>
                      <a:pt x="388" y="335"/>
                      <a:pt x="388" y="333"/>
                      <a:pt x="386" y="331"/>
                    </a:cubicBezTo>
                    <a:cubicBezTo>
                      <a:pt x="386" y="330"/>
                      <a:pt x="385" y="330"/>
                      <a:pt x="385" y="330"/>
                    </a:cubicBezTo>
                    <a:cubicBezTo>
                      <a:pt x="385" y="330"/>
                      <a:pt x="384" y="330"/>
                      <a:pt x="384" y="330"/>
                    </a:cubicBezTo>
                    <a:cubicBezTo>
                      <a:pt x="384" y="330"/>
                      <a:pt x="384" y="330"/>
                      <a:pt x="384" y="330"/>
                    </a:cubicBezTo>
                    <a:cubicBezTo>
                      <a:pt x="384" y="330"/>
                      <a:pt x="384" y="329"/>
                      <a:pt x="384" y="326"/>
                    </a:cubicBezTo>
                    <a:cubicBezTo>
                      <a:pt x="383" y="325"/>
                      <a:pt x="384" y="318"/>
                      <a:pt x="383" y="318"/>
                    </a:cubicBezTo>
                    <a:cubicBezTo>
                      <a:pt x="379" y="318"/>
                      <a:pt x="376" y="317"/>
                      <a:pt x="372" y="317"/>
                    </a:cubicBezTo>
                    <a:cubicBezTo>
                      <a:pt x="368" y="316"/>
                      <a:pt x="367" y="315"/>
                      <a:pt x="364" y="312"/>
                    </a:cubicBezTo>
                    <a:cubicBezTo>
                      <a:pt x="360" y="308"/>
                      <a:pt x="356" y="304"/>
                      <a:pt x="352" y="300"/>
                    </a:cubicBezTo>
                    <a:cubicBezTo>
                      <a:pt x="352" y="299"/>
                      <a:pt x="348" y="296"/>
                      <a:pt x="347" y="296"/>
                    </a:cubicBezTo>
                    <a:cubicBezTo>
                      <a:pt x="347" y="296"/>
                      <a:pt x="347" y="296"/>
                      <a:pt x="347" y="297"/>
                    </a:cubicBezTo>
                    <a:cubicBezTo>
                      <a:pt x="347" y="297"/>
                      <a:pt x="349" y="298"/>
                      <a:pt x="349" y="299"/>
                    </a:cubicBezTo>
                    <a:cubicBezTo>
                      <a:pt x="341" y="297"/>
                      <a:pt x="332" y="294"/>
                      <a:pt x="323" y="292"/>
                    </a:cubicBezTo>
                    <a:cubicBezTo>
                      <a:pt x="319" y="290"/>
                      <a:pt x="315" y="289"/>
                      <a:pt x="311" y="288"/>
                    </a:cubicBezTo>
                    <a:cubicBezTo>
                      <a:pt x="308" y="287"/>
                      <a:pt x="307" y="285"/>
                      <a:pt x="305" y="283"/>
                    </a:cubicBezTo>
                    <a:cubicBezTo>
                      <a:pt x="300" y="278"/>
                      <a:pt x="297" y="275"/>
                      <a:pt x="291" y="273"/>
                    </a:cubicBezTo>
                    <a:cubicBezTo>
                      <a:pt x="281" y="268"/>
                      <a:pt x="271" y="264"/>
                      <a:pt x="261" y="259"/>
                    </a:cubicBezTo>
                    <a:cubicBezTo>
                      <a:pt x="251" y="254"/>
                      <a:pt x="241" y="250"/>
                      <a:pt x="230" y="245"/>
                    </a:cubicBezTo>
                    <a:cubicBezTo>
                      <a:pt x="226" y="243"/>
                      <a:pt x="223" y="241"/>
                      <a:pt x="218" y="241"/>
                    </a:cubicBezTo>
                    <a:cubicBezTo>
                      <a:pt x="218" y="241"/>
                      <a:pt x="218" y="241"/>
                      <a:pt x="218" y="241"/>
                    </a:cubicBezTo>
                    <a:cubicBezTo>
                      <a:pt x="217" y="241"/>
                      <a:pt x="217" y="241"/>
                      <a:pt x="217" y="241"/>
                    </a:cubicBezTo>
                    <a:cubicBezTo>
                      <a:pt x="211" y="241"/>
                      <a:pt x="205" y="241"/>
                      <a:pt x="199" y="240"/>
                    </a:cubicBezTo>
                    <a:cubicBezTo>
                      <a:pt x="194" y="239"/>
                      <a:pt x="188" y="238"/>
                      <a:pt x="182" y="238"/>
                    </a:cubicBezTo>
                    <a:cubicBezTo>
                      <a:pt x="181" y="238"/>
                      <a:pt x="181" y="238"/>
                      <a:pt x="180" y="238"/>
                    </a:cubicBezTo>
                    <a:cubicBezTo>
                      <a:pt x="180" y="238"/>
                      <a:pt x="180" y="238"/>
                      <a:pt x="179" y="238"/>
                    </a:cubicBezTo>
                    <a:cubicBezTo>
                      <a:pt x="179" y="238"/>
                      <a:pt x="179" y="238"/>
                      <a:pt x="179" y="238"/>
                    </a:cubicBezTo>
                    <a:cubicBezTo>
                      <a:pt x="178" y="238"/>
                      <a:pt x="178" y="238"/>
                      <a:pt x="178" y="238"/>
                    </a:cubicBezTo>
                    <a:cubicBezTo>
                      <a:pt x="175" y="238"/>
                      <a:pt x="173" y="239"/>
                      <a:pt x="172" y="241"/>
                    </a:cubicBezTo>
                    <a:cubicBezTo>
                      <a:pt x="171" y="245"/>
                      <a:pt x="173" y="245"/>
                      <a:pt x="169" y="248"/>
                    </a:cubicBezTo>
                    <a:cubicBezTo>
                      <a:pt x="168" y="249"/>
                      <a:pt x="168" y="249"/>
                      <a:pt x="167" y="250"/>
                    </a:cubicBezTo>
                    <a:cubicBezTo>
                      <a:pt x="166" y="250"/>
                      <a:pt x="163" y="251"/>
                      <a:pt x="162" y="251"/>
                    </a:cubicBezTo>
                    <a:cubicBezTo>
                      <a:pt x="158" y="252"/>
                      <a:pt x="159" y="253"/>
                      <a:pt x="156" y="257"/>
                    </a:cubicBezTo>
                    <a:cubicBezTo>
                      <a:pt x="156" y="253"/>
                      <a:pt x="157" y="251"/>
                      <a:pt x="161" y="250"/>
                    </a:cubicBezTo>
                    <a:cubicBezTo>
                      <a:pt x="165" y="249"/>
                      <a:pt x="167" y="247"/>
                      <a:pt x="170" y="246"/>
                    </a:cubicBezTo>
                    <a:cubicBezTo>
                      <a:pt x="169" y="245"/>
                      <a:pt x="163" y="243"/>
                      <a:pt x="164" y="241"/>
                    </a:cubicBezTo>
                    <a:cubicBezTo>
                      <a:pt x="164" y="240"/>
                      <a:pt x="166" y="240"/>
                      <a:pt x="167" y="239"/>
                    </a:cubicBezTo>
                    <a:cubicBezTo>
                      <a:pt x="168" y="238"/>
                      <a:pt x="167" y="235"/>
                      <a:pt x="167" y="233"/>
                    </a:cubicBezTo>
                    <a:cubicBezTo>
                      <a:pt x="162" y="235"/>
                      <a:pt x="156" y="238"/>
                      <a:pt x="151" y="239"/>
                    </a:cubicBezTo>
                    <a:cubicBezTo>
                      <a:pt x="153" y="237"/>
                      <a:pt x="149" y="236"/>
                      <a:pt x="147" y="236"/>
                    </a:cubicBezTo>
                    <a:cubicBezTo>
                      <a:pt x="142" y="235"/>
                      <a:pt x="138" y="235"/>
                      <a:pt x="134" y="233"/>
                    </a:cubicBezTo>
                    <a:cubicBezTo>
                      <a:pt x="135" y="231"/>
                      <a:pt x="129" y="229"/>
                      <a:pt x="128" y="227"/>
                    </a:cubicBezTo>
                    <a:cubicBezTo>
                      <a:pt x="127" y="225"/>
                      <a:pt x="130" y="219"/>
                      <a:pt x="132" y="217"/>
                    </a:cubicBezTo>
                    <a:cubicBezTo>
                      <a:pt x="133" y="218"/>
                      <a:pt x="132" y="220"/>
                      <a:pt x="133" y="221"/>
                    </a:cubicBezTo>
                    <a:cubicBezTo>
                      <a:pt x="135" y="223"/>
                      <a:pt x="143" y="223"/>
                      <a:pt x="146" y="224"/>
                    </a:cubicBezTo>
                    <a:cubicBezTo>
                      <a:pt x="147" y="224"/>
                      <a:pt x="150" y="225"/>
                      <a:pt x="153" y="225"/>
                    </a:cubicBezTo>
                    <a:cubicBezTo>
                      <a:pt x="153" y="225"/>
                      <a:pt x="154" y="225"/>
                      <a:pt x="154" y="225"/>
                    </a:cubicBezTo>
                    <a:cubicBezTo>
                      <a:pt x="156" y="224"/>
                      <a:pt x="160" y="219"/>
                      <a:pt x="159" y="218"/>
                    </a:cubicBezTo>
                    <a:cubicBezTo>
                      <a:pt x="159" y="217"/>
                      <a:pt x="152" y="216"/>
                      <a:pt x="151" y="215"/>
                    </a:cubicBezTo>
                    <a:cubicBezTo>
                      <a:pt x="150" y="215"/>
                      <a:pt x="150" y="215"/>
                      <a:pt x="150" y="215"/>
                    </a:cubicBezTo>
                    <a:cubicBezTo>
                      <a:pt x="149" y="215"/>
                      <a:pt x="149" y="215"/>
                      <a:pt x="148" y="216"/>
                    </a:cubicBezTo>
                    <a:cubicBezTo>
                      <a:pt x="147" y="216"/>
                      <a:pt x="147" y="216"/>
                      <a:pt x="146" y="216"/>
                    </a:cubicBezTo>
                    <a:cubicBezTo>
                      <a:pt x="145" y="216"/>
                      <a:pt x="144" y="215"/>
                      <a:pt x="143" y="215"/>
                    </a:cubicBezTo>
                    <a:cubicBezTo>
                      <a:pt x="142" y="214"/>
                      <a:pt x="142" y="213"/>
                      <a:pt x="141" y="212"/>
                    </a:cubicBezTo>
                    <a:cubicBezTo>
                      <a:pt x="139" y="211"/>
                      <a:pt x="138" y="211"/>
                      <a:pt x="137" y="211"/>
                    </a:cubicBezTo>
                    <a:cubicBezTo>
                      <a:pt x="137" y="211"/>
                      <a:pt x="136" y="211"/>
                      <a:pt x="136" y="211"/>
                    </a:cubicBezTo>
                    <a:cubicBezTo>
                      <a:pt x="136" y="211"/>
                      <a:pt x="136" y="211"/>
                      <a:pt x="136" y="211"/>
                    </a:cubicBezTo>
                    <a:cubicBezTo>
                      <a:pt x="134" y="211"/>
                      <a:pt x="133" y="210"/>
                      <a:pt x="132" y="208"/>
                    </a:cubicBezTo>
                    <a:cubicBezTo>
                      <a:pt x="131" y="207"/>
                      <a:pt x="129" y="206"/>
                      <a:pt x="128" y="206"/>
                    </a:cubicBezTo>
                    <a:moveTo>
                      <a:pt x="1682" y="0"/>
                    </a:moveTo>
                    <a:cubicBezTo>
                      <a:pt x="1506" y="16"/>
                      <a:pt x="1506" y="16"/>
                      <a:pt x="1506" y="16"/>
                    </a:cubicBezTo>
                    <a:cubicBezTo>
                      <a:pt x="1506" y="16"/>
                      <a:pt x="1506" y="16"/>
                      <a:pt x="1506" y="16"/>
                    </a:cubicBezTo>
                    <a:cubicBezTo>
                      <a:pt x="1507" y="17"/>
                      <a:pt x="1507" y="17"/>
                      <a:pt x="1507" y="17"/>
                    </a:cubicBezTo>
                    <a:cubicBezTo>
                      <a:pt x="1507" y="18"/>
                      <a:pt x="1507" y="18"/>
                      <a:pt x="1506" y="19"/>
                    </a:cubicBezTo>
                    <a:cubicBezTo>
                      <a:pt x="1506" y="19"/>
                      <a:pt x="1506" y="19"/>
                      <a:pt x="1506" y="19"/>
                    </a:cubicBezTo>
                    <a:cubicBezTo>
                      <a:pt x="1506" y="20"/>
                      <a:pt x="1506" y="20"/>
                      <a:pt x="1506" y="20"/>
                    </a:cubicBezTo>
                    <a:cubicBezTo>
                      <a:pt x="1506" y="20"/>
                      <a:pt x="1506" y="20"/>
                      <a:pt x="1506" y="20"/>
                    </a:cubicBezTo>
                    <a:cubicBezTo>
                      <a:pt x="1507" y="20"/>
                      <a:pt x="1507" y="20"/>
                      <a:pt x="1507" y="20"/>
                    </a:cubicBezTo>
                    <a:cubicBezTo>
                      <a:pt x="1508" y="20"/>
                      <a:pt x="1508" y="20"/>
                      <a:pt x="1508" y="20"/>
                    </a:cubicBezTo>
                    <a:cubicBezTo>
                      <a:pt x="1508" y="20"/>
                      <a:pt x="1508" y="20"/>
                      <a:pt x="1508" y="20"/>
                    </a:cubicBezTo>
                    <a:cubicBezTo>
                      <a:pt x="1509" y="19"/>
                      <a:pt x="1509" y="19"/>
                      <a:pt x="1509" y="19"/>
                    </a:cubicBezTo>
                    <a:cubicBezTo>
                      <a:pt x="1510" y="19"/>
                      <a:pt x="1510" y="19"/>
                      <a:pt x="1510" y="19"/>
                    </a:cubicBezTo>
                    <a:cubicBezTo>
                      <a:pt x="1510" y="19"/>
                      <a:pt x="1510" y="19"/>
                      <a:pt x="1510" y="19"/>
                    </a:cubicBezTo>
                    <a:cubicBezTo>
                      <a:pt x="1511" y="20"/>
                      <a:pt x="1511" y="20"/>
                      <a:pt x="1511" y="20"/>
                    </a:cubicBezTo>
                    <a:cubicBezTo>
                      <a:pt x="1511" y="20"/>
                      <a:pt x="1511" y="20"/>
                      <a:pt x="1511" y="20"/>
                    </a:cubicBezTo>
                    <a:cubicBezTo>
                      <a:pt x="1510" y="20"/>
                      <a:pt x="1510" y="20"/>
                      <a:pt x="1510" y="20"/>
                    </a:cubicBezTo>
                    <a:cubicBezTo>
                      <a:pt x="1510" y="21"/>
                      <a:pt x="1510" y="21"/>
                      <a:pt x="1510" y="21"/>
                    </a:cubicBezTo>
                    <a:cubicBezTo>
                      <a:pt x="1509" y="23"/>
                      <a:pt x="1508" y="23"/>
                      <a:pt x="1506" y="24"/>
                    </a:cubicBezTo>
                    <a:cubicBezTo>
                      <a:pt x="1505" y="25"/>
                      <a:pt x="1505" y="25"/>
                      <a:pt x="1505" y="25"/>
                    </a:cubicBezTo>
                    <a:cubicBezTo>
                      <a:pt x="1503" y="26"/>
                      <a:pt x="1503" y="26"/>
                      <a:pt x="1503" y="26"/>
                    </a:cubicBezTo>
                    <a:cubicBezTo>
                      <a:pt x="1501" y="27"/>
                      <a:pt x="1502" y="27"/>
                      <a:pt x="1500" y="28"/>
                    </a:cubicBezTo>
                    <a:cubicBezTo>
                      <a:pt x="1500" y="28"/>
                      <a:pt x="1500" y="28"/>
                      <a:pt x="1500" y="28"/>
                    </a:cubicBezTo>
                    <a:cubicBezTo>
                      <a:pt x="1500" y="29"/>
                      <a:pt x="1500" y="29"/>
                      <a:pt x="1500" y="29"/>
                    </a:cubicBezTo>
                    <a:cubicBezTo>
                      <a:pt x="1499" y="29"/>
                      <a:pt x="1499" y="29"/>
                      <a:pt x="1499" y="29"/>
                    </a:cubicBezTo>
                    <a:cubicBezTo>
                      <a:pt x="1499" y="29"/>
                      <a:pt x="1499" y="29"/>
                      <a:pt x="1499" y="29"/>
                    </a:cubicBezTo>
                    <a:cubicBezTo>
                      <a:pt x="1499" y="30"/>
                      <a:pt x="1499" y="30"/>
                      <a:pt x="1499" y="30"/>
                    </a:cubicBezTo>
                    <a:cubicBezTo>
                      <a:pt x="1499" y="30"/>
                      <a:pt x="1499" y="30"/>
                      <a:pt x="1499" y="30"/>
                    </a:cubicBezTo>
                    <a:cubicBezTo>
                      <a:pt x="1499" y="30"/>
                      <a:pt x="1499" y="30"/>
                      <a:pt x="1499" y="30"/>
                    </a:cubicBezTo>
                    <a:cubicBezTo>
                      <a:pt x="1500" y="30"/>
                      <a:pt x="1500" y="30"/>
                      <a:pt x="1500" y="30"/>
                    </a:cubicBezTo>
                    <a:cubicBezTo>
                      <a:pt x="1500" y="31"/>
                      <a:pt x="1500" y="31"/>
                      <a:pt x="1500" y="31"/>
                    </a:cubicBezTo>
                    <a:cubicBezTo>
                      <a:pt x="1501" y="31"/>
                      <a:pt x="1501" y="31"/>
                      <a:pt x="1501" y="31"/>
                    </a:cubicBezTo>
                    <a:cubicBezTo>
                      <a:pt x="1501" y="31"/>
                      <a:pt x="1501" y="31"/>
                      <a:pt x="1501" y="31"/>
                    </a:cubicBezTo>
                    <a:cubicBezTo>
                      <a:pt x="1502" y="31"/>
                      <a:pt x="1502" y="31"/>
                      <a:pt x="1502" y="31"/>
                    </a:cubicBezTo>
                    <a:cubicBezTo>
                      <a:pt x="1502" y="31"/>
                      <a:pt x="1502" y="31"/>
                      <a:pt x="1502" y="31"/>
                    </a:cubicBezTo>
                    <a:cubicBezTo>
                      <a:pt x="1503" y="31"/>
                      <a:pt x="1503" y="31"/>
                      <a:pt x="1503" y="31"/>
                    </a:cubicBezTo>
                    <a:cubicBezTo>
                      <a:pt x="1503" y="31"/>
                      <a:pt x="1504" y="31"/>
                      <a:pt x="1504" y="31"/>
                    </a:cubicBezTo>
                    <a:cubicBezTo>
                      <a:pt x="1504" y="31"/>
                      <a:pt x="1505" y="31"/>
                      <a:pt x="1505" y="32"/>
                    </a:cubicBezTo>
                    <a:cubicBezTo>
                      <a:pt x="1506" y="32"/>
                      <a:pt x="1506" y="32"/>
                      <a:pt x="1506" y="32"/>
                    </a:cubicBezTo>
                    <a:cubicBezTo>
                      <a:pt x="1506" y="32"/>
                      <a:pt x="1506" y="32"/>
                      <a:pt x="1506" y="32"/>
                    </a:cubicBezTo>
                    <a:cubicBezTo>
                      <a:pt x="1507" y="32"/>
                      <a:pt x="1507" y="32"/>
                      <a:pt x="1507" y="32"/>
                    </a:cubicBezTo>
                    <a:cubicBezTo>
                      <a:pt x="1506" y="33"/>
                      <a:pt x="1506" y="33"/>
                      <a:pt x="1506" y="33"/>
                    </a:cubicBezTo>
                    <a:cubicBezTo>
                      <a:pt x="1505" y="34"/>
                      <a:pt x="1505" y="34"/>
                      <a:pt x="1505" y="34"/>
                    </a:cubicBezTo>
                    <a:cubicBezTo>
                      <a:pt x="1501" y="36"/>
                      <a:pt x="1501" y="36"/>
                      <a:pt x="1501" y="36"/>
                    </a:cubicBezTo>
                    <a:cubicBezTo>
                      <a:pt x="1500" y="37"/>
                      <a:pt x="1500" y="37"/>
                      <a:pt x="1500" y="37"/>
                    </a:cubicBezTo>
                    <a:cubicBezTo>
                      <a:pt x="1499" y="37"/>
                      <a:pt x="1499" y="37"/>
                      <a:pt x="1499" y="37"/>
                    </a:cubicBezTo>
                    <a:cubicBezTo>
                      <a:pt x="1499" y="37"/>
                      <a:pt x="1499" y="37"/>
                      <a:pt x="1499" y="37"/>
                    </a:cubicBezTo>
                    <a:cubicBezTo>
                      <a:pt x="1500" y="37"/>
                      <a:pt x="1500" y="37"/>
                      <a:pt x="1500" y="37"/>
                    </a:cubicBezTo>
                    <a:cubicBezTo>
                      <a:pt x="1500" y="37"/>
                      <a:pt x="1500" y="37"/>
                      <a:pt x="1500" y="37"/>
                    </a:cubicBezTo>
                    <a:cubicBezTo>
                      <a:pt x="1501" y="38"/>
                      <a:pt x="1501" y="38"/>
                      <a:pt x="1501" y="38"/>
                    </a:cubicBezTo>
                    <a:cubicBezTo>
                      <a:pt x="1501" y="38"/>
                      <a:pt x="1501" y="38"/>
                      <a:pt x="1501" y="38"/>
                    </a:cubicBezTo>
                    <a:cubicBezTo>
                      <a:pt x="1502" y="38"/>
                      <a:pt x="1502" y="38"/>
                      <a:pt x="1502" y="38"/>
                    </a:cubicBezTo>
                    <a:cubicBezTo>
                      <a:pt x="1502" y="38"/>
                      <a:pt x="1502" y="38"/>
                      <a:pt x="1502" y="38"/>
                    </a:cubicBezTo>
                    <a:cubicBezTo>
                      <a:pt x="1503" y="38"/>
                      <a:pt x="1503" y="38"/>
                      <a:pt x="1503" y="38"/>
                    </a:cubicBezTo>
                    <a:cubicBezTo>
                      <a:pt x="1504" y="38"/>
                      <a:pt x="1504" y="38"/>
                      <a:pt x="1504" y="38"/>
                    </a:cubicBezTo>
                    <a:cubicBezTo>
                      <a:pt x="1504" y="38"/>
                      <a:pt x="1504" y="38"/>
                      <a:pt x="1504" y="38"/>
                    </a:cubicBezTo>
                    <a:cubicBezTo>
                      <a:pt x="1505" y="39"/>
                      <a:pt x="1505" y="39"/>
                      <a:pt x="1505" y="39"/>
                    </a:cubicBezTo>
                    <a:cubicBezTo>
                      <a:pt x="1505" y="39"/>
                      <a:pt x="1505" y="39"/>
                      <a:pt x="1505" y="39"/>
                    </a:cubicBezTo>
                    <a:cubicBezTo>
                      <a:pt x="1506" y="39"/>
                      <a:pt x="1506" y="39"/>
                      <a:pt x="1506" y="39"/>
                    </a:cubicBezTo>
                    <a:cubicBezTo>
                      <a:pt x="1507" y="39"/>
                      <a:pt x="1507" y="39"/>
                      <a:pt x="1507" y="39"/>
                    </a:cubicBezTo>
                    <a:cubicBezTo>
                      <a:pt x="1507" y="39"/>
                      <a:pt x="1507" y="39"/>
                      <a:pt x="1507" y="39"/>
                    </a:cubicBezTo>
                    <a:cubicBezTo>
                      <a:pt x="1507" y="40"/>
                      <a:pt x="1507" y="40"/>
                      <a:pt x="1507" y="40"/>
                    </a:cubicBezTo>
                    <a:cubicBezTo>
                      <a:pt x="1507" y="40"/>
                      <a:pt x="1507" y="40"/>
                      <a:pt x="1507" y="40"/>
                    </a:cubicBezTo>
                    <a:cubicBezTo>
                      <a:pt x="1505" y="41"/>
                      <a:pt x="1505" y="41"/>
                      <a:pt x="1505" y="41"/>
                    </a:cubicBezTo>
                    <a:cubicBezTo>
                      <a:pt x="1505" y="42"/>
                      <a:pt x="1505" y="42"/>
                      <a:pt x="1505" y="42"/>
                    </a:cubicBezTo>
                    <a:cubicBezTo>
                      <a:pt x="1505" y="42"/>
                      <a:pt x="1505" y="42"/>
                      <a:pt x="1505" y="42"/>
                    </a:cubicBezTo>
                    <a:cubicBezTo>
                      <a:pt x="1505" y="42"/>
                      <a:pt x="1505" y="42"/>
                      <a:pt x="1505" y="42"/>
                    </a:cubicBezTo>
                    <a:cubicBezTo>
                      <a:pt x="1506" y="43"/>
                      <a:pt x="1506" y="43"/>
                      <a:pt x="1506" y="43"/>
                    </a:cubicBezTo>
                    <a:cubicBezTo>
                      <a:pt x="1506" y="43"/>
                      <a:pt x="1506" y="43"/>
                      <a:pt x="1506" y="43"/>
                    </a:cubicBezTo>
                    <a:cubicBezTo>
                      <a:pt x="1507" y="43"/>
                      <a:pt x="1507" y="43"/>
                      <a:pt x="1507" y="43"/>
                    </a:cubicBezTo>
                    <a:cubicBezTo>
                      <a:pt x="1508" y="44"/>
                      <a:pt x="1511" y="43"/>
                      <a:pt x="1512" y="44"/>
                    </a:cubicBezTo>
                    <a:cubicBezTo>
                      <a:pt x="1512" y="44"/>
                      <a:pt x="1512" y="44"/>
                      <a:pt x="1512" y="44"/>
                    </a:cubicBezTo>
                    <a:cubicBezTo>
                      <a:pt x="1512" y="45"/>
                      <a:pt x="1512" y="45"/>
                      <a:pt x="1512" y="45"/>
                    </a:cubicBezTo>
                    <a:cubicBezTo>
                      <a:pt x="1514" y="46"/>
                      <a:pt x="1513" y="46"/>
                      <a:pt x="1514" y="47"/>
                    </a:cubicBezTo>
                    <a:cubicBezTo>
                      <a:pt x="1514" y="48"/>
                      <a:pt x="1514" y="48"/>
                      <a:pt x="1514" y="48"/>
                    </a:cubicBezTo>
                    <a:cubicBezTo>
                      <a:pt x="1515" y="48"/>
                      <a:pt x="1515" y="48"/>
                      <a:pt x="1515" y="48"/>
                    </a:cubicBezTo>
                    <a:cubicBezTo>
                      <a:pt x="1515" y="49"/>
                      <a:pt x="1515" y="49"/>
                      <a:pt x="1515" y="49"/>
                    </a:cubicBezTo>
                    <a:cubicBezTo>
                      <a:pt x="1516" y="53"/>
                      <a:pt x="1515" y="54"/>
                      <a:pt x="1513" y="58"/>
                    </a:cubicBezTo>
                    <a:cubicBezTo>
                      <a:pt x="1513" y="58"/>
                      <a:pt x="1513" y="58"/>
                      <a:pt x="1513" y="58"/>
                    </a:cubicBezTo>
                    <a:cubicBezTo>
                      <a:pt x="1513" y="59"/>
                      <a:pt x="1513" y="59"/>
                      <a:pt x="1513" y="59"/>
                    </a:cubicBezTo>
                    <a:cubicBezTo>
                      <a:pt x="1513" y="59"/>
                      <a:pt x="1513" y="59"/>
                      <a:pt x="1513" y="59"/>
                    </a:cubicBezTo>
                    <a:cubicBezTo>
                      <a:pt x="1513" y="59"/>
                      <a:pt x="1513" y="59"/>
                      <a:pt x="1513" y="59"/>
                    </a:cubicBezTo>
                    <a:cubicBezTo>
                      <a:pt x="1512" y="60"/>
                      <a:pt x="1512" y="60"/>
                      <a:pt x="1512" y="60"/>
                    </a:cubicBezTo>
                    <a:cubicBezTo>
                      <a:pt x="1511" y="61"/>
                      <a:pt x="1509" y="61"/>
                      <a:pt x="1510" y="63"/>
                    </a:cubicBezTo>
                    <a:cubicBezTo>
                      <a:pt x="1510" y="63"/>
                      <a:pt x="1510" y="63"/>
                      <a:pt x="1510" y="63"/>
                    </a:cubicBezTo>
                    <a:cubicBezTo>
                      <a:pt x="1510" y="63"/>
                      <a:pt x="1510" y="63"/>
                      <a:pt x="1510" y="63"/>
                    </a:cubicBezTo>
                    <a:cubicBezTo>
                      <a:pt x="1511" y="65"/>
                      <a:pt x="1510" y="66"/>
                      <a:pt x="1513" y="67"/>
                    </a:cubicBezTo>
                    <a:cubicBezTo>
                      <a:pt x="1513" y="67"/>
                      <a:pt x="1513" y="67"/>
                      <a:pt x="1513" y="67"/>
                    </a:cubicBezTo>
                    <a:cubicBezTo>
                      <a:pt x="1514" y="67"/>
                      <a:pt x="1514" y="67"/>
                      <a:pt x="1514" y="67"/>
                    </a:cubicBezTo>
                    <a:cubicBezTo>
                      <a:pt x="1514" y="67"/>
                      <a:pt x="1514" y="67"/>
                      <a:pt x="1514" y="67"/>
                    </a:cubicBezTo>
                    <a:cubicBezTo>
                      <a:pt x="1515" y="67"/>
                      <a:pt x="1515" y="67"/>
                      <a:pt x="1515" y="67"/>
                    </a:cubicBezTo>
                    <a:cubicBezTo>
                      <a:pt x="1515" y="67"/>
                      <a:pt x="1515" y="67"/>
                      <a:pt x="1515" y="67"/>
                    </a:cubicBezTo>
                    <a:cubicBezTo>
                      <a:pt x="1515" y="68"/>
                      <a:pt x="1515" y="68"/>
                      <a:pt x="1515" y="68"/>
                    </a:cubicBezTo>
                    <a:cubicBezTo>
                      <a:pt x="1515" y="68"/>
                      <a:pt x="1515" y="68"/>
                      <a:pt x="1515" y="68"/>
                    </a:cubicBezTo>
                    <a:cubicBezTo>
                      <a:pt x="1515" y="68"/>
                      <a:pt x="1515" y="68"/>
                      <a:pt x="1515" y="68"/>
                    </a:cubicBezTo>
                    <a:cubicBezTo>
                      <a:pt x="1515" y="69"/>
                      <a:pt x="1515" y="69"/>
                      <a:pt x="1515" y="69"/>
                    </a:cubicBezTo>
                    <a:cubicBezTo>
                      <a:pt x="1514" y="69"/>
                      <a:pt x="1514" y="69"/>
                      <a:pt x="1514" y="69"/>
                    </a:cubicBezTo>
                    <a:cubicBezTo>
                      <a:pt x="1514" y="69"/>
                      <a:pt x="1514" y="69"/>
                      <a:pt x="1514" y="69"/>
                    </a:cubicBezTo>
                    <a:cubicBezTo>
                      <a:pt x="1514" y="70"/>
                      <a:pt x="1514" y="70"/>
                      <a:pt x="1514" y="70"/>
                    </a:cubicBezTo>
                    <a:cubicBezTo>
                      <a:pt x="1513" y="70"/>
                      <a:pt x="1513" y="70"/>
                      <a:pt x="1513" y="70"/>
                    </a:cubicBezTo>
                    <a:cubicBezTo>
                      <a:pt x="1513" y="71"/>
                      <a:pt x="1513" y="71"/>
                      <a:pt x="1513" y="71"/>
                    </a:cubicBezTo>
                    <a:cubicBezTo>
                      <a:pt x="1512" y="71"/>
                      <a:pt x="1512" y="71"/>
                      <a:pt x="1512" y="71"/>
                    </a:cubicBezTo>
                    <a:cubicBezTo>
                      <a:pt x="1512" y="72"/>
                      <a:pt x="1512" y="72"/>
                      <a:pt x="1512" y="72"/>
                    </a:cubicBezTo>
                    <a:cubicBezTo>
                      <a:pt x="1512" y="73"/>
                      <a:pt x="1514" y="74"/>
                      <a:pt x="1515" y="74"/>
                    </a:cubicBezTo>
                    <a:cubicBezTo>
                      <a:pt x="1516" y="75"/>
                      <a:pt x="1516" y="75"/>
                      <a:pt x="1516" y="75"/>
                    </a:cubicBezTo>
                    <a:cubicBezTo>
                      <a:pt x="1516" y="76"/>
                      <a:pt x="1516" y="76"/>
                      <a:pt x="1516" y="76"/>
                    </a:cubicBezTo>
                    <a:cubicBezTo>
                      <a:pt x="1520" y="79"/>
                      <a:pt x="1520" y="79"/>
                      <a:pt x="1520" y="79"/>
                    </a:cubicBezTo>
                    <a:cubicBezTo>
                      <a:pt x="1554" y="86"/>
                      <a:pt x="1554" y="86"/>
                      <a:pt x="1554" y="86"/>
                    </a:cubicBezTo>
                    <a:cubicBezTo>
                      <a:pt x="1555" y="94"/>
                      <a:pt x="1555" y="94"/>
                      <a:pt x="1555" y="94"/>
                    </a:cubicBezTo>
                    <a:cubicBezTo>
                      <a:pt x="1554" y="94"/>
                      <a:pt x="1554" y="94"/>
                      <a:pt x="1554" y="94"/>
                    </a:cubicBezTo>
                    <a:cubicBezTo>
                      <a:pt x="1556" y="97"/>
                      <a:pt x="1556" y="97"/>
                      <a:pt x="1556" y="97"/>
                    </a:cubicBezTo>
                    <a:cubicBezTo>
                      <a:pt x="1556" y="98"/>
                      <a:pt x="1556" y="98"/>
                      <a:pt x="1556" y="98"/>
                    </a:cubicBezTo>
                    <a:cubicBezTo>
                      <a:pt x="1568" y="107"/>
                      <a:pt x="1568" y="107"/>
                      <a:pt x="1568" y="107"/>
                    </a:cubicBezTo>
                    <a:cubicBezTo>
                      <a:pt x="1568" y="113"/>
                      <a:pt x="1568" y="113"/>
                      <a:pt x="1568" y="113"/>
                    </a:cubicBezTo>
                    <a:cubicBezTo>
                      <a:pt x="1559" y="115"/>
                      <a:pt x="1559" y="115"/>
                      <a:pt x="1559" y="115"/>
                    </a:cubicBezTo>
                    <a:cubicBezTo>
                      <a:pt x="1558" y="115"/>
                      <a:pt x="1558" y="115"/>
                      <a:pt x="1558" y="115"/>
                    </a:cubicBezTo>
                    <a:cubicBezTo>
                      <a:pt x="1555" y="116"/>
                      <a:pt x="1553" y="117"/>
                      <a:pt x="1550" y="117"/>
                    </a:cubicBezTo>
                    <a:cubicBezTo>
                      <a:pt x="1550" y="117"/>
                      <a:pt x="1549" y="117"/>
                      <a:pt x="1549" y="117"/>
                    </a:cubicBezTo>
                    <a:cubicBezTo>
                      <a:pt x="1549" y="117"/>
                      <a:pt x="1549" y="117"/>
                      <a:pt x="1549" y="117"/>
                    </a:cubicBezTo>
                    <a:cubicBezTo>
                      <a:pt x="1548" y="117"/>
                      <a:pt x="1548" y="117"/>
                      <a:pt x="1548" y="117"/>
                    </a:cubicBezTo>
                    <a:cubicBezTo>
                      <a:pt x="1548" y="116"/>
                      <a:pt x="1548" y="116"/>
                      <a:pt x="1548" y="116"/>
                    </a:cubicBezTo>
                    <a:cubicBezTo>
                      <a:pt x="1547" y="116"/>
                      <a:pt x="1546" y="116"/>
                      <a:pt x="1545" y="116"/>
                    </a:cubicBezTo>
                    <a:cubicBezTo>
                      <a:pt x="1545" y="116"/>
                      <a:pt x="1544" y="116"/>
                      <a:pt x="1544" y="116"/>
                    </a:cubicBezTo>
                    <a:cubicBezTo>
                      <a:pt x="1544" y="116"/>
                      <a:pt x="1544" y="116"/>
                      <a:pt x="1544" y="116"/>
                    </a:cubicBezTo>
                    <a:cubicBezTo>
                      <a:pt x="1543" y="116"/>
                      <a:pt x="1543" y="116"/>
                      <a:pt x="1543" y="116"/>
                    </a:cubicBezTo>
                    <a:cubicBezTo>
                      <a:pt x="1543" y="117"/>
                      <a:pt x="1543" y="117"/>
                      <a:pt x="1543" y="117"/>
                    </a:cubicBezTo>
                    <a:cubicBezTo>
                      <a:pt x="1542" y="117"/>
                      <a:pt x="1542" y="117"/>
                      <a:pt x="1542" y="117"/>
                    </a:cubicBezTo>
                    <a:cubicBezTo>
                      <a:pt x="1541" y="117"/>
                      <a:pt x="1541" y="117"/>
                      <a:pt x="1541" y="117"/>
                    </a:cubicBezTo>
                    <a:cubicBezTo>
                      <a:pt x="1541" y="117"/>
                      <a:pt x="1541" y="117"/>
                      <a:pt x="1541" y="117"/>
                    </a:cubicBezTo>
                    <a:cubicBezTo>
                      <a:pt x="1538" y="115"/>
                      <a:pt x="1538" y="115"/>
                      <a:pt x="1538" y="115"/>
                    </a:cubicBezTo>
                    <a:cubicBezTo>
                      <a:pt x="1533" y="111"/>
                      <a:pt x="1533" y="111"/>
                      <a:pt x="1533" y="111"/>
                    </a:cubicBezTo>
                    <a:cubicBezTo>
                      <a:pt x="1521" y="102"/>
                      <a:pt x="1521" y="102"/>
                      <a:pt x="1521" y="102"/>
                    </a:cubicBezTo>
                    <a:cubicBezTo>
                      <a:pt x="1517" y="99"/>
                      <a:pt x="1517" y="99"/>
                      <a:pt x="1517" y="99"/>
                    </a:cubicBezTo>
                    <a:cubicBezTo>
                      <a:pt x="1516" y="97"/>
                      <a:pt x="1516" y="97"/>
                      <a:pt x="1516" y="97"/>
                    </a:cubicBezTo>
                    <a:cubicBezTo>
                      <a:pt x="1516" y="97"/>
                      <a:pt x="1516" y="97"/>
                      <a:pt x="1516" y="97"/>
                    </a:cubicBezTo>
                    <a:cubicBezTo>
                      <a:pt x="1514" y="96"/>
                      <a:pt x="1514" y="96"/>
                      <a:pt x="1514" y="96"/>
                    </a:cubicBezTo>
                    <a:cubicBezTo>
                      <a:pt x="1512" y="95"/>
                      <a:pt x="1512" y="95"/>
                      <a:pt x="1512" y="95"/>
                    </a:cubicBezTo>
                    <a:cubicBezTo>
                      <a:pt x="1492" y="89"/>
                      <a:pt x="1492" y="89"/>
                      <a:pt x="1492" y="89"/>
                    </a:cubicBezTo>
                    <a:cubicBezTo>
                      <a:pt x="1449" y="81"/>
                      <a:pt x="1449" y="81"/>
                      <a:pt x="1449" y="81"/>
                    </a:cubicBezTo>
                    <a:cubicBezTo>
                      <a:pt x="1449" y="81"/>
                      <a:pt x="1449" y="81"/>
                      <a:pt x="1449" y="81"/>
                    </a:cubicBezTo>
                    <a:cubicBezTo>
                      <a:pt x="1419" y="90"/>
                      <a:pt x="1419" y="90"/>
                      <a:pt x="1419" y="90"/>
                    </a:cubicBezTo>
                    <a:cubicBezTo>
                      <a:pt x="1419" y="91"/>
                      <a:pt x="1419" y="91"/>
                      <a:pt x="1419" y="91"/>
                    </a:cubicBezTo>
                    <a:cubicBezTo>
                      <a:pt x="1418" y="94"/>
                      <a:pt x="1418" y="94"/>
                      <a:pt x="1418" y="94"/>
                    </a:cubicBezTo>
                    <a:cubicBezTo>
                      <a:pt x="1417" y="95"/>
                      <a:pt x="1417" y="95"/>
                      <a:pt x="1417" y="95"/>
                    </a:cubicBezTo>
                    <a:cubicBezTo>
                      <a:pt x="1417" y="95"/>
                      <a:pt x="1417" y="95"/>
                      <a:pt x="1417" y="95"/>
                    </a:cubicBezTo>
                    <a:cubicBezTo>
                      <a:pt x="1417" y="96"/>
                      <a:pt x="1417" y="96"/>
                      <a:pt x="1417" y="96"/>
                    </a:cubicBezTo>
                    <a:cubicBezTo>
                      <a:pt x="1417" y="96"/>
                      <a:pt x="1417" y="96"/>
                      <a:pt x="1417" y="96"/>
                    </a:cubicBezTo>
                    <a:cubicBezTo>
                      <a:pt x="1418" y="96"/>
                      <a:pt x="1418" y="96"/>
                      <a:pt x="1418" y="96"/>
                    </a:cubicBezTo>
                    <a:cubicBezTo>
                      <a:pt x="1418" y="97"/>
                      <a:pt x="1418" y="97"/>
                      <a:pt x="1418" y="97"/>
                    </a:cubicBezTo>
                    <a:cubicBezTo>
                      <a:pt x="1419" y="97"/>
                      <a:pt x="1419" y="97"/>
                      <a:pt x="1419" y="97"/>
                    </a:cubicBezTo>
                    <a:cubicBezTo>
                      <a:pt x="1419" y="97"/>
                      <a:pt x="1419" y="97"/>
                      <a:pt x="1419" y="97"/>
                    </a:cubicBezTo>
                    <a:cubicBezTo>
                      <a:pt x="1420" y="97"/>
                      <a:pt x="1420" y="97"/>
                      <a:pt x="1420" y="97"/>
                    </a:cubicBezTo>
                    <a:cubicBezTo>
                      <a:pt x="1420" y="97"/>
                      <a:pt x="1420" y="97"/>
                      <a:pt x="1420" y="97"/>
                    </a:cubicBezTo>
                    <a:cubicBezTo>
                      <a:pt x="1421" y="97"/>
                      <a:pt x="1421" y="97"/>
                      <a:pt x="1421" y="97"/>
                    </a:cubicBezTo>
                    <a:cubicBezTo>
                      <a:pt x="1422" y="97"/>
                      <a:pt x="1422" y="97"/>
                      <a:pt x="1422" y="97"/>
                    </a:cubicBezTo>
                    <a:cubicBezTo>
                      <a:pt x="1424" y="97"/>
                      <a:pt x="1424" y="96"/>
                      <a:pt x="1426" y="95"/>
                    </a:cubicBezTo>
                    <a:cubicBezTo>
                      <a:pt x="1427" y="95"/>
                      <a:pt x="1427" y="95"/>
                      <a:pt x="1427" y="95"/>
                    </a:cubicBezTo>
                    <a:cubicBezTo>
                      <a:pt x="1427" y="95"/>
                      <a:pt x="1427" y="95"/>
                      <a:pt x="1427" y="95"/>
                    </a:cubicBezTo>
                    <a:cubicBezTo>
                      <a:pt x="1428" y="95"/>
                      <a:pt x="1428" y="95"/>
                      <a:pt x="1428" y="95"/>
                    </a:cubicBezTo>
                    <a:cubicBezTo>
                      <a:pt x="1429" y="95"/>
                      <a:pt x="1429" y="95"/>
                      <a:pt x="1429" y="95"/>
                    </a:cubicBezTo>
                    <a:cubicBezTo>
                      <a:pt x="1429" y="95"/>
                      <a:pt x="1431" y="94"/>
                      <a:pt x="1432" y="94"/>
                    </a:cubicBezTo>
                    <a:cubicBezTo>
                      <a:pt x="1432" y="94"/>
                      <a:pt x="1433" y="95"/>
                      <a:pt x="1434" y="95"/>
                    </a:cubicBezTo>
                    <a:cubicBezTo>
                      <a:pt x="1434" y="95"/>
                      <a:pt x="1434" y="95"/>
                      <a:pt x="1434" y="95"/>
                    </a:cubicBezTo>
                    <a:cubicBezTo>
                      <a:pt x="1435" y="95"/>
                      <a:pt x="1435" y="95"/>
                      <a:pt x="1435" y="95"/>
                    </a:cubicBezTo>
                    <a:cubicBezTo>
                      <a:pt x="1436" y="96"/>
                      <a:pt x="1437" y="97"/>
                      <a:pt x="1438" y="98"/>
                    </a:cubicBezTo>
                    <a:cubicBezTo>
                      <a:pt x="1438" y="99"/>
                      <a:pt x="1438" y="99"/>
                      <a:pt x="1438" y="99"/>
                    </a:cubicBezTo>
                    <a:cubicBezTo>
                      <a:pt x="1438" y="100"/>
                      <a:pt x="1438" y="100"/>
                      <a:pt x="1438" y="100"/>
                    </a:cubicBezTo>
                    <a:cubicBezTo>
                      <a:pt x="1438" y="105"/>
                      <a:pt x="1438" y="105"/>
                      <a:pt x="1438" y="105"/>
                    </a:cubicBezTo>
                    <a:cubicBezTo>
                      <a:pt x="1438" y="106"/>
                      <a:pt x="1438" y="106"/>
                      <a:pt x="1438" y="106"/>
                    </a:cubicBezTo>
                    <a:cubicBezTo>
                      <a:pt x="1437" y="107"/>
                      <a:pt x="1437" y="107"/>
                      <a:pt x="1437" y="107"/>
                    </a:cubicBezTo>
                    <a:cubicBezTo>
                      <a:pt x="1434" y="108"/>
                      <a:pt x="1429" y="110"/>
                      <a:pt x="1426" y="110"/>
                    </a:cubicBezTo>
                    <a:cubicBezTo>
                      <a:pt x="1426" y="110"/>
                      <a:pt x="1426" y="110"/>
                      <a:pt x="1426" y="110"/>
                    </a:cubicBezTo>
                    <a:cubicBezTo>
                      <a:pt x="1425" y="110"/>
                      <a:pt x="1425" y="110"/>
                      <a:pt x="1425" y="110"/>
                    </a:cubicBezTo>
                    <a:cubicBezTo>
                      <a:pt x="1425" y="110"/>
                      <a:pt x="1425" y="110"/>
                      <a:pt x="1425" y="110"/>
                    </a:cubicBezTo>
                    <a:cubicBezTo>
                      <a:pt x="1424" y="110"/>
                      <a:pt x="1424" y="110"/>
                      <a:pt x="1424" y="110"/>
                    </a:cubicBezTo>
                    <a:cubicBezTo>
                      <a:pt x="1423" y="110"/>
                      <a:pt x="1421" y="109"/>
                      <a:pt x="1419" y="108"/>
                    </a:cubicBezTo>
                    <a:cubicBezTo>
                      <a:pt x="1419" y="108"/>
                      <a:pt x="1419" y="108"/>
                      <a:pt x="1419" y="108"/>
                    </a:cubicBezTo>
                    <a:cubicBezTo>
                      <a:pt x="1419" y="107"/>
                      <a:pt x="1419" y="107"/>
                      <a:pt x="1419" y="107"/>
                    </a:cubicBezTo>
                    <a:cubicBezTo>
                      <a:pt x="1417" y="105"/>
                      <a:pt x="1418" y="106"/>
                      <a:pt x="1415" y="104"/>
                    </a:cubicBezTo>
                    <a:cubicBezTo>
                      <a:pt x="1414" y="104"/>
                      <a:pt x="1414" y="104"/>
                      <a:pt x="1414" y="104"/>
                    </a:cubicBezTo>
                    <a:cubicBezTo>
                      <a:pt x="1413" y="103"/>
                      <a:pt x="1413" y="103"/>
                      <a:pt x="1413" y="103"/>
                    </a:cubicBezTo>
                    <a:cubicBezTo>
                      <a:pt x="1409" y="101"/>
                      <a:pt x="1409" y="101"/>
                      <a:pt x="1409" y="101"/>
                    </a:cubicBezTo>
                    <a:cubicBezTo>
                      <a:pt x="1378" y="105"/>
                      <a:pt x="1378" y="105"/>
                      <a:pt x="1378" y="105"/>
                    </a:cubicBezTo>
                    <a:cubicBezTo>
                      <a:pt x="1378" y="105"/>
                      <a:pt x="1378" y="105"/>
                      <a:pt x="1378" y="105"/>
                    </a:cubicBezTo>
                    <a:cubicBezTo>
                      <a:pt x="1378" y="106"/>
                      <a:pt x="1378" y="106"/>
                      <a:pt x="1378" y="106"/>
                    </a:cubicBezTo>
                    <a:cubicBezTo>
                      <a:pt x="1378" y="106"/>
                      <a:pt x="1378" y="106"/>
                      <a:pt x="1378" y="106"/>
                    </a:cubicBezTo>
                    <a:cubicBezTo>
                      <a:pt x="1378" y="106"/>
                      <a:pt x="1378" y="106"/>
                      <a:pt x="1378" y="106"/>
                    </a:cubicBezTo>
                    <a:cubicBezTo>
                      <a:pt x="1379" y="106"/>
                      <a:pt x="1379" y="106"/>
                      <a:pt x="1379" y="106"/>
                    </a:cubicBezTo>
                    <a:cubicBezTo>
                      <a:pt x="1379" y="107"/>
                      <a:pt x="1379" y="107"/>
                      <a:pt x="1379" y="107"/>
                    </a:cubicBezTo>
                    <a:cubicBezTo>
                      <a:pt x="1379" y="107"/>
                      <a:pt x="1379" y="107"/>
                      <a:pt x="1379" y="107"/>
                    </a:cubicBezTo>
                    <a:cubicBezTo>
                      <a:pt x="1380" y="107"/>
                      <a:pt x="1380" y="107"/>
                      <a:pt x="1380" y="107"/>
                    </a:cubicBezTo>
                    <a:cubicBezTo>
                      <a:pt x="1380" y="107"/>
                      <a:pt x="1380" y="107"/>
                      <a:pt x="1380" y="107"/>
                    </a:cubicBezTo>
                    <a:cubicBezTo>
                      <a:pt x="1381" y="108"/>
                      <a:pt x="1381" y="108"/>
                      <a:pt x="1381" y="108"/>
                    </a:cubicBezTo>
                    <a:cubicBezTo>
                      <a:pt x="1381" y="109"/>
                      <a:pt x="1381" y="110"/>
                      <a:pt x="1382" y="111"/>
                    </a:cubicBezTo>
                    <a:cubicBezTo>
                      <a:pt x="1382" y="112"/>
                      <a:pt x="1382" y="112"/>
                      <a:pt x="1382" y="112"/>
                    </a:cubicBezTo>
                    <a:cubicBezTo>
                      <a:pt x="1382" y="112"/>
                      <a:pt x="1382" y="112"/>
                      <a:pt x="1382" y="112"/>
                    </a:cubicBezTo>
                    <a:cubicBezTo>
                      <a:pt x="1382" y="112"/>
                      <a:pt x="1382" y="112"/>
                      <a:pt x="1382" y="112"/>
                    </a:cubicBezTo>
                    <a:cubicBezTo>
                      <a:pt x="1382" y="113"/>
                      <a:pt x="1382" y="113"/>
                      <a:pt x="1382" y="113"/>
                    </a:cubicBezTo>
                    <a:cubicBezTo>
                      <a:pt x="1382" y="113"/>
                      <a:pt x="1383" y="114"/>
                      <a:pt x="1383" y="115"/>
                    </a:cubicBezTo>
                    <a:cubicBezTo>
                      <a:pt x="1383" y="116"/>
                      <a:pt x="1383" y="116"/>
                      <a:pt x="1383" y="116"/>
                    </a:cubicBezTo>
                    <a:cubicBezTo>
                      <a:pt x="1383" y="116"/>
                      <a:pt x="1383" y="116"/>
                      <a:pt x="1383" y="116"/>
                    </a:cubicBezTo>
                    <a:cubicBezTo>
                      <a:pt x="1385" y="118"/>
                      <a:pt x="1384" y="122"/>
                      <a:pt x="1386" y="124"/>
                    </a:cubicBezTo>
                    <a:cubicBezTo>
                      <a:pt x="1387" y="124"/>
                      <a:pt x="1387" y="124"/>
                      <a:pt x="1387" y="124"/>
                    </a:cubicBezTo>
                    <a:cubicBezTo>
                      <a:pt x="1388" y="124"/>
                      <a:pt x="1388" y="124"/>
                      <a:pt x="1388" y="124"/>
                    </a:cubicBezTo>
                    <a:cubicBezTo>
                      <a:pt x="1388" y="124"/>
                      <a:pt x="1388" y="124"/>
                      <a:pt x="1388" y="124"/>
                    </a:cubicBezTo>
                    <a:cubicBezTo>
                      <a:pt x="1389" y="124"/>
                      <a:pt x="1389" y="124"/>
                      <a:pt x="1389" y="124"/>
                    </a:cubicBezTo>
                    <a:cubicBezTo>
                      <a:pt x="1389" y="124"/>
                      <a:pt x="1389" y="124"/>
                      <a:pt x="1389" y="124"/>
                    </a:cubicBezTo>
                    <a:cubicBezTo>
                      <a:pt x="1397" y="125"/>
                      <a:pt x="1395" y="129"/>
                      <a:pt x="1403" y="130"/>
                    </a:cubicBezTo>
                    <a:cubicBezTo>
                      <a:pt x="1404" y="131"/>
                      <a:pt x="1404" y="131"/>
                      <a:pt x="1404" y="131"/>
                    </a:cubicBezTo>
                    <a:cubicBezTo>
                      <a:pt x="1405" y="131"/>
                      <a:pt x="1405" y="131"/>
                      <a:pt x="1405" y="131"/>
                    </a:cubicBezTo>
                    <a:cubicBezTo>
                      <a:pt x="1405" y="131"/>
                      <a:pt x="1406" y="131"/>
                      <a:pt x="1406" y="131"/>
                    </a:cubicBezTo>
                    <a:cubicBezTo>
                      <a:pt x="1407" y="131"/>
                      <a:pt x="1407" y="131"/>
                      <a:pt x="1407" y="131"/>
                    </a:cubicBezTo>
                    <a:cubicBezTo>
                      <a:pt x="1407" y="131"/>
                      <a:pt x="1407" y="131"/>
                      <a:pt x="1407" y="131"/>
                    </a:cubicBezTo>
                    <a:cubicBezTo>
                      <a:pt x="1408" y="131"/>
                      <a:pt x="1408" y="131"/>
                      <a:pt x="1409" y="132"/>
                    </a:cubicBezTo>
                    <a:cubicBezTo>
                      <a:pt x="1411" y="133"/>
                      <a:pt x="1411" y="133"/>
                      <a:pt x="1411" y="133"/>
                    </a:cubicBezTo>
                    <a:cubicBezTo>
                      <a:pt x="1412" y="134"/>
                      <a:pt x="1412" y="134"/>
                      <a:pt x="1412" y="134"/>
                    </a:cubicBezTo>
                    <a:cubicBezTo>
                      <a:pt x="1414" y="135"/>
                      <a:pt x="1415" y="136"/>
                      <a:pt x="1417" y="136"/>
                    </a:cubicBezTo>
                    <a:cubicBezTo>
                      <a:pt x="1418" y="137"/>
                      <a:pt x="1418" y="137"/>
                      <a:pt x="1418" y="137"/>
                    </a:cubicBezTo>
                    <a:cubicBezTo>
                      <a:pt x="1418" y="137"/>
                      <a:pt x="1418" y="137"/>
                      <a:pt x="1418" y="137"/>
                    </a:cubicBezTo>
                    <a:cubicBezTo>
                      <a:pt x="1419" y="137"/>
                      <a:pt x="1419" y="137"/>
                      <a:pt x="1419" y="137"/>
                    </a:cubicBezTo>
                    <a:cubicBezTo>
                      <a:pt x="1419" y="137"/>
                      <a:pt x="1419" y="137"/>
                      <a:pt x="1419" y="137"/>
                    </a:cubicBezTo>
                    <a:cubicBezTo>
                      <a:pt x="1419" y="137"/>
                      <a:pt x="1419" y="137"/>
                      <a:pt x="1419" y="137"/>
                    </a:cubicBezTo>
                    <a:cubicBezTo>
                      <a:pt x="1419" y="136"/>
                      <a:pt x="1419" y="136"/>
                      <a:pt x="1419" y="136"/>
                    </a:cubicBezTo>
                    <a:cubicBezTo>
                      <a:pt x="1419" y="136"/>
                      <a:pt x="1419" y="136"/>
                      <a:pt x="1419" y="136"/>
                    </a:cubicBezTo>
                    <a:cubicBezTo>
                      <a:pt x="1420" y="136"/>
                      <a:pt x="1420" y="136"/>
                      <a:pt x="1420" y="136"/>
                    </a:cubicBezTo>
                    <a:cubicBezTo>
                      <a:pt x="1421" y="136"/>
                      <a:pt x="1422" y="137"/>
                      <a:pt x="1423" y="137"/>
                    </a:cubicBezTo>
                    <a:cubicBezTo>
                      <a:pt x="1424" y="138"/>
                      <a:pt x="1425" y="139"/>
                      <a:pt x="1427" y="139"/>
                    </a:cubicBezTo>
                    <a:cubicBezTo>
                      <a:pt x="1427" y="139"/>
                      <a:pt x="1427" y="138"/>
                      <a:pt x="1427" y="138"/>
                    </a:cubicBezTo>
                    <a:cubicBezTo>
                      <a:pt x="1428" y="138"/>
                      <a:pt x="1428" y="138"/>
                      <a:pt x="1428" y="138"/>
                    </a:cubicBezTo>
                    <a:cubicBezTo>
                      <a:pt x="1428" y="138"/>
                      <a:pt x="1428" y="138"/>
                      <a:pt x="1428" y="138"/>
                    </a:cubicBezTo>
                    <a:cubicBezTo>
                      <a:pt x="1428" y="138"/>
                      <a:pt x="1428" y="138"/>
                      <a:pt x="1428" y="138"/>
                    </a:cubicBezTo>
                    <a:cubicBezTo>
                      <a:pt x="1427" y="137"/>
                      <a:pt x="1428" y="136"/>
                      <a:pt x="1429" y="136"/>
                    </a:cubicBezTo>
                    <a:cubicBezTo>
                      <a:pt x="1429" y="136"/>
                      <a:pt x="1429" y="136"/>
                      <a:pt x="1429" y="136"/>
                    </a:cubicBezTo>
                    <a:cubicBezTo>
                      <a:pt x="1430" y="136"/>
                      <a:pt x="1430" y="136"/>
                      <a:pt x="1430" y="136"/>
                    </a:cubicBezTo>
                    <a:cubicBezTo>
                      <a:pt x="1430" y="136"/>
                      <a:pt x="1430" y="136"/>
                      <a:pt x="1430" y="136"/>
                    </a:cubicBezTo>
                    <a:cubicBezTo>
                      <a:pt x="1431" y="136"/>
                      <a:pt x="1431" y="136"/>
                      <a:pt x="1431" y="136"/>
                    </a:cubicBezTo>
                    <a:cubicBezTo>
                      <a:pt x="1431" y="136"/>
                      <a:pt x="1431" y="136"/>
                      <a:pt x="1431" y="136"/>
                    </a:cubicBezTo>
                    <a:cubicBezTo>
                      <a:pt x="1432" y="135"/>
                      <a:pt x="1432" y="135"/>
                      <a:pt x="1432" y="135"/>
                    </a:cubicBezTo>
                    <a:cubicBezTo>
                      <a:pt x="1432" y="135"/>
                      <a:pt x="1432" y="135"/>
                      <a:pt x="1432" y="135"/>
                    </a:cubicBezTo>
                    <a:cubicBezTo>
                      <a:pt x="1434" y="135"/>
                      <a:pt x="1434" y="135"/>
                      <a:pt x="1434" y="135"/>
                    </a:cubicBezTo>
                    <a:cubicBezTo>
                      <a:pt x="1435" y="135"/>
                      <a:pt x="1435" y="135"/>
                      <a:pt x="1435" y="135"/>
                    </a:cubicBezTo>
                    <a:cubicBezTo>
                      <a:pt x="1435" y="135"/>
                      <a:pt x="1435" y="135"/>
                      <a:pt x="1435" y="135"/>
                    </a:cubicBezTo>
                    <a:cubicBezTo>
                      <a:pt x="1435" y="135"/>
                      <a:pt x="1435" y="135"/>
                      <a:pt x="1435" y="135"/>
                    </a:cubicBezTo>
                    <a:cubicBezTo>
                      <a:pt x="1435" y="136"/>
                      <a:pt x="1435" y="136"/>
                      <a:pt x="1435" y="136"/>
                    </a:cubicBezTo>
                    <a:cubicBezTo>
                      <a:pt x="1434" y="137"/>
                      <a:pt x="1434" y="137"/>
                      <a:pt x="1434" y="137"/>
                    </a:cubicBezTo>
                    <a:cubicBezTo>
                      <a:pt x="1434" y="139"/>
                      <a:pt x="1434" y="139"/>
                      <a:pt x="1434" y="139"/>
                    </a:cubicBezTo>
                    <a:cubicBezTo>
                      <a:pt x="1434" y="140"/>
                      <a:pt x="1434" y="140"/>
                      <a:pt x="1434" y="140"/>
                    </a:cubicBezTo>
                    <a:cubicBezTo>
                      <a:pt x="1434" y="140"/>
                      <a:pt x="1434" y="140"/>
                      <a:pt x="1434" y="140"/>
                    </a:cubicBezTo>
                    <a:cubicBezTo>
                      <a:pt x="1434" y="140"/>
                      <a:pt x="1434" y="140"/>
                      <a:pt x="1434" y="140"/>
                    </a:cubicBezTo>
                    <a:cubicBezTo>
                      <a:pt x="1434" y="139"/>
                      <a:pt x="1434" y="139"/>
                      <a:pt x="1434" y="139"/>
                    </a:cubicBezTo>
                    <a:cubicBezTo>
                      <a:pt x="1435" y="139"/>
                      <a:pt x="1435" y="139"/>
                      <a:pt x="1435" y="139"/>
                    </a:cubicBezTo>
                    <a:cubicBezTo>
                      <a:pt x="1435" y="139"/>
                      <a:pt x="1435" y="139"/>
                      <a:pt x="1435" y="139"/>
                    </a:cubicBezTo>
                    <a:cubicBezTo>
                      <a:pt x="1435" y="139"/>
                      <a:pt x="1435" y="139"/>
                      <a:pt x="1435" y="139"/>
                    </a:cubicBezTo>
                    <a:cubicBezTo>
                      <a:pt x="1436" y="139"/>
                      <a:pt x="1436" y="139"/>
                      <a:pt x="1436" y="139"/>
                    </a:cubicBezTo>
                    <a:cubicBezTo>
                      <a:pt x="1437" y="139"/>
                      <a:pt x="1437" y="139"/>
                      <a:pt x="1437" y="139"/>
                    </a:cubicBezTo>
                    <a:cubicBezTo>
                      <a:pt x="1438" y="139"/>
                      <a:pt x="1438" y="139"/>
                      <a:pt x="1438" y="139"/>
                    </a:cubicBezTo>
                    <a:cubicBezTo>
                      <a:pt x="1442" y="140"/>
                      <a:pt x="1442" y="140"/>
                      <a:pt x="1442" y="140"/>
                    </a:cubicBezTo>
                    <a:cubicBezTo>
                      <a:pt x="1443" y="141"/>
                      <a:pt x="1443" y="141"/>
                      <a:pt x="1443" y="141"/>
                    </a:cubicBezTo>
                    <a:cubicBezTo>
                      <a:pt x="1444" y="141"/>
                      <a:pt x="1444" y="141"/>
                      <a:pt x="1444" y="141"/>
                    </a:cubicBezTo>
                    <a:cubicBezTo>
                      <a:pt x="1444" y="141"/>
                      <a:pt x="1444" y="141"/>
                      <a:pt x="1444" y="141"/>
                    </a:cubicBezTo>
                    <a:cubicBezTo>
                      <a:pt x="1444" y="142"/>
                      <a:pt x="1444" y="142"/>
                      <a:pt x="1444" y="142"/>
                    </a:cubicBezTo>
                    <a:cubicBezTo>
                      <a:pt x="1444" y="143"/>
                      <a:pt x="1444" y="143"/>
                      <a:pt x="1444" y="143"/>
                    </a:cubicBezTo>
                    <a:cubicBezTo>
                      <a:pt x="1442" y="149"/>
                      <a:pt x="1442" y="147"/>
                      <a:pt x="1446" y="151"/>
                    </a:cubicBezTo>
                    <a:cubicBezTo>
                      <a:pt x="1446" y="151"/>
                      <a:pt x="1446" y="151"/>
                      <a:pt x="1446" y="151"/>
                    </a:cubicBezTo>
                    <a:cubicBezTo>
                      <a:pt x="1447" y="150"/>
                      <a:pt x="1447" y="150"/>
                      <a:pt x="1447" y="150"/>
                    </a:cubicBezTo>
                    <a:cubicBezTo>
                      <a:pt x="1447" y="149"/>
                      <a:pt x="1447" y="149"/>
                      <a:pt x="1447" y="149"/>
                    </a:cubicBezTo>
                    <a:cubicBezTo>
                      <a:pt x="1449" y="149"/>
                      <a:pt x="1449" y="149"/>
                      <a:pt x="1449" y="149"/>
                    </a:cubicBezTo>
                    <a:cubicBezTo>
                      <a:pt x="1449" y="149"/>
                      <a:pt x="1449" y="149"/>
                      <a:pt x="1449" y="149"/>
                    </a:cubicBezTo>
                    <a:cubicBezTo>
                      <a:pt x="1450" y="149"/>
                      <a:pt x="1450" y="149"/>
                      <a:pt x="1450" y="149"/>
                    </a:cubicBezTo>
                    <a:cubicBezTo>
                      <a:pt x="1450" y="150"/>
                      <a:pt x="1450" y="150"/>
                      <a:pt x="1450" y="150"/>
                    </a:cubicBezTo>
                    <a:cubicBezTo>
                      <a:pt x="1451" y="151"/>
                      <a:pt x="1451" y="151"/>
                      <a:pt x="1451" y="151"/>
                    </a:cubicBezTo>
                    <a:cubicBezTo>
                      <a:pt x="1450" y="151"/>
                      <a:pt x="1450" y="151"/>
                      <a:pt x="1450" y="151"/>
                    </a:cubicBezTo>
                    <a:cubicBezTo>
                      <a:pt x="1450" y="151"/>
                      <a:pt x="1450" y="151"/>
                      <a:pt x="1450" y="151"/>
                    </a:cubicBezTo>
                    <a:cubicBezTo>
                      <a:pt x="1450" y="151"/>
                      <a:pt x="1450" y="151"/>
                      <a:pt x="1450" y="151"/>
                    </a:cubicBezTo>
                    <a:cubicBezTo>
                      <a:pt x="1449" y="152"/>
                      <a:pt x="1449" y="152"/>
                      <a:pt x="1449" y="152"/>
                    </a:cubicBezTo>
                    <a:cubicBezTo>
                      <a:pt x="1449" y="152"/>
                      <a:pt x="1449" y="152"/>
                      <a:pt x="1449" y="152"/>
                    </a:cubicBezTo>
                    <a:cubicBezTo>
                      <a:pt x="1449" y="153"/>
                      <a:pt x="1449" y="153"/>
                      <a:pt x="1449" y="153"/>
                    </a:cubicBezTo>
                    <a:cubicBezTo>
                      <a:pt x="1448" y="154"/>
                      <a:pt x="1448" y="154"/>
                      <a:pt x="1448" y="154"/>
                    </a:cubicBezTo>
                    <a:cubicBezTo>
                      <a:pt x="1448" y="156"/>
                      <a:pt x="1448" y="156"/>
                      <a:pt x="1448" y="156"/>
                    </a:cubicBezTo>
                    <a:cubicBezTo>
                      <a:pt x="1448" y="157"/>
                      <a:pt x="1448" y="157"/>
                      <a:pt x="1448" y="157"/>
                    </a:cubicBezTo>
                    <a:cubicBezTo>
                      <a:pt x="1448" y="157"/>
                      <a:pt x="1448" y="157"/>
                      <a:pt x="1448" y="157"/>
                    </a:cubicBezTo>
                    <a:cubicBezTo>
                      <a:pt x="1449" y="157"/>
                      <a:pt x="1449" y="157"/>
                      <a:pt x="1449" y="157"/>
                    </a:cubicBezTo>
                    <a:cubicBezTo>
                      <a:pt x="1449" y="157"/>
                      <a:pt x="1449" y="157"/>
                      <a:pt x="1449" y="157"/>
                    </a:cubicBezTo>
                    <a:cubicBezTo>
                      <a:pt x="1450" y="156"/>
                      <a:pt x="1451" y="155"/>
                      <a:pt x="1452" y="155"/>
                    </a:cubicBezTo>
                    <a:cubicBezTo>
                      <a:pt x="1452" y="155"/>
                      <a:pt x="1453" y="156"/>
                      <a:pt x="1454" y="156"/>
                    </a:cubicBezTo>
                    <a:cubicBezTo>
                      <a:pt x="1454" y="156"/>
                      <a:pt x="1455" y="157"/>
                      <a:pt x="1456" y="157"/>
                    </a:cubicBezTo>
                    <a:cubicBezTo>
                      <a:pt x="1456" y="157"/>
                      <a:pt x="1456" y="157"/>
                      <a:pt x="1456" y="157"/>
                    </a:cubicBezTo>
                    <a:cubicBezTo>
                      <a:pt x="1457" y="157"/>
                      <a:pt x="1457" y="157"/>
                      <a:pt x="1457" y="157"/>
                    </a:cubicBezTo>
                    <a:cubicBezTo>
                      <a:pt x="1457" y="156"/>
                      <a:pt x="1457" y="156"/>
                      <a:pt x="1457" y="156"/>
                    </a:cubicBezTo>
                    <a:cubicBezTo>
                      <a:pt x="1458" y="156"/>
                      <a:pt x="1458" y="156"/>
                      <a:pt x="1458" y="156"/>
                    </a:cubicBezTo>
                    <a:cubicBezTo>
                      <a:pt x="1458" y="156"/>
                      <a:pt x="1458" y="156"/>
                      <a:pt x="1458" y="156"/>
                    </a:cubicBezTo>
                    <a:cubicBezTo>
                      <a:pt x="1458" y="155"/>
                      <a:pt x="1458" y="155"/>
                      <a:pt x="1458" y="155"/>
                    </a:cubicBezTo>
                    <a:cubicBezTo>
                      <a:pt x="1458" y="154"/>
                      <a:pt x="1458" y="154"/>
                      <a:pt x="1458" y="154"/>
                    </a:cubicBezTo>
                    <a:cubicBezTo>
                      <a:pt x="1458" y="154"/>
                      <a:pt x="1458" y="154"/>
                      <a:pt x="1458" y="154"/>
                    </a:cubicBezTo>
                    <a:cubicBezTo>
                      <a:pt x="1458" y="153"/>
                      <a:pt x="1458" y="153"/>
                      <a:pt x="1458" y="153"/>
                    </a:cubicBezTo>
                    <a:cubicBezTo>
                      <a:pt x="1458" y="153"/>
                      <a:pt x="1458" y="153"/>
                      <a:pt x="1458" y="153"/>
                    </a:cubicBezTo>
                    <a:cubicBezTo>
                      <a:pt x="1459" y="153"/>
                      <a:pt x="1459" y="153"/>
                      <a:pt x="1459" y="153"/>
                    </a:cubicBezTo>
                    <a:cubicBezTo>
                      <a:pt x="1459" y="153"/>
                      <a:pt x="1459" y="153"/>
                      <a:pt x="1459" y="153"/>
                    </a:cubicBezTo>
                    <a:cubicBezTo>
                      <a:pt x="1460" y="153"/>
                      <a:pt x="1460" y="153"/>
                      <a:pt x="1460" y="153"/>
                    </a:cubicBezTo>
                    <a:cubicBezTo>
                      <a:pt x="1460" y="153"/>
                      <a:pt x="1460" y="153"/>
                      <a:pt x="1460" y="153"/>
                    </a:cubicBezTo>
                    <a:cubicBezTo>
                      <a:pt x="1461" y="153"/>
                      <a:pt x="1461" y="153"/>
                      <a:pt x="1461" y="153"/>
                    </a:cubicBezTo>
                    <a:cubicBezTo>
                      <a:pt x="1462" y="153"/>
                      <a:pt x="1462" y="153"/>
                      <a:pt x="1462" y="153"/>
                    </a:cubicBezTo>
                    <a:cubicBezTo>
                      <a:pt x="1465" y="153"/>
                      <a:pt x="1465" y="153"/>
                      <a:pt x="1465" y="153"/>
                    </a:cubicBezTo>
                    <a:cubicBezTo>
                      <a:pt x="1466" y="153"/>
                      <a:pt x="1466" y="153"/>
                      <a:pt x="1466" y="153"/>
                    </a:cubicBezTo>
                    <a:cubicBezTo>
                      <a:pt x="1467" y="153"/>
                      <a:pt x="1467" y="153"/>
                      <a:pt x="1467" y="153"/>
                    </a:cubicBezTo>
                    <a:cubicBezTo>
                      <a:pt x="1466" y="153"/>
                      <a:pt x="1466" y="153"/>
                      <a:pt x="1466" y="153"/>
                    </a:cubicBezTo>
                    <a:cubicBezTo>
                      <a:pt x="1466" y="153"/>
                      <a:pt x="1466" y="153"/>
                      <a:pt x="1466" y="153"/>
                    </a:cubicBezTo>
                    <a:cubicBezTo>
                      <a:pt x="1466" y="154"/>
                      <a:pt x="1466" y="154"/>
                      <a:pt x="1466" y="154"/>
                    </a:cubicBezTo>
                    <a:cubicBezTo>
                      <a:pt x="1466" y="154"/>
                      <a:pt x="1466" y="154"/>
                      <a:pt x="1466" y="154"/>
                    </a:cubicBezTo>
                    <a:cubicBezTo>
                      <a:pt x="1463" y="157"/>
                      <a:pt x="1459" y="158"/>
                      <a:pt x="1456" y="158"/>
                    </a:cubicBezTo>
                    <a:cubicBezTo>
                      <a:pt x="1455" y="158"/>
                      <a:pt x="1455" y="158"/>
                      <a:pt x="1455" y="158"/>
                    </a:cubicBezTo>
                    <a:cubicBezTo>
                      <a:pt x="1454" y="158"/>
                      <a:pt x="1454" y="158"/>
                      <a:pt x="1454" y="158"/>
                    </a:cubicBezTo>
                    <a:cubicBezTo>
                      <a:pt x="1454" y="158"/>
                      <a:pt x="1454" y="158"/>
                      <a:pt x="1453" y="158"/>
                    </a:cubicBezTo>
                    <a:cubicBezTo>
                      <a:pt x="1452" y="158"/>
                      <a:pt x="1451" y="158"/>
                      <a:pt x="1450" y="158"/>
                    </a:cubicBezTo>
                    <a:cubicBezTo>
                      <a:pt x="1449" y="159"/>
                      <a:pt x="1448" y="159"/>
                      <a:pt x="1447" y="159"/>
                    </a:cubicBezTo>
                    <a:cubicBezTo>
                      <a:pt x="1447" y="159"/>
                      <a:pt x="1446" y="159"/>
                      <a:pt x="1445" y="158"/>
                    </a:cubicBezTo>
                    <a:cubicBezTo>
                      <a:pt x="1445" y="158"/>
                      <a:pt x="1445" y="158"/>
                      <a:pt x="1445" y="158"/>
                    </a:cubicBezTo>
                    <a:cubicBezTo>
                      <a:pt x="1444" y="157"/>
                      <a:pt x="1444" y="157"/>
                      <a:pt x="1444" y="157"/>
                    </a:cubicBezTo>
                    <a:cubicBezTo>
                      <a:pt x="1444" y="157"/>
                      <a:pt x="1444" y="157"/>
                      <a:pt x="1444" y="157"/>
                    </a:cubicBezTo>
                    <a:cubicBezTo>
                      <a:pt x="1443" y="157"/>
                      <a:pt x="1443" y="157"/>
                      <a:pt x="1443" y="157"/>
                    </a:cubicBezTo>
                    <a:cubicBezTo>
                      <a:pt x="1443" y="157"/>
                      <a:pt x="1443" y="157"/>
                      <a:pt x="1443" y="157"/>
                    </a:cubicBezTo>
                    <a:cubicBezTo>
                      <a:pt x="1442" y="156"/>
                      <a:pt x="1442" y="156"/>
                      <a:pt x="1442" y="156"/>
                    </a:cubicBezTo>
                    <a:cubicBezTo>
                      <a:pt x="1442" y="156"/>
                      <a:pt x="1442" y="156"/>
                      <a:pt x="1442" y="156"/>
                    </a:cubicBezTo>
                    <a:cubicBezTo>
                      <a:pt x="1441" y="156"/>
                      <a:pt x="1441" y="156"/>
                      <a:pt x="1441" y="156"/>
                    </a:cubicBezTo>
                    <a:cubicBezTo>
                      <a:pt x="1441" y="156"/>
                      <a:pt x="1441" y="156"/>
                      <a:pt x="1441" y="156"/>
                    </a:cubicBezTo>
                    <a:cubicBezTo>
                      <a:pt x="1440" y="156"/>
                      <a:pt x="1440" y="156"/>
                      <a:pt x="1440" y="156"/>
                    </a:cubicBezTo>
                    <a:cubicBezTo>
                      <a:pt x="1440" y="156"/>
                      <a:pt x="1440" y="156"/>
                      <a:pt x="1440" y="156"/>
                    </a:cubicBezTo>
                    <a:cubicBezTo>
                      <a:pt x="1439" y="156"/>
                      <a:pt x="1439" y="156"/>
                      <a:pt x="1439" y="156"/>
                    </a:cubicBezTo>
                    <a:cubicBezTo>
                      <a:pt x="1438" y="156"/>
                      <a:pt x="1438" y="156"/>
                      <a:pt x="1438" y="156"/>
                    </a:cubicBezTo>
                    <a:cubicBezTo>
                      <a:pt x="1438" y="156"/>
                      <a:pt x="1438" y="156"/>
                      <a:pt x="1438" y="156"/>
                    </a:cubicBezTo>
                    <a:cubicBezTo>
                      <a:pt x="1437" y="156"/>
                      <a:pt x="1437" y="156"/>
                      <a:pt x="1437" y="156"/>
                    </a:cubicBezTo>
                    <a:cubicBezTo>
                      <a:pt x="1437" y="156"/>
                      <a:pt x="1437" y="156"/>
                      <a:pt x="1437" y="156"/>
                    </a:cubicBezTo>
                    <a:cubicBezTo>
                      <a:pt x="1437" y="156"/>
                      <a:pt x="1437" y="156"/>
                      <a:pt x="1437" y="156"/>
                    </a:cubicBezTo>
                    <a:cubicBezTo>
                      <a:pt x="1435" y="156"/>
                      <a:pt x="1433" y="155"/>
                      <a:pt x="1432" y="153"/>
                    </a:cubicBezTo>
                    <a:cubicBezTo>
                      <a:pt x="1432" y="153"/>
                      <a:pt x="1432" y="153"/>
                      <a:pt x="1432" y="153"/>
                    </a:cubicBezTo>
                    <a:cubicBezTo>
                      <a:pt x="1432" y="153"/>
                      <a:pt x="1432" y="153"/>
                      <a:pt x="1432" y="153"/>
                    </a:cubicBezTo>
                    <a:cubicBezTo>
                      <a:pt x="1432" y="153"/>
                      <a:pt x="1432" y="153"/>
                      <a:pt x="1432" y="153"/>
                    </a:cubicBezTo>
                    <a:cubicBezTo>
                      <a:pt x="1432" y="152"/>
                      <a:pt x="1432" y="152"/>
                      <a:pt x="1432" y="152"/>
                    </a:cubicBezTo>
                    <a:cubicBezTo>
                      <a:pt x="1432" y="152"/>
                      <a:pt x="1432" y="152"/>
                      <a:pt x="1432" y="152"/>
                    </a:cubicBezTo>
                    <a:cubicBezTo>
                      <a:pt x="1432" y="152"/>
                      <a:pt x="1432" y="152"/>
                      <a:pt x="1432" y="152"/>
                    </a:cubicBezTo>
                    <a:cubicBezTo>
                      <a:pt x="1432" y="151"/>
                      <a:pt x="1432" y="151"/>
                      <a:pt x="1432" y="151"/>
                    </a:cubicBezTo>
                    <a:cubicBezTo>
                      <a:pt x="1432" y="151"/>
                      <a:pt x="1432" y="151"/>
                      <a:pt x="1432" y="151"/>
                    </a:cubicBezTo>
                    <a:cubicBezTo>
                      <a:pt x="1432" y="149"/>
                      <a:pt x="1432" y="149"/>
                      <a:pt x="1432" y="149"/>
                    </a:cubicBezTo>
                    <a:cubicBezTo>
                      <a:pt x="1432" y="149"/>
                      <a:pt x="1432" y="149"/>
                      <a:pt x="1432" y="149"/>
                    </a:cubicBezTo>
                    <a:cubicBezTo>
                      <a:pt x="1432" y="149"/>
                      <a:pt x="1432" y="149"/>
                      <a:pt x="1432" y="149"/>
                    </a:cubicBezTo>
                    <a:cubicBezTo>
                      <a:pt x="1432" y="149"/>
                      <a:pt x="1432" y="149"/>
                      <a:pt x="1432" y="149"/>
                    </a:cubicBezTo>
                    <a:cubicBezTo>
                      <a:pt x="1432" y="148"/>
                      <a:pt x="1432" y="148"/>
                      <a:pt x="1432" y="148"/>
                    </a:cubicBezTo>
                    <a:cubicBezTo>
                      <a:pt x="1431" y="148"/>
                      <a:pt x="1431" y="148"/>
                      <a:pt x="1431" y="148"/>
                    </a:cubicBezTo>
                    <a:cubicBezTo>
                      <a:pt x="1431" y="148"/>
                      <a:pt x="1431" y="148"/>
                      <a:pt x="1431" y="148"/>
                    </a:cubicBezTo>
                    <a:cubicBezTo>
                      <a:pt x="1430" y="146"/>
                      <a:pt x="1427" y="145"/>
                      <a:pt x="1425" y="145"/>
                    </a:cubicBezTo>
                    <a:cubicBezTo>
                      <a:pt x="1424" y="145"/>
                      <a:pt x="1424" y="145"/>
                      <a:pt x="1424" y="145"/>
                    </a:cubicBezTo>
                    <a:cubicBezTo>
                      <a:pt x="1424" y="145"/>
                      <a:pt x="1424" y="145"/>
                      <a:pt x="1424" y="145"/>
                    </a:cubicBezTo>
                    <a:cubicBezTo>
                      <a:pt x="1423" y="145"/>
                      <a:pt x="1423" y="145"/>
                      <a:pt x="1423" y="145"/>
                    </a:cubicBezTo>
                    <a:cubicBezTo>
                      <a:pt x="1422" y="145"/>
                      <a:pt x="1422" y="145"/>
                      <a:pt x="1422" y="145"/>
                    </a:cubicBezTo>
                    <a:cubicBezTo>
                      <a:pt x="1422" y="145"/>
                      <a:pt x="1422" y="145"/>
                      <a:pt x="1422" y="145"/>
                    </a:cubicBezTo>
                    <a:cubicBezTo>
                      <a:pt x="1421" y="145"/>
                      <a:pt x="1420" y="145"/>
                      <a:pt x="1419" y="145"/>
                    </a:cubicBezTo>
                    <a:cubicBezTo>
                      <a:pt x="1418" y="145"/>
                      <a:pt x="1417" y="145"/>
                      <a:pt x="1417" y="145"/>
                    </a:cubicBezTo>
                    <a:cubicBezTo>
                      <a:pt x="1416" y="145"/>
                      <a:pt x="1416" y="145"/>
                      <a:pt x="1416" y="145"/>
                    </a:cubicBezTo>
                    <a:cubicBezTo>
                      <a:pt x="1416" y="144"/>
                      <a:pt x="1416" y="144"/>
                      <a:pt x="1416" y="144"/>
                    </a:cubicBezTo>
                    <a:cubicBezTo>
                      <a:pt x="1415" y="144"/>
                      <a:pt x="1415" y="144"/>
                      <a:pt x="1415" y="144"/>
                    </a:cubicBezTo>
                    <a:cubicBezTo>
                      <a:pt x="1415" y="144"/>
                      <a:pt x="1415" y="144"/>
                      <a:pt x="1415" y="144"/>
                    </a:cubicBezTo>
                    <a:cubicBezTo>
                      <a:pt x="1414" y="144"/>
                      <a:pt x="1414" y="144"/>
                      <a:pt x="1414" y="144"/>
                    </a:cubicBezTo>
                    <a:cubicBezTo>
                      <a:pt x="1414" y="144"/>
                      <a:pt x="1414" y="144"/>
                      <a:pt x="1414" y="144"/>
                    </a:cubicBezTo>
                    <a:cubicBezTo>
                      <a:pt x="1413" y="144"/>
                      <a:pt x="1413" y="144"/>
                      <a:pt x="1413" y="144"/>
                    </a:cubicBezTo>
                    <a:cubicBezTo>
                      <a:pt x="1413" y="144"/>
                      <a:pt x="1413" y="144"/>
                      <a:pt x="1413" y="144"/>
                    </a:cubicBezTo>
                    <a:cubicBezTo>
                      <a:pt x="1412" y="144"/>
                      <a:pt x="1412" y="144"/>
                      <a:pt x="1412" y="144"/>
                    </a:cubicBezTo>
                    <a:cubicBezTo>
                      <a:pt x="1411" y="144"/>
                      <a:pt x="1411" y="144"/>
                      <a:pt x="1411" y="144"/>
                    </a:cubicBezTo>
                    <a:cubicBezTo>
                      <a:pt x="1411" y="144"/>
                      <a:pt x="1411" y="144"/>
                      <a:pt x="1411" y="144"/>
                    </a:cubicBezTo>
                    <a:cubicBezTo>
                      <a:pt x="1410" y="144"/>
                      <a:pt x="1410" y="144"/>
                      <a:pt x="1410" y="144"/>
                    </a:cubicBezTo>
                    <a:cubicBezTo>
                      <a:pt x="1410" y="144"/>
                      <a:pt x="1410" y="144"/>
                      <a:pt x="1410" y="144"/>
                    </a:cubicBezTo>
                    <a:cubicBezTo>
                      <a:pt x="1409" y="144"/>
                      <a:pt x="1409" y="144"/>
                      <a:pt x="1409" y="144"/>
                    </a:cubicBezTo>
                    <a:cubicBezTo>
                      <a:pt x="1408" y="144"/>
                      <a:pt x="1408" y="144"/>
                      <a:pt x="1408" y="144"/>
                    </a:cubicBezTo>
                    <a:cubicBezTo>
                      <a:pt x="1407" y="145"/>
                      <a:pt x="1407" y="145"/>
                      <a:pt x="1407" y="145"/>
                    </a:cubicBezTo>
                    <a:cubicBezTo>
                      <a:pt x="1405" y="148"/>
                      <a:pt x="1405" y="148"/>
                      <a:pt x="1405" y="148"/>
                    </a:cubicBezTo>
                    <a:cubicBezTo>
                      <a:pt x="1405" y="149"/>
                      <a:pt x="1405" y="149"/>
                      <a:pt x="1405" y="149"/>
                    </a:cubicBezTo>
                    <a:cubicBezTo>
                      <a:pt x="1404" y="149"/>
                      <a:pt x="1404" y="149"/>
                      <a:pt x="1404" y="149"/>
                    </a:cubicBezTo>
                    <a:cubicBezTo>
                      <a:pt x="1404" y="149"/>
                      <a:pt x="1404" y="149"/>
                      <a:pt x="1404" y="149"/>
                    </a:cubicBezTo>
                    <a:cubicBezTo>
                      <a:pt x="1405" y="147"/>
                      <a:pt x="1402" y="147"/>
                      <a:pt x="1404" y="144"/>
                    </a:cubicBezTo>
                    <a:cubicBezTo>
                      <a:pt x="1404" y="144"/>
                      <a:pt x="1404" y="144"/>
                      <a:pt x="1404" y="144"/>
                    </a:cubicBezTo>
                    <a:cubicBezTo>
                      <a:pt x="1404" y="144"/>
                      <a:pt x="1404" y="144"/>
                      <a:pt x="1404" y="144"/>
                    </a:cubicBezTo>
                    <a:cubicBezTo>
                      <a:pt x="1403" y="143"/>
                      <a:pt x="1403" y="143"/>
                      <a:pt x="1403" y="143"/>
                    </a:cubicBezTo>
                    <a:cubicBezTo>
                      <a:pt x="1403" y="143"/>
                      <a:pt x="1403" y="143"/>
                      <a:pt x="1403" y="143"/>
                    </a:cubicBezTo>
                    <a:cubicBezTo>
                      <a:pt x="1399" y="143"/>
                      <a:pt x="1397" y="142"/>
                      <a:pt x="1396" y="142"/>
                    </a:cubicBezTo>
                    <a:cubicBezTo>
                      <a:pt x="1395" y="142"/>
                      <a:pt x="1394" y="142"/>
                      <a:pt x="1394" y="142"/>
                    </a:cubicBezTo>
                    <a:cubicBezTo>
                      <a:pt x="1393" y="142"/>
                      <a:pt x="1392" y="143"/>
                      <a:pt x="1391" y="143"/>
                    </a:cubicBezTo>
                    <a:cubicBezTo>
                      <a:pt x="1390" y="143"/>
                      <a:pt x="1389" y="142"/>
                      <a:pt x="1388" y="142"/>
                    </a:cubicBezTo>
                    <a:cubicBezTo>
                      <a:pt x="1387" y="142"/>
                      <a:pt x="1387" y="142"/>
                      <a:pt x="1387" y="142"/>
                    </a:cubicBezTo>
                    <a:cubicBezTo>
                      <a:pt x="1387" y="142"/>
                      <a:pt x="1387" y="142"/>
                      <a:pt x="1387" y="142"/>
                    </a:cubicBezTo>
                    <a:cubicBezTo>
                      <a:pt x="1386" y="142"/>
                      <a:pt x="1386" y="142"/>
                      <a:pt x="1386" y="142"/>
                    </a:cubicBezTo>
                    <a:cubicBezTo>
                      <a:pt x="1386" y="142"/>
                      <a:pt x="1386" y="142"/>
                      <a:pt x="1386" y="142"/>
                    </a:cubicBezTo>
                    <a:cubicBezTo>
                      <a:pt x="1385" y="142"/>
                      <a:pt x="1385" y="142"/>
                      <a:pt x="1385" y="142"/>
                    </a:cubicBezTo>
                    <a:cubicBezTo>
                      <a:pt x="1384" y="142"/>
                      <a:pt x="1384" y="142"/>
                      <a:pt x="1384" y="142"/>
                    </a:cubicBezTo>
                    <a:cubicBezTo>
                      <a:pt x="1382" y="143"/>
                      <a:pt x="1382" y="143"/>
                      <a:pt x="1382" y="143"/>
                    </a:cubicBezTo>
                    <a:cubicBezTo>
                      <a:pt x="1381" y="143"/>
                      <a:pt x="1381" y="143"/>
                      <a:pt x="1381" y="143"/>
                    </a:cubicBezTo>
                    <a:cubicBezTo>
                      <a:pt x="1381" y="143"/>
                      <a:pt x="1381" y="143"/>
                      <a:pt x="1381" y="143"/>
                    </a:cubicBezTo>
                    <a:cubicBezTo>
                      <a:pt x="1381" y="142"/>
                      <a:pt x="1381" y="142"/>
                      <a:pt x="1381" y="142"/>
                    </a:cubicBezTo>
                    <a:cubicBezTo>
                      <a:pt x="1380" y="142"/>
                      <a:pt x="1380" y="142"/>
                      <a:pt x="1380" y="142"/>
                    </a:cubicBezTo>
                    <a:cubicBezTo>
                      <a:pt x="1380" y="142"/>
                      <a:pt x="1380" y="142"/>
                      <a:pt x="1380" y="142"/>
                    </a:cubicBezTo>
                    <a:cubicBezTo>
                      <a:pt x="1380" y="141"/>
                      <a:pt x="1380" y="141"/>
                      <a:pt x="1380" y="141"/>
                    </a:cubicBezTo>
                    <a:cubicBezTo>
                      <a:pt x="1379" y="141"/>
                      <a:pt x="1379" y="141"/>
                      <a:pt x="1379" y="141"/>
                    </a:cubicBezTo>
                    <a:cubicBezTo>
                      <a:pt x="1379" y="141"/>
                      <a:pt x="1379" y="141"/>
                      <a:pt x="1379" y="141"/>
                    </a:cubicBezTo>
                    <a:cubicBezTo>
                      <a:pt x="1378" y="141"/>
                      <a:pt x="1378" y="141"/>
                      <a:pt x="1378" y="141"/>
                    </a:cubicBezTo>
                    <a:cubicBezTo>
                      <a:pt x="1376" y="140"/>
                      <a:pt x="1374" y="140"/>
                      <a:pt x="1372" y="140"/>
                    </a:cubicBezTo>
                    <a:cubicBezTo>
                      <a:pt x="1371" y="139"/>
                      <a:pt x="1371" y="139"/>
                      <a:pt x="1371" y="139"/>
                    </a:cubicBezTo>
                    <a:cubicBezTo>
                      <a:pt x="1370" y="139"/>
                      <a:pt x="1370" y="139"/>
                      <a:pt x="1370" y="139"/>
                    </a:cubicBezTo>
                    <a:cubicBezTo>
                      <a:pt x="1370" y="139"/>
                      <a:pt x="1370" y="139"/>
                      <a:pt x="1370" y="139"/>
                    </a:cubicBezTo>
                    <a:cubicBezTo>
                      <a:pt x="1369" y="139"/>
                      <a:pt x="1369" y="139"/>
                      <a:pt x="1369" y="139"/>
                    </a:cubicBezTo>
                    <a:cubicBezTo>
                      <a:pt x="1369" y="139"/>
                      <a:pt x="1369" y="139"/>
                      <a:pt x="1369" y="139"/>
                    </a:cubicBezTo>
                    <a:cubicBezTo>
                      <a:pt x="1368" y="138"/>
                      <a:pt x="1368" y="138"/>
                      <a:pt x="1368" y="138"/>
                    </a:cubicBezTo>
                    <a:cubicBezTo>
                      <a:pt x="1364" y="137"/>
                      <a:pt x="1364" y="138"/>
                      <a:pt x="1359" y="135"/>
                    </a:cubicBezTo>
                    <a:cubicBezTo>
                      <a:pt x="1358" y="134"/>
                      <a:pt x="1358" y="134"/>
                      <a:pt x="1358" y="134"/>
                    </a:cubicBezTo>
                    <a:cubicBezTo>
                      <a:pt x="1357" y="134"/>
                      <a:pt x="1357" y="134"/>
                      <a:pt x="1357" y="134"/>
                    </a:cubicBezTo>
                    <a:cubicBezTo>
                      <a:pt x="1356" y="133"/>
                      <a:pt x="1357" y="132"/>
                      <a:pt x="1356" y="130"/>
                    </a:cubicBezTo>
                    <a:cubicBezTo>
                      <a:pt x="1357" y="130"/>
                      <a:pt x="1357" y="130"/>
                      <a:pt x="1357" y="130"/>
                    </a:cubicBezTo>
                    <a:cubicBezTo>
                      <a:pt x="1357" y="129"/>
                      <a:pt x="1357" y="129"/>
                      <a:pt x="1357" y="129"/>
                    </a:cubicBezTo>
                    <a:cubicBezTo>
                      <a:pt x="1358" y="129"/>
                      <a:pt x="1358" y="129"/>
                      <a:pt x="1358" y="129"/>
                    </a:cubicBezTo>
                    <a:cubicBezTo>
                      <a:pt x="1358" y="129"/>
                      <a:pt x="1358" y="129"/>
                      <a:pt x="1358" y="129"/>
                    </a:cubicBezTo>
                    <a:cubicBezTo>
                      <a:pt x="1359" y="129"/>
                      <a:pt x="1359" y="129"/>
                      <a:pt x="1359" y="129"/>
                    </a:cubicBezTo>
                    <a:cubicBezTo>
                      <a:pt x="1359" y="129"/>
                      <a:pt x="1359" y="129"/>
                      <a:pt x="1359" y="129"/>
                    </a:cubicBezTo>
                    <a:cubicBezTo>
                      <a:pt x="1360" y="129"/>
                      <a:pt x="1360" y="129"/>
                      <a:pt x="1360" y="129"/>
                    </a:cubicBezTo>
                    <a:cubicBezTo>
                      <a:pt x="1360" y="129"/>
                      <a:pt x="1360" y="129"/>
                      <a:pt x="1360" y="129"/>
                    </a:cubicBezTo>
                    <a:cubicBezTo>
                      <a:pt x="1361" y="130"/>
                      <a:pt x="1361" y="130"/>
                      <a:pt x="1361" y="130"/>
                    </a:cubicBezTo>
                    <a:cubicBezTo>
                      <a:pt x="1361" y="130"/>
                      <a:pt x="1361" y="130"/>
                      <a:pt x="1361" y="130"/>
                    </a:cubicBezTo>
                    <a:cubicBezTo>
                      <a:pt x="1362" y="129"/>
                      <a:pt x="1362" y="129"/>
                      <a:pt x="1362" y="129"/>
                    </a:cubicBezTo>
                    <a:cubicBezTo>
                      <a:pt x="1362" y="129"/>
                      <a:pt x="1362" y="129"/>
                      <a:pt x="1362" y="129"/>
                    </a:cubicBezTo>
                    <a:cubicBezTo>
                      <a:pt x="1362" y="129"/>
                      <a:pt x="1362" y="129"/>
                      <a:pt x="1362" y="129"/>
                    </a:cubicBezTo>
                    <a:cubicBezTo>
                      <a:pt x="1362" y="129"/>
                      <a:pt x="1362" y="129"/>
                      <a:pt x="1362" y="129"/>
                    </a:cubicBezTo>
                    <a:cubicBezTo>
                      <a:pt x="1362" y="128"/>
                      <a:pt x="1362" y="128"/>
                      <a:pt x="1362" y="128"/>
                    </a:cubicBezTo>
                    <a:cubicBezTo>
                      <a:pt x="1362" y="128"/>
                      <a:pt x="1362" y="128"/>
                      <a:pt x="1362" y="128"/>
                    </a:cubicBezTo>
                    <a:cubicBezTo>
                      <a:pt x="1362" y="128"/>
                      <a:pt x="1362" y="128"/>
                      <a:pt x="1362" y="128"/>
                    </a:cubicBezTo>
                    <a:cubicBezTo>
                      <a:pt x="1362" y="126"/>
                      <a:pt x="1367" y="126"/>
                      <a:pt x="1363" y="124"/>
                    </a:cubicBezTo>
                    <a:cubicBezTo>
                      <a:pt x="1361" y="122"/>
                      <a:pt x="1361" y="122"/>
                      <a:pt x="1361" y="122"/>
                    </a:cubicBezTo>
                    <a:cubicBezTo>
                      <a:pt x="1361" y="121"/>
                      <a:pt x="1361" y="121"/>
                      <a:pt x="1361" y="121"/>
                    </a:cubicBezTo>
                    <a:cubicBezTo>
                      <a:pt x="1361" y="121"/>
                      <a:pt x="1361" y="121"/>
                      <a:pt x="1361" y="121"/>
                    </a:cubicBezTo>
                    <a:cubicBezTo>
                      <a:pt x="1361" y="121"/>
                      <a:pt x="1361" y="121"/>
                      <a:pt x="1361" y="121"/>
                    </a:cubicBezTo>
                    <a:cubicBezTo>
                      <a:pt x="1362" y="121"/>
                      <a:pt x="1362" y="121"/>
                      <a:pt x="1362" y="121"/>
                    </a:cubicBezTo>
                    <a:cubicBezTo>
                      <a:pt x="1362" y="121"/>
                      <a:pt x="1362" y="121"/>
                      <a:pt x="1362" y="121"/>
                    </a:cubicBezTo>
                    <a:cubicBezTo>
                      <a:pt x="1363" y="120"/>
                      <a:pt x="1363" y="120"/>
                      <a:pt x="1363" y="120"/>
                    </a:cubicBezTo>
                    <a:cubicBezTo>
                      <a:pt x="1363" y="120"/>
                      <a:pt x="1363" y="120"/>
                      <a:pt x="1363" y="120"/>
                    </a:cubicBezTo>
                    <a:cubicBezTo>
                      <a:pt x="1364" y="120"/>
                      <a:pt x="1364" y="120"/>
                      <a:pt x="1364" y="120"/>
                    </a:cubicBezTo>
                    <a:cubicBezTo>
                      <a:pt x="1364" y="120"/>
                      <a:pt x="1364" y="120"/>
                      <a:pt x="1364" y="120"/>
                    </a:cubicBezTo>
                    <a:cubicBezTo>
                      <a:pt x="1363" y="119"/>
                      <a:pt x="1363" y="119"/>
                      <a:pt x="1363" y="119"/>
                    </a:cubicBezTo>
                    <a:cubicBezTo>
                      <a:pt x="1362" y="118"/>
                      <a:pt x="1362" y="118"/>
                      <a:pt x="1362" y="118"/>
                    </a:cubicBezTo>
                    <a:cubicBezTo>
                      <a:pt x="1359" y="116"/>
                      <a:pt x="1359" y="116"/>
                      <a:pt x="1359" y="116"/>
                    </a:cubicBezTo>
                    <a:cubicBezTo>
                      <a:pt x="1358" y="115"/>
                      <a:pt x="1358" y="115"/>
                      <a:pt x="1358" y="115"/>
                    </a:cubicBezTo>
                    <a:cubicBezTo>
                      <a:pt x="1357" y="114"/>
                      <a:pt x="1357" y="114"/>
                      <a:pt x="1357" y="114"/>
                    </a:cubicBezTo>
                    <a:cubicBezTo>
                      <a:pt x="1357" y="114"/>
                      <a:pt x="1357" y="114"/>
                      <a:pt x="1357" y="114"/>
                    </a:cubicBezTo>
                    <a:cubicBezTo>
                      <a:pt x="1357" y="114"/>
                      <a:pt x="1357" y="114"/>
                      <a:pt x="1357" y="114"/>
                    </a:cubicBezTo>
                    <a:cubicBezTo>
                      <a:pt x="1357" y="113"/>
                      <a:pt x="1357" y="113"/>
                      <a:pt x="1357" y="113"/>
                    </a:cubicBezTo>
                    <a:cubicBezTo>
                      <a:pt x="1357" y="113"/>
                      <a:pt x="1357" y="113"/>
                      <a:pt x="1357" y="113"/>
                    </a:cubicBezTo>
                    <a:cubicBezTo>
                      <a:pt x="1357" y="113"/>
                      <a:pt x="1357" y="113"/>
                      <a:pt x="1357" y="113"/>
                    </a:cubicBezTo>
                    <a:cubicBezTo>
                      <a:pt x="1356" y="113"/>
                      <a:pt x="1356" y="113"/>
                      <a:pt x="1356" y="113"/>
                    </a:cubicBezTo>
                    <a:cubicBezTo>
                      <a:pt x="1356" y="112"/>
                      <a:pt x="1356" y="112"/>
                      <a:pt x="1356" y="112"/>
                    </a:cubicBezTo>
                    <a:cubicBezTo>
                      <a:pt x="1356" y="112"/>
                      <a:pt x="1356" y="112"/>
                      <a:pt x="1356" y="112"/>
                    </a:cubicBezTo>
                    <a:cubicBezTo>
                      <a:pt x="1356" y="112"/>
                      <a:pt x="1356" y="112"/>
                      <a:pt x="1356" y="112"/>
                    </a:cubicBezTo>
                    <a:cubicBezTo>
                      <a:pt x="1356" y="111"/>
                      <a:pt x="1356" y="111"/>
                      <a:pt x="1356" y="111"/>
                    </a:cubicBezTo>
                    <a:cubicBezTo>
                      <a:pt x="1356" y="111"/>
                      <a:pt x="1356" y="111"/>
                      <a:pt x="1356" y="111"/>
                    </a:cubicBezTo>
                    <a:cubicBezTo>
                      <a:pt x="1356" y="111"/>
                      <a:pt x="1356" y="111"/>
                      <a:pt x="1356" y="111"/>
                    </a:cubicBezTo>
                    <a:cubicBezTo>
                      <a:pt x="1356" y="110"/>
                      <a:pt x="1356" y="110"/>
                      <a:pt x="1356" y="110"/>
                    </a:cubicBezTo>
                    <a:cubicBezTo>
                      <a:pt x="1356" y="110"/>
                      <a:pt x="1356" y="110"/>
                      <a:pt x="1356" y="110"/>
                    </a:cubicBezTo>
                    <a:cubicBezTo>
                      <a:pt x="1356" y="108"/>
                      <a:pt x="1358" y="107"/>
                      <a:pt x="1358" y="106"/>
                    </a:cubicBezTo>
                    <a:cubicBezTo>
                      <a:pt x="1357" y="105"/>
                      <a:pt x="1357" y="105"/>
                      <a:pt x="1357" y="105"/>
                    </a:cubicBezTo>
                    <a:cubicBezTo>
                      <a:pt x="1357" y="105"/>
                      <a:pt x="1357" y="105"/>
                      <a:pt x="1357" y="105"/>
                    </a:cubicBezTo>
                    <a:cubicBezTo>
                      <a:pt x="1357" y="104"/>
                      <a:pt x="1357" y="104"/>
                      <a:pt x="1357" y="104"/>
                    </a:cubicBezTo>
                    <a:cubicBezTo>
                      <a:pt x="1357" y="104"/>
                      <a:pt x="1357" y="104"/>
                      <a:pt x="1357" y="104"/>
                    </a:cubicBezTo>
                    <a:cubicBezTo>
                      <a:pt x="1357" y="104"/>
                      <a:pt x="1357" y="104"/>
                      <a:pt x="1357" y="104"/>
                    </a:cubicBezTo>
                    <a:cubicBezTo>
                      <a:pt x="1357" y="103"/>
                      <a:pt x="1357" y="103"/>
                      <a:pt x="1357" y="103"/>
                    </a:cubicBezTo>
                    <a:cubicBezTo>
                      <a:pt x="1358" y="103"/>
                      <a:pt x="1358" y="103"/>
                      <a:pt x="1358" y="103"/>
                    </a:cubicBezTo>
                    <a:cubicBezTo>
                      <a:pt x="1358" y="103"/>
                      <a:pt x="1358" y="103"/>
                      <a:pt x="1358" y="103"/>
                    </a:cubicBezTo>
                    <a:cubicBezTo>
                      <a:pt x="1359" y="103"/>
                      <a:pt x="1359" y="103"/>
                      <a:pt x="1359" y="103"/>
                    </a:cubicBezTo>
                    <a:cubicBezTo>
                      <a:pt x="1359" y="103"/>
                      <a:pt x="1359" y="103"/>
                      <a:pt x="1359" y="103"/>
                    </a:cubicBezTo>
                    <a:cubicBezTo>
                      <a:pt x="1360" y="103"/>
                      <a:pt x="1360" y="103"/>
                      <a:pt x="1360" y="103"/>
                    </a:cubicBezTo>
                    <a:cubicBezTo>
                      <a:pt x="1361" y="103"/>
                      <a:pt x="1361" y="103"/>
                      <a:pt x="1361" y="103"/>
                    </a:cubicBezTo>
                    <a:cubicBezTo>
                      <a:pt x="1361" y="103"/>
                      <a:pt x="1361" y="103"/>
                      <a:pt x="1361" y="103"/>
                    </a:cubicBezTo>
                    <a:cubicBezTo>
                      <a:pt x="1362" y="102"/>
                      <a:pt x="1362" y="102"/>
                      <a:pt x="1362" y="102"/>
                    </a:cubicBezTo>
                    <a:cubicBezTo>
                      <a:pt x="1362" y="102"/>
                      <a:pt x="1362" y="102"/>
                      <a:pt x="1362" y="102"/>
                    </a:cubicBezTo>
                    <a:cubicBezTo>
                      <a:pt x="1362" y="102"/>
                      <a:pt x="1362" y="102"/>
                      <a:pt x="1362" y="102"/>
                    </a:cubicBezTo>
                    <a:cubicBezTo>
                      <a:pt x="1362" y="101"/>
                      <a:pt x="1362" y="101"/>
                      <a:pt x="1362" y="101"/>
                    </a:cubicBezTo>
                    <a:cubicBezTo>
                      <a:pt x="1362" y="101"/>
                      <a:pt x="1362" y="101"/>
                      <a:pt x="1362" y="101"/>
                    </a:cubicBezTo>
                    <a:cubicBezTo>
                      <a:pt x="1362" y="101"/>
                      <a:pt x="1362" y="101"/>
                      <a:pt x="1362" y="101"/>
                    </a:cubicBezTo>
                    <a:cubicBezTo>
                      <a:pt x="1362" y="101"/>
                      <a:pt x="1362" y="101"/>
                      <a:pt x="1362" y="101"/>
                    </a:cubicBezTo>
                    <a:cubicBezTo>
                      <a:pt x="1362" y="101"/>
                      <a:pt x="1362" y="101"/>
                      <a:pt x="1362" y="101"/>
                    </a:cubicBezTo>
                    <a:cubicBezTo>
                      <a:pt x="1362" y="100"/>
                      <a:pt x="1362" y="100"/>
                      <a:pt x="1362" y="100"/>
                    </a:cubicBezTo>
                    <a:cubicBezTo>
                      <a:pt x="1362" y="100"/>
                      <a:pt x="1362" y="100"/>
                      <a:pt x="1362" y="100"/>
                    </a:cubicBezTo>
                    <a:cubicBezTo>
                      <a:pt x="1362" y="100"/>
                      <a:pt x="1362" y="100"/>
                      <a:pt x="1362" y="100"/>
                    </a:cubicBezTo>
                    <a:cubicBezTo>
                      <a:pt x="1362" y="99"/>
                      <a:pt x="1362" y="99"/>
                      <a:pt x="1362" y="99"/>
                    </a:cubicBezTo>
                    <a:cubicBezTo>
                      <a:pt x="1362" y="99"/>
                      <a:pt x="1362" y="99"/>
                      <a:pt x="1362" y="99"/>
                    </a:cubicBezTo>
                    <a:cubicBezTo>
                      <a:pt x="1362" y="98"/>
                      <a:pt x="1363" y="98"/>
                      <a:pt x="1364" y="97"/>
                    </a:cubicBezTo>
                    <a:cubicBezTo>
                      <a:pt x="1364" y="97"/>
                      <a:pt x="1364" y="97"/>
                      <a:pt x="1364" y="97"/>
                    </a:cubicBezTo>
                    <a:cubicBezTo>
                      <a:pt x="1364" y="97"/>
                      <a:pt x="1364" y="97"/>
                      <a:pt x="1364" y="97"/>
                    </a:cubicBezTo>
                    <a:cubicBezTo>
                      <a:pt x="1365" y="96"/>
                      <a:pt x="1365" y="96"/>
                      <a:pt x="1365" y="96"/>
                    </a:cubicBezTo>
                    <a:cubicBezTo>
                      <a:pt x="1365" y="96"/>
                      <a:pt x="1365" y="96"/>
                      <a:pt x="1365" y="96"/>
                    </a:cubicBezTo>
                    <a:cubicBezTo>
                      <a:pt x="1365" y="95"/>
                      <a:pt x="1365" y="95"/>
                      <a:pt x="1365" y="95"/>
                    </a:cubicBezTo>
                    <a:cubicBezTo>
                      <a:pt x="1364" y="95"/>
                      <a:pt x="1364" y="95"/>
                      <a:pt x="1364" y="95"/>
                    </a:cubicBezTo>
                    <a:cubicBezTo>
                      <a:pt x="1364" y="95"/>
                      <a:pt x="1364" y="95"/>
                      <a:pt x="1364" y="95"/>
                    </a:cubicBezTo>
                    <a:cubicBezTo>
                      <a:pt x="1364" y="94"/>
                      <a:pt x="1364" y="94"/>
                      <a:pt x="1364" y="94"/>
                    </a:cubicBezTo>
                    <a:cubicBezTo>
                      <a:pt x="1364" y="94"/>
                      <a:pt x="1364" y="94"/>
                      <a:pt x="1364" y="94"/>
                    </a:cubicBezTo>
                    <a:cubicBezTo>
                      <a:pt x="1364" y="93"/>
                      <a:pt x="1364" y="93"/>
                      <a:pt x="1364" y="93"/>
                    </a:cubicBezTo>
                    <a:cubicBezTo>
                      <a:pt x="1364" y="93"/>
                      <a:pt x="1364" y="93"/>
                      <a:pt x="1364" y="93"/>
                    </a:cubicBezTo>
                    <a:cubicBezTo>
                      <a:pt x="1365" y="93"/>
                      <a:pt x="1365" y="93"/>
                      <a:pt x="1365" y="93"/>
                    </a:cubicBezTo>
                    <a:cubicBezTo>
                      <a:pt x="1365" y="92"/>
                      <a:pt x="1365" y="92"/>
                      <a:pt x="1366" y="91"/>
                    </a:cubicBezTo>
                    <a:cubicBezTo>
                      <a:pt x="1366" y="90"/>
                      <a:pt x="1366" y="90"/>
                      <a:pt x="1366" y="90"/>
                    </a:cubicBezTo>
                    <a:cubicBezTo>
                      <a:pt x="1366" y="90"/>
                      <a:pt x="1366" y="90"/>
                      <a:pt x="1366" y="90"/>
                    </a:cubicBezTo>
                    <a:cubicBezTo>
                      <a:pt x="1367" y="90"/>
                      <a:pt x="1367" y="90"/>
                      <a:pt x="1367" y="90"/>
                    </a:cubicBezTo>
                    <a:cubicBezTo>
                      <a:pt x="1367" y="89"/>
                      <a:pt x="1368" y="88"/>
                      <a:pt x="1369" y="88"/>
                    </a:cubicBezTo>
                    <a:cubicBezTo>
                      <a:pt x="1369" y="88"/>
                      <a:pt x="1369" y="88"/>
                      <a:pt x="1369" y="88"/>
                    </a:cubicBezTo>
                    <a:cubicBezTo>
                      <a:pt x="1370" y="88"/>
                      <a:pt x="1370" y="88"/>
                      <a:pt x="1370" y="88"/>
                    </a:cubicBezTo>
                    <a:cubicBezTo>
                      <a:pt x="1370" y="87"/>
                      <a:pt x="1370" y="87"/>
                      <a:pt x="1370" y="87"/>
                    </a:cubicBezTo>
                    <a:cubicBezTo>
                      <a:pt x="1370" y="87"/>
                      <a:pt x="1370" y="87"/>
                      <a:pt x="1370" y="87"/>
                    </a:cubicBezTo>
                    <a:cubicBezTo>
                      <a:pt x="1371" y="87"/>
                      <a:pt x="1371" y="87"/>
                      <a:pt x="1371" y="87"/>
                    </a:cubicBezTo>
                    <a:cubicBezTo>
                      <a:pt x="1371" y="86"/>
                      <a:pt x="1371" y="86"/>
                      <a:pt x="1371" y="86"/>
                    </a:cubicBezTo>
                    <a:cubicBezTo>
                      <a:pt x="1371" y="86"/>
                      <a:pt x="1371" y="86"/>
                      <a:pt x="1371" y="86"/>
                    </a:cubicBezTo>
                    <a:cubicBezTo>
                      <a:pt x="1370" y="85"/>
                      <a:pt x="1370" y="85"/>
                      <a:pt x="1370" y="85"/>
                    </a:cubicBezTo>
                    <a:cubicBezTo>
                      <a:pt x="1369" y="84"/>
                      <a:pt x="1369" y="84"/>
                      <a:pt x="1369" y="84"/>
                    </a:cubicBezTo>
                    <a:cubicBezTo>
                      <a:pt x="1369" y="84"/>
                      <a:pt x="1369" y="84"/>
                      <a:pt x="1369" y="84"/>
                    </a:cubicBezTo>
                    <a:cubicBezTo>
                      <a:pt x="1369" y="83"/>
                      <a:pt x="1369" y="83"/>
                      <a:pt x="1369" y="83"/>
                    </a:cubicBezTo>
                    <a:cubicBezTo>
                      <a:pt x="1369" y="83"/>
                      <a:pt x="1369" y="83"/>
                      <a:pt x="1369" y="83"/>
                    </a:cubicBezTo>
                    <a:cubicBezTo>
                      <a:pt x="1369" y="83"/>
                      <a:pt x="1369" y="83"/>
                      <a:pt x="1369" y="83"/>
                    </a:cubicBezTo>
                    <a:cubicBezTo>
                      <a:pt x="1369" y="82"/>
                      <a:pt x="1369" y="82"/>
                      <a:pt x="1369" y="82"/>
                    </a:cubicBezTo>
                    <a:cubicBezTo>
                      <a:pt x="1368" y="82"/>
                      <a:pt x="1368" y="82"/>
                      <a:pt x="1368" y="82"/>
                    </a:cubicBezTo>
                    <a:cubicBezTo>
                      <a:pt x="1368" y="81"/>
                      <a:pt x="1368" y="81"/>
                      <a:pt x="1368" y="81"/>
                    </a:cubicBezTo>
                    <a:cubicBezTo>
                      <a:pt x="1368" y="81"/>
                      <a:pt x="1368" y="81"/>
                      <a:pt x="1368" y="81"/>
                    </a:cubicBezTo>
                    <a:cubicBezTo>
                      <a:pt x="1368" y="81"/>
                      <a:pt x="1368" y="81"/>
                      <a:pt x="1368" y="81"/>
                    </a:cubicBezTo>
                    <a:cubicBezTo>
                      <a:pt x="1368" y="80"/>
                      <a:pt x="1368" y="80"/>
                      <a:pt x="1368" y="80"/>
                    </a:cubicBezTo>
                    <a:cubicBezTo>
                      <a:pt x="1368" y="80"/>
                      <a:pt x="1368" y="80"/>
                      <a:pt x="1368" y="80"/>
                    </a:cubicBezTo>
                    <a:cubicBezTo>
                      <a:pt x="1368" y="79"/>
                      <a:pt x="1368" y="79"/>
                      <a:pt x="1368" y="79"/>
                    </a:cubicBezTo>
                    <a:cubicBezTo>
                      <a:pt x="1368" y="79"/>
                      <a:pt x="1368" y="79"/>
                      <a:pt x="1368" y="79"/>
                    </a:cubicBezTo>
                    <a:cubicBezTo>
                      <a:pt x="1367" y="79"/>
                      <a:pt x="1367" y="79"/>
                      <a:pt x="1367" y="79"/>
                    </a:cubicBezTo>
                    <a:cubicBezTo>
                      <a:pt x="1367" y="78"/>
                      <a:pt x="1367" y="78"/>
                      <a:pt x="1367" y="78"/>
                    </a:cubicBezTo>
                    <a:cubicBezTo>
                      <a:pt x="1367" y="78"/>
                      <a:pt x="1367" y="78"/>
                      <a:pt x="1367" y="78"/>
                    </a:cubicBezTo>
                    <a:cubicBezTo>
                      <a:pt x="1367" y="78"/>
                      <a:pt x="1367" y="78"/>
                      <a:pt x="1367" y="78"/>
                    </a:cubicBezTo>
                    <a:cubicBezTo>
                      <a:pt x="1367" y="78"/>
                      <a:pt x="1367" y="78"/>
                      <a:pt x="1367" y="78"/>
                    </a:cubicBezTo>
                    <a:cubicBezTo>
                      <a:pt x="1367" y="77"/>
                      <a:pt x="1367" y="77"/>
                      <a:pt x="1367" y="77"/>
                    </a:cubicBezTo>
                    <a:cubicBezTo>
                      <a:pt x="1366" y="77"/>
                      <a:pt x="1366" y="77"/>
                      <a:pt x="1366" y="77"/>
                    </a:cubicBezTo>
                    <a:cubicBezTo>
                      <a:pt x="1366" y="77"/>
                      <a:pt x="1366" y="77"/>
                      <a:pt x="1366" y="77"/>
                    </a:cubicBezTo>
                    <a:cubicBezTo>
                      <a:pt x="1366" y="76"/>
                      <a:pt x="1366" y="76"/>
                      <a:pt x="1366" y="76"/>
                    </a:cubicBezTo>
                    <a:cubicBezTo>
                      <a:pt x="1366" y="76"/>
                      <a:pt x="1366" y="76"/>
                      <a:pt x="1366" y="76"/>
                    </a:cubicBezTo>
                    <a:cubicBezTo>
                      <a:pt x="1366" y="76"/>
                      <a:pt x="1366" y="76"/>
                      <a:pt x="1366" y="76"/>
                    </a:cubicBezTo>
                    <a:cubicBezTo>
                      <a:pt x="1366" y="75"/>
                      <a:pt x="1366" y="75"/>
                      <a:pt x="1366" y="75"/>
                    </a:cubicBezTo>
                    <a:cubicBezTo>
                      <a:pt x="1365" y="75"/>
                      <a:pt x="1365" y="75"/>
                      <a:pt x="1365" y="75"/>
                    </a:cubicBezTo>
                    <a:cubicBezTo>
                      <a:pt x="1365" y="75"/>
                      <a:pt x="1365" y="75"/>
                      <a:pt x="1365" y="75"/>
                    </a:cubicBezTo>
                    <a:cubicBezTo>
                      <a:pt x="1366" y="74"/>
                      <a:pt x="1366" y="74"/>
                      <a:pt x="1366" y="74"/>
                    </a:cubicBezTo>
                    <a:cubicBezTo>
                      <a:pt x="1366" y="74"/>
                      <a:pt x="1366" y="74"/>
                      <a:pt x="1366" y="74"/>
                    </a:cubicBezTo>
                    <a:cubicBezTo>
                      <a:pt x="1366" y="74"/>
                      <a:pt x="1366" y="74"/>
                      <a:pt x="1366" y="74"/>
                    </a:cubicBezTo>
                    <a:cubicBezTo>
                      <a:pt x="1364" y="71"/>
                      <a:pt x="1364" y="71"/>
                      <a:pt x="1364" y="71"/>
                    </a:cubicBezTo>
                    <a:cubicBezTo>
                      <a:pt x="1361" y="68"/>
                      <a:pt x="1361" y="68"/>
                      <a:pt x="1361" y="68"/>
                    </a:cubicBezTo>
                    <a:cubicBezTo>
                      <a:pt x="1353" y="59"/>
                      <a:pt x="1353" y="59"/>
                      <a:pt x="1353" y="59"/>
                    </a:cubicBezTo>
                    <a:cubicBezTo>
                      <a:pt x="1350" y="56"/>
                      <a:pt x="1350" y="56"/>
                      <a:pt x="1350" y="56"/>
                    </a:cubicBezTo>
                    <a:cubicBezTo>
                      <a:pt x="1348" y="54"/>
                      <a:pt x="1348" y="54"/>
                      <a:pt x="1348" y="54"/>
                    </a:cubicBezTo>
                    <a:cubicBezTo>
                      <a:pt x="1348" y="55"/>
                      <a:pt x="1348" y="55"/>
                      <a:pt x="1348" y="55"/>
                    </a:cubicBezTo>
                    <a:cubicBezTo>
                      <a:pt x="1347" y="55"/>
                      <a:pt x="1347" y="55"/>
                      <a:pt x="1347" y="55"/>
                    </a:cubicBezTo>
                    <a:cubicBezTo>
                      <a:pt x="1347" y="55"/>
                      <a:pt x="1347" y="55"/>
                      <a:pt x="1347" y="55"/>
                    </a:cubicBezTo>
                    <a:cubicBezTo>
                      <a:pt x="1346" y="55"/>
                      <a:pt x="1346" y="55"/>
                      <a:pt x="1346" y="55"/>
                    </a:cubicBezTo>
                    <a:cubicBezTo>
                      <a:pt x="1345" y="56"/>
                      <a:pt x="1345" y="56"/>
                      <a:pt x="1345" y="56"/>
                    </a:cubicBezTo>
                    <a:cubicBezTo>
                      <a:pt x="1344" y="57"/>
                      <a:pt x="1341" y="57"/>
                      <a:pt x="1344" y="59"/>
                    </a:cubicBezTo>
                    <a:cubicBezTo>
                      <a:pt x="1344" y="59"/>
                      <a:pt x="1344" y="59"/>
                      <a:pt x="1344" y="59"/>
                    </a:cubicBezTo>
                    <a:cubicBezTo>
                      <a:pt x="1344" y="59"/>
                      <a:pt x="1344" y="59"/>
                      <a:pt x="1344" y="59"/>
                    </a:cubicBezTo>
                    <a:cubicBezTo>
                      <a:pt x="1346" y="60"/>
                      <a:pt x="1346" y="61"/>
                      <a:pt x="1347" y="62"/>
                    </a:cubicBezTo>
                    <a:cubicBezTo>
                      <a:pt x="1348" y="63"/>
                      <a:pt x="1348" y="63"/>
                      <a:pt x="1348" y="63"/>
                    </a:cubicBezTo>
                    <a:cubicBezTo>
                      <a:pt x="1348" y="63"/>
                      <a:pt x="1348" y="63"/>
                      <a:pt x="1348" y="63"/>
                    </a:cubicBezTo>
                    <a:cubicBezTo>
                      <a:pt x="1348" y="63"/>
                      <a:pt x="1348" y="63"/>
                      <a:pt x="1348" y="63"/>
                    </a:cubicBezTo>
                    <a:cubicBezTo>
                      <a:pt x="1349" y="64"/>
                      <a:pt x="1349" y="64"/>
                      <a:pt x="1349" y="64"/>
                    </a:cubicBezTo>
                    <a:cubicBezTo>
                      <a:pt x="1349" y="65"/>
                      <a:pt x="1350" y="66"/>
                      <a:pt x="1351" y="67"/>
                    </a:cubicBezTo>
                    <a:cubicBezTo>
                      <a:pt x="1351" y="67"/>
                      <a:pt x="1351" y="67"/>
                      <a:pt x="1351" y="67"/>
                    </a:cubicBezTo>
                    <a:cubicBezTo>
                      <a:pt x="1351" y="67"/>
                      <a:pt x="1351" y="67"/>
                      <a:pt x="1351" y="67"/>
                    </a:cubicBezTo>
                    <a:cubicBezTo>
                      <a:pt x="1351" y="69"/>
                      <a:pt x="1352" y="69"/>
                      <a:pt x="1351" y="71"/>
                    </a:cubicBezTo>
                    <a:cubicBezTo>
                      <a:pt x="1351" y="72"/>
                      <a:pt x="1351" y="72"/>
                      <a:pt x="1351" y="72"/>
                    </a:cubicBezTo>
                    <a:cubicBezTo>
                      <a:pt x="1351" y="72"/>
                      <a:pt x="1351" y="72"/>
                      <a:pt x="1351" y="72"/>
                    </a:cubicBezTo>
                    <a:cubicBezTo>
                      <a:pt x="1352" y="75"/>
                      <a:pt x="1353" y="77"/>
                      <a:pt x="1353" y="80"/>
                    </a:cubicBezTo>
                    <a:cubicBezTo>
                      <a:pt x="1353" y="81"/>
                      <a:pt x="1353" y="81"/>
                      <a:pt x="1353" y="81"/>
                    </a:cubicBezTo>
                    <a:cubicBezTo>
                      <a:pt x="1353" y="81"/>
                      <a:pt x="1353" y="81"/>
                      <a:pt x="1353" y="81"/>
                    </a:cubicBezTo>
                    <a:cubicBezTo>
                      <a:pt x="1353" y="82"/>
                      <a:pt x="1353" y="83"/>
                      <a:pt x="1353" y="84"/>
                    </a:cubicBezTo>
                    <a:cubicBezTo>
                      <a:pt x="1353" y="85"/>
                      <a:pt x="1353" y="85"/>
                      <a:pt x="1353" y="85"/>
                    </a:cubicBezTo>
                    <a:cubicBezTo>
                      <a:pt x="1353" y="85"/>
                      <a:pt x="1353" y="85"/>
                      <a:pt x="1353" y="85"/>
                    </a:cubicBezTo>
                    <a:cubicBezTo>
                      <a:pt x="1352" y="86"/>
                      <a:pt x="1352" y="87"/>
                      <a:pt x="1352" y="88"/>
                    </a:cubicBezTo>
                    <a:cubicBezTo>
                      <a:pt x="1352" y="89"/>
                      <a:pt x="1352" y="89"/>
                      <a:pt x="1352" y="89"/>
                    </a:cubicBezTo>
                    <a:cubicBezTo>
                      <a:pt x="1352" y="90"/>
                      <a:pt x="1352" y="90"/>
                      <a:pt x="1352" y="90"/>
                    </a:cubicBezTo>
                    <a:cubicBezTo>
                      <a:pt x="1351" y="90"/>
                      <a:pt x="1351" y="90"/>
                      <a:pt x="1351" y="90"/>
                    </a:cubicBezTo>
                    <a:cubicBezTo>
                      <a:pt x="1351" y="90"/>
                      <a:pt x="1351" y="90"/>
                      <a:pt x="1351" y="90"/>
                    </a:cubicBezTo>
                    <a:cubicBezTo>
                      <a:pt x="1351" y="91"/>
                      <a:pt x="1351" y="91"/>
                      <a:pt x="1351" y="91"/>
                    </a:cubicBezTo>
                    <a:cubicBezTo>
                      <a:pt x="1348" y="96"/>
                      <a:pt x="1349" y="95"/>
                      <a:pt x="1343" y="98"/>
                    </a:cubicBezTo>
                    <a:cubicBezTo>
                      <a:pt x="1342" y="98"/>
                      <a:pt x="1342" y="98"/>
                      <a:pt x="1342" y="98"/>
                    </a:cubicBezTo>
                    <a:cubicBezTo>
                      <a:pt x="1342" y="98"/>
                      <a:pt x="1342" y="98"/>
                      <a:pt x="1342" y="98"/>
                    </a:cubicBezTo>
                    <a:cubicBezTo>
                      <a:pt x="1341" y="98"/>
                      <a:pt x="1341" y="98"/>
                      <a:pt x="1341" y="98"/>
                    </a:cubicBezTo>
                    <a:cubicBezTo>
                      <a:pt x="1339" y="99"/>
                      <a:pt x="1338" y="100"/>
                      <a:pt x="1336" y="101"/>
                    </a:cubicBezTo>
                    <a:cubicBezTo>
                      <a:pt x="1335" y="101"/>
                      <a:pt x="1335" y="101"/>
                      <a:pt x="1335" y="101"/>
                    </a:cubicBezTo>
                    <a:cubicBezTo>
                      <a:pt x="1334" y="101"/>
                      <a:pt x="1334" y="101"/>
                      <a:pt x="1334" y="101"/>
                    </a:cubicBezTo>
                    <a:cubicBezTo>
                      <a:pt x="1328" y="103"/>
                      <a:pt x="1322" y="105"/>
                      <a:pt x="1316" y="107"/>
                    </a:cubicBezTo>
                    <a:cubicBezTo>
                      <a:pt x="1316" y="107"/>
                      <a:pt x="1316" y="107"/>
                      <a:pt x="1316" y="107"/>
                    </a:cubicBezTo>
                    <a:cubicBezTo>
                      <a:pt x="1315" y="107"/>
                      <a:pt x="1315" y="107"/>
                      <a:pt x="1315" y="107"/>
                    </a:cubicBezTo>
                    <a:cubicBezTo>
                      <a:pt x="1315" y="107"/>
                      <a:pt x="1315" y="107"/>
                      <a:pt x="1315" y="107"/>
                    </a:cubicBezTo>
                    <a:cubicBezTo>
                      <a:pt x="1314" y="107"/>
                      <a:pt x="1314" y="107"/>
                      <a:pt x="1314" y="107"/>
                    </a:cubicBezTo>
                    <a:cubicBezTo>
                      <a:pt x="1314" y="108"/>
                      <a:pt x="1314" y="108"/>
                      <a:pt x="1314" y="108"/>
                    </a:cubicBezTo>
                    <a:cubicBezTo>
                      <a:pt x="1313" y="108"/>
                      <a:pt x="1313" y="108"/>
                      <a:pt x="1313" y="108"/>
                    </a:cubicBezTo>
                    <a:cubicBezTo>
                      <a:pt x="1312" y="109"/>
                      <a:pt x="1309" y="109"/>
                      <a:pt x="1308" y="110"/>
                    </a:cubicBezTo>
                    <a:cubicBezTo>
                      <a:pt x="1308" y="111"/>
                      <a:pt x="1308" y="111"/>
                      <a:pt x="1308" y="111"/>
                    </a:cubicBezTo>
                    <a:cubicBezTo>
                      <a:pt x="1307" y="111"/>
                      <a:pt x="1307" y="111"/>
                      <a:pt x="1307" y="111"/>
                    </a:cubicBezTo>
                    <a:cubicBezTo>
                      <a:pt x="1306" y="112"/>
                      <a:pt x="1306" y="113"/>
                      <a:pt x="1307" y="114"/>
                    </a:cubicBezTo>
                    <a:cubicBezTo>
                      <a:pt x="1307" y="115"/>
                      <a:pt x="1307" y="115"/>
                      <a:pt x="1307" y="115"/>
                    </a:cubicBezTo>
                    <a:cubicBezTo>
                      <a:pt x="1308" y="115"/>
                      <a:pt x="1308" y="115"/>
                      <a:pt x="1308" y="115"/>
                    </a:cubicBezTo>
                    <a:cubicBezTo>
                      <a:pt x="1308" y="116"/>
                      <a:pt x="1308" y="116"/>
                      <a:pt x="1308" y="116"/>
                    </a:cubicBezTo>
                    <a:cubicBezTo>
                      <a:pt x="1308" y="116"/>
                      <a:pt x="1308" y="118"/>
                      <a:pt x="1307" y="119"/>
                    </a:cubicBezTo>
                    <a:cubicBezTo>
                      <a:pt x="1307" y="119"/>
                      <a:pt x="1307" y="119"/>
                      <a:pt x="1307" y="119"/>
                    </a:cubicBezTo>
                    <a:cubicBezTo>
                      <a:pt x="1306" y="120"/>
                      <a:pt x="1306" y="120"/>
                      <a:pt x="1306" y="120"/>
                    </a:cubicBezTo>
                    <a:cubicBezTo>
                      <a:pt x="1304" y="121"/>
                      <a:pt x="1304" y="122"/>
                      <a:pt x="1303" y="123"/>
                    </a:cubicBezTo>
                    <a:cubicBezTo>
                      <a:pt x="1302" y="124"/>
                      <a:pt x="1302" y="124"/>
                      <a:pt x="1302" y="124"/>
                    </a:cubicBezTo>
                    <a:cubicBezTo>
                      <a:pt x="1300" y="126"/>
                      <a:pt x="1300" y="126"/>
                      <a:pt x="1300" y="126"/>
                    </a:cubicBezTo>
                    <a:cubicBezTo>
                      <a:pt x="1296" y="130"/>
                      <a:pt x="1296" y="130"/>
                      <a:pt x="1296" y="130"/>
                    </a:cubicBezTo>
                    <a:cubicBezTo>
                      <a:pt x="1294" y="131"/>
                      <a:pt x="1294" y="131"/>
                      <a:pt x="1294" y="131"/>
                    </a:cubicBezTo>
                    <a:cubicBezTo>
                      <a:pt x="1294" y="132"/>
                      <a:pt x="1294" y="132"/>
                      <a:pt x="1294" y="132"/>
                    </a:cubicBezTo>
                    <a:cubicBezTo>
                      <a:pt x="1294" y="132"/>
                      <a:pt x="1294" y="132"/>
                      <a:pt x="1294" y="132"/>
                    </a:cubicBezTo>
                    <a:cubicBezTo>
                      <a:pt x="1295" y="133"/>
                      <a:pt x="1295" y="133"/>
                      <a:pt x="1295" y="133"/>
                    </a:cubicBezTo>
                    <a:cubicBezTo>
                      <a:pt x="1295" y="133"/>
                      <a:pt x="1295" y="133"/>
                      <a:pt x="1295" y="133"/>
                    </a:cubicBezTo>
                    <a:cubicBezTo>
                      <a:pt x="1296" y="133"/>
                      <a:pt x="1296" y="133"/>
                      <a:pt x="1296" y="133"/>
                    </a:cubicBezTo>
                    <a:cubicBezTo>
                      <a:pt x="1307" y="138"/>
                      <a:pt x="1309" y="138"/>
                      <a:pt x="1313" y="150"/>
                    </a:cubicBezTo>
                    <a:cubicBezTo>
                      <a:pt x="1313" y="150"/>
                      <a:pt x="1313" y="150"/>
                      <a:pt x="1313" y="150"/>
                    </a:cubicBezTo>
                    <a:cubicBezTo>
                      <a:pt x="1313" y="150"/>
                      <a:pt x="1313" y="150"/>
                      <a:pt x="1313" y="150"/>
                    </a:cubicBezTo>
                    <a:cubicBezTo>
                      <a:pt x="1313" y="150"/>
                      <a:pt x="1313" y="150"/>
                      <a:pt x="1313" y="150"/>
                    </a:cubicBezTo>
                    <a:cubicBezTo>
                      <a:pt x="1316" y="154"/>
                      <a:pt x="1319" y="153"/>
                      <a:pt x="1319" y="158"/>
                    </a:cubicBezTo>
                    <a:cubicBezTo>
                      <a:pt x="1319" y="159"/>
                      <a:pt x="1319" y="159"/>
                      <a:pt x="1319" y="159"/>
                    </a:cubicBezTo>
                    <a:cubicBezTo>
                      <a:pt x="1319" y="160"/>
                      <a:pt x="1319" y="161"/>
                      <a:pt x="1320" y="162"/>
                    </a:cubicBezTo>
                    <a:cubicBezTo>
                      <a:pt x="1321" y="163"/>
                      <a:pt x="1321" y="163"/>
                      <a:pt x="1321" y="163"/>
                    </a:cubicBezTo>
                    <a:cubicBezTo>
                      <a:pt x="1321" y="163"/>
                      <a:pt x="1321" y="163"/>
                      <a:pt x="1321" y="163"/>
                    </a:cubicBezTo>
                    <a:cubicBezTo>
                      <a:pt x="1323" y="164"/>
                      <a:pt x="1324" y="165"/>
                      <a:pt x="1325" y="166"/>
                    </a:cubicBezTo>
                    <a:cubicBezTo>
                      <a:pt x="1326" y="166"/>
                      <a:pt x="1326" y="166"/>
                      <a:pt x="1326" y="166"/>
                    </a:cubicBezTo>
                    <a:cubicBezTo>
                      <a:pt x="1326" y="166"/>
                      <a:pt x="1326" y="166"/>
                      <a:pt x="1326" y="166"/>
                    </a:cubicBezTo>
                    <a:cubicBezTo>
                      <a:pt x="1327" y="167"/>
                      <a:pt x="1327" y="167"/>
                      <a:pt x="1327" y="167"/>
                    </a:cubicBezTo>
                    <a:cubicBezTo>
                      <a:pt x="1327" y="167"/>
                      <a:pt x="1327" y="167"/>
                      <a:pt x="1327" y="167"/>
                    </a:cubicBezTo>
                    <a:cubicBezTo>
                      <a:pt x="1328" y="167"/>
                      <a:pt x="1328" y="167"/>
                      <a:pt x="1328" y="167"/>
                    </a:cubicBezTo>
                    <a:cubicBezTo>
                      <a:pt x="1328" y="168"/>
                      <a:pt x="1328" y="168"/>
                      <a:pt x="1328" y="168"/>
                    </a:cubicBezTo>
                    <a:cubicBezTo>
                      <a:pt x="1328" y="168"/>
                      <a:pt x="1328" y="168"/>
                      <a:pt x="1328" y="168"/>
                    </a:cubicBezTo>
                    <a:cubicBezTo>
                      <a:pt x="1329" y="168"/>
                      <a:pt x="1329" y="168"/>
                      <a:pt x="1329" y="168"/>
                    </a:cubicBezTo>
                    <a:cubicBezTo>
                      <a:pt x="1330" y="170"/>
                      <a:pt x="1330" y="170"/>
                      <a:pt x="1330" y="172"/>
                    </a:cubicBezTo>
                    <a:cubicBezTo>
                      <a:pt x="1330" y="173"/>
                      <a:pt x="1330" y="173"/>
                      <a:pt x="1330" y="173"/>
                    </a:cubicBezTo>
                    <a:cubicBezTo>
                      <a:pt x="1331" y="173"/>
                      <a:pt x="1331" y="173"/>
                      <a:pt x="1331" y="173"/>
                    </a:cubicBezTo>
                    <a:cubicBezTo>
                      <a:pt x="1331" y="173"/>
                      <a:pt x="1331" y="173"/>
                      <a:pt x="1331" y="173"/>
                    </a:cubicBezTo>
                    <a:cubicBezTo>
                      <a:pt x="1331" y="174"/>
                      <a:pt x="1331" y="174"/>
                      <a:pt x="1331" y="174"/>
                    </a:cubicBezTo>
                    <a:cubicBezTo>
                      <a:pt x="1331" y="174"/>
                      <a:pt x="1331" y="174"/>
                      <a:pt x="1331" y="174"/>
                    </a:cubicBezTo>
                    <a:cubicBezTo>
                      <a:pt x="1331" y="174"/>
                      <a:pt x="1331" y="174"/>
                      <a:pt x="1331" y="174"/>
                    </a:cubicBezTo>
                    <a:cubicBezTo>
                      <a:pt x="1331" y="175"/>
                      <a:pt x="1331" y="175"/>
                      <a:pt x="1331" y="175"/>
                    </a:cubicBezTo>
                    <a:cubicBezTo>
                      <a:pt x="1331" y="175"/>
                      <a:pt x="1331" y="175"/>
                      <a:pt x="1331" y="175"/>
                    </a:cubicBezTo>
                    <a:cubicBezTo>
                      <a:pt x="1329" y="178"/>
                      <a:pt x="1329" y="178"/>
                      <a:pt x="1329" y="178"/>
                    </a:cubicBezTo>
                    <a:cubicBezTo>
                      <a:pt x="1326" y="181"/>
                      <a:pt x="1326" y="181"/>
                      <a:pt x="1326" y="181"/>
                    </a:cubicBezTo>
                    <a:cubicBezTo>
                      <a:pt x="1318" y="191"/>
                      <a:pt x="1318" y="191"/>
                      <a:pt x="1318" y="191"/>
                    </a:cubicBezTo>
                    <a:cubicBezTo>
                      <a:pt x="1315" y="195"/>
                      <a:pt x="1315" y="195"/>
                      <a:pt x="1315" y="195"/>
                    </a:cubicBezTo>
                    <a:cubicBezTo>
                      <a:pt x="1313" y="197"/>
                      <a:pt x="1313" y="197"/>
                      <a:pt x="1313" y="197"/>
                    </a:cubicBezTo>
                    <a:cubicBezTo>
                      <a:pt x="1311" y="199"/>
                      <a:pt x="1315" y="198"/>
                      <a:pt x="1315" y="200"/>
                    </a:cubicBezTo>
                    <a:cubicBezTo>
                      <a:pt x="1315" y="200"/>
                      <a:pt x="1315" y="200"/>
                      <a:pt x="1315" y="200"/>
                    </a:cubicBezTo>
                    <a:cubicBezTo>
                      <a:pt x="1315" y="201"/>
                      <a:pt x="1315" y="201"/>
                      <a:pt x="1315" y="201"/>
                    </a:cubicBezTo>
                    <a:cubicBezTo>
                      <a:pt x="1314" y="202"/>
                      <a:pt x="1313" y="203"/>
                      <a:pt x="1313" y="204"/>
                    </a:cubicBezTo>
                    <a:cubicBezTo>
                      <a:pt x="1313" y="205"/>
                      <a:pt x="1313" y="205"/>
                      <a:pt x="1313" y="205"/>
                    </a:cubicBezTo>
                    <a:cubicBezTo>
                      <a:pt x="1313" y="205"/>
                      <a:pt x="1313" y="205"/>
                      <a:pt x="1313" y="205"/>
                    </a:cubicBezTo>
                    <a:cubicBezTo>
                      <a:pt x="1312" y="206"/>
                      <a:pt x="1312" y="206"/>
                      <a:pt x="1312" y="206"/>
                    </a:cubicBezTo>
                    <a:cubicBezTo>
                      <a:pt x="1312" y="209"/>
                      <a:pt x="1312" y="209"/>
                      <a:pt x="1312" y="209"/>
                    </a:cubicBezTo>
                    <a:cubicBezTo>
                      <a:pt x="1309" y="215"/>
                      <a:pt x="1309" y="215"/>
                      <a:pt x="1309" y="215"/>
                    </a:cubicBezTo>
                    <a:cubicBezTo>
                      <a:pt x="1308" y="217"/>
                      <a:pt x="1308" y="217"/>
                      <a:pt x="1308" y="217"/>
                    </a:cubicBezTo>
                    <a:cubicBezTo>
                      <a:pt x="1308" y="219"/>
                      <a:pt x="1308" y="219"/>
                      <a:pt x="1308" y="219"/>
                    </a:cubicBezTo>
                    <a:cubicBezTo>
                      <a:pt x="1308" y="219"/>
                      <a:pt x="1308" y="219"/>
                      <a:pt x="1308" y="219"/>
                    </a:cubicBezTo>
                    <a:cubicBezTo>
                      <a:pt x="1308" y="219"/>
                      <a:pt x="1308" y="219"/>
                      <a:pt x="1308" y="219"/>
                    </a:cubicBezTo>
                    <a:cubicBezTo>
                      <a:pt x="1308" y="220"/>
                      <a:pt x="1308" y="220"/>
                      <a:pt x="1308" y="220"/>
                    </a:cubicBezTo>
                    <a:cubicBezTo>
                      <a:pt x="1309" y="220"/>
                      <a:pt x="1309" y="220"/>
                      <a:pt x="1309" y="220"/>
                    </a:cubicBezTo>
                    <a:cubicBezTo>
                      <a:pt x="1309" y="220"/>
                      <a:pt x="1309" y="220"/>
                      <a:pt x="1309" y="220"/>
                    </a:cubicBezTo>
                    <a:cubicBezTo>
                      <a:pt x="1309" y="221"/>
                      <a:pt x="1309" y="221"/>
                      <a:pt x="1309" y="221"/>
                    </a:cubicBezTo>
                    <a:cubicBezTo>
                      <a:pt x="1309" y="221"/>
                      <a:pt x="1309" y="221"/>
                      <a:pt x="1309" y="221"/>
                    </a:cubicBezTo>
                    <a:cubicBezTo>
                      <a:pt x="1309" y="221"/>
                      <a:pt x="1309" y="221"/>
                      <a:pt x="1309" y="221"/>
                    </a:cubicBezTo>
                    <a:cubicBezTo>
                      <a:pt x="1310" y="222"/>
                      <a:pt x="1310" y="222"/>
                      <a:pt x="1310" y="222"/>
                    </a:cubicBezTo>
                    <a:cubicBezTo>
                      <a:pt x="1310" y="222"/>
                      <a:pt x="1310" y="222"/>
                      <a:pt x="1310" y="222"/>
                    </a:cubicBezTo>
                    <a:cubicBezTo>
                      <a:pt x="1310" y="222"/>
                      <a:pt x="1310" y="222"/>
                      <a:pt x="1310" y="222"/>
                    </a:cubicBezTo>
                    <a:cubicBezTo>
                      <a:pt x="1311" y="224"/>
                      <a:pt x="1311" y="224"/>
                      <a:pt x="1313" y="225"/>
                    </a:cubicBezTo>
                    <a:cubicBezTo>
                      <a:pt x="1314" y="226"/>
                      <a:pt x="1314" y="226"/>
                      <a:pt x="1314" y="226"/>
                    </a:cubicBezTo>
                    <a:cubicBezTo>
                      <a:pt x="1314" y="226"/>
                      <a:pt x="1314" y="226"/>
                      <a:pt x="1314" y="226"/>
                    </a:cubicBezTo>
                    <a:cubicBezTo>
                      <a:pt x="1314" y="226"/>
                      <a:pt x="1314" y="226"/>
                      <a:pt x="1314" y="226"/>
                    </a:cubicBezTo>
                    <a:cubicBezTo>
                      <a:pt x="1314" y="227"/>
                      <a:pt x="1314" y="227"/>
                      <a:pt x="1314" y="227"/>
                    </a:cubicBezTo>
                    <a:cubicBezTo>
                      <a:pt x="1315" y="228"/>
                      <a:pt x="1316" y="229"/>
                      <a:pt x="1317" y="230"/>
                    </a:cubicBezTo>
                    <a:cubicBezTo>
                      <a:pt x="1317" y="230"/>
                      <a:pt x="1317" y="230"/>
                      <a:pt x="1317" y="230"/>
                    </a:cubicBezTo>
                    <a:cubicBezTo>
                      <a:pt x="1317" y="230"/>
                      <a:pt x="1317" y="230"/>
                      <a:pt x="1317" y="230"/>
                    </a:cubicBezTo>
                    <a:cubicBezTo>
                      <a:pt x="1317" y="231"/>
                      <a:pt x="1317" y="231"/>
                      <a:pt x="1317" y="231"/>
                    </a:cubicBezTo>
                    <a:cubicBezTo>
                      <a:pt x="1317" y="231"/>
                      <a:pt x="1317" y="231"/>
                      <a:pt x="1317" y="231"/>
                    </a:cubicBezTo>
                    <a:cubicBezTo>
                      <a:pt x="1317" y="231"/>
                      <a:pt x="1317" y="231"/>
                      <a:pt x="1317" y="231"/>
                    </a:cubicBezTo>
                    <a:cubicBezTo>
                      <a:pt x="1318" y="232"/>
                      <a:pt x="1318" y="232"/>
                      <a:pt x="1318" y="232"/>
                    </a:cubicBezTo>
                    <a:cubicBezTo>
                      <a:pt x="1318" y="232"/>
                      <a:pt x="1318" y="232"/>
                      <a:pt x="1318" y="232"/>
                    </a:cubicBezTo>
                    <a:cubicBezTo>
                      <a:pt x="1318" y="232"/>
                      <a:pt x="1318" y="232"/>
                      <a:pt x="1318" y="232"/>
                    </a:cubicBezTo>
                    <a:cubicBezTo>
                      <a:pt x="1318" y="233"/>
                      <a:pt x="1318" y="233"/>
                      <a:pt x="1318" y="233"/>
                    </a:cubicBezTo>
                    <a:cubicBezTo>
                      <a:pt x="1318" y="234"/>
                      <a:pt x="1318" y="234"/>
                      <a:pt x="1318" y="234"/>
                    </a:cubicBezTo>
                    <a:cubicBezTo>
                      <a:pt x="1317" y="237"/>
                      <a:pt x="1317" y="237"/>
                      <a:pt x="1317" y="237"/>
                    </a:cubicBezTo>
                    <a:cubicBezTo>
                      <a:pt x="1315" y="243"/>
                      <a:pt x="1315" y="243"/>
                      <a:pt x="1315" y="243"/>
                    </a:cubicBezTo>
                    <a:cubicBezTo>
                      <a:pt x="1315" y="245"/>
                      <a:pt x="1315" y="245"/>
                      <a:pt x="1315" y="245"/>
                    </a:cubicBezTo>
                    <a:cubicBezTo>
                      <a:pt x="1314" y="247"/>
                      <a:pt x="1314" y="247"/>
                      <a:pt x="1314" y="247"/>
                    </a:cubicBezTo>
                    <a:cubicBezTo>
                      <a:pt x="1315" y="247"/>
                      <a:pt x="1315" y="247"/>
                      <a:pt x="1315" y="247"/>
                    </a:cubicBezTo>
                    <a:cubicBezTo>
                      <a:pt x="1315" y="247"/>
                      <a:pt x="1315" y="247"/>
                      <a:pt x="1315" y="247"/>
                    </a:cubicBezTo>
                    <a:cubicBezTo>
                      <a:pt x="1315" y="248"/>
                      <a:pt x="1315" y="248"/>
                      <a:pt x="1315" y="248"/>
                    </a:cubicBezTo>
                    <a:cubicBezTo>
                      <a:pt x="1315" y="248"/>
                      <a:pt x="1315" y="248"/>
                      <a:pt x="1315" y="248"/>
                    </a:cubicBezTo>
                    <a:cubicBezTo>
                      <a:pt x="1316" y="248"/>
                      <a:pt x="1316" y="248"/>
                      <a:pt x="1316" y="248"/>
                    </a:cubicBezTo>
                    <a:cubicBezTo>
                      <a:pt x="1316" y="249"/>
                      <a:pt x="1316" y="249"/>
                      <a:pt x="1316" y="249"/>
                    </a:cubicBezTo>
                    <a:cubicBezTo>
                      <a:pt x="1316" y="249"/>
                      <a:pt x="1316" y="249"/>
                      <a:pt x="1316" y="249"/>
                    </a:cubicBezTo>
                    <a:cubicBezTo>
                      <a:pt x="1317" y="249"/>
                      <a:pt x="1317" y="249"/>
                      <a:pt x="1317" y="249"/>
                    </a:cubicBezTo>
                    <a:cubicBezTo>
                      <a:pt x="1317" y="249"/>
                      <a:pt x="1317" y="249"/>
                      <a:pt x="1317" y="249"/>
                    </a:cubicBezTo>
                    <a:cubicBezTo>
                      <a:pt x="1318" y="250"/>
                      <a:pt x="1319" y="251"/>
                      <a:pt x="1320" y="251"/>
                    </a:cubicBezTo>
                    <a:cubicBezTo>
                      <a:pt x="1320" y="251"/>
                      <a:pt x="1321" y="251"/>
                      <a:pt x="1322" y="251"/>
                    </a:cubicBezTo>
                    <a:cubicBezTo>
                      <a:pt x="1322" y="250"/>
                      <a:pt x="1322" y="250"/>
                      <a:pt x="1322" y="250"/>
                    </a:cubicBezTo>
                    <a:cubicBezTo>
                      <a:pt x="1323" y="250"/>
                      <a:pt x="1323" y="250"/>
                      <a:pt x="1323" y="250"/>
                    </a:cubicBezTo>
                    <a:cubicBezTo>
                      <a:pt x="1325" y="250"/>
                      <a:pt x="1326" y="248"/>
                      <a:pt x="1328" y="248"/>
                    </a:cubicBezTo>
                    <a:cubicBezTo>
                      <a:pt x="1328" y="248"/>
                      <a:pt x="1328" y="248"/>
                      <a:pt x="1328" y="248"/>
                    </a:cubicBezTo>
                    <a:cubicBezTo>
                      <a:pt x="1328" y="248"/>
                      <a:pt x="1328" y="248"/>
                      <a:pt x="1328" y="248"/>
                    </a:cubicBezTo>
                    <a:cubicBezTo>
                      <a:pt x="1329" y="248"/>
                      <a:pt x="1329" y="248"/>
                      <a:pt x="1329" y="248"/>
                    </a:cubicBezTo>
                    <a:cubicBezTo>
                      <a:pt x="1329" y="248"/>
                      <a:pt x="1329" y="248"/>
                      <a:pt x="1329" y="248"/>
                    </a:cubicBezTo>
                    <a:cubicBezTo>
                      <a:pt x="1330" y="248"/>
                      <a:pt x="1330" y="248"/>
                      <a:pt x="1331" y="248"/>
                    </a:cubicBezTo>
                    <a:cubicBezTo>
                      <a:pt x="1335" y="248"/>
                      <a:pt x="1338" y="249"/>
                      <a:pt x="1342" y="251"/>
                    </a:cubicBezTo>
                    <a:cubicBezTo>
                      <a:pt x="1343" y="251"/>
                      <a:pt x="1343" y="251"/>
                      <a:pt x="1343" y="251"/>
                    </a:cubicBezTo>
                    <a:cubicBezTo>
                      <a:pt x="1343" y="251"/>
                      <a:pt x="1343" y="251"/>
                      <a:pt x="1343" y="251"/>
                    </a:cubicBezTo>
                    <a:cubicBezTo>
                      <a:pt x="1344" y="251"/>
                      <a:pt x="1344" y="251"/>
                      <a:pt x="1344" y="251"/>
                    </a:cubicBezTo>
                    <a:cubicBezTo>
                      <a:pt x="1344" y="251"/>
                      <a:pt x="1344" y="251"/>
                      <a:pt x="1344" y="251"/>
                    </a:cubicBezTo>
                    <a:cubicBezTo>
                      <a:pt x="1345" y="251"/>
                      <a:pt x="1345" y="251"/>
                      <a:pt x="1345" y="251"/>
                    </a:cubicBezTo>
                    <a:cubicBezTo>
                      <a:pt x="1347" y="250"/>
                      <a:pt x="1347" y="250"/>
                      <a:pt x="1350" y="250"/>
                    </a:cubicBezTo>
                    <a:cubicBezTo>
                      <a:pt x="1350" y="250"/>
                      <a:pt x="1350" y="250"/>
                      <a:pt x="1350" y="250"/>
                    </a:cubicBezTo>
                    <a:cubicBezTo>
                      <a:pt x="1351" y="250"/>
                      <a:pt x="1351" y="250"/>
                      <a:pt x="1351" y="250"/>
                    </a:cubicBezTo>
                    <a:cubicBezTo>
                      <a:pt x="1354" y="250"/>
                      <a:pt x="1350" y="248"/>
                      <a:pt x="1355" y="246"/>
                    </a:cubicBezTo>
                    <a:cubicBezTo>
                      <a:pt x="1355" y="246"/>
                      <a:pt x="1355" y="246"/>
                      <a:pt x="1355" y="246"/>
                    </a:cubicBezTo>
                    <a:cubicBezTo>
                      <a:pt x="1356" y="246"/>
                      <a:pt x="1356" y="246"/>
                      <a:pt x="1356" y="246"/>
                    </a:cubicBezTo>
                    <a:cubicBezTo>
                      <a:pt x="1356" y="246"/>
                      <a:pt x="1356" y="246"/>
                      <a:pt x="1356" y="246"/>
                    </a:cubicBezTo>
                    <a:cubicBezTo>
                      <a:pt x="1357" y="246"/>
                      <a:pt x="1357" y="246"/>
                      <a:pt x="1357" y="246"/>
                    </a:cubicBezTo>
                    <a:cubicBezTo>
                      <a:pt x="1359" y="245"/>
                      <a:pt x="1359" y="244"/>
                      <a:pt x="1362" y="243"/>
                    </a:cubicBezTo>
                    <a:cubicBezTo>
                      <a:pt x="1362" y="243"/>
                      <a:pt x="1362" y="243"/>
                      <a:pt x="1362" y="243"/>
                    </a:cubicBezTo>
                    <a:cubicBezTo>
                      <a:pt x="1363" y="243"/>
                      <a:pt x="1363" y="243"/>
                      <a:pt x="1363" y="243"/>
                    </a:cubicBezTo>
                    <a:cubicBezTo>
                      <a:pt x="1363" y="242"/>
                      <a:pt x="1364" y="242"/>
                      <a:pt x="1366" y="242"/>
                    </a:cubicBezTo>
                    <a:cubicBezTo>
                      <a:pt x="1366" y="242"/>
                      <a:pt x="1367" y="242"/>
                      <a:pt x="1368" y="242"/>
                    </a:cubicBezTo>
                    <a:cubicBezTo>
                      <a:pt x="1369" y="243"/>
                      <a:pt x="1369" y="243"/>
                      <a:pt x="1369" y="243"/>
                    </a:cubicBezTo>
                    <a:cubicBezTo>
                      <a:pt x="1370" y="243"/>
                      <a:pt x="1370" y="243"/>
                      <a:pt x="1370" y="243"/>
                    </a:cubicBezTo>
                    <a:cubicBezTo>
                      <a:pt x="1370" y="243"/>
                      <a:pt x="1370" y="243"/>
                      <a:pt x="1370" y="243"/>
                    </a:cubicBezTo>
                    <a:cubicBezTo>
                      <a:pt x="1371" y="243"/>
                      <a:pt x="1371" y="243"/>
                      <a:pt x="1371" y="243"/>
                    </a:cubicBezTo>
                    <a:cubicBezTo>
                      <a:pt x="1371" y="243"/>
                      <a:pt x="1371" y="243"/>
                      <a:pt x="1371" y="243"/>
                    </a:cubicBezTo>
                    <a:cubicBezTo>
                      <a:pt x="1372" y="243"/>
                      <a:pt x="1372" y="243"/>
                      <a:pt x="1372" y="243"/>
                    </a:cubicBezTo>
                    <a:cubicBezTo>
                      <a:pt x="1372" y="243"/>
                      <a:pt x="1373" y="243"/>
                      <a:pt x="1373" y="243"/>
                    </a:cubicBezTo>
                    <a:cubicBezTo>
                      <a:pt x="1375" y="243"/>
                      <a:pt x="1376" y="243"/>
                      <a:pt x="1376" y="243"/>
                    </a:cubicBezTo>
                    <a:cubicBezTo>
                      <a:pt x="1377" y="243"/>
                      <a:pt x="1378" y="243"/>
                      <a:pt x="1378" y="243"/>
                    </a:cubicBezTo>
                    <a:cubicBezTo>
                      <a:pt x="1379" y="243"/>
                      <a:pt x="1380" y="243"/>
                      <a:pt x="1384" y="246"/>
                    </a:cubicBezTo>
                    <a:cubicBezTo>
                      <a:pt x="1385" y="246"/>
                      <a:pt x="1385" y="246"/>
                      <a:pt x="1385" y="246"/>
                    </a:cubicBezTo>
                    <a:cubicBezTo>
                      <a:pt x="1385" y="246"/>
                      <a:pt x="1385" y="246"/>
                      <a:pt x="1385" y="246"/>
                    </a:cubicBezTo>
                    <a:cubicBezTo>
                      <a:pt x="1386" y="246"/>
                      <a:pt x="1386" y="246"/>
                      <a:pt x="1386" y="246"/>
                    </a:cubicBezTo>
                    <a:cubicBezTo>
                      <a:pt x="1388" y="247"/>
                      <a:pt x="1388" y="248"/>
                      <a:pt x="1391" y="248"/>
                    </a:cubicBezTo>
                    <a:cubicBezTo>
                      <a:pt x="1392" y="248"/>
                      <a:pt x="1392" y="248"/>
                      <a:pt x="1392" y="248"/>
                    </a:cubicBezTo>
                    <a:cubicBezTo>
                      <a:pt x="1393" y="248"/>
                      <a:pt x="1393" y="248"/>
                      <a:pt x="1393" y="248"/>
                    </a:cubicBezTo>
                    <a:cubicBezTo>
                      <a:pt x="1394" y="248"/>
                      <a:pt x="1394" y="248"/>
                      <a:pt x="1395" y="248"/>
                    </a:cubicBezTo>
                    <a:cubicBezTo>
                      <a:pt x="1395" y="248"/>
                      <a:pt x="1395" y="248"/>
                      <a:pt x="1396" y="248"/>
                    </a:cubicBezTo>
                    <a:cubicBezTo>
                      <a:pt x="1396" y="248"/>
                      <a:pt x="1397" y="248"/>
                      <a:pt x="1398" y="248"/>
                    </a:cubicBezTo>
                    <a:cubicBezTo>
                      <a:pt x="1398" y="248"/>
                      <a:pt x="1398" y="248"/>
                      <a:pt x="1398" y="248"/>
                    </a:cubicBezTo>
                    <a:cubicBezTo>
                      <a:pt x="1399" y="248"/>
                      <a:pt x="1399" y="248"/>
                      <a:pt x="1399" y="248"/>
                    </a:cubicBezTo>
                    <a:cubicBezTo>
                      <a:pt x="1399" y="249"/>
                      <a:pt x="1399" y="249"/>
                      <a:pt x="1399" y="249"/>
                    </a:cubicBezTo>
                    <a:cubicBezTo>
                      <a:pt x="1400" y="249"/>
                      <a:pt x="1400" y="249"/>
                      <a:pt x="1400" y="249"/>
                    </a:cubicBezTo>
                    <a:cubicBezTo>
                      <a:pt x="1400" y="249"/>
                      <a:pt x="1400" y="249"/>
                      <a:pt x="1400" y="249"/>
                    </a:cubicBezTo>
                    <a:cubicBezTo>
                      <a:pt x="1400" y="249"/>
                      <a:pt x="1400" y="249"/>
                      <a:pt x="1400" y="249"/>
                    </a:cubicBezTo>
                    <a:cubicBezTo>
                      <a:pt x="1402" y="250"/>
                      <a:pt x="1401" y="252"/>
                      <a:pt x="1403" y="253"/>
                    </a:cubicBezTo>
                    <a:cubicBezTo>
                      <a:pt x="1403" y="253"/>
                      <a:pt x="1403" y="253"/>
                      <a:pt x="1403" y="253"/>
                    </a:cubicBezTo>
                    <a:cubicBezTo>
                      <a:pt x="1403" y="254"/>
                      <a:pt x="1403" y="254"/>
                      <a:pt x="1403" y="254"/>
                    </a:cubicBezTo>
                    <a:cubicBezTo>
                      <a:pt x="1404" y="255"/>
                      <a:pt x="1406" y="254"/>
                      <a:pt x="1407" y="255"/>
                    </a:cubicBezTo>
                    <a:cubicBezTo>
                      <a:pt x="1407" y="255"/>
                      <a:pt x="1407" y="255"/>
                      <a:pt x="1407" y="255"/>
                    </a:cubicBezTo>
                    <a:cubicBezTo>
                      <a:pt x="1408" y="255"/>
                      <a:pt x="1408" y="255"/>
                      <a:pt x="1408" y="255"/>
                    </a:cubicBezTo>
                    <a:cubicBezTo>
                      <a:pt x="1408" y="255"/>
                      <a:pt x="1408" y="255"/>
                      <a:pt x="1408" y="255"/>
                    </a:cubicBezTo>
                    <a:cubicBezTo>
                      <a:pt x="1417" y="255"/>
                      <a:pt x="1415" y="259"/>
                      <a:pt x="1421" y="259"/>
                    </a:cubicBezTo>
                    <a:cubicBezTo>
                      <a:pt x="1421" y="259"/>
                      <a:pt x="1421" y="259"/>
                      <a:pt x="1421" y="259"/>
                    </a:cubicBezTo>
                    <a:cubicBezTo>
                      <a:pt x="1422" y="259"/>
                      <a:pt x="1422" y="259"/>
                      <a:pt x="1422" y="259"/>
                    </a:cubicBezTo>
                    <a:cubicBezTo>
                      <a:pt x="1422" y="259"/>
                      <a:pt x="1422" y="259"/>
                      <a:pt x="1422" y="259"/>
                    </a:cubicBezTo>
                    <a:cubicBezTo>
                      <a:pt x="1423" y="259"/>
                      <a:pt x="1423" y="259"/>
                      <a:pt x="1423" y="259"/>
                    </a:cubicBezTo>
                    <a:cubicBezTo>
                      <a:pt x="1423" y="259"/>
                      <a:pt x="1423" y="259"/>
                      <a:pt x="1423" y="259"/>
                    </a:cubicBezTo>
                    <a:cubicBezTo>
                      <a:pt x="1424" y="260"/>
                      <a:pt x="1424" y="260"/>
                      <a:pt x="1424" y="260"/>
                    </a:cubicBezTo>
                    <a:cubicBezTo>
                      <a:pt x="1425" y="263"/>
                      <a:pt x="1425" y="263"/>
                      <a:pt x="1425" y="263"/>
                    </a:cubicBezTo>
                    <a:cubicBezTo>
                      <a:pt x="1426" y="270"/>
                      <a:pt x="1426" y="270"/>
                      <a:pt x="1426" y="270"/>
                    </a:cubicBezTo>
                    <a:cubicBezTo>
                      <a:pt x="1427" y="273"/>
                      <a:pt x="1427" y="273"/>
                      <a:pt x="1427" y="273"/>
                    </a:cubicBezTo>
                    <a:cubicBezTo>
                      <a:pt x="1427" y="275"/>
                      <a:pt x="1427" y="275"/>
                      <a:pt x="1427" y="275"/>
                    </a:cubicBezTo>
                    <a:cubicBezTo>
                      <a:pt x="1427" y="275"/>
                      <a:pt x="1427" y="275"/>
                      <a:pt x="1427" y="275"/>
                    </a:cubicBezTo>
                    <a:cubicBezTo>
                      <a:pt x="1428" y="275"/>
                      <a:pt x="1428" y="275"/>
                      <a:pt x="1428" y="275"/>
                    </a:cubicBezTo>
                    <a:cubicBezTo>
                      <a:pt x="1428" y="276"/>
                      <a:pt x="1428" y="276"/>
                      <a:pt x="1428" y="276"/>
                    </a:cubicBezTo>
                    <a:cubicBezTo>
                      <a:pt x="1428" y="278"/>
                      <a:pt x="1428" y="278"/>
                      <a:pt x="1428" y="278"/>
                    </a:cubicBezTo>
                    <a:cubicBezTo>
                      <a:pt x="1429" y="279"/>
                      <a:pt x="1429" y="279"/>
                      <a:pt x="1429" y="279"/>
                    </a:cubicBezTo>
                    <a:cubicBezTo>
                      <a:pt x="1429" y="279"/>
                      <a:pt x="1429" y="279"/>
                      <a:pt x="1429" y="279"/>
                    </a:cubicBezTo>
                    <a:cubicBezTo>
                      <a:pt x="1430" y="279"/>
                      <a:pt x="1430" y="279"/>
                      <a:pt x="1430" y="279"/>
                    </a:cubicBezTo>
                    <a:cubicBezTo>
                      <a:pt x="1430" y="279"/>
                      <a:pt x="1430" y="279"/>
                      <a:pt x="1430" y="279"/>
                    </a:cubicBezTo>
                    <a:cubicBezTo>
                      <a:pt x="1431" y="279"/>
                      <a:pt x="1431" y="279"/>
                      <a:pt x="1431" y="279"/>
                    </a:cubicBezTo>
                    <a:cubicBezTo>
                      <a:pt x="1431" y="279"/>
                      <a:pt x="1431" y="279"/>
                      <a:pt x="1431" y="279"/>
                    </a:cubicBezTo>
                    <a:cubicBezTo>
                      <a:pt x="1432" y="281"/>
                      <a:pt x="1432" y="281"/>
                      <a:pt x="1432" y="281"/>
                    </a:cubicBezTo>
                    <a:cubicBezTo>
                      <a:pt x="1432" y="282"/>
                      <a:pt x="1432" y="282"/>
                      <a:pt x="1432" y="282"/>
                    </a:cubicBezTo>
                    <a:cubicBezTo>
                      <a:pt x="1433" y="282"/>
                      <a:pt x="1433" y="282"/>
                      <a:pt x="1433" y="282"/>
                    </a:cubicBezTo>
                    <a:cubicBezTo>
                      <a:pt x="1433" y="283"/>
                      <a:pt x="1433" y="283"/>
                      <a:pt x="1433" y="283"/>
                    </a:cubicBezTo>
                    <a:cubicBezTo>
                      <a:pt x="1433" y="284"/>
                      <a:pt x="1433" y="284"/>
                      <a:pt x="1433" y="284"/>
                    </a:cubicBezTo>
                    <a:cubicBezTo>
                      <a:pt x="1434" y="285"/>
                      <a:pt x="1434" y="285"/>
                      <a:pt x="1434" y="285"/>
                    </a:cubicBezTo>
                    <a:cubicBezTo>
                      <a:pt x="1434" y="285"/>
                      <a:pt x="1434" y="285"/>
                      <a:pt x="1434" y="285"/>
                    </a:cubicBezTo>
                    <a:cubicBezTo>
                      <a:pt x="1434" y="285"/>
                      <a:pt x="1434" y="285"/>
                      <a:pt x="1434" y="285"/>
                    </a:cubicBezTo>
                    <a:cubicBezTo>
                      <a:pt x="1435" y="286"/>
                      <a:pt x="1436" y="286"/>
                      <a:pt x="1437" y="287"/>
                    </a:cubicBezTo>
                    <a:cubicBezTo>
                      <a:pt x="1439" y="290"/>
                      <a:pt x="1439" y="290"/>
                      <a:pt x="1439" y="290"/>
                    </a:cubicBezTo>
                    <a:cubicBezTo>
                      <a:pt x="1439" y="291"/>
                      <a:pt x="1439" y="291"/>
                      <a:pt x="1439" y="291"/>
                    </a:cubicBezTo>
                    <a:cubicBezTo>
                      <a:pt x="1439" y="292"/>
                      <a:pt x="1439" y="292"/>
                      <a:pt x="1439" y="292"/>
                    </a:cubicBezTo>
                    <a:cubicBezTo>
                      <a:pt x="1439" y="292"/>
                      <a:pt x="1439" y="292"/>
                      <a:pt x="1439" y="292"/>
                    </a:cubicBezTo>
                    <a:cubicBezTo>
                      <a:pt x="1438" y="292"/>
                      <a:pt x="1438" y="292"/>
                      <a:pt x="1438" y="292"/>
                    </a:cubicBezTo>
                    <a:cubicBezTo>
                      <a:pt x="1436" y="292"/>
                      <a:pt x="1433" y="293"/>
                      <a:pt x="1430" y="293"/>
                    </a:cubicBezTo>
                    <a:cubicBezTo>
                      <a:pt x="1430" y="293"/>
                      <a:pt x="1430" y="293"/>
                      <a:pt x="1430" y="293"/>
                    </a:cubicBezTo>
                    <a:cubicBezTo>
                      <a:pt x="1429" y="293"/>
                      <a:pt x="1429" y="293"/>
                      <a:pt x="1429" y="293"/>
                    </a:cubicBezTo>
                    <a:cubicBezTo>
                      <a:pt x="1423" y="294"/>
                      <a:pt x="1420" y="300"/>
                      <a:pt x="1420" y="305"/>
                    </a:cubicBezTo>
                    <a:cubicBezTo>
                      <a:pt x="1421" y="306"/>
                      <a:pt x="1421" y="306"/>
                      <a:pt x="1421" y="306"/>
                    </a:cubicBezTo>
                    <a:cubicBezTo>
                      <a:pt x="1422" y="307"/>
                      <a:pt x="1422" y="307"/>
                      <a:pt x="1422" y="307"/>
                    </a:cubicBezTo>
                    <a:cubicBezTo>
                      <a:pt x="1422" y="308"/>
                      <a:pt x="1422" y="308"/>
                      <a:pt x="1422" y="308"/>
                    </a:cubicBezTo>
                    <a:cubicBezTo>
                      <a:pt x="1422" y="310"/>
                      <a:pt x="1422" y="310"/>
                      <a:pt x="1422" y="310"/>
                    </a:cubicBezTo>
                    <a:cubicBezTo>
                      <a:pt x="1420" y="313"/>
                      <a:pt x="1420" y="313"/>
                      <a:pt x="1420" y="313"/>
                    </a:cubicBezTo>
                    <a:cubicBezTo>
                      <a:pt x="1420" y="315"/>
                      <a:pt x="1420" y="315"/>
                      <a:pt x="1420" y="315"/>
                    </a:cubicBezTo>
                    <a:cubicBezTo>
                      <a:pt x="1420" y="316"/>
                      <a:pt x="1420" y="316"/>
                      <a:pt x="1420" y="316"/>
                    </a:cubicBezTo>
                    <a:cubicBezTo>
                      <a:pt x="1420" y="316"/>
                      <a:pt x="1420" y="316"/>
                      <a:pt x="1420" y="316"/>
                    </a:cubicBezTo>
                    <a:cubicBezTo>
                      <a:pt x="1420" y="316"/>
                      <a:pt x="1420" y="316"/>
                      <a:pt x="1420" y="316"/>
                    </a:cubicBezTo>
                    <a:cubicBezTo>
                      <a:pt x="1421" y="317"/>
                      <a:pt x="1421" y="317"/>
                      <a:pt x="1421" y="317"/>
                    </a:cubicBezTo>
                    <a:cubicBezTo>
                      <a:pt x="1421" y="317"/>
                      <a:pt x="1421" y="317"/>
                      <a:pt x="1421" y="317"/>
                    </a:cubicBezTo>
                    <a:cubicBezTo>
                      <a:pt x="1422" y="317"/>
                      <a:pt x="1422" y="317"/>
                      <a:pt x="1422" y="317"/>
                    </a:cubicBezTo>
                    <a:cubicBezTo>
                      <a:pt x="1422" y="317"/>
                      <a:pt x="1422" y="317"/>
                      <a:pt x="1422" y="317"/>
                    </a:cubicBezTo>
                    <a:cubicBezTo>
                      <a:pt x="1423" y="317"/>
                      <a:pt x="1423" y="317"/>
                      <a:pt x="1423" y="317"/>
                    </a:cubicBezTo>
                    <a:cubicBezTo>
                      <a:pt x="1423" y="317"/>
                      <a:pt x="1423" y="317"/>
                      <a:pt x="1423" y="317"/>
                    </a:cubicBezTo>
                    <a:cubicBezTo>
                      <a:pt x="1424" y="317"/>
                      <a:pt x="1424" y="317"/>
                      <a:pt x="1424" y="317"/>
                    </a:cubicBezTo>
                    <a:cubicBezTo>
                      <a:pt x="1424" y="318"/>
                      <a:pt x="1424" y="318"/>
                      <a:pt x="1424" y="318"/>
                    </a:cubicBezTo>
                    <a:cubicBezTo>
                      <a:pt x="1425" y="318"/>
                      <a:pt x="1425" y="318"/>
                      <a:pt x="1425" y="318"/>
                    </a:cubicBezTo>
                    <a:cubicBezTo>
                      <a:pt x="1425" y="318"/>
                      <a:pt x="1425" y="318"/>
                      <a:pt x="1425" y="318"/>
                    </a:cubicBezTo>
                    <a:cubicBezTo>
                      <a:pt x="1426" y="318"/>
                      <a:pt x="1426" y="318"/>
                      <a:pt x="1426" y="318"/>
                    </a:cubicBezTo>
                    <a:cubicBezTo>
                      <a:pt x="1426" y="317"/>
                      <a:pt x="1426" y="317"/>
                      <a:pt x="1426" y="317"/>
                    </a:cubicBezTo>
                    <a:cubicBezTo>
                      <a:pt x="1427" y="317"/>
                      <a:pt x="1427" y="317"/>
                      <a:pt x="1427" y="317"/>
                    </a:cubicBezTo>
                    <a:cubicBezTo>
                      <a:pt x="1427" y="317"/>
                      <a:pt x="1427" y="317"/>
                      <a:pt x="1427" y="317"/>
                    </a:cubicBezTo>
                    <a:cubicBezTo>
                      <a:pt x="1427" y="317"/>
                      <a:pt x="1427" y="317"/>
                      <a:pt x="1427" y="317"/>
                    </a:cubicBezTo>
                    <a:cubicBezTo>
                      <a:pt x="1428" y="317"/>
                      <a:pt x="1428" y="317"/>
                      <a:pt x="1428" y="317"/>
                    </a:cubicBezTo>
                    <a:cubicBezTo>
                      <a:pt x="1428" y="316"/>
                      <a:pt x="1428" y="316"/>
                      <a:pt x="1428" y="316"/>
                    </a:cubicBezTo>
                    <a:cubicBezTo>
                      <a:pt x="1428" y="316"/>
                      <a:pt x="1428" y="316"/>
                      <a:pt x="1428" y="316"/>
                    </a:cubicBezTo>
                    <a:cubicBezTo>
                      <a:pt x="1428" y="315"/>
                      <a:pt x="1428" y="315"/>
                      <a:pt x="1428" y="315"/>
                    </a:cubicBezTo>
                    <a:cubicBezTo>
                      <a:pt x="1428" y="315"/>
                      <a:pt x="1428" y="315"/>
                      <a:pt x="1428" y="315"/>
                    </a:cubicBezTo>
                    <a:cubicBezTo>
                      <a:pt x="1429" y="315"/>
                      <a:pt x="1429" y="315"/>
                      <a:pt x="1429" y="315"/>
                    </a:cubicBezTo>
                    <a:cubicBezTo>
                      <a:pt x="1429" y="316"/>
                      <a:pt x="1429" y="316"/>
                      <a:pt x="1429" y="316"/>
                    </a:cubicBezTo>
                    <a:cubicBezTo>
                      <a:pt x="1429" y="316"/>
                      <a:pt x="1429" y="316"/>
                      <a:pt x="1429" y="316"/>
                    </a:cubicBezTo>
                    <a:cubicBezTo>
                      <a:pt x="1431" y="319"/>
                      <a:pt x="1431" y="320"/>
                      <a:pt x="1432" y="320"/>
                    </a:cubicBezTo>
                    <a:cubicBezTo>
                      <a:pt x="1432" y="320"/>
                      <a:pt x="1433" y="319"/>
                      <a:pt x="1434" y="319"/>
                    </a:cubicBezTo>
                    <a:cubicBezTo>
                      <a:pt x="1435" y="319"/>
                      <a:pt x="1435" y="319"/>
                      <a:pt x="1435" y="319"/>
                    </a:cubicBezTo>
                    <a:cubicBezTo>
                      <a:pt x="1435" y="319"/>
                      <a:pt x="1435" y="319"/>
                      <a:pt x="1435" y="319"/>
                    </a:cubicBezTo>
                    <a:cubicBezTo>
                      <a:pt x="1435" y="319"/>
                      <a:pt x="1435" y="319"/>
                      <a:pt x="1435" y="319"/>
                    </a:cubicBezTo>
                    <a:cubicBezTo>
                      <a:pt x="1436" y="320"/>
                      <a:pt x="1436" y="320"/>
                      <a:pt x="1437" y="320"/>
                    </a:cubicBezTo>
                    <a:cubicBezTo>
                      <a:pt x="1437" y="321"/>
                      <a:pt x="1437" y="321"/>
                      <a:pt x="1437" y="321"/>
                    </a:cubicBezTo>
                    <a:cubicBezTo>
                      <a:pt x="1438" y="321"/>
                      <a:pt x="1438" y="321"/>
                      <a:pt x="1438" y="321"/>
                    </a:cubicBezTo>
                    <a:cubicBezTo>
                      <a:pt x="1438" y="321"/>
                      <a:pt x="1439" y="321"/>
                      <a:pt x="1439" y="321"/>
                    </a:cubicBezTo>
                    <a:cubicBezTo>
                      <a:pt x="1439" y="321"/>
                      <a:pt x="1440" y="321"/>
                      <a:pt x="1440" y="320"/>
                    </a:cubicBezTo>
                    <a:cubicBezTo>
                      <a:pt x="1440" y="320"/>
                      <a:pt x="1440" y="320"/>
                      <a:pt x="1440" y="320"/>
                    </a:cubicBezTo>
                    <a:cubicBezTo>
                      <a:pt x="1441" y="320"/>
                      <a:pt x="1441" y="320"/>
                      <a:pt x="1441" y="320"/>
                    </a:cubicBezTo>
                    <a:cubicBezTo>
                      <a:pt x="1441" y="321"/>
                      <a:pt x="1441" y="321"/>
                      <a:pt x="1441" y="321"/>
                    </a:cubicBezTo>
                    <a:cubicBezTo>
                      <a:pt x="1442" y="321"/>
                      <a:pt x="1442" y="321"/>
                      <a:pt x="1442" y="321"/>
                    </a:cubicBezTo>
                    <a:cubicBezTo>
                      <a:pt x="1442" y="321"/>
                      <a:pt x="1442" y="321"/>
                      <a:pt x="1442" y="321"/>
                    </a:cubicBezTo>
                    <a:cubicBezTo>
                      <a:pt x="1443" y="321"/>
                      <a:pt x="1443" y="321"/>
                      <a:pt x="1443" y="321"/>
                    </a:cubicBezTo>
                    <a:cubicBezTo>
                      <a:pt x="1443" y="320"/>
                      <a:pt x="1443" y="320"/>
                      <a:pt x="1444" y="320"/>
                    </a:cubicBezTo>
                    <a:cubicBezTo>
                      <a:pt x="1444" y="320"/>
                      <a:pt x="1444" y="320"/>
                      <a:pt x="1445" y="320"/>
                    </a:cubicBezTo>
                    <a:cubicBezTo>
                      <a:pt x="1445" y="321"/>
                      <a:pt x="1445" y="321"/>
                      <a:pt x="1445" y="321"/>
                    </a:cubicBezTo>
                    <a:cubicBezTo>
                      <a:pt x="1445" y="321"/>
                      <a:pt x="1445" y="321"/>
                      <a:pt x="1445" y="321"/>
                    </a:cubicBezTo>
                    <a:cubicBezTo>
                      <a:pt x="1445" y="321"/>
                      <a:pt x="1445" y="321"/>
                      <a:pt x="1445" y="321"/>
                    </a:cubicBezTo>
                    <a:cubicBezTo>
                      <a:pt x="1446" y="322"/>
                      <a:pt x="1446" y="322"/>
                      <a:pt x="1446" y="322"/>
                    </a:cubicBezTo>
                    <a:cubicBezTo>
                      <a:pt x="1446" y="322"/>
                      <a:pt x="1446" y="322"/>
                      <a:pt x="1446" y="322"/>
                    </a:cubicBezTo>
                    <a:cubicBezTo>
                      <a:pt x="1446" y="322"/>
                      <a:pt x="1446" y="322"/>
                      <a:pt x="1446" y="322"/>
                    </a:cubicBezTo>
                    <a:cubicBezTo>
                      <a:pt x="1447" y="321"/>
                      <a:pt x="1447" y="321"/>
                      <a:pt x="1447" y="321"/>
                    </a:cubicBezTo>
                    <a:cubicBezTo>
                      <a:pt x="1447" y="321"/>
                      <a:pt x="1447" y="321"/>
                      <a:pt x="1447" y="321"/>
                    </a:cubicBezTo>
                    <a:cubicBezTo>
                      <a:pt x="1447" y="320"/>
                      <a:pt x="1447" y="320"/>
                      <a:pt x="1447" y="320"/>
                    </a:cubicBezTo>
                    <a:cubicBezTo>
                      <a:pt x="1447" y="320"/>
                      <a:pt x="1447" y="320"/>
                      <a:pt x="1447" y="320"/>
                    </a:cubicBezTo>
                    <a:cubicBezTo>
                      <a:pt x="1447" y="320"/>
                      <a:pt x="1447" y="320"/>
                      <a:pt x="1447" y="320"/>
                    </a:cubicBezTo>
                    <a:cubicBezTo>
                      <a:pt x="1447" y="319"/>
                      <a:pt x="1447" y="319"/>
                      <a:pt x="1447" y="319"/>
                    </a:cubicBezTo>
                    <a:cubicBezTo>
                      <a:pt x="1447" y="319"/>
                      <a:pt x="1447" y="319"/>
                      <a:pt x="1447" y="319"/>
                    </a:cubicBezTo>
                    <a:cubicBezTo>
                      <a:pt x="1447" y="319"/>
                      <a:pt x="1447" y="319"/>
                      <a:pt x="1447" y="319"/>
                    </a:cubicBezTo>
                    <a:cubicBezTo>
                      <a:pt x="1447" y="319"/>
                      <a:pt x="1447" y="319"/>
                      <a:pt x="1447" y="319"/>
                    </a:cubicBezTo>
                    <a:cubicBezTo>
                      <a:pt x="1448" y="319"/>
                      <a:pt x="1448" y="319"/>
                      <a:pt x="1448" y="319"/>
                    </a:cubicBezTo>
                    <a:cubicBezTo>
                      <a:pt x="1448" y="319"/>
                      <a:pt x="1448" y="319"/>
                      <a:pt x="1448" y="319"/>
                    </a:cubicBezTo>
                    <a:cubicBezTo>
                      <a:pt x="1448" y="319"/>
                      <a:pt x="1448" y="319"/>
                      <a:pt x="1448" y="319"/>
                    </a:cubicBezTo>
                    <a:cubicBezTo>
                      <a:pt x="1448" y="320"/>
                      <a:pt x="1448" y="320"/>
                      <a:pt x="1448" y="320"/>
                    </a:cubicBezTo>
                    <a:cubicBezTo>
                      <a:pt x="1448" y="320"/>
                      <a:pt x="1448" y="320"/>
                      <a:pt x="1448" y="320"/>
                    </a:cubicBezTo>
                    <a:cubicBezTo>
                      <a:pt x="1448" y="320"/>
                      <a:pt x="1448" y="320"/>
                      <a:pt x="1448" y="320"/>
                    </a:cubicBezTo>
                    <a:cubicBezTo>
                      <a:pt x="1449" y="321"/>
                      <a:pt x="1449" y="321"/>
                      <a:pt x="1449" y="321"/>
                    </a:cubicBezTo>
                    <a:cubicBezTo>
                      <a:pt x="1450" y="321"/>
                      <a:pt x="1450" y="321"/>
                      <a:pt x="1450" y="321"/>
                    </a:cubicBezTo>
                    <a:cubicBezTo>
                      <a:pt x="1452" y="321"/>
                      <a:pt x="1452" y="321"/>
                      <a:pt x="1452" y="321"/>
                    </a:cubicBezTo>
                    <a:cubicBezTo>
                      <a:pt x="1452" y="322"/>
                      <a:pt x="1452" y="322"/>
                      <a:pt x="1452" y="322"/>
                    </a:cubicBezTo>
                    <a:cubicBezTo>
                      <a:pt x="1452" y="322"/>
                      <a:pt x="1452" y="322"/>
                      <a:pt x="1452" y="322"/>
                    </a:cubicBezTo>
                    <a:cubicBezTo>
                      <a:pt x="1451" y="322"/>
                      <a:pt x="1451" y="322"/>
                      <a:pt x="1451" y="322"/>
                    </a:cubicBezTo>
                    <a:cubicBezTo>
                      <a:pt x="1451" y="322"/>
                      <a:pt x="1451" y="322"/>
                      <a:pt x="1451" y="322"/>
                    </a:cubicBezTo>
                    <a:cubicBezTo>
                      <a:pt x="1449" y="322"/>
                      <a:pt x="1449" y="322"/>
                      <a:pt x="1449" y="322"/>
                    </a:cubicBezTo>
                    <a:cubicBezTo>
                      <a:pt x="1449" y="322"/>
                      <a:pt x="1449" y="322"/>
                      <a:pt x="1449" y="322"/>
                    </a:cubicBezTo>
                    <a:cubicBezTo>
                      <a:pt x="1449" y="323"/>
                      <a:pt x="1449" y="323"/>
                      <a:pt x="1449" y="323"/>
                    </a:cubicBezTo>
                    <a:cubicBezTo>
                      <a:pt x="1449" y="323"/>
                      <a:pt x="1449" y="323"/>
                      <a:pt x="1449" y="323"/>
                    </a:cubicBezTo>
                    <a:cubicBezTo>
                      <a:pt x="1450" y="323"/>
                      <a:pt x="1451" y="323"/>
                      <a:pt x="1452" y="323"/>
                    </a:cubicBezTo>
                    <a:cubicBezTo>
                      <a:pt x="1453" y="323"/>
                      <a:pt x="1454" y="323"/>
                      <a:pt x="1455" y="322"/>
                    </a:cubicBezTo>
                    <a:cubicBezTo>
                      <a:pt x="1455" y="322"/>
                      <a:pt x="1455" y="322"/>
                      <a:pt x="1455" y="322"/>
                    </a:cubicBezTo>
                    <a:cubicBezTo>
                      <a:pt x="1455" y="322"/>
                      <a:pt x="1455" y="322"/>
                      <a:pt x="1455" y="322"/>
                    </a:cubicBezTo>
                    <a:cubicBezTo>
                      <a:pt x="1455" y="321"/>
                      <a:pt x="1455" y="321"/>
                      <a:pt x="1455" y="321"/>
                    </a:cubicBezTo>
                    <a:cubicBezTo>
                      <a:pt x="1456" y="321"/>
                      <a:pt x="1456" y="321"/>
                      <a:pt x="1456" y="321"/>
                    </a:cubicBezTo>
                    <a:cubicBezTo>
                      <a:pt x="1456" y="321"/>
                      <a:pt x="1456" y="321"/>
                      <a:pt x="1456" y="321"/>
                    </a:cubicBezTo>
                    <a:cubicBezTo>
                      <a:pt x="1457" y="321"/>
                      <a:pt x="1457" y="321"/>
                      <a:pt x="1457" y="321"/>
                    </a:cubicBezTo>
                    <a:cubicBezTo>
                      <a:pt x="1457" y="321"/>
                      <a:pt x="1457" y="321"/>
                      <a:pt x="1457" y="321"/>
                    </a:cubicBezTo>
                    <a:cubicBezTo>
                      <a:pt x="1458" y="322"/>
                      <a:pt x="1458" y="322"/>
                      <a:pt x="1458" y="322"/>
                    </a:cubicBezTo>
                    <a:cubicBezTo>
                      <a:pt x="1458" y="323"/>
                      <a:pt x="1458" y="323"/>
                      <a:pt x="1458" y="323"/>
                    </a:cubicBezTo>
                    <a:cubicBezTo>
                      <a:pt x="1459" y="323"/>
                      <a:pt x="1459" y="323"/>
                      <a:pt x="1459" y="323"/>
                    </a:cubicBezTo>
                    <a:cubicBezTo>
                      <a:pt x="1459" y="323"/>
                      <a:pt x="1459" y="323"/>
                      <a:pt x="1459" y="323"/>
                    </a:cubicBezTo>
                    <a:cubicBezTo>
                      <a:pt x="1460" y="323"/>
                      <a:pt x="1460" y="323"/>
                      <a:pt x="1460" y="323"/>
                    </a:cubicBezTo>
                    <a:cubicBezTo>
                      <a:pt x="1461" y="323"/>
                      <a:pt x="1461" y="323"/>
                      <a:pt x="1461" y="323"/>
                    </a:cubicBezTo>
                    <a:cubicBezTo>
                      <a:pt x="1462" y="324"/>
                      <a:pt x="1462" y="324"/>
                      <a:pt x="1462" y="324"/>
                    </a:cubicBezTo>
                    <a:cubicBezTo>
                      <a:pt x="1463" y="325"/>
                      <a:pt x="1463" y="325"/>
                      <a:pt x="1463" y="325"/>
                    </a:cubicBezTo>
                    <a:cubicBezTo>
                      <a:pt x="1464" y="325"/>
                      <a:pt x="1464" y="325"/>
                      <a:pt x="1464" y="325"/>
                    </a:cubicBezTo>
                    <a:cubicBezTo>
                      <a:pt x="1464" y="325"/>
                      <a:pt x="1464" y="325"/>
                      <a:pt x="1464" y="325"/>
                    </a:cubicBezTo>
                    <a:cubicBezTo>
                      <a:pt x="1463" y="325"/>
                      <a:pt x="1463" y="325"/>
                      <a:pt x="1463" y="325"/>
                    </a:cubicBezTo>
                    <a:cubicBezTo>
                      <a:pt x="1463" y="326"/>
                      <a:pt x="1463" y="326"/>
                      <a:pt x="1463" y="326"/>
                    </a:cubicBezTo>
                    <a:cubicBezTo>
                      <a:pt x="1463" y="326"/>
                      <a:pt x="1462" y="326"/>
                      <a:pt x="1462" y="326"/>
                    </a:cubicBezTo>
                    <a:cubicBezTo>
                      <a:pt x="1461" y="326"/>
                      <a:pt x="1460" y="325"/>
                      <a:pt x="1459" y="325"/>
                    </a:cubicBezTo>
                    <a:cubicBezTo>
                      <a:pt x="1458" y="324"/>
                      <a:pt x="1457" y="324"/>
                      <a:pt x="1456" y="324"/>
                    </a:cubicBezTo>
                    <a:cubicBezTo>
                      <a:pt x="1456" y="324"/>
                      <a:pt x="1455" y="324"/>
                      <a:pt x="1455" y="324"/>
                    </a:cubicBezTo>
                    <a:cubicBezTo>
                      <a:pt x="1455" y="324"/>
                      <a:pt x="1455" y="324"/>
                      <a:pt x="1455" y="324"/>
                    </a:cubicBezTo>
                    <a:cubicBezTo>
                      <a:pt x="1454" y="324"/>
                      <a:pt x="1454" y="324"/>
                      <a:pt x="1454" y="324"/>
                    </a:cubicBezTo>
                    <a:cubicBezTo>
                      <a:pt x="1454" y="325"/>
                      <a:pt x="1454" y="325"/>
                      <a:pt x="1454" y="325"/>
                    </a:cubicBezTo>
                    <a:cubicBezTo>
                      <a:pt x="1454" y="325"/>
                      <a:pt x="1453" y="324"/>
                      <a:pt x="1453" y="324"/>
                    </a:cubicBezTo>
                    <a:cubicBezTo>
                      <a:pt x="1452" y="324"/>
                      <a:pt x="1452" y="325"/>
                      <a:pt x="1451" y="325"/>
                    </a:cubicBezTo>
                    <a:cubicBezTo>
                      <a:pt x="1451" y="325"/>
                      <a:pt x="1451" y="325"/>
                      <a:pt x="1451" y="325"/>
                    </a:cubicBezTo>
                    <a:cubicBezTo>
                      <a:pt x="1451" y="325"/>
                      <a:pt x="1451" y="325"/>
                      <a:pt x="1451" y="325"/>
                    </a:cubicBezTo>
                    <a:cubicBezTo>
                      <a:pt x="1450" y="326"/>
                      <a:pt x="1449" y="326"/>
                      <a:pt x="1449" y="326"/>
                    </a:cubicBezTo>
                    <a:cubicBezTo>
                      <a:pt x="1448" y="326"/>
                      <a:pt x="1448" y="326"/>
                      <a:pt x="1447" y="326"/>
                    </a:cubicBezTo>
                    <a:cubicBezTo>
                      <a:pt x="1447" y="326"/>
                      <a:pt x="1447" y="326"/>
                      <a:pt x="1447" y="326"/>
                    </a:cubicBezTo>
                    <a:cubicBezTo>
                      <a:pt x="1444" y="325"/>
                      <a:pt x="1444" y="325"/>
                      <a:pt x="1444" y="325"/>
                    </a:cubicBezTo>
                    <a:cubicBezTo>
                      <a:pt x="1426" y="326"/>
                      <a:pt x="1426" y="326"/>
                      <a:pt x="1426" y="326"/>
                    </a:cubicBezTo>
                    <a:cubicBezTo>
                      <a:pt x="1417" y="319"/>
                      <a:pt x="1417" y="319"/>
                      <a:pt x="1417" y="319"/>
                    </a:cubicBezTo>
                    <a:cubicBezTo>
                      <a:pt x="1410" y="315"/>
                      <a:pt x="1410" y="315"/>
                      <a:pt x="1410" y="315"/>
                    </a:cubicBezTo>
                    <a:cubicBezTo>
                      <a:pt x="1409" y="314"/>
                      <a:pt x="1409" y="314"/>
                      <a:pt x="1409" y="314"/>
                    </a:cubicBezTo>
                    <a:cubicBezTo>
                      <a:pt x="1409" y="313"/>
                      <a:pt x="1409" y="313"/>
                      <a:pt x="1409" y="313"/>
                    </a:cubicBezTo>
                    <a:cubicBezTo>
                      <a:pt x="1409" y="313"/>
                      <a:pt x="1409" y="313"/>
                      <a:pt x="1409" y="313"/>
                    </a:cubicBezTo>
                    <a:cubicBezTo>
                      <a:pt x="1409" y="313"/>
                      <a:pt x="1409" y="313"/>
                      <a:pt x="1409" y="313"/>
                    </a:cubicBezTo>
                    <a:cubicBezTo>
                      <a:pt x="1409" y="312"/>
                      <a:pt x="1409" y="312"/>
                      <a:pt x="1409" y="312"/>
                    </a:cubicBezTo>
                    <a:cubicBezTo>
                      <a:pt x="1409" y="312"/>
                      <a:pt x="1409" y="312"/>
                      <a:pt x="1409" y="312"/>
                    </a:cubicBezTo>
                    <a:cubicBezTo>
                      <a:pt x="1410" y="312"/>
                      <a:pt x="1410" y="312"/>
                      <a:pt x="1410" y="312"/>
                    </a:cubicBezTo>
                    <a:cubicBezTo>
                      <a:pt x="1410" y="312"/>
                      <a:pt x="1410" y="312"/>
                      <a:pt x="1410" y="312"/>
                    </a:cubicBezTo>
                    <a:cubicBezTo>
                      <a:pt x="1411" y="312"/>
                      <a:pt x="1411" y="312"/>
                      <a:pt x="1411" y="312"/>
                    </a:cubicBezTo>
                    <a:cubicBezTo>
                      <a:pt x="1411" y="312"/>
                      <a:pt x="1411" y="312"/>
                      <a:pt x="1411" y="312"/>
                    </a:cubicBezTo>
                    <a:cubicBezTo>
                      <a:pt x="1411" y="312"/>
                      <a:pt x="1411" y="312"/>
                      <a:pt x="1411" y="312"/>
                    </a:cubicBezTo>
                    <a:cubicBezTo>
                      <a:pt x="1412" y="312"/>
                      <a:pt x="1412" y="312"/>
                      <a:pt x="1412" y="312"/>
                    </a:cubicBezTo>
                    <a:cubicBezTo>
                      <a:pt x="1412" y="312"/>
                      <a:pt x="1412" y="312"/>
                      <a:pt x="1412" y="312"/>
                    </a:cubicBezTo>
                    <a:cubicBezTo>
                      <a:pt x="1414" y="310"/>
                      <a:pt x="1414" y="310"/>
                      <a:pt x="1414" y="310"/>
                    </a:cubicBezTo>
                    <a:cubicBezTo>
                      <a:pt x="1413" y="301"/>
                      <a:pt x="1413" y="301"/>
                      <a:pt x="1413" y="301"/>
                    </a:cubicBezTo>
                    <a:cubicBezTo>
                      <a:pt x="1413" y="300"/>
                      <a:pt x="1413" y="300"/>
                      <a:pt x="1413" y="300"/>
                    </a:cubicBezTo>
                    <a:cubicBezTo>
                      <a:pt x="1414" y="297"/>
                      <a:pt x="1414" y="297"/>
                      <a:pt x="1414" y="297"/>
                    </a:cubicBezTo>
                    <a:cubicBezTo>
                      <a:pt x="1416" y="294"/>
                      <a:pt x="1416" y="294"/>
                      <a:pt x="1416" y="294"/>
                    </a:cubicBezTo>
                    <a:cubicBezTo>
                      <a:pt x="1416" y="293"/>
                      <a:pt x="1416" y="293"/>
                      <a:pt x="1416" y="293"/>
                    </a:cubicBezTo>
                    <a:cubicBezTo>
                      <a:pt x="1416" y="292"/>
                      <a:pt x="1416" y="292"/>
                      <a:pt x="1416" y="292"/>
                    </a:cubicBezTo>
                    <a:cubicBezTo>
                      <a:pt x="1415" y="292"/>
                      <a:pt x="1415" y="292"/>
                      <a:pt x="1415" y="292"/>
                    </a:cubicBezTo>
                    <a:cubicBezTo>
                      <a:pt x="1414" y="292"/>
                      <a:pt x="1414" y="292"/>
                      <a:pt x="1414" y="292"/>
                    </a:cubicBezTo>
                    <a:cubicBezTo>
                      <a:pt x="1412" y="290"/>
                      <a:pt x="1412" y="290"/>
                      <a:pt x="1412" y="290"/>
                    </a:cubicBezTo>
                    <a:cubicBezTo>
                      <a:pt x="1412" y="290"/>
                      <a:pt x="1412" y="290"/>
                      <a:pt x="1412" y="290"/>
                    </a:cubicBezTo>
                    <a:cubicBezTo>
                      <a:pt x="1411" y="289"/>
                      <a:pt x="1411" y="289"/>
                      <a:pt x="1411" y="289"/>
                    </a:cubicBezTo>
                    <a:cubicBezTo>
                      <a:pt x="1412" y="289"/>
                      <a:pt x="1412" y="289"/>
                      <a:pt x="1412" y="289"/>
                    </a:cubicBezTo>
                    <a:cubicBezTo>
                      <a:pt x="1412" y="288"/>
                      <a:pt x="1412" y="288"/>
                      <a:pt x="1412" y="288"/>
                    </a:cubicBezTo>
                    <a:cubicBezTo>
                      <a:pt x="1413" y="286"/>
                      <a:pt x="1413" y="286"/>
                      <a:pt x="1413" y="286"/>
                    </a:cubicBezTo>
                    <a:cubicBezTo>
                      <a:pt x="1414" y="281"/>
                      <a:pt x="1414" y="281"/>
                      <a:pt x="1414" y="281"/>
                    </a:cubicBezTo>
                    <a:cubicBezTo>
                      <a:pt x="1415" y="279"/>
                      <a:pt x="1415" y="279"/>
                      <a:pt x="1415" y="279"/>
                    </a:cubicBezTo>
                    <a:cubicBezTo>
                      <a:pt x="1415" y="278"/>
                      <a:pt x="1415" y="278"/>
                      <a:pt x="1415" y="278"/>
                    </a:cubicBezTo>
                    <a:cubicBezTo>
                      <a:pt x="1415" y="278"/>
                      <a:pt x="1415" y="278"/>
                      <a:pt x="1415" y="278"/>
                    </a:cubicBezTo>
                    <a:cubicBezTo>
                      <a:pt x="1414" y="277"/>
                      <a:pt x="1414" y="277"/>
                      <a:pt x="1414" y="277"/>
                    </a:cubicBezTo>
                    <a:cubicBezTo>
                      <a:pt x="1414" y="277"/>
                      <a:pt x="1414" y="277"/>
                      <a:pt x="1414" y="277"/>
                    </a:cubicBezTo>
                    <a:cubicBezTo>
                      <a:pt x="1414" y="277"/>
                      <a:pt x="1414" y="277"/>
                      <a:pt x="1414" y="277"/>
                    </a:cubicBezTo>
                    <a:cubicBezTo>
                      <a:pt x="1413" y="276"/>
                      <a:pt x="1412" y="275"/>
                      <a:pt x="1411" y="275"/>
                    </a:cubicBezTo>
                    <a:cubicBezTo>
                      <a:pt x="1411" y="275"/>
                      <a:pt x="1411" y="275"/>
                      <a:pt x="1411" y="275"/>
                    </a:cubicBezTo>
                    <a:cubicBezTo>
                      <a:pt x="1411" y="275"/>
                      <a:pt x="1411" y="275"/>
                      <a:pt x="1411" y="275"/>
                    </a:cubicBezTo>
                    <a:cubicBezTo>
                      <a:pt x="1411" y="276"/>
                      <a:pt x="1411" y="276"/>
                      <a:pt x="1411" y="276"/>
                    </a:cubicBezTo>
                    <a:cubicBezTo>
                      <a:pt x="1410" y="276"/>
                      <a:pt x="1410" y="276"/>
                      <a:pt x="1410" y="276"/>
                    </a:cubicBezTo>
                    <a:cubicBezTo>
                      <a:pt x="1410" y="276"/>
                      <a:pt x="1410" y="276"/>
                      <a:pt x="1410" y="276"/>
                    </a:cubicBezTo>
                    <a:cubicBezTo>
                      <a:pt x="1410" y="276"/>
                      <a:pt x="1410" y="276"/>
                      <a:pt x="1410" y="276"/>
                    </a:cubicBezTo>
                    <a:cubicBezTo>
                      <a:pt x="1409" y="276"/>
                      <a:pt x="1409" y="276"/>
                      <a:pt x="1409" y="276"/>
                    </a:cubicBezTo>
                    <a:cubicBezTo>
                      <a:pt x="1409" y="275"/>
                      <a:pt x="1409" y="275"/>
                      <a:pt x="1409" y="275"/>
                    </a:cubicBezTo>
                    <a:cubicBezTo>
                      <a:pt x="1408" y="274"/>
                      <a:pt x="1408" y="274"/>
                      <a:pt x="1408" y="274"/>
                    </a:cubicBezTo>
                    <a:cubicBezTo>
                      <a:pt x="1408" y="274"/>
                      <a:pt x="1408" y="274"/>
                      <a:pt x="1408" y="274"/>
                    </a:cubicBezTo>
                    <a:cubicBezTo>
                      <a:pt x="1408" y="273"/>
                      <a:pt x="1406" y="272"/>
                      <a:pt x="1405" y="272"/>
                    </a:cubicBezTo>
                    <a:cubicBezTo>
                      <a:pt x="1405" y="271"/>
                      <a:pt x="1405" y="271"/>
                      <a:pt x="1405" y="271"/>
                    </a:cubicBezTo>
                    <a:cubicBezTo>
                      <a:pt x="1404" y="270"/>
                      <a:pt x="1404" y="270"/>
                      <a:pt x="1404" y="270"/>
                    </a:cubicBezTo>
                    <a:cubicBezTo>
                      <a:pt x="1402" y="267"/>
                      <a:pt x="1402" y="267"/>
                      <a:pt x="1402" y="267"/>
                    </a:cubicBezTo>
                    <a:cubicBezTo>
                      <a:pt x="1398" y="260"/>
                      <a:pt x="1398" y="260"/>
                      <a:pt x="1398" y="260"/>
                    </a:cubicBezTo>
                    <a:cubicBezTo>
                      <a:pt x="1396" y="258"/>
                      <a:pt x="1396" y="258"/>
                      <a:pt x="1396" y="258"/>
                    </a:cubicBezTo>
                    <a:cubicBezTo>
                      <a:pt x="1394" y="256"/>
                      <a:pt x="1394" y="256"/>
                      <a:pt x="1394" y="256"/>
                    </a:cubicBezTo>
                    <a:cubicBezTo>
                      <a:pt x="1394" y="256"/>
                      <a:pt x="1394" y="256"/>
                      <a:pt x="1394" y="256"/>
                    </a:cubicBezTo>
                    <a:cubicBezTo>
                      <a:pt x="1393" y="256"/>
                      <a:pt x="1393" y="256"/>
                      <a:pt x="1393" y="256"/>
                    </a:cubicBezTo>
                    <a:cubicBezTo>
                      <a:pt x="1393" y="256"/>
                      <a:pt x="1393" y="256"/>
                      <a:pt x="1393" y="256"/>
                    </a:cubicBezTo>
                    <a:cubicBezTo>
                      <a:pt x="1392" y="256"/>
                      <a:pt x="1392" y="256"/>
                      <a:pt x="1392" y="256"/>
                    </a:cubicBezTo>
                    <a:cubicBezTo>
                      <a:pt x="1392" y="256"/>
                      <a:pt x="1392" y="256"/>
                      <a:pt x="1392" y="256"/>
                    </a:cubicBezTo>
                    <a:cubicBezTo>
                      <a:pt x="1391" y="256"/>
                      <a:pt x="1391" y="256"/>
                      <a:pt x="1391" y="256"/>
                    </a:cubicBezTo>
                    <a:cubicBezTo>
                      <a:pt x="1391" y="256"/>
                      <a:pt x="1391" y="256"/>
                      <a:pt x="1391" y="256"/>
                    </a:cubicBezTo>
                    <a:cubicBezTo>
                      <a:pt x="1390" y="256"/>
                      <a:pt x="1390" y="256"/>
                      <a:pt x="1390" y="256"/>
                    </a:cubicBezTo>
                    <a:cubicBezTo>
                      <a:pt x="1389" y="256"/>
                      <a:pt x="1388" y="256"/>
                      <a:pt x="1387" y="256"/>
                    </a:cubicBezTo>
                    <a:cubicBezTo>
                      <a:pt x="1384" y="256"/>
                      <a:pt x="1382" y="256"/>
                      <a:pt x="1380" y="257"/>
                    </a:cubicBezTo>
                    <a:cubicBezTo>
                      <a:pt x="1379" y="257"/>
                      <a:pt x="1379" y="257"/>
                      <a:pt x="1379" y="257"/>
                    </a:cubicBezTo>
                    <a:cubicBezTo>
                      <a:pt x="1379" y="257"/>
                      <a:pt x="1379" y="257"/>
                      <a:pt x="1379" y="257"/>
                    </a:cubicBezTo>
                    <a:cubicBezTo>
                      <a:pt x="1378" y="257"/>
                      <a:pt x="1378" y="257"/>
                      <a:pt x="1378" y="257"/>
                    </a:cubicBezTo>
                    <a:cubicBezTo>
                      <a:pt x="1378" y="257"/>
                      <a:pt x="1378" y="257"/>
                      <a:pt x="1378" y="257"/>
                    </a:cubicBezTo>
                    <a:cubicBezTo>
                      <a:pt x="1378" y="257"/>
                      <a:pt x="1378" y="257"/>
                      <a:pt x="1378" y="257"/>
                    </a:cubicBezTo>
                    <a:cubicBezTo>
                      <a:pt x="1377" y="257"/>
                      <a:pt x="1377" y="257"/>
                      <a:pt x="1377" y="257"/>
                    </a:cubicBezTo>
                    <a:cubicBezTo>
                      <a:pt x="1376" y="257"/>
                      <a:pt x="1376" y="257"/>
                      <a:pt x="1376" y="257"/>
                    </a:cubicBezTo>
                    <a:cubicBezTo>
                      <a:pt x="1372" y="258"/>
                      <a:pt x="1372" y="258"/>
                      <a:pt x="1372" y="258"/>
                    </a:cubicBezTo>
                    <a:cubicBezTo>
                      <a:pt x="1335" y="270"/>
                      <a:pt x="1335" y="270"/>
                      <a:pt x="1335" y="270"/>
                    </a:cubicBezTo>
                    <a:cubicBezTo>
                      <a:pt x="1334" y="270"/>
                      <a:pt x="1334" y="270"/>
                      <a:pt x="1334" y="270"/>
                    </a:cubicBezTo>
                    <a:cubicBezTo>
                      <a:pt x="1334" y="270"/>
                      <a:pt x="1334" y="270"/>
                      <a:pt x="1334" y="270"/>
                    </a:cubicBezTo>
                    <a:cubicBezTo>
                      <a:pt x="1334" y="271"/>
                      <a:pt x="1334" y="271"/>
                      <a:pt x="1334" y="271"/>
                    </a:cubicBezTo>
                    <a:cubicBezTo>
                      <a:pt x="1334" y="271"/>
                      <a:pt x="1334" y="271"/>
                      <a:pt x="1334" y="271"/>
                    </a:cubicBezTo>
                    <a:cubicBezTo>
                      <a:pt x="1334" y="271"/>
                      <a:pt x="1334" y="271"/>
                      <a:pt x="1334" y="271"/>
                    </a:cubicBezTo>
                    <a:cubicBezTo>
                      <a:pt x="1334" y="272"/>
                      <a:pt x="1334" y="272"/>
                      <a:pt x="1334" y="272"/>
                    </a:cubicBezTo>
                    <a:cubicBezTo>
                      <a:pt x="1334" y="273"/>
                      <a:pt x="1333" y="274"/>
                      <a:pt x="1333" y="275"/>
                    </a:cubicBezTo>
                    <a:cubicBezTo>
                      <a:pt x="1333" y="275"/>
                      <a:pt x="1333" y="275"/>
                      <a:pt x="1333" y="275"/>
                    </a:cubicBezTo>
                    <a:cubicBezTo>
                      <a:pt x="1334" y="276"/>
                      <a:pt x="1334" y="276"/>
                      <a:pt x="1334" y="276"/>
                    </a:cubicBezTo>
                    <a:cubicBezTo>
                      <a:pt x="1334" y="276"/>
                      <a:pt x="1334" y="276"/>
                      <a:pt x="1334" y="276"/>
                    </a:cubicBezTo>
                    <a:cubicBezTo>
                      <a:pt x="1337" y="280"/>
                      <a:pt x="1330" y="284"/>
                      <a:pt x="1331" y="286"/>
                    </a:cubicBezTo>
                    <a:cubicBezTo>
                      <a:pt x="1331" y="286"/>
                      <a:pt x="1331" y="286"/>
                      <a:pt x="1331" y="286"/>
                    </a:cubicBezTo>
                    <a:cubicBezTo>
                      <a:pt x="1331" y="286"/>
                      <a:pt x="1331" y="286"/>
                      <a:pt x="1331" y="286"/>
                    </a:cubicBezTo>
                    <a:cubicBezTo>
                      <a:pt x="1332" y="287"/>
                      <a:pt x="1332" y="287"/>
                      <a:pt x="1332" y="287"/>
                    </a:cubicBezTo>
                    <a:cubicBezTo>
                      <a:pt x="1332" y="287"/>
                      <a:pt x="1332" y="287"/>
                      <a:pt x="1332" y="287"/>
                    </a:cubicBezTo>
                    <a:cubicBezTo>
                      <a:pt x="1332" y="287"/>
                      <a:pt x="1332" y="287"/>
                      <a:pt x="1332" y="287"/>
                    </a:cubicBezTo>
                    <a:cubicBezTo>
                      <a:pt x="1333" y="287"/>
                      <a:pt x="1333" y="287"/>
                      <a:pt x="1333" y="287"/>
                    </a:cubicBezTo>
                    <a:cubicBezTo>
                      <a:pt x="1335" y="290"/>
                      <a:pt x="1338" y="291"/>
                      <a:pt x="1340" y="294"/>
                    </a:cubicBezTo>
                    <a:cubicBezTo>
                      <a:pt x="1340" y="294"/>
                      <a:pt x="1340" y="294"/>
                      <a:pt x="1340" y="294"/>
                    </a:cubicBezTo>
                    <a:cubicBezTo>
                      <a:pt x="1340" y="294"/>
                      <a:pt x="1340" y="294"/>
                      <a:pt x="1340" y="294"/>
                    </a:cubicBezTo>
                    <a:cubicBezTo>
                      <a:pt x="1343" y="298"/>
                      <a:pt x="1342" y="297"/>
                      <a:pt x="1343" y="301"/>
                    </a:cubicBezTo>
                    <a:cubicBezTo>
                      <a:pt x="1343" y="301"/>
                      <a:pt x="1343" y="301"/>
                      <a:pt x="1343" y="301"/>
                    </a:cubicBezTo>
                    <a:cubicBezTo>
                      <a:pt x="1343" y="302"/>
                      <a:pt x="1343" y="302"/>
                      <a:pt x="1343" y="302"/>
                    </a:cubicBezTo>
                    <a:cubicBezTo>
                      <a:pt x="1343" y="302"/>
                      <a:pt x="1343" y="302"/>
                      <a:pt x="1343" y="302"/>
                    </a:cubicBezTo>
                    <a:cubicBezTo>
                      <a:pt x="1343" y="302"/>
                      <a:pt x="1343" y="302"/>
                      <a:pt x="1343" y="302"/>
                    </a:cubicBezTo>
                    <a:cubicBezTo>
                      <a:pt x="1343" y="303"/>
                      <a:pt x="1343" y="303"/>
                      <a:pt x="1343" y="303"/>
                    </a:cubicBezTo>
                    <a:cubicBezTo>
                      <a:pt x="1343" y="303"/>
                      <a:pt x="1343" y="303"/>
                      <a:pt x="1343" y="303"/>
                    </a:cubicBezTo>
                    <a:cubicBezTo>
                      <a:pt x="1344" y="303"/>
                      <a:pt x="1344" y="303"/>
                      <a:pt x="1344" y="303"/>
                    </a:cubicBezTo>
                    <a:cubicBezTo>
                      <a:pt x="1344" y="304"/>
                      <a:pt x="1344" y="304"/>
                      <a:pt x="1344" y="304"/>
                    </a:cubicBezTo>
                    <a:cubicBezTo>
                      <a:pt x="1344" y="304"/>
                      <a:pt x="1344" y="304"/>
                      <a:pt x="1344" y="304"/>
                    </a:cubicBezTo>
                    <a:cubicBezTo>
                      <a:pt x="1344" y="304"/>
                      <a:pt x="1344" y="304"/>
                      <a:pt x="1344" y="304"/>
                    </a:cubicBezTo>
                    <a:cubicBezTo>
                      <a:pt x="1344" y="304"/>
                      <a:pt x="1344" y="304"/>
                      <a:pt x="1344" y="304"/>
                    </a:cubicBezTo>
                    <a:cubicBezTo>
                      <a:pt x="1344" y="304"/>
                      <a:pt x="1344" y="304"/>
                      <a:pt x="1344" y="304"/>
                    </a:cubicBezTo>
                    <a:cubicBezTo>
                      <a:pt x="1344" y="305"/>
                      <a:pt x="1344" y="305"/>
                      <a:pt x="1344" y="305"/>
                    </a:cubicBezTo>
                    <a:cubicBezTo>
                      <a:pt x="1344" y="305"/>
                      <a:pt x="1344" y="305"/>
                      <a:pt x="1344" y="305"/>
                    </a:cubicBezTo>
                    <a:cubicBezTo>
                      <a:pt x="1344" y="305"/>
                      <a:pt x="1344" y="305"/>
                      <a:pt x="1344" y="305"/>
                    </a:cubicBezTo>
                    <a:cubicBezTo>
                      <a:pt x="1344" y="305"/>
                      <a:pt x="1344" y="305"/>
                      <a:pt x="1344" y="305"/>
                    </a:cubicBezTo>
                    <a:cubicBezTo>
                      <a:pt x="1344" y="306"/>
                      <a:pt x="1344" y="306"/>
                      <a:pt x="1344" y="306"/>
                    </a:cubicBezTo>
                    <a:cubicBezTo>
                      <a:pt x="1344" y="306"/>
                      <a:pt x="1344" y="306"/>
                      <a:pt x="1344" y="306"/>
                    </a:cubicBezTo>
                    <a:cubicBezTo>
                      <a:pt x="1345" y="306"/>
                      <a:pt x="1345" y="306"/>
                      <a:pt x="1345" y="306"/>
                    </a:cubicBezTo>
                    <a:cubicBezTo>
                      <a:pt x="1344" y="308"/>
                      <a:pt x="1344" y="308"/>
                      <a:pt x="1344" y="308"/>
                    </a:cubicBezTo>
                    <a:cubicBezTo>
                      <a:pt x="1344" y="310"/>
                      <a:pt x="1344" y="310"/>
                      <a:pt x="1344" y="310"/>
                    </a:cubicBezTo>
                    <a:cubicBezTo>
                      <a:pt x="1343" y="316"/>
                      <a:pt x="1343" y="316"/>
                      <a:pt x="1343" y="316"/>
                    </a:cubicBezTo>
                    <a:cubicBezTo>
                      <a:pt x="1342" y="318"/>
                      <a:pt x="1342" y="318"/>
                      <a:pt x="1342" y="318"/>
                    </a:cubicBezTo>
                    <a:cubicBezTo>
                      <a:pt x="1342" y="320"/>
                      <a:pt x="1342" y="320"/>
                      <a:pt x="1342" y="320"/>
                    </a:cubicBezTo>
                    <a:cubicBezTo>
                      <a:pt x="1341" y="320"/>
                      <a:pt x="1341" y="320"/>
                      <a:pt x="1341" y="320"/>
                    </a:cubicBezTo>
                    <a:cubicBezTo>
                      <a:pt x="1341" y="320"/>
                      <a:pt x="1341" y="320"/>
                      <a:pt x="1341" y="320"/>
                    </a:cubicBezTo>
                    <a:cubicBezTo>
                      <a:pt x="1340" y="321"/>
                      <a:pt x="1340" y="321"/>
                      <a:pt x="1340" y="321"/>
                    </a:cubicBezTo>
                    <a:cubicBezTo>
                      <a:pt x="1337" y="324"/>
                      <a:pt x="1333" y="326"/>
                      <a:pt x="1330" y="328"/>
                    </a:cubicBezTo>
                    <a:cubicBezTo>
                      <a:pt x="1327" y="331"/>
                      <a:pt x="1327" y="331"/>
                      <a:pt x="1327" y="331"/>
                    </a:cubicBezTo>
                    <a:cubicBezTo>
                      <a:pt x="1322" y="336"/>
                      <a:pt x="1322" y="336"/>
                      <a:pt x="1322" y="336"/>
                    </a:cubicBezTo>
                    <a:cubicBezTo>
                      <a:pt x="1320" y="338"/>
                      <a:pt x="1320" y="338"/>
                      <a:pt x="1320" y="338"/>
                    </a:cubicBezTo>
                    <a:cubicBezTo>
                      <a:pt x="1319" y="339"/>
                      <a:pt x="1319" y="339"/>
                      <a:pt x="1319" y="339"/>
                    </a:cubicBezTo>
                    <a:cubicBezTo>
                      <a:pt x="1319" y="339"/>
                      <a:pt x="1319" y="339"/>
                      <a:pt x="1319" y="339"/>
                    </a:cubicBezTo>
                    <a:cubicBezTo>
                      <a:pt x="1319" y="340"/>
                      <a:pt x="1319" y="340"/>
                      <a:pt x="1319" y="340"/>
                    </a:cubicBezTo>
                    <a:cubicBezTo>
                      <a:pt x="1319" y="340"/>
                      <a:pt x="1319" y="340"/>
                      <a:pt x="1319" y="340"/>
                    </a:cubicBezTo>
                    <a:cubicBezTo>
                      <a:pt x="1319" y="340"/>
                      <a:pt x="1319" y="340"/>
                      <a:pt x="1319" y="340"/>
                    </a:cubicBezTo>
                    <a:cubicBezTo>
                      <a:pt x="1320" y="342"/>
                      <a:pt x="1319" y="343"/>
                      <a:pt x="1319" y="345"/>
                    </a:cubicBezTo>
                    <a:cubicBezTo>
                      <a:pt x="1318" y="350"/>
                      <a:pt x="1318" y="350"/>
                      <a:pt x="1318" y="350"/>
                    </a:cubicBezTo>
                    <a:cubicBezTo>
                      <a:pt x="1317" y="352"/>
                      <a:pt x="1317" y="352"/>
                      <a:pt x="1317" y="352"/>
                    </a:cubicBezTo>
                    <a:cubicBezTo>
                      <a:pt x="1317" y="354"/>
                      <a:pt x="1317" y="354"/>
                      <a:pt x="1317" y="354"/>
                    </a:cubicBezTo>
                    <a:cubicBezTo>
                      <a:pt x="1316" y="354"/>
                      <a:pt x="1316" y="354"/>
                      <a:pt x="1316" y="354"/>
                    </a:cubicBezTo>
                    <a:cubicBezTo>
                      <a:pt x="1316" y="354"/>
                      <a:pt x="1316" y="354"/>
                      <a:pt x="1316" y="354"/>
                    </a:cubicBezTo>
                    <a:cubicBezTo>
                      <a:pt x="1315" y="354"/>
                      <a:pt x="1315" y="354"/>
                      <a:pt x="1315" y="354"/>
                    </a:cubicBezTo>
                    <a:cubicBezTo>
                      <a:pt x="1315" y="355"/>
                      <a:pt x="1315" y="355"/>
                      <a:pt x="1315" y="355"/>
                    </a:cubicBezTo>
                    <a:cubicBezTo>
                      <a:pt x="1314" y="355"/>
                      <a:pt x="1314" y="355"/>
                      <a:pt x="1314" y="355"/>
                    </a:cubicBezTo>
                    <a:cubicBezTo>
                      <a:pt x="1314" y="355"/>
                      <a:pt x="1314" y="355"/>
                      <a:pt x="1314" y="355"/>
                    </a:cubicBezTo>
                    <a:cubicBezTo>
                      <a:pt x="1314" y="355"/>
                      <a:pt x="1314" y="355"/>
                      <a:pt x="1314" y="355"/>
                    </a:cubicBezTo>
                    <a:cubicBezTo>
                      <a:pt x="1313" y="355"/>
                      <a:pt x="1313" y="355"/>
                      <a:pt x="1313" y="355"/>
                    </a:cubicBezTo>
                    <a:cubicBezTo>
                      <a:pt x="1313" y="355"/>
                      <a:pt x="1313" y="355"/>
                      <a:pt x="1313" y="355"/>
                    </a:cubicBezTo>
                    <a:cubicBezTo>
                      <a:pt x="1310" y="357"/>
                      <a:pt x="1309" y="360"/>
                      <a:pt x="1307" y="361"/>
                    </a:cubicBezTo>
                    <a:cubicBezTo>
                      <a:pt x="1306" y="361"/>
                      <a:pt x="1306" y="361"/>
                      <a:pt x="1306" y="361"/>
                    </a:cubicBezTo>
                    <a:cubicBezTo>
                      <a:pt x="1306" y="361"/>
                      <a:pt x="1306" y="361"/>
                      <a:pt x="1306" y="361"/>
                    </a:cubicBezTo>
                    <a:cubicBezTo>
                      <a:pt x="1305" y="361"/>
                      <a:pt x="1304" y="361"/>
                      <a:pt x="1303" y="362"/>
                    </a:cubicBezTo>
                    <a:cubicBezTo>
                      <a:pt x="1303" y="362"/>
                      <a:pt x="1303" y="362"/>
                      <a:pt x="1303" y="362"/>
                    </a:cubicBezTo>
                    <a:cubicBezTo>
                      <a:pt x="1302" y="362"/>
                      <a:pt x="1302" y="362"/>
                      <a:pt x="1302" y="362"/>
                    </a:cubicBezTo>
                    <a:cubicBezTo>
                      <a:pt x="1302" y="362"/>
                      <a:pt x="1302" y="362"/>
                      <a:pt x="1302" y="362"/>
                    </a:cubicBezTo>
                    <a:cubicBezTo>
                      <a:pt x="1301" y="362"/>
                      <a:pt x="1301" y="362"/>
                      <a:pt x="1301" y="362"/>
                    </a:cubicBezTo>
                    <a:cubicBezTo>
                      <a:pt x="1301" y="362"/>
                      <a:pt x="1301" y="362"/>
                      <a:pt x="1301" y="362"/>
                    </a:cubicBezTo>
                    <a:cubicBezTo>
                      <a:pt x="1297" y="363"/>
                      <a:pt x="1294" y="366"/>
                      <a:pt x="1292" y="369"/>
                    </a:cubicBezTo>
                    <a:cubicBezTo>
                      <a:pt x="1291" y="369"/>
                      <a:pt x="1291" y="369"/>
                      <a:pt x="1291" y="369"/>
                    </a:cubicBezTo>
                    <a:cubicBezTo>
                      <a:pt x="1290" y="369"/>
                      <a:pt x="1290" y="369"/>
                      <a:pt x="1290" y="369"/>
                    </a:cubicBezTo>
                    <a:cubicBezTo>
                      <a:pt x="1290" y="369"/>
                      <a:pt x="1290" y="369"/>
                      <a:pt x="1290" y="369"/>
                    </a:cubicBezTo>
                    <a:cubicBezTo>
                      <a:pt x="1290" y="369"/>
                      <a:pt x="1290" y="369"/>
                      <a:pt x="1289" y="369"/>
                    </a:cubicBezTo>
                    <a:cubicBezTo>
                      <a:pt x="1289" y="369"/>
                      <a:pt x="1288" y="369"/>
                      <a:pt x="1287" y="370"/>
                    </a:cubicBezTo>
                    <a:cubicBezTo>
                      <a:pt x="1287" y="370"/>
                      <a:pt x="1287" y="370"/>
                      <a:pt x="1287" y="370"/>
                    </a:cubicBezTo>
                    <a:cubicBezTo>
                      <a:pt x="1286" y="370"/>
                      <a:pt x="1286" y="370"/>
                      <a:pt x="1286" y="370"/>
                    </a:cubicBezTo>
                    <a:cubicBezTo>
                      <a:pt x="1286" y="370"/>
                      <a:pt x="1286" y="370"/>
                      <a:pt x="1286" y="370"/>
                    </a:cubicBezTo>
                    <a:cubicBezTo>
                      <a:pt x="1286" y="370"/>
                      <a:pt x="1286" y="370"/>
                      <a:pt x="1286" y="370"/>
                    </a:cubicBezTo>
                    <a:cubicBezTo>
                      <a:pt x="1285" y="370"/>
                      <a:pt x="1285" y="370"/>
                      <a:pt x="1285" y="370"/>
                    </a:cubicBezTo>
                    <a:cubicBezTo>
                      <a:pt x="1285" y="370"/>
                      <a:pt x="1285" y="370"/>
                      <a:pt x="1285" y="370"/>
                    </a:cubicBezTo>
                    <a:cubicBezTo>
                      <a:pt x="1284" y="370"/>
                      <a:pt x="1284" y="370"/>
                      <a:pt x="1284" y="370"/>
                    </a:cubicBezTo>
                    <a:cubicBezTo>
                      <a:pt x="1283" y="371"/>
                      <a:pt x="1283" y="371"/>
                      <a:pt x="1283" y="371"/>
                    </a:cubicBezTo>
                    <a:cubicBezTo>
                      <a:pt x="1281" y="372"/>
                      <a:pt x="1281" y="372"/>
                      <a:pt x="1281" y="372"/>
                    </a:cubicBezTo>
                    <a:cubicBezTo>
                      <a:pt x="1276" y="375"/>
                      <a:pt x="1276" y="375"/>
                      <a:pt x="1276" y="375"/>
                    </a:cubicBezTo>
                    <a:cubicBezTo>
                      <a:pt x="1274" y="376"/>
                      <a:pt x="1274" y="376"/>
                      <a:pt x="1274" y="376"/>
                    </a:cubicBezTo>
                    <a:cubicBezTo>
                      <a:pt x="1273" y="376"/>
                      <a:pt x="1273" y="376"/>
                      <a:pt x="1273" y="376"/>
                    </a:cubicBezTo>
                    <a:cubicBezTo>
                      <a:pt x="1274" y="376"/>
                      <a:pt x="1274" y="376"/>
                      <a:pt x="1274" y="376"/>
                    </a:cubicBezTo>
                    <a:cubicBezTo>
                      <a:pt x="1274" y="376"/>
                      <a:pt x="1274" y="376"/>
                      <a:pt x="1274" y="376"/>
                    </a:cubicBezTo>
                    <a:cubicBezTo>
                      <a:pt x="1274" y="376"/>
                      <a:pt x="1274" y="376"/>
                      <a:pt x="1274" y="376"/>
                    </a:cubicBezTo>
                    <a:cubicBezTo>
                      <a:pt x="1275" y="376"/>
                      <a:pt x="1275" y="376"/>
                      <a:pt x="1275" y="376"/>
                    </a:cubicBezTo>
                    <a:cubicBezTo>
                      <a:pt x="1275" y="376"/>
                      <a:pt x="1275" y="376"/>
                      <a:pt x="1275" y="376"/>
                    </a:cubicBezTo>
                    <a:cubicBezTo>
                      <a:pt x="1275" y="376"/>
                      <a:pt x="1275" y="376"/>
                      <a:pt x="1275" y="376"/>
                    </a:cubicBezTo>
                    <a:cubicBezTo>
                      <a:pt x="1275" y="377"/>
                      <a:pt x="1275" y="377"/>
                      <a:pt x="1275" y="377"/>
                    </a:cubicBezTo>
                    <a:cubicBezTo>
                      <a:pt x="1275" y="378"/>
                      <a:pt x="1275" y="378"/>
                      <a:pt x="1275" y="378"/>
                    </a:cubicBezTo>
                    <a:cubicBezTo>
                      <a:pt x="1275" y="378"/>
                      <a:pt x="1275" y="378"/>
                      <a:pt x="1275" y="378"/>
                    </a:cubicBezTo>
                    <a:cubicBezTo>
                      <a:pt x="1275" y="379"/>
                      <a:pt x="1275" y="379"/>
                      <a:pt x="1275" y="379"/>
                    </a:cubicBezTo>
                    <a:cubicBezTo>
                      <a:pt x="1275" y="381"/>
                      <a:pt x="1275" y="381"/>
                      <a:pt x="1275" y="381"/>
                    </a:cubicBezTo>
                    <a:cubicBezTo>
                      <a:pt x="1274" y="384"/>
                      <a:pt x="1274" y="384"/>
                      <a:pt x="1274" y="384"/>
                    </a:cubicBezTo>
                    <a:cubicBezTo>
                      <a:pt x="1274" y="386"/>
                      <a:pt x="1274" y="386"/>
                      <a:pt x="1274" y="386"/>
                    </a:cubicBezTo>
                    <a:cubicBezTo>
                      <a:pt x="1273" y="386"/>
                      <a:pt x="1273" y="386"/>
                      <a:pt x="1273" y="386"/>
                    </a:cubicBezTo>
                    <a:cubicBezTo>
                      <a:pt x="1272" y="387"/>
                      <a:pt x="1272" y="387"/>
                      <a:pt x="1272" y="387"/>
                    </a:cubicBezTo>
                    <a:cubicBezTo>
                      <a:pt x="1272" y="387"/>
                      <a:pt x="1272" y="387"/>
                      <a:pt x="1272" y="387"/>
                    </a:cubicBezTo>
                    <a:cubicBezTo>
                      <a:pt x="1270" y="387"/>
                      <a:pt x="1270" y="387"/>
                      <a:pt x="1270" y="387"/>
                    </a:cubicBezTo>
                    <a:cubicBezTo>
                      <a:pt x="1269" y="388"/>
                      <a:pt x="1269" y="388"/>
                      <a:pt x="1269" y="388"/>
                    </a:cubicBezTo>
                    <a:cubicBezTo>
                      <a:pt x="1268" y="388"/>
                      <a:pt x="1268" y="388"/>
                      <a:pt x="1268" y="388"/>
                    </a:cubicBezTo>
                    <a:cubicBezTo>
                      <a:pt x="1267" y="389"/>
                      <a:pt x="1267" y="389"/>
                      <a:pt x="1267" y="389"/>
                    </a:cubicBezTo>
                    <a:cubicBezTo>
                      <a:pt x="1266" y="389"/>
                      <a:pt x="1266" y="389"/>
                      <a:pt x="1266" y="389"/>
                    </a:cubicBezTo>
                    <a:cubicBezTo>
                      <a:pt x="1265" y="389"/>
                      <a:pt x="1265" y="389"/>
                      <a:pt x="1265" y="389"/>
                    </a:cubicBezTo>
                    <a:cubicBezTo>
                      <a:pt x="1264" y="389"/>
                      <a:pt x="1264" y="389"/>
                      <a:pt x="1264" y="389"/>
                    </a:cubicBezTo>
                    <a:cubicBezTo>
                      <a:pt x="1264" y="389"/>
                      <a:pt x="1264" y="389"/>
                      <a:pt x="1264" y="389"/>
                    </a:cubicBezTo>
                    <a:cubicBezTo>
                      <a:pt x="1264" y="389"/>
                      <a:pt x="1264" y="389"/>
                      <a:pt x="1264" y="389"/>
                    </a:cubicBezTo>
                    <a:cubicBezTo>
                      <a:pt x="1264" y="389"/>
                      <a:pt x="1264" y="389"/>
                      <a:pt x="1264" y="389"/>
                    </a:cubicBezTo>
                    <a:cubicBezTo>
                      <a:pt x="1263" y="389"/>
                      <a:pt x="1263" y="389"/>
                      <a:pt x="1263" y="389"/>
                    </a:cubicBezTo>
                    <a:cubicBezTo>
                      <a:pt x="1263" y="388"/>
                      <a:pt x="1263" y="388"/>
                      <a:pt x="1263" y="388"/>
                    </a:cubicBezTo>
                    <a:cubicBezTo>
                      <a:pt x="1263" y="388"/>
                      <a:pt x="1263" y="388"/>
                      <a:pt x="1263" y="388"/>
                    </a:cubicBezTo>
                    <a:cubicBezTo>
                      <a:pt x="1262" y="388"/>
                      <a:pt x="1262" y="389"/>
                      <a:pt x="1261" y="389"/>
                    </a:cubicBezTo>
                    <a:cubicBezTo>
                      <a:pt x="1261" y="389"/>
                      <a:pt x="1261" y="389"/>
                      <a:pt x="1260" y="389"/>
                    </a:cubicBezTo>
                    <a:cubicBezTo>
                      <a:pt x="1260" y="389"/>
                      <a:pt x="1260" y="389"/>
                      <a:pt x="1259" y="389"/>
                    </a:cubicBezTo>
                    <a:cubicBezTo>
                      <a:pt x="1259" y="389"/>
                      <a:pt x="1259" y="389"/>
                      <a:pt x="1259" y="389"/>
                    </a:cubicBezTo>
                    <a:cubicBezTo>
                      <a:pt x="1259" y="388"/>
                      <a:pt x="1259" y="388"/>
                      <a:pt x="1259" y="388"/>
                    </a:cubicBezTo>
                    <a:cubicBezTo>
                      <a:pt x="1258" y="387"/>
                      <a:pt x="1258" y="386"/>
                      <a:pt x="1257" y="386"/>
                    </a:cubicBezTo>
                    <a:cubicBezTo>
                      <a:pt x="1256" y="385"/>
                      <a:pt x="1256" y="385"/>
                      <a:pt x="1256" y="385"/>
                    </a:cubicBezTo>
                    <a:cubicBezTo>
                      <a:pt x="1256" y="385"/>
                      <a:pt x="1256" y="385"/>
                      <a:pt x="1256" y="385"/>
                    </a:cubicBezTo>
                    <a:cubicBezTo>
                      <a:pt x="1255" y="385"/>
                      <a:pt x="1255" y="385"/>
                      <a:pt x="1255" y="385"/>
                    </a:cubicBezTo>
                    <a:cubicBezTo>
                      <a:pt x="1255" y="385"/>
                      <a:pt x="1255" y="385"/>
                      <a:pt x="1255" y="385"/>
                    </a:cubicBezTo>
                    <a:cubicBezTo>
                      <a:pt x="1254" y="385"/>
                      <a:pt x="1254" y="385"/>
                      <a:pt x="1254" y="385"/>
                    </a:cubicBezTo>
                    <a:cubicBezTo>
                      <a:pt x="1250" y="384"/>
                      <a:pt x="1248" y="383"/>
                      <a:pt x="1244" y="383"/>
                    </a:cubicBezTo>
                    <a:cubicBezTo>
                      <a:pt x="1244" y="383"/>
                      <a:pt x="1244" y="383"/>
                      <a:pt x="1244" y="383"/>
                    </a:cubicBezTo>
                    <a:cubicBezTo>
                      <a:pt x="1243" y="383"/>
                      <a:pt x="1243" y="383"/>
                      <a:pt x="1243" y="383"/>
                    </a:cubicBezTo>
                    <a:cubicBezTo>
                      <a:pt x="1243" y="383"/>
                      <a:pt x="1242" y="383"/>
                      <a:pt x="1242" y="383"/>
                    </a:cubicBezTo>
                    <a:cubicBezTo>
                      <a:pt x="1241" y="383"/>
                      <a:pt x="1240" y="383"/>
                      <a:pt x="1239" y="383"/>
                    </a:cubicBezTo>
                    <a:cubicBezTo>
                      <a:pt x="1238" y="383"/>
                      <a:pt x="1237" y="383"/>
                      <a:pt x="1236" y="383"/>
                    </a:cubicBezTo>
                    <a:cubicBezTo>
                      <a:pt x="1235" y="383"/>
                      <a:pt x="1234" y="383"/>
                      <a:pt x="1234" y="383"/>
                    </a:cubicBezTo>
                    <a:cubicBezTo>
                      <a:pt x="1233" y="383"/>
                      <a:pt x="1233" y="383"/>
                      <a:pt x="1233" y="383"/>
                    </a:cubicBezTo>
                    <a:cubicBezTo>
                      <a:pt x="1233" y="383"/>
                      <a:pt x="1233" y="383"/>
                      <a:pt x="1233" y="383"/>
                    </a:cubicBezTo>
                    <a:cubicBezTo>
                      <a:pt x="1232" y="383"/>
                      <a:pt x="1232" y="383"/>
                      <a:pt x="1232" y="383"/>
                    </a:cubicBezTo>
                    <a:cubicBezTo>
                      <a:pt x="1232" y="383"/>
                      <a:pt x="1232" y="383"/>
                      <a:pt x="1232" y="383"/>
                    </a:cubicBezTo>
                    <a:cubicBezTo>
                      <a:pt x="1231" y="383"/>
                      <a:pt x="1231" y="383"/>
                      <a:pt x="1231" y="383"/>
                    </a:cubicBezTo>
                    <a:cubicBezTo>
                      <a:pt x="1226" y="384"/>
                      <a:pt x="1223" y="384"/>
                      <a:pt x="1221" y="384"/>
                    </a:cubicBezTo>
                    <a:cubicBezTo>
                      <a:pt x="1218" y="384"/>
                      <a:pt x="1216" y="384"/>
                      <a:pt x="1209" y="381"/>
                    </a:cubicBezTo>
                    <a:cubicBezTo>
                      <a:pt x="1209" y="381"/>
                      <a:pt x="1209" y="381"/>
                      <a:pt x="1209" y="381"/>
                    </a:cubicBezTo>
                    <a:cubicBezTo>
                      <a:pt x="1208" y="381"/>
                      <a:pt x="1208" y="381"/>
                      <a:pt x="1208" y="381"/>
                    </a:cubicBezTo>
                    <a:cubicBezTo>
                      <a:pt x="1208" y="381"/>
                      <a:pt x="1208" y="381"/>
                      <a:pt x="1208" y="381"/>
                    </a:cubicBezTo>
                    <a:cubicBezTo>
                      <a:pt x="1202" y="380"/>
                      <a:pt x="1204" y="378"/>
                      <a:pt x="1199" y="377"/>
                    </a:cubicBezTo>
                    <a:cubicBezTo>
                      <a:pt x="1198" y="377"/>
                      <a:pt x="1198" y="377"/>
                      <a:pt x="1198" y="377"/>
                    </a:cubicBezTo>
                    <a:cubicBezTo>
                      <a:pt x="1198" y="377"/>
                      <a:pt x="1198" y="377"/>
                      <a:pt x="1198" y="377"/>
                    </a:cubicBezTo>
                    <a:cubicBezTo>
                      <a:pt x="1193" y="376"/>
                      <a:pt x="1191" y="377"/>
                      <a:pt x="1187" y="374"/>
                    </a:cubicBezTo>
                    <a:cubicBezTo>
                      <a:pt x="1186" y="374"/>
                      <a:pt x="1186" y="374"/>
                      <a:pt x="1186" y="374"/>
                    </a:cubicBezTo>
                    <a:cubicBezTo>
                      <a:pt x="1183" y="371"/>
                      <a:pt x="1183" y="371"/>
                      <a:pt x="1183" y="371"/>
                    </a:cubicBezTo>
                    <a:cubicBezTo>
                      <a:pt x="1179" y="363"/>
                      <a:pt x="1179" y="363"/>
                      <a:pt x="1179" y="363"/>
                    </a:cubicBezTo>
                    <a:cubicBezTo>
                      <a:pt x="1178" y="362"/>
                      <a:pt x="1178" y="362"/>
                      <a:pt x="1178" y="362"/>
                    </a:cubicBezTo>
                    <a:cubicBezTo>
                      <a:pt x="1187" y="361"/>
                      <a:pt x="1187" y="361"/>
                      <a:pt x="1187" y="361"/>
                    </a:cubicBezTo>
                    <a:cubicBezTo>
                      <a:pt x="1202" y="359"/>
                      <a:pt x="1202" y="359"/>
                      <a:pt x="1202" y="359"/>
                    </a:cubicBezTo>
                    <a:cubicBezTo>
                      <a:pt x="1204" y="359"/>
                      <a:pt x="1204" y="359"/>
                      <a:pt x="1204" y="359"/>
                    </a:cubicBezTo>
                    <a:cubicBezTo>
                      <a:pt x="1206" y="359"/>
                      <a:pt x="1206" y="359"/>
                      <a:pt x="1206" y="359"/>
                    </a:cubicBezTo>
                    <a:cubicBezTo>
                      <a:pt x="1206" y="360"/>
                      <a:pt x="1206" y="360"/>
                      <a:pt x="1206" y="360"/>
                    </a:cubicBezTo>
                    <a:cubicBezTo>
                      <a:pt x="1206" y="360"/>
                      <a:pt x="1206" y="360"/>
                      <a:pt x="1206" y="360"/>
                    </a:cubicBezTo>
                    <a:cubicBezTo>
                      <a:pt x="1207" y="360"/>
                      <a:pt x="1207" y="360"/>
                      <a:pt x="1207" y="360"/>
                    </a:cubicBezTo>
                    <a:cubicBezTo>
                      <a:pt x="1208" y="361"/>
                      <a:pt x="1208" y="361"/>
                      <a:pt x="1208" y="361"/>
                    </a:cubicBezTo>
                    <a:cubicBezTo>
                      <a:pt x="1209" y="363"/>
                      <a:pt x="1209" y="363"/>
                      <a:pt x="1209" y="363"/>
                    </a:cubicBezTo>
                    <a:cubicBezTo>
                      <a:pt x="1215" y="366"/>
                      <a:pt x="1215" y="366"/>
                      <a:pt x="1215" y="366"/>
                    </a:cubicBezTo>
                    <a:cubicBezTo>
                      <a:pt x="1217" y="367"/>
                      <a:pt x="1217" y="367"/>
                      <a:pt x="1217" y="367"/>
                    </a:cubicBezTo>
                    <a:cubicBezTo>
                      <a:pt x="1218" y="368"/>
                      <a:pt x="1218" y="368"/>
                      <a:pt x="1218" y="368"/>
                    </a:cubicBezTo>
                    <a:cubicBezTo>
                      <a:pt x="1219" y="368"/>
                      <a:pt x="1219" y="368"/>
                      <a:pt x="1219" y="368"/>
                    </a:cubicBezTo>
                    <a:cubicBezTo>
                      <a:pt x="1219" y="367"/>
                      <a:pt x="1219" y="367"/>
                      <a:pt x="1219" y="367"/>
                    </a:cubicBezTo>
                    <a:cubicBezTo>
                      <a:pt x="1220" y="367"/>
                      <a:pt x="1220" y="367"/>
                      <a:pt x="1220" y="367"/>
                    </a:cubicBezTo>
                    <a:cubicBezTo>
                      <a:pt x="1222" y="367"/>
                      <a:pt x="1222" y="367"/>
                      <a:pt x="1222" y="367"/>
                    </a:cubicBezTo>
                    <a:cubicBezTo>
                      <a:pt x="1222" y="367"/>
                      <a:pt x="1222" y="367"/>
                      <a:pt x="1222" y="367"/>
                    </a:cubicBezTo>
                    <a:cubicBezTo>
                      <a:pt x="1223" y="367"/>
                      <a:pt x="1223" y="367"/>
                      <a:pt x="1223" y="367"/>
                    </a:cubicBezTo>
                    <a:cubicBezTo>
                      <a:pt x="1223" y="367"/>
                      <a:pt x="1223" y="367"/>
                      <a:pt x="1223" y="367"/>
                    </a:cubicBezTo>
                    <a:cubicBezTo>
                      <a:pt x="1223" y="367"/>
                      <a:pt x="1223" y="367"/>
                      <a:pt x="1223" y="367"/>
                    </a:cubicBezTo>
                    <a:cubicBezTo>
                      <a:pt x="1222" y="366"/>
                      <a:pt x="1222" y="366"/>
                      <a:pt x="1222" y="366"/>
                    </a:cubicBezTo>
                    <a:cubicBezTo>
                      <a:pt x="1222" y="366"/>
                      <a:pt x="1222" y="366"/>
                      <a:pt x="1222" y="366"/>
                    </a:cubicBezTo>
                    <a:cubicBezTo>
                      <a:pt x="1221" y="366"/>
                      <a:pt x="1221" y="366"/>
                      <a:pt x="1221" y="366"/>
                    </a:cubicBezTo>
                    <a:cubicBezTo>
                      <a:pt x="1221" y="366"/>
                      <a:pt x="1221" y="366"/>
                      <a:pt x="1221" y="366"/>
                    </a:cubicBezTo>
                    <a:cubicBezTo>
                      <a:pt x="1221" y="366"/>
                      <a:pt x="1221" y="366"/>
                      <a:pt x="1221" y="366"/>
                    </a:cubicBezTo>
                    <a:cubicBezTo>
                      <a:pt x="1223" y="366"/>
                      <a:pt x="1223" y="366"/>
                      <a:pt x="1225" y="365"/>
                    </a:cubicBezTo>
                    <a:cubicBezTo>
                      <a:pt x="1225" y="365"/>
                      <a:pt x="1225" y="365"/>
                      <a:pt x="1225" y="365"/>
                    </a:cubicBezTo>
                    <a:cubicBezTo>
                      <a:pt x="1224" y="365"/>
                      <a:pt x="1224" y="365"/>
                      <a:pt x="1224" y="365"/>
                    </a:cubicBezTo>
                    <a:cubicBezTo>
                      <a:pt x="1224" y="365"/>
                      <a:pt x="1224" y="365"/>
                      <a:pt x="1224" y="365"/>
                    </a:cubicBezTo>
                    <a:cubicBezTo>
                      <a:pt x="1223" y="365"/>
                      <a:pt x="1223" y="365"/>
                      <a:pt x="1223" y="365"/>
                    </a:cubicBezTo>
                    <a:cubicBezTo>
                      <a:pt x="1223" y="365"/>
                      <a:pt x="1223" y="365"/>
                      <a:pt x="1223" y="365"/>
                    </a:cubicBezTo>
                    <a:cubicBezTo>
                      <a:pt x="1224" y="365"/>
                      <a:pt x="1224" y="365"/>
                      <a:pt x="1224" y="365"/>
                    </a:cubicBezTo>
                    <a:cubicBezTo>
                      <a:pt x="1224" y="364"/>
                      <a:pt x="1224" y="364"/>
                      <a:pt x="1224" y="364"/>
                    </a:cubicBezTo>
                    <a:cubicBezTo>
                      <a:pt x="1225" y="364"/>
                      <a:pt x="1225" y="364"/>
                      <a:pt x="1225" y="364"/>
                    </a:cubicBezTo>
                    <a:cubicBezTo>
                      <a:pt x="1226" y="364"/>
                      <a:pt x="1226" y="364"/>
                      <a:pt x="1226" y="364"/>
                    </a:cubicBezTo>
                    <a:cubicBezTo>
                      <a:pt x="1227" y="364"/>
                      <a:pt x="1227" y="364"/>
                      <a:pt x="1227" y="364"/>
                    </a:cubicBezTo>
                    <a:cubicBezTo>
                      <a:pt x="1228" y="364"/>
                      <a:pt x="1228" y="364"/>
                      <a:pt x="1228" y="364"/>
                    </a:cubicBezTo>
                    <a:cubicBezTo>
                      <a:pt x="1228" y="364"/>
                      <a:pt x="1228" y="364"/>
                      <a:pt x="1228" y="364"/>
                    </a:cubicBezTo>
                    <a:cubicBezTo>
                      <a:pt x="1229" y="364"/>
                      <a:pt x="1229" y="364"/>
                      <a:pt x="1229" y="364"/>
                    </a:cubicBezTo>
                    <a:cubicBezTo>
                      <a:pt x="1229" y="363"/>
                      <a:pt x="1229" y="363"/>
                      <a:pt x="1229" y="363"/>
                    </a:cubicBezTo>
                    <a:cubicBezTo>
                      <a:pt x="1258" y="357"/>
                      <a:pt x="1258" y="357"/>
                      <a:pt x="1258" y="357"/>
                    </a:cubicBezTo>
                    <a:cubicBezTo>
                      <a:pt x="1258" y="356"/>
                      <a:pt x="1258" y="356"/>
                      <a:pt x="1258" y="356"/>
                    </a:cubicBezTo>
                    <a:cubicBezTo>
                      <a:pt x="1258" y="356"/>
                      <a:pt x="1258" y="356"/>
                      <a:pt x="1258" y="356"/>
                    </a:cubicBezTo>
                    <a:cubicBezTo>
                      <a:pt x="1258" y="355"/>
                      <a:pt x="1260" y="354"/>
                      <a:pt x="1261" y="353"/>
                    </a:cubicBezTo>
                    <a:cubicBezTo>
                      <a:pt x="1261" y="352"/>
                      <a:pt x="1261" y="352"/>
                      <a:pt x="1261" y="352"/>
                    </a:cubicBezTo>
                    <a:cubicBezTo>
                      <a:pt x="1261" y="352"/>
                      <a:pt x="1261" y="352"/>
                      <a:pt x="1261" y="352"/>
                    </a:cubicBezTo>
                    <a:cubicBezTo>
                      <a:pt x="1261" y="352"/>
                      <a:pt x="1261" y="352"/>
                      <a:pt x="1261" y="352"/>
                    </a:cubicBezTo>
                    <a:cubicBezTo>
                      <a:pt x="1262" y="352"/>
                      <a:pt x="1262" y="352"/>
                      <a:pt x="1262" y="352"/>
                    </a:cubicBezTo>
                    <a:cubicBezTo>
                      <a:pt x="1263" y="351"/>
                      <a:pt x="1265" y="349"/>
                      <a:pt x="1266" y="348"/>
                    </a:cubicBezTo>
                    <a:cubicBezTo>
                      <a:pt x="1269" y="346"/>
                      <a:pt x="1269" y="346"/>
                      <a:pt x="1269" y="346"/>
                    </a:cubicBezTo>
                    <a:cubicBezTo>
                      <a:pt x="1270" y="345"/>
                      <a:pt x="1270" y="345"/>
                      <a:pt x="1270" y="345"/>
                    </a:cubicBezTo>
                    <a:cubicBezTo>
                      <a:pt x="1271" y="344"/>
                      <a:pt x="1271" y="344"/>
                      <a:pt x="1271" y="344"/>
                    </a:cubicBezTo>
                    <a:cubicBezTo>
                      <a:pt x="1271" y="344"/>
                      <a:pt x="1271" y="344"/>
                      <a:pt x="1271" y="344"/>
                    </a:cubicBezTo>
                    <a:cubicBezTo>
                      <a:pt x="1271" y="344"/>
                      <a:pt x="1271" y="344"/>
                      <a:pt x="1271" y="344"/>
                    </a:cubicBezTo>
                    <a:cubicBezTo>
                      <a:pt x="1271" y="343"/>
                      <a:pt x="1271" y="343"/>
                      <a:pt x="1271" y="343"/>
                    </a:cubicBezTo>
                    <a:cubicBezTo>
                      <a:pt x="1271" y="343"/>
                      <a:pt x="1271" y="343"/>
                      <a:pt x="1271" y="343"/>
                    </a:cubicBezTo>
                    <a:cubicBezTo>
                      <a:pt x="1271" y="342"/>
                      <a:pt x="1271" y="342"/>
                      <a:pt x="1271" y="342"/>
                    </a:cubicBezTo>
                    <a:cubicBezTo>
                      <a:pt x="1271" y="342"/>
                      <a:pt x="1271" y="342"/>
                      <a:pt x="1271" y="342"/>
                    </a:cubicBezTo>
                    <a:cubicBezTo>
                      <a:pt x="1270" y="342"/>
                      <a:pt x="1270" y="342"/>
                      <a:pt x="1270" y="342"/>
                    </a:cubicBezTo>
                    <a:cubicBezTo>
                      <a:pt x="1271" y="341"/>
                      <a:pt x="1271" y="341"/>
                      <a:pt x="1271" y="341"/>
                    </a:cubicBezTo>
                    <a:cubicBezTo>
                      <a:pt x="1272" y="340"/>
                      <a:pt x="1272" y="340"/>
                      <a:pt x="1272" y="340"/>
                    </a:cubicBezTo>
                    <a:cubicBezTo>
                      <a:pt x="1274" y="338"/>
                      <a:pt x="1274" y="338"/>
                      <a:pt x="1274" y="338"/>
                    </a:cubicBezTo>
                    <a:cubicBezTo>
                      <a:pt x="1275" y="337"/>
                      <a:pt x="1275" y="337"/>
                      <a:pt x="1275" y="337"/>
                    </a:cubicBezTo>
                    <a:cubicBezTo>
                      <a:pt x="1276" y="337"/>
                      <a:pt x="1276" y="337"/>
                      <a:pt x="1276" y="337"/>
                    </a:cubicBezTo>
                    <a:cubicBezTo>
                      <a:pt x="1276" y="336"/>
                      <a:pt x="1276" y="336"/>
                      <a:pt x="1276" y="336"/>
                    </a:cubicBezTo>
                    <a:cubicBezTo>
                      <a:pt x="1276" y="336"/>
                      <a:pt x="1276" y="336"/>
                      <a:pt x="1276" y="336"/>
                    </a:cubicBezTo>
                    <a:cubicBezTo>
                      <a:pt x="1277" y="336"/>
                      <a:pt x="1277" y="336"/>
                      <a:pt x="1277" y="336"/>
                    </a:cubicBezTo>
                    <a:cubicBezTo>
                      <a:pt x="1277" y="335"/>
                      <a:pt x="1277" y="335"/>
                      <a:pt x="1277" y="335"/>
                    </a:cubicBezTo>
                    <a:cubicBezTo>
                      <a:pt x="1277" y="335"/>
                      <a:pt x="1277" y="335"/>
                      <a:pt x="1277" y="335"/>
                    </a:cubicBezTo>
                    <a:cubicBezTo>
                      <a:pt x="1277" y="334"/>
                      <a:pt x="1277" y="334"/>
                      <a:pt x="1277" y="333"/>
                    </a:cubicBezTo>
                    <a:cubicBezTo>
                      <a:pt x="1277" y="333"/>
                      <a:pt x="1277" y="333"/>
                      <a:pt x="1277" y="333"/>
                    </a:cubicBezTo>
                    <a:cubicBezTo>
                      <a:pt x="1279" y="331"/>
                      <a:pt x="1279" y="331"/>
                      <a:pt x="1279" y="331"/>
                    </a:cubicBezTo>
                    <a:cubicBezTo>
                      <a:pt x="1282" y="329"/>
                      <a:pt x="1282" y="329"/>
                      <a:pt x="1282" y="329"/>
                    </a:cubicBezTo>
                    <a:cubicBezTo>
                      <a:pt x="1291" y="323"/>
                      <a:pt x="1291" y="323"/>
                      <a:pt x="1291" y="323"/>
                    </a:cubicBezTo>
                    <a:cubicBezTo>
                      <a:pt x="1295" y="320"/>
                      <a:pt x="1295" y="320"/>
                      <a:pt x="1295" y="320"/>
                    </a:cubicBezTo>
                    <a:cubicBezTo>
                      <a:pt x="1297" y="319"/>
                      <a:pt x="1297" y="319"/>
                      <a:pt x="1297" y="319"/>
                    </a:cubicBezTo>
                    <a:cubicBezTo>
                      <a:pt x="1297" y="318"/>
                      <a:pt x="1297" y="318"/>
                      <a:pt x="1297" y="318"/>
                    </a:cubicBezTo>
                    <a:cubicBezTo>
                      <a:pt x="1297" y="318"/>
                      <a:pt x="1297" y="317"/>
                      <a:pt x="1297" y="317"/>
                    </a:cubicBezTo>
                    <a:cubicBezTo>
                      <a:pt x="1297" y="316"/>
                      <a:pt x="1297" y="316"/>
                      <a:pt x="1297" y="316"/>
                    </a:cubicBezTo>
                    <a:cubicBezTo>
                      <a:pt x="1297" y="316"/>
                      <a:pt x="1297" y="316"/>
                      <a:pt x="1297" y="316"/>
                    </a:cubicBezTo>
                    <a:cubicBezTo>
                      <a:pt x="1296" y="316"/>
                      <a:pt x="1296" y="316"/>
                      <a:pt x="1295" y="315"/>
                    </a:cubicBezTo>
                    <a:cubicBezTo>
                      <a:pt x="1295" y="314"/>
                      <a:pt x="1295" y="314"/>
                      <a:pt x="1295" y="314"/>
                    </a:cubicBezTo>
                    <a:cubicBezTo>
                      <a:pt x="1296" y="314"/>
                      <a:pt x="1296" y="314"/>
                      <a:pt x="1296" y="314"/>
                    </a:cubicBezTo>
                    <a:cubicBezTo>
                      <a:pt x="1297" y="312"/>
                      <a:pt x="1297" y="312"/>
                      <a:pt x="1297" y="312"/>
                    </a:cubicBezTo>
                    <a:cubicBezTo>
                      <a:pt x="1298" y="312"/>
                      <a:pt x="1298" y="312"/>
                      <a:pt x="1298" y="312"/>
                    </a:cubicBezTo>
                    <a:cubicBezTo>
                      <a:pt x="1299" y="311"/>
                      <a:pt x="1299" y="311"/>
                      <a:pt x="1299" y="310"/>
                    </a:cubicBezTo>
                    <a:cubicBezTo>
                      <a:pt x="1299" y="310"/>
                      <a:pt x="1299" y="310"/>
                      <a:pt x="1299" y="310"/>
                    </a:cubicBezTo>
                    <a:cubicBezTo>
                      <a:pt x="1299" y="309"/>
                      <a:pt x="1299" y="309"/>
                      <a:pt x="1299" y="309"/>
                    </a:cubicBezTo>
                    <a:cubicBezTo>
                      <a:pt x="1299" y="309"/>
                      <a:pt x="1298" y="309"/>
                      <a:pt x="1299" y="308"/>
                    </a:cubicBezTo>
                    <a:cubicBezTo>
                      <a:pt x="1299" y="308"/>
                      <a:pt x="1299" y="308"/>
                      <a:pt x="1299" y="308"/>
                    </a:cubicBezTo>
                    <a:cubicBezTo>
                      <a:pt x="1299" y="307"/>
                      <a:pt x="1299" y="307"/>
                      <a:pt x="1299" y="307"/>
                    </a:cubicBezTo>
                    <a:cubicBezTo>
                      <a:pt x="1299" y="307"/>
                      <a:pt x="1299" y="307"/>
                      <a:pt x="1299" y="307"/>
                    </a:cubicBezTo>
                    <a:cubicBezTo>
                      <a:pt x="1299" y="306"/>
                      <a:pt x="1299" y="306"/>
                      <a:pt x="1299" y="306"/>
                    </a:cubicBezTo>
                    <a:cubicBezTo>
                      <a:pt x="1299" y="306"/>
                      <a:pt x="1299" y="306"/>
                      <a:pt x="1299" y="306"/>
                    </a:cubicBezTo>
                    <a:cubicBezTo>
                      <a:pt x="1299" y="305"/>
                      <a:pt x="1299" y="305"/>
                      <a:pt x="1299" y="305"/>
                    </a:cubicBezTo>
                    <a:cubicBezTo>
                      <a:pt x="1298" y="305"/>
                      <a:pt x="1298" y="305"/>
                      <a:pt x="1298" y="305"/>
                    </a:cubicBezTo>
                    <a:cubicBezTo>
                      <a:pt x="1298" y="305"/>
                      <a:pt x="1298" y="305"/>
                      <a:pt x="1298" y="305"/>
                    </a:cubicBezTo>
                    <a:cubicBezTo>
                      <a:pt x="1298" y="305"/>
                      <a:pt x="1298" y="305"/>
                      <a:pt x="1298" y="305"/>
                    </a:cubicBezTo>
                    <a:cubicBezTo>
                      <a:pt x="1298" y="304"/>
                      <a:pt x="1298" y="304"/>
                      <a:pt x="1298" y="304"/>
                    </a:cubicBezTo>
                    <a:cubicBezTo>
                      <a:pt x="1298" y="304"/>
                      <a:pt x="1298" y="304"/>
                      <a:pt x="1298" y="304"/>
                    </a:cubicBezTo>
                    <a:cubicBezTo>
                      <a:pt x="1298" y="304"/>
                      <a:pt x="1298" y="304"/>
                      <a:pt x="1298" y="304"/>
                    </a:cubicBezTo>
                    <a:cubicBezTo>
                      <a:pt x="1298" y="304"/>
                      <a:pt x="1298" y="304"/>
                      <a:pt x="1298" y="304"/>
                    </a:cubicBezTo>
                    <a:cubicBezTo>
                      <a:pt x="1298" y="304"/>
                      <a:pt x="1298" y="304"/>
                      <a:pt x="1298" y="304"/>
                    </a:cubicBezTo>
                    <a:cubicBezTo>
                      <a:pt x="1298" y="304"/>
                      <a:pt x="1298" y="304"/>
                      <a:pt x="1298" y="304"/>
                    </a:cubicBezTo>
                    <a:cubicBezTo>
                      <a:pt x="1298" y="303"/>
                      <a:pt x="1298" y="303"/>
                      <a:pt x="1298" y="303"/>
                    </a:cubicBezTo>
                    <a:cubicBezTo>
                      <a:pt x="1297" y="303"/>
                      <a:pt x="1297" y="303"/>
                      <a:pt x="1297" y="303"/>
                    </a:cubicBezTo>
                    <a:cubicBezTo>
                      <a:pt x="1297" y="303"/>
                      <a:pt x="1297" y="303"/>
                      <a:pt x="1297" y="303"/>
                    </a:cubicBezTo>
                    <a:cubicBezTo>
                      <a:pt x="1297" y="302"/>
                      <a:pt x="1297" y="302"/>
                      <a:pt x="1297" y="302"/>
                    </a:cubicBezTo>
                    <a:cubicBezTo>
                      <a:pt x="1296" y="301"/>
                      <a:pt x="1294" y="300"/>
                      <a:pt x="1296" y="298"/>
                    </a:cubicBezTo>
                    <a:cubicBezTo>
                      <a:pt x="1296" y="298"/>
                      <a:pt x="1296" y="298"/>
                      <a:pt x="1296" y="298"/>
                    </a:cubicBezTo>
                    <a:cubicBezTo>
                      <a:pt x="1298" y="296"/>
                      <a:pt x="1298" y="296"/>
                      <a:pt x="1298" y="296"/>
                    </a:cubicBezTo>
                    <a:cubicBezTo>
                      <a:pt x="1300" y="293"/>
                      <a:pt x="1300" y="293"/>
                      <a:pt x="1300" y="293"/>
                    </a:cubicBezTo>
                    <a:cubicBezTo>
                      <a:pt x="1307" y="286"/>
                      <a:pt x="1307" y="286"/>
                      <a:pt x="1307" y="286"/>
                    </a:cubicBezTo>
                    <a:cubicBezTo>
                      <a:pt x="1310" y="283"/>
                      <a:pt x="1310" y="283"/>
                      <a:pt x="1310" y="283"/>
                    </a:cubicBezTo>
                    <a:cubicBezTo>
                      <a:pt x="1311" y="281"/>
                      <a:pt x="1311" y="281"/>
                      <a:pt x="1311" y="281"/>
                    </a:cubicBezTo>
                    <a:cubicBezTo>
                      <a:pt x="1312" y="280"/>
                      <a:pt x="1311" y="278"/>
                      <a:pt x="1310" y="277"/>
                    </a:cubicBezTo>
                    <a:cubicBezTo>
                      <a:pt x="1309" y="277"/>
                      <a:pt x="1309" y="277"/>
                      <a:pt x="1309" y="277"/>
                    </a:cubicBezTo>
                    <a:cubicBezTo>
                      <a:pt x="1309" y="277"/>
                      <a:pt x="1309" y="277"/>
                      <a:pt x="1309" y="277"/>
                    </a:cubicBezTo>
                    <a:cubicBezTo>
                      <a:pt x="1306" y="274"/>
                      <a:pt x="1305" y="275"/>
                      <a:pt x="1303" y="273"/>
                    </a:cubicBezTo>
                    <a:cubicBezTo>
                      <a:pt x="1302" y="273"/>
                      <a:pt x="1302" y="273"/>
                      <a:pt x="1302" y="273"/>
                    </a:cubicBezTo>
                    <a:cubicBezTo>
                      <a:pt x="1302" y="272"/>
                      <a:pt x="1302" y="272"/>
                      <a:pt x="1302" y="272"/>
                    </a:cubicBezTo>
                    <a:cubicBezTo>
                      <a:pt x="1301" y="272"/>
                      <a:pt x="1301" y="272"/>
                      <a:pt x="1301" y="272"/>
                    </a:cubicBezTo>
                    <a:cubicBezTo>
                      <a:pt x="1294" y="266"/>
                      <a:pt x="1293" y="268"/>
                      <a:pt x="1287" y="264"/>
                    </a:cubicBezTo>
                    <a:cubicBezTo>
                      <a:pt x="1286" y="263"/>
                      <a:pt x="1286" y="263"/>
                      <a:pt x="1286" y="263"/>
                    </a:cubicBezTo>
                    <a:cubicBezTo>
                      <a:pt x="1286" y="263"/>
                      <a:pt x="1286" y="263"/>
                      <a:pt x="1286" y="263"/>
                    </a:cubicBezTo>
                    <a:cubicBezTo>
                      <a:pt x="1285" y="263"/>
                      <a:pt x="1285" y="263"/>
                      <a:pt x="1285" y="263"/>
                    </a:cubicBezTo>
                    <a:cubicBezTo>
                      <a:pt x="1285" y="263"/>
                      <a:pt x="1285" y="263"/>
                      <a:pt x="1285" y="263"/>
                    </a:cubicBezTo>
                    <a:cubicBezTo>
                      <a:pt x="1285" y="262"/>
                      <a:pt x="1285" y="262"/>
                      <a:pt x="1285" y="262"/>
                    </a:cubicBezTo>
                    <a:cubicBezTo>
                      <a:pt x="1284" y="262"/>
                      <a:pt x="1284" y="262"/>
                      <a:pt x="1284" y="262"/>
                    </a:cubicBezTo>
                    <a:cubicBezTo>
                      <a:pt x="1284" y="262"/>
                      <a:pt x="1284" y="262"/>
                      <a:pt x="1284" y="262"/>
                    </a:cubicBezTo>
                    <a:cubicBezTo>
                      <a:pt x="1283" y="261"/>
                      <a:pt x="1281" y="258"/>
                      <a:pt x="1281" y="258"/>
                    </a:cubicBezTo>
                    <a:cubicBezTo>
                      <a:pt x="1281" y="257"/>
                      <a:pt x="1281" y="257"/>
                      <a:pt x="1281" y="257"/>
                    </a:cubicBezTo>
                    <a:cubicBezTo>
                      <a:pt x="1281" y="257"/>
                      <a:pt x="1281" y="257"/>
                      <a:pt x="1281" y="257"/>
                    </a:cubicBezTo>
                    <a:cubicBezTo>
                      <a:pt x="1280" y="256"/>
                      <a:pt x="1280" y="255"/>
                      <a:pt x="1280" y="253"/>
                    </a:cubicBezTo>
                    <a:cubicBezTo>
                      <a:pt x="1280" y="253"/>
                      <a:pt x="1280" y="253"/>
                      <a:pt x="1280" y="253"/>
                    </a:cubicBezTo>
                    <a:cubicBezTo>
                      <a:pt x="1280" y="253"/>
                      <a:pt x="1280" y="253"/>
                      <a:pt x="1280" y="253"/>
                    </a:cubicBezTo>
                    <a:cubicBezTo>
                      <a:pt x="1280" y="253"/>
                      <a:pt x="1280" y="253"/>
                      <a:pt x="1280" y="253"/>
                    </a:cubicBezTo>
                    <a:cubicBezTo>
                      <a:pt x="1280" y="252"/>
                      <a:pt x="1280" y="252"/>
                      <a:pt x="1280" y="252"/>
                    </a:cubicBezTo>
                    <a:cubicBezTo>
                      <a:pt x="1280" y="252"/>
                      <a:pt x="1280" y="252"/>
                      <a:pt x="1280" y="252"/>
                    </a:cubicBezTo>
                    <a:cubicBezTo>
                      <a:pt x="1280" y="248"/>
                      <a:pt x="1282" y="244"/>
                      <a:pt x="1283" y="240"/>
                    </a:cubicBezTo>
                    <a:cubicBezTo>
                      <a:pt x="1283" y="240"/>
                      <a:pt x="1283" y="240"/>
                      <a:pt x="1283" y="240"/>
                    </a:cubicBezTo>
                    <a:cubicBezTo>
                      <a:pt x="1282" y="239"/>
                      <a:pt x="1282" y="239"/>
                      <a:pt x="1282" y="239"/>
                    </a:cubicBezTo>
                    <a:cubicBezTo>
                      <a:pt x="1282" y="239"/>
                      <a:pt x="1282" y="238"/>
                      <a:pt x="1282" y="238"/>
                    </a:cubicBezTo>
                    <a:cubicBezTo>
                      <a:pt x="1282" y="237"/>
                      <a:pt x="1282" y="237"/>
                      <a:pt x="1282" y="237"/>
                    </a:cubicBezTo>
                    <a:cubicBezTo>
                      <a:pt x="1282" y="237"/>
                      <a:pt x="1282" y="237"/>
                      <a:pt x="1282" y="237"/>
                    </a:cubicBezTo>
                    <a:cubicBezTo>
                      <a:pt x="1282" y="236"/>
                      <a:pt x="1282" y="236"/>
                      <a:pt x="1282" y="236"/>
                    </a:cubicBezTo>
                    <a:cubicBezTo>
                      <a:pt x="1282" y="234"/>
                      <a:pt x="1283" y="231"/>
                      <a:pt x="1282" y="229"/>
                    </a:cubicBezTo>
                    <a:cubicBezTo>
                      <a:pt x="1282" y="228"/>
                      <a:pt x="1282" y="228"/>
                      <a:pt x="1282" y="228"/>
                    </a:cubicBezTo>
                    <a:cubicBezTo>
                      <a:pt x="1282" y="228"/>
                      <a:pt x="1282" y="228"/>
                      <a:pt x="1282" y="228"/>
                    </a:cubicBezTo>
                    <a:cubicBezTo>
                      <a:pt x="1282" y="228"/>
                      <a:pt x="1282" y="228"/>
                      <a:pt x="1282" y="228"/>
                    </a:cubicBezTo>
                    <a:cubicBezTo>
                      <a:pt x="1282" y="227"/>
                      <a:pt x="1282" y="227"/>
                      <a:pt x="1282" y="227"/>
                    </a:cubicBezTo>
                    <a:cubicBezTo>
                      <a:pt x="1281" y="227"/>
                      <a:pt x="1281" y="227"/>
                      <a:pt x="1281" y="227"/>
                    </a:cubicBezTo>
                    <a:cubicBezTo>
                      <a:pt x="1281" y="227"/>
                      <a:pt x="1281" y="227"/>
                      <a:pt x="1281" y="227"/>
                    </a:cubicBezTo>
                    <a:cubicBezTo>
                      <a:pt x="1281" y="226"/>
                      <a:pt x="1281" y="226"/>
                      <a:pt x="1281" y="226"/>
                    </a:cubicBezTo>
                    <a:cubicBezTo>
                      <a:pt x="1281" y="226"/>
                      <a:pt x="1281" y="226"/>
                      <a:pt x="1281" y="226"/>
                    </a:cubicBezTo>
                    <a:cubicBezTo>
                      <a:pt x="1281" y="226"/>
                      <a:pt x="1281" y="226"/>
                      <a:pt x="1281" y="226"/>
                    </a:cubicBezTo>
                    <a:cubicBezTo>
                      <a:pt x="1281" y="225"/>
                      <a:pt x="1281" y="225"/>
                      <a:pt x="1281" y="225"/>
                    </a:cubicBezTo>
                    <a:cubicBezTo>
                      <a:pt x="1281" y="223"/>
                      <a:pt x="1281" y="223"/>
                      <a:pt x="1281" y="223"/>
                    </a:cubicBezTo>
                    <a:cubicBezTo>
                      <a:pt x="1283" y="219"/>
                      <a:pt x="1283" y="219"/>
                      <a:pt x="1283" y="219"/>
                    </a:cubicBezTo>
                    <a:cubicBezTo>
                      <a:pt x="1283" y="217"/>
                      <a:pt x="1283" y="217"/>
                      <a:pt x="1283" y="217"/>
                    </a:cubicBezTo>
                    <a:cubicBezTo>
                      <a:pt x="1284" y="216"/>
                      <a:pt x="1284" y="216"/>
                      <a:pt x="1284" y="216"/>
                    </a:cubicBezTo>
                    <a:cubicBezTo>
                      <a:pt x="1284" y="215"/>
                      <a:pt x="1284" y="214"/>
                      <a:pt x="1284" y="214"/>
                    </a:cubicBezTo>
                    <a:cubicBezTo>
                      <a:pt x="1284" y="213"/>
                      <a:pt x="1284" y="213"/>
                      <a:pt x="1284" y="213"/>
                    </a:cubicBezTo>
                    <a:cubicBezTo>
                      <a:pt x="1284" y="213"/>
                      <a:pt x="1284" y="213"/>
                      <a:pt x="1284" y="213"/>
                    </a:cubicBezTo>
                    <a:cubicBezTo>
                      <a:pt x="1284" y="213"/>
                      <a:pt x="1284" y="213"/>
                      <a:pt x="1284" y="213"/>
                    </a:cubicBezTo>
                    <a:cubicBezTo>
                      <a:pt x="1284" y="211"/>
                      <a:pt x="1283" y="210"/>
                      <a:pt x="1282" y="208"/>
                    </a:cubicBezTo>
                    <a:cubicBezTo>
                      <a:pt x="1282" y="208"/>
                      <a:pt x="1282" y="208"/>
                      <a:pt x="1282" y="208"/>
                    </a:cubicBezTo>
                    <a:cubicBezTo>
                      <a:pt x="1282" y="208"/>
                      <a:pt x="1282" y="208"/>
                      <a:pt x="1282" y="208"/>
                    </a:cubicBezTo>
                    <a:cubicBezTo>
                      <a:pt x="1281" y="208"/>
                      <a:pt x="1281" y="208"/>
                      <a:pt x="1281" y="208"/>
                    </a:cubicBezTo>
                    <a:cubicBezTo>
                      <a:pt x="1281" y="207"/>
                      <a:pt x="1281" y="207"/>
                      <a:pt x="1281" y="207"/>
                    </a:cubicBezTo>
                    <a:cubicBezTo>
                      <a:pt x="1281" y="207"/>
                      <a:pt x="1281" y="207"/>
                      <a:pt x="1281" y="207"/>
                    </a:cubicBezTo>
                    <a:cubicBezTo>
                      <a:pt x="1280" y="207"/>
                      <a:pt x="1280" y="207"/>
                      <a:pt x="1280" y="207"/>
                    </a:cubicBezTo>
                    <a:cubicBezTo>
                      <a:pt x="1280" y="206"/>
                      <a:pt x="1280" y="206"/>
                      <a:pt x="1280" y="206"/>
                    </a:cubicBezTo>
                    <a:cubicBezTo>
                      <a:pt x="1280" y="206"/>
                      <a:pt x="1280" y="206"/>
                      <a:pt x="1280" y="206"/>
                    </a:cubicBezTo>
                    <a:cubicBezTo>
                      <a:pt x="1280" y="206"/>
                      <a:pt x="1280" y="206"/>
                      <a:pt x="1280" y="206"/>
                    </a:cubicBezTo>
                    <a:cubicBezTo>
                      <a:pt x="1280" y="205"/>
                      <a:pt x="1280" y="205"/>
                      <a:pt x="1280" y="205"/>
                    </a:cubicBezTo>
                    <a:cubicBezTo>
                      <a:pt x="1280" y="203"/>
                      <a:pt x="1280" y="203"/>
                      <a:pt x="1280" y="203"/>
                    </a:cubicBezTo>
                    <a:cubicBezTo>
                      <a:pt x="1281" y="199"/>
                      <a:pt x="1281" y="199"/>
                      <a:pt x="1281" y="199"/>
                    </a:cubicBezTo>
                    <a:cubicBezTo>
                      <a:pt x="1282" y="198"/>
                      <a:pt x="1282" y="197"/>
                      <a:pt x="1282" y="195"/>
                    </a:cubicBezTo>
                    <a:cubicBezTo>
                      <a:pt x="1282" y="195"/>
                      <a:pt x="1282" y="195"/>
                      <a:pt x="1282" y="195"/>
                    </a:cubicBezTo>
                    <a:cubicBezTo>
                      <a:pt x="1281" y="195"/>
                      <a:pt x="1281" y="195"/>
                      <a:pt x="1281" y="195"/>
                    </a:cubicBezTo>
                    <a:cubicBezTo>
                      <a:pt x="1281" y="195"/>
                      <a:pt x="1281" y="195"/>
                      <a:pt x="1281" y="195"/>
                    </a:cubicBezTo>
                    <a:cubicBezTo>
                      <a:pt x="1281" y="194"/>
                      <a:pt x="1281" y="194"/>
                      <a:pt x="1281" y="194"/>
                    </a:cubicBezTo>
                    <a:cubicBezTo>
                      <a:pt x="1280" y="194"/>
                      <a:pt x="1280" y="194"/>
                      <a:pt x="1280" y="194"/>
                    </a:cubicBezTo>
                    <a:cubicBezTo>
                      <a:pt x="1280" y="193"/>
                      <a:pt x="1280" y="193"/>
                      <a:pt x="1280" y="193"/>
                    </a:cubicBezTo>
                    <a:cubicBezTo>
                      <a:pt x="1279" y="193"/>
                      <a:pt x="1279" y="193"/>
                      <a:pt x="1279" y="193"/>
                    </a:cubicBezTo>
                    <a:cubicBezTo>
                      <a:pt x="1278" y="191"/>
                      <a:pt x="1278" y="191"/>
                      <a:pt x="1278" y="191"/>
                    </a:cubicBezTo>
                    <a:cubicBezTo>
                      <a:pt x="1277" y="190"/>
                      <a:pt x="1277" y="190"/>
                      <a:pt x="1277" y="190"/>
                    </a:cubicBezTo>
                    <a:cubicBezTo>
                      <a:pt x="1277" y="189"/>
                      <a:pt x="1277" y="189"/>
                      <a:pt x="1277" y="189"/>
                    </a:cubicBezTo>
                    <a:cubicBezTo>
                      <a:pt x="1278" y="189"/>
                      <a:pt x="1278" y="189"/>
                      <a:pt x="1278" y="189"/>
                    </a:cubicBezTo>
                    <a:cubicBezTo>
                      <a:pt x="1278" y="188"/>
                      <a:pt x="1279" y="187"/>
                      <a:pt x="1280" y="187"/>
                    </a:cubicBezTo>
                    <a:cubicBezTo>
                      <a:pt x="1280" y="186"/>
                      <a:pt x="1280" y="186"/>
                      <a:pt x="1280" y="186"/>
                    </a:cubicBezTo>
                    <a:cubicBezTo>
                      <a:pt x="1281" y="186"/>
                      <a:pt x="1281" y="186"/>
                      <a:pt x="1281" y="186"/>
                    </a:cubicBezTo>
                    <a:cubicBezTo>
                      <a:pt x="1282" y="185"/>
                      <a:pt x="1282" y="185"/>
                      <a:pt x="1282" y="185"/>
                    </a:cubicBezTo>
                    <a:cubicBezTo>
                      <a:pt x="1285" y="184"/>
                      <a:pt x="1285" y="184"/>
                      <a:pt x="1285" y="184"/>
                    </a:cubicBezTo>
                    <a:cubicBezTo>
                      <a:pt x="1286" y="183"/>
                      <a:pt x="1286" y="183"/>
                      <a:pt x="1286" y="183"/>
                    </a:cubicBezTo>
                    <a:cubicBezTo>
                      <a:pt x="1287" y="183"/>
                      <a:pt x="1287" y="183"/>
                      <a:pt x="1287" y="183"/>
                    </a:cubicBezTo>
                    <a:cubicBezTo>
                      <a:pt x="1286" y="182"/>
                      <a:pt x="1286" y="182"/>
                      <a:pt x="1286" y="182"/>
                    </a:cubicBezTo>
                    <a:cubicBezTo>
                      <a:pt x="1286" y="182"/>
                      <a:pt x="1286" y="182"/>
                      <a:pt x="1286" y="182"/>
                    </a:cubicBezTo>
                    <a:cubicBezTo>
                      <a:pt x="1286" y="182"/>
                      <a:pt x="1286" y="182"/>
                      <a:pt x="1286" y="182"/>
                    </a:cubicBezTo>
                    <a:cubicBezTo>
                      <a:pt x="1286" y="181"/>
                      <a:pt x="1286" y="181"/>
                      <a:pt x="1286" y="181"/>
                    </a:cubicBezTo>
                    <a:cubicBezTo>
                      <a:pt x="1286" y="181"/>
                      <a:pt x="1286" y="181"/>
                      <a:pt x="1286" y="181"/>
                    </a:cubicBezTo>
                    <a:cubicBezTo>
                      <a:pt x="1286" y="180"/>
                      <a:pt x="1287" y="178"/>
                      <a:pt x="1286" y="177"/>
                    </a:cubicBezTo>
                    <a:cubicBezTo>
                      <a:pt x="1286" y="176"/>
                      <a:pt x="1286" y="176"/>
                      <a:pt x="1286" y="176"/>
                    </a:cubicBezTo>
                    <a:cubicBezTo>
                      <a:pt x="1286" y="176"/>
                      <a:pt x="1286" y="176"/>
                      <a:pt x="1286" y="176"/>
                    </a:cubicBezTo>
                    <a:cubicBezTo>
                      <a:pt x="1286" y="176"/>
                      <a:pt x="1286" y="176"/>
                      <a:pt x="1286" y="176"/>
                    </a:cubicBezTo>
                    <a:cubicBezTo>
                      <a:pt x="1285" y="176"/>
                      <a:pt x="1285" y="176"/>
                      <a:pt x="1285" y="176"/>
                    </a:cubicBezTo>
                    <a:cubicBezTo>
                      <a:pt x="1285" y="175"/>
                      <a:pt x="1285" y="175"/>
                      <a:pt x="1285" y="175"/>
                    </a:cubicBezTo>
                    <a:cubicBezTo>
                      <a:pt x="1285" y="173"/>
                      <a:pt x="1285" y="173"/>
                      <a:pt x="1285" y="173"/>
                    </a:cubicBezTo>
                    <a:cubicBezTo>
                      <a:pt x="1286" y="171"/>
                      <a:pt x="1286" y="171"/>
                      <a:pt x="1286" y="171"/>
                    </a:cubicBezTo>
                    <a:cubicBezTo>
                      <a:pt x="1286" y="169"/>
                      <a:pt x="1286" y="169"/>
                      <a:pt x="1286" y="169"/>
                    </a:cubicBezTo>
                    <a:cubicBezTo>
                      <a:pt x="1287" y="168"/>
                      <a:pt x="1287" y="168"/>
                      <a:pt x="1287" y="168"/>
                    </a:cubicBezTo>
                    <a:cubicBezTo>
                      <a:pt x="1287" y="167"/>
                      <a:pt x="1287" y="167"/>
                      <a:pt x="1287" y="167"/>
                    </a:cubicBezTo>
                    <a:cubicBezTo>
                      <a:pt x="1287" y="167"/>
                      <a:pt x="1287" y="167"/>
                      <a:pt x="1287" y="167"/>
                    </a:cubicBezTo>
                    <a:cubicBezTo>
                      <a:pt x="1287" y="166"/>
                      <a:pt x="1287" y="166"/>
                      <a:pt x="1287" y="166"/>
                    </a:cubicBezTo>
                    <a:cubicBezTo>
                      <a:pt x="1287" y="165"/>
                      <a:pt x="1287" y="165"/>
                      <a:pt x="1287" y="165"/>
                    </a:cubicBezTo>
                    <a:cubicBezTo>
                      <a:pt x="1288" y="164"/>
                      <a:pt x="1288" y="164"/>
                      <a:pt x="1288" y="164"/>
                    </a:cubicBezTo>
                    <a:cubicBezTo>
                      <a:pt x="1288" y="163"/>
                      <a:pt x="1288" y="163"/>
                      <a:pt x="1288" y="163"/>
                    </a:cubicBezTo>
                    <a:cubicBezTo>
                      <a:pt x="1288" y="161"/>
                      <a:pt x="1289" y="160"/>
                      <a:pt x="1288" y="159"/>
                    </a:cubicBezTo>
                    <a:cubicBezTo>
                      <a:pt x="1287" y="158"/>
                      <a:pt x="1287" y="158"/>
                      <a:pt x="1287" y="158"/>
                    </a:cubicBezTo>
                    <a:cubicBezTo>
                      <a:pt x="1287" y="158"/>
                      <a:pt x="1287" y="158"/>
                      <a:pt x="1287" y="158"/>
                    </a:cubicBezTo>
                    <a:cubicBezTo>
                      <a:pt x="1285" y="156"/>
                      <a:pt x="1285" y="157"/>
                      <a:pt x="1284" y="155"/>
                    </a:cubicBezTo>
                    <a:cubicBezTo>
                      <a:pt x="1284" y="154"/>
                      <a:pt x="1284" y="154"/>
                      <a:pt x="1284" y="154"/>
                    </a:cubicBezTo>
                    <a:cubicBezTo>
                      <a:pt x="1284" y="154"/>
                      <a:pt x="1284" y="154"/>
                      <a:pt x="1284" y="154"/>
                    </a:cubicBezTo>
                    <a:cubicBezTo>
                      <a:pt x="1284" y="154"/>
                      <a:pt x="1284" y="154"/>
                      <a:pt x="1284" y="154"/>
                    </a:cubicBezTo>
                    <a:cubicBezTo>
                      <a:pt x="1283" y="153"/>
                      <a:pt x="1283" y="153"/>
                      <a:pt x="1283" y="153"/>
                    </a:cubicBezTo>
                    <a:cubicBezTo>
                      <a:pt x="1283" y="153"/>
                      <a:pt x="1283" y="153"/>
                      <a:pt x="1283" y="153"/>
                    </a:cubicBezTo>
                    <a:cubicBezTo>
                      <a:pt x="1283" y="153"/>
                      <a:pt x="1283" y="153"/>
                      <a:pt x="1283" y="153"/>
                    </a:cubicBezTo>
                    <a:cubicBezTo>
                      <a:pt x="1282" y="149"/>
                      <a:pt x="1285" y="149"/>
                      <a:pt x="1282" y="146"/>
                    </a:cubicBezTo>
                    <a:cubicBezTo>
                      <a:pt x="1282" y="146"/>
                      <a:pt x="1282" y="146"/>
                      <a:pt x="1282" y="146"/>
                    </a:cubicBezTo>
                    <a:cubicBezTo>
                      <a:pt x="1282" y="145"/>
                      <a:pt x="1282" y="145"/>
                      <a:pt x="1282" y="145"/>
                    </a:cubicBezTo>
                    <a:cubicBezTo>
                      <a:pt x="1280" y="144"/>
                      <a:pt x="1278" y="145"/>
                      <a:pt x="1275" y="143"/>
                    </a:cubicBezTo>
                    <a:cubicBezTo>
                      <a:pt x="1275" y="143"/>
                      <a:pt x="1275" y="143"/>
                      <a:pt x="1275" y="143"/>
                    </a:cubicBezTo>
                    <a:cubicBezTo>
                      <a:pt x="1274" y="142"/>
                      <a:pt x="1274" y="142"/>
                      <a:pt x="1274" y="142"/>
                    </a:cubicBezTo>
                    <a:cubicBezTo>
                      <a:pt x="1274" y="142"/>
                      <a:pt x="1274" y="142"/>
                      <a:pt x="1274" y="142"/>
                    </a:cubicBezTo>
                    <a:cubicBezTo>
                      <a:pt x="1269" y="139"/>
                      <a:pt x="1267" y="139"/>
                      <a:pt x="1264" y="135"/>
                    </a:cubicBezTo>
                    <a:cubicBezTo>
                      <a:pt x="1263" y="134"/>
                      <a:pt x="1263" y="134"/>
                      <a:pt x="1263" y="134"/>
                    </a:cubicBezTo>
                    <a:cubicBezTo>
                      <a:pt x="1263" y="134"/>
                      <a:pt x="1263" y="134"/>
                      <a:pt x="1263" y="134"/>
                    </a:cubicBezTo>
                    <a:cubicBezTo>
                      <a:pt x="1263" y="134"/>
                      <a:pt x="1263" y="134"/>
                      <a:pt x="1263" y="134"/>
                    </a:cubicBezTo>
                    <a:cubicBezTo>
                      <a:pt x="1262" y="133"/>
                      <a:pt x="1262" y="133"/>
                      <a:pt x="1262" y="133"/>
                    </a:cubicBezTo>
                    <a:cubicBezTo>
                      <a:pt x="1262" y="133"/>
                      <a:pt x="1262" y="133"/>
                      <a:pt x="1262" y="133"/>
                    </a:cubicBezTo>
                    <a:cubicBezTo>
                      <a:pt x="1262" y="133"/>
                      <a:pt x="1262" y="133"/>
                      <a:pt x="1262" y="133"/>
                    </a:cubicBezTo>
                    <a:cubicBezTo>
                      <a:pt x="1262" y="133"/>
                      <a:pt x="1262" y="133"/>
                      <a:pt x="1262" y="133"/>
                    </a:cubicBezTo>
                    <a:cubicBezTo>
                      <a:pt x="1260" y="128"/>
                      <a:pt x="1258" y="126"/>
                      <a:pt x="1262" y="125"/>
                    </a:cubicBezTo>
                    <a:cubicBezTo>
                      <a:pt x="1262" y="124"/>
                      <a:pt x="1262" y="124"/>
                      <a:pt x="1262" y="124"/>
                    </a:cubicBezTo>
                    <a:cubicBezTo>
                      <a:pt x="1263" y="124"/>
                      <a:pt x="1263" y="124"/>
                      <a:pt x="1263" y="124"/>
                    </a:cubicBezTo>
                    <a:cubicBezTo>
                      <a:pt x="1263" y="124"/>
                      <a:pt x="1263" y="123"/>
                      <a:pt x="1264" y="123"/>
                    </a:cubicBezTo>
                    <a:cubicBezTo>
                      <a:pt x="1264" y="123"/>
                      <a:pt x="1264" y="123"/>
                      <a:pt x="1264" y="123"/>
                    </a:cubicBezTo>
                    <a:cubicBezTo>
                      <a:pt x="1264" y="124"/>
                      <a:pt x="1264" y="124"/>
                      <a:pt x="1265" y="124"/>
                    </a:cubicBezTo>
                    <a:cubicBezTo>
                      <a:pt x="1265" y="124"/>
                      <a:pt x="1266" y="123"/>
                      <a:pt x="1268" y="122"/>
                    </a:cubicBezTo>
                    <a:cubicBezTo>
                      <a:pt x="1269" y="122"/>
                      <a:pt x="1269" y="122"/>
                      <a:pt x="1269" y="122"/>
                    </a:cubicBezTo>
                    <a:cubicBezTo>
                      <a:pt x="1270" y="120"/>
                      <a:pt x="1270" y="120"/>
                      <a:pt x="1270" y="120"/>
                    </a:cubicBezTo>
                    <a:cubicBezTo>
                      <a:pt x="1273" y="116"/>
                      <a:pt x="1273" y="116"/>
                      <a:pt x="1273" y="116"/>
                    </a:cubicBezTo>
                    <a:cubicBezTo>
                      <a:pt x="1273" y="112"/>
                      <a:pt x="1273" y="112"/>
                      <a:pt x="1273" y="112"/>
                    </a:cubicBezTo>
                    <a:cubicBezTo>
                      <a:pt x="1274" y="110"/>
                      <a:pt x="1274" y="110"/>
                      <a:pt x="1274" y="110"/>
                    </a:cubicBezTo>
                    <a:cubicBezTo>
                      <a:pt x="1274" y="109"/>
                      <a:pt x="1274" y="109"/>
                      <a:pt x="1274" y="109"/>
                    </a:cubicBezTo>
                    <a:cubicBezTo>
                      <a:pt x="1274" y="108"/>
                      <a:pt x="1274" y="108"/>
                      <a:pt x="1274" y="108"/>
                    </a:cubicBezTo>
                    <a:cubicBezTo>
                      <a:pt x="1274" y="108"/>
                      <a:pt x="1274" y="108"/>
                      <a:pt x="1274" y="108"/>
                    </a:cubicBezTo>
                    <a:cubicBezTo>
                      <a:pt x="1275" y="108"/>
                      <a:pt x="1275" y="108"/>
                      <a:pt x="1275" y="108"/>
                    </a:cubicBezTo>
                    <a:cubicBezTo>
                      <a:pt x="1275" y="108"/>
                      <a:pt x="1275" y="108"/>
                      <a:pt x="1275" y="108"/>
                    </a:cubicBezTo>
                    <a:cubicBezTo>
                      <a:pt x="1276" y="107"/>
                      <a:pt x="1276" y="107"/>
                      <a:pt x="1276" y="107"/>
                    </a:cubicBezTo>
                    <a:cubicBezTo>
                      <a:pt x="1276" y="107"/>
                      <a:pt x="1276" y="107"/>
                      <a:pt x="1276" y="107"/>
                    </a:cubicBezTo>
                    <a:cubicBezTo>
                      <a:pt x="1277" y="107"/>
                      <a:pt x="1277" y="107"/>
                      <a:pt x="1277" y="107"/>
                    </a:cubicBezTo>
                    <a:cubicBezTo>
                      <a:pt x="1277" y="106"/>
                      <a:pt x="1277" y="106"/>
                      <a:pt x="1277" y="106"/>
                    </a:cubicBezTo>
                    <a:cubicBezTo>
                      <a:pt x="1278" y="105"/>
                      <a:pt x="1278" y="105"/>
                      <a:pt x="1278" y="105"/>
                    </a:cubicBezTo>
                    <a:cubicBezTo>
                      <a:pt x="1280" y="101"/>
                      <a:pt x="1280" y="101"/>
                      <a:pt x="1280" y="101"/>
                    </a:cubicBezTo>
                    <a:cubicBezTo>
                      <a:pt x="1281" y="99"/>
                      <a:pt x="1281" y="99"/>
                      <a:pt x="1281" y="99"/>
                    </a:cubicBezTo>
                    <a:cubicBezTo>
                      <a:pt x="1281" y="98"/>
                      <a:pt x="1281" y="98"/>
                      <a:pt x="1281" y="98"/>
                    </a:cubicBezTo>
                    <a:cubicBezTo>
                      <a:pt x="1282" y="96"/>
                      <a:pt x="1282" y="96"/>
                      <a:pt x="1282" y="96"/>
                    </a:cubicBezTo>
                    <a:cubicBezTo>
                      <a:pt x="1284" y="94"/>
                      <a:pt x="1284" y="94"/>
                      <a:pt x="1284" y="94"/>
                    </a:cubicBezTo>
                    <a:cubicBezTo>
                      <a:pt x="1288" y="89"/>
                      <a:pt x="1288" y="89"/>
                      <a:pt x="1288" y="89"/>
                    </a:cubicBezTo>
                    <a:cubicBezTo>
                      <a:pt x="1289" y="86"/>
                      <a:pt x="1289" y="86"/>
                      <a:pt x="1289" y="86"/>
                    </a:cubicBezTo>
                    <a:cubicBezTo>
                      <a:pt x="1290" y="85"/>
                      <a:pt x="1290" y="85"/>
                      <a:pt x="1290" y="85"/>
                    </a:cubicBezTo>
                    <a:cubicBezTo>
                      <a:pt x="1289" y="85"/>
                      <a:pt x="1289" y="85"/>
                      <a:pt x="1289" y="85"/>
                    </a:cubicBezTo>
                    <a:cubicBezTo>
                      <a:pt x="1289" y="84"/>
                      <a:pt x="1289" y="84"/>
                      <a:pt x="1289" y="84"/>
                    </a:cubicBezTo>
                    <a:cubicBezTo>
                      <a:pt x="1289" y="84"/>
                      <a:pt x="1289" y="84"/>
                      <a:pt x="1289" y="84"/>
                    </a:cubicBezTo>
                    <a:cubicBezTo>
                      <a:pt x="1289" y="84"/>
                      <a:pt x="1289" y="84"/>
                      <a:pt x="1289" y="84"/>
                    </a:cubicBezTo>
                    <a:cubicBezTo>
                      <a:pt x="1289" y="83"/>
                      <a:pt x="1289" y="83"/>
                      <a:pt x="1289" y="83"/>
                    </a:cubicBezTo>
                    <a:cubicBezTo>
                      <a:pt x="1288" y="83"/>
                      <a:pt x="1288" y="83"/>
                      <a:pt x="1288" y="83"/>
                    </a:cubicBezTo>
                    <a:cubicBezTo>
                      <a:pt x="1288" y="83"/>
                      <a:pt x="1288" y="83"/>
                      <a:pt x="1288" y="83"/>
                    </a:cubicBezTo>
                    <a:cubicBezTo>
                      <a:pt x="1288" y="82"/>
                      <a:pt x="1288" y="82"/>
                      <a:pt x="1288" y="82"/>
                    </a:cubicBezTo>
                    <a:cubicBezTo>
                      <a:pt x="1288" y="82"/>
                      <a:pt x="1288" y="82"/>
                      <a:pt x="1288" y="82"/>
                    </a:cubicBezTo>
                    <a:cubicBezTo>
                      <a:pt x="1288" y="81"/>
                      <a:pt x="1288" y="81"/>
                      <a:pt x="1288" y="81"/>
                    </a:cubicBezTo>
                    <a:cubicBezTo>
                      <a:pt x="1288" y="81"/>
                      <a:pt x="1288" y="81"/>
                      <a:pt x="1288" y="81"/>
                    </a:cubicBezTo>
                    <a:cubicBezTo>
                      <a:pt x="1287" y="80"/>
                      <a:pt x="1287" y="80"/>
                      <a:pt x="1287" y="80"/>
                    </a:cubicBezTo>
                    <a:cubicBezTo>
                      <a:pt x="1287" y="80"/>
                      <a:pt x="1287" y="80"/>
                      <a:pt x="1287" y="80"/>
                    </a:cubicBezTo>
                    <a:cubicBezTo>
                      <a:pt x="1287" y="80"/>
                      <a:pt x="1287" y="80"/>
                      <a:pt x="1287" y="80"/>
                    </a:cubicBezTo>
                    <a:cubicBezTo>
                      <a:pt x="1287" y="79"/>
                      <a:pt x="1287" y="79"/>
                      <a:pt x="1287" y="79"/>
                    </a:cubicBezTo>
                    <a:cubicBezTo>
                      <a:pt x="1288" y="78"/>
                      <a:pt x="1288" y="78"/>
                      <a:pt x="1288" y="78"/>
                    </a:cubicBezTo>
                    <a:cubicBezTo>
                      <a:pt x="1288" y="74"/>
                      <a:pt x="1288" y="74"/>
                      <a:pt x="1288" y="74"/>
                    </a:cubicBezTo>
                    <a:cubicBezTo>
                      <a:pt x="1288" y="71"/>
                      <a:pt x="1288" y="71"/>
                      <a:pt x="1288" y="71"/>
                    </a:cubicBezTo>
                    <a:cubicBezTo>
                      <a:pt x="1288" y="65"/>
                      <a:pt x="1288" y="65"/>
                      <a:pt x="1288" y="65"/>
                    </a:cubicBezTo>
                    <a:cubicBezTo>
                      <a:pt x="1288" y="63"/>
                      <a:pt x="1288" y="63"/>
                      <a:pt x="1288" y="63"/>
                    </a:cubicBezTo>
                    <a:cubicBezTo>
                      <a:pt x="1287" y="62"/>
                      <a:pt x="1287" y="62"/>
                      <a:pt x="1287" y="62"/>
                    </a:cubicBezTo>
                    <a:cubicBezTo>
                      <a:pt x="1284" y="62"/>
                      <a:pt x="1282" y="61"/>
                      <a:pt x="1280" y="60"/>
                    </a:cubicBezTo>
                    <a:cubicBezTo>
                      <a:pt x="1279" y="60"/>
                      <a:pt x="1279" y="60"/>
                      <a:pt x="1279" y="60"/>
                    </a:cubicBezTo>
                    <a:cubicBezTo>
                      <a:pt x="1279" y="60"/>
                      <a:pt x="1279" y="60"/>
                      <a:pt x="1279" y="60"/>
                    </a:cubicBezTo>
                    <a:cubicBezTo>
                      <a:pt x="1278" y="59"/>
                      <a:pt x="1278" y="59"/>
                      <a:pt x="1278" y="59"/>
                    </a:cubicBezTo>
                    <a:cubicBezTo>
                      <a:pt x="1277" y="59"/>
                      <a:pt x="1277" y="59"/>
                      <a:pt x="1277" y="59"/>
                    </a:cubicBezTo>
                    <a:cubicBezTo>
                      <a:pt x="1275" y="59"/>
                      <a:pt x="1273" y="58"/>
                      <a:pt x="1271" y="57"/>
                    </a:cubicBezTo>
                    <a:cubicBezTo>
                      <a:pt x="1270" y="57"/>
                      <a:pt x="1270" y="57"/>
                      <a:pt x="1270" y="57"/>
                    </a:cubicBezTo>
                    <a:cubicBezTo>
                      <a:pt x="1269" y="57"/>
                      <a:pt x="1269" y="57"/>
                      <a:pt x="1269" y="57"/>
                    </a:cubicBezTo>
                    <a:cubicBezTo>
                      <a:pt x="1268" y="56"/>
                      <a:pt x="1268" y="56"/>
                      <a:pt x="1267" y="56"/>
                    </a:cubicBezTo>
                    <a:cubicBezTo>
                      <a:pt x="1266" y="56"/>
                      <a:pt x="1266" y="57"/>
                      <a:pt x="1264" y="58"/>
                    </a:cubicBezTo>
                    <a:cubicBezTo>
                      <a:pt x="1263" y="58"/>
                      <a:pt x="1263" y="58"/>
                      <a:pt x="1263" y="58"/>
                    </a:cubicBezTo>
                    <a:cubicBezTo>
                      <a:pt x="1263" y="58"/>
                      <a:pt x="1263" y="58"/>
                      <a:pt x="1263" y="58"/>
                    </a:cubicBezTo>
                    <a:cubicBezTo>
                      <a:pt x="1262" y="58"/>
                      <a:pt x="1262" y="58"/>
                      <a:pt x="1262" y="58"/>
                    </a:cubicBezTo>
                    <a:cubicBezTo>
                      <a:pt x="1260" y="57"/>
                      <a:pt x="1260" y="57"/>
                      <a:pt x="1260" y="57"/>
                    </a:cubicBezTo>
                    <a:cubicBezTo>
                      <a:pt x="1260" y="57"/>
                      <a:pt x="1260" y="57"/>
                      <a:pt x="1260" y="57"/>
                    </a:cubicBezTo>
                    <a:cubicBezTo>
                      <a:pt x="1261" y="57"/>
                      <a:pt x="1261" y="57"/>
                      <a:pt x="1261" y="57"/>
                    </a:cubicBezTo>
                    <a:cubicBezTo>
                      <a:pt x="1262" y="57"/>
                      <a:pt x="1262" y="57"/>
                      <a:pt x="1262" y="57"/>
                    </a:cubicBezTo>
                    <a:cubicBezTo>
                      <a:pt x="1263" y="56"/>
                      <a:pt x="1263" y="56"/>
                      <a:pt x="1263" y="56"/>
                    </a:cubicBezTo>
                    <a:cubicBezTo>
                      <a:pt x="1264" y="56"/>
                      <a:pt x="1264" y="56"/>
                      <a:pt x="1264" y="56"/>
                    </a:cubicBezTo>
                    <a:cubicBezTo>
                      <a:pt x="1264" y="56"/>
                      <a:pt x="1264" y="56"/>
                      <a:pt x="1264" y="56"/>
                    </a:cubicBezTo>
                    <a:cubicBezTo>
                      <a:pt x="1263" y="55"/>
                      <a:pt x="1263" y="55"/>
                      <a:pt x="1263" y="55"/>
                    </a:cubicBezTo>
                    <a:cubicBezTo>
                      <a:pt x="1263" y="55"/>
                      <a:pt x="1263" y="55"/>
                      <a:pt x="1263" y="55"/>
                    </a:cubicBezTo>
                    <a:cubicBezTo>
                      <a:pt x="1262" y="55"/>
                      <a:pt x="1262" y="55"/>
                      <a:pt x="1262" y="55"/>
                    </a:cubicBezTo>
                    <a:cubicBezTo>
                      <a:pt x="1255" y="55"/>
                      <a:pt x="1255" y="52"/>
                      <a:pt x="1250" y="52"/>
                    </a:cubicBezTo>
                    <a:cubicBezTo>
                      <a:pt x="1249" y="52"/>
                      <a:pt x="1248" y="52"/>
                      <a:pt x="1247" y="52"/>
                    </a:cubicBezTo>
                    <a:cubicBezTo>
                      <a:pt x="1246" y="52"/>
                      <a:pt x="1246" y="52"/>
                      <a:pt x="1246" y="52"/>
                    </a:cubicBezTo>
                    <a:cubicBezTo>
                      <a:pt x="1246" y="52"/>
                      <a:pt x="1246" y="52"/>
                      <a:pt x="1246" y="52"/>
                    </a:cubicBezTo>
                    <a:cubicBezTo>
                      <a:pt x="1245" y="53"/>
                      <a:pt x="1245" y="53"/>
                      <a:pt x="1245" y="53"/>
                    </a:cubicBezTo>
                    <a:cubicBezTo>
                      <a:pt x="1244" y="53"/>
                      <a:pt x="1244" y="53"/>
                      <a:pt x="1243" y="53"/>
                    </a:cubicBezTo>
                    <a:cubicBezTo>
                      <a:pt x="1242" y="53"/>
                      <a:pt x="1242" y="53"/>
                      <a:pt x="1241" y="53"/>
                    </a:cubicBezTo>
                    <a:cubicBezTo>
                      <a:pt x="1241" y="52"/>
                      <a:pt x="1240" y="52"/>
                      <a:pt x="1240" y="52"/>
                    </a:cubicBezTo>
                    <a:cubicBezTo>
                      <a:pt x="1239" y="52"/>
                      <a:pt x="1239" y="52"/>
                      <a:pt x="1239" y="52"/>
                    </a:cubicBezTo>
                    <a:cubicBezTo>
                      <a:pt x="1238" y="52"/>
                      <a:pt x="1238" y="52"/>
                      <a:pt x="1238" y="52"/>
                    </a:cubicBezTo>
                    <a:cubicBezTo>
                      <a:pt x="1237" y="52"/>
                      <a:pt x="1237" y="52"/>
                      <a:pt x="1237" y="52"/>
                    </a:cubicBezTo>
                    <a:cubicBezTo>
                      <a:pt x="1237" y="52"/>
                      <a:pt x="1236" y="52"/>
                      <a:pt x="1235" y="52"/>
                    </a:cubicBezTo>
                    <a:cubicBezTo>
                      <a:pt x="1234" y="52"/>
                      <a:pt x="1233" y="53"/>
                      <a:pt x="1231" y="53"/>
                    </a:cubicBezTo>
                    <a:cubicBezTo>
                      <a:pt x="1231" y="53"/>
                      <a:pt x="1231" y="53"/>
                      <a:pt x="1231" y="53"/>
                    </a:cubicBezTo>
                    <a:cubicBezTo>
                      <a:pt x="1230" y="53"/>
                      <a:pt x="1230" y="53"/>
                      <a:pt x="1230" y="53"/>
                    </a:cubicBezTo>
                    <a:cubicBezTo>
                      <a:pt x="1230" y="53"/>
                      <a:pt x="1230" y="53"/>
                      <a:pt x="1230" y="53"/>
                    </a:cubicBezTo>
                    <a:cubicBezTo>
                      <a:pt x="1229" y="53"/>
                      <a:pt x="1229" y="53"/>
                      <a:pt x="1229" y="53"/>
                    </a:cubicBezTo>
                    <a:cubicBezTo>
                      <a:pt x="1229" y="53"/>
                      <a:pt x="1229" y="53"/>
                      <a:pt x="1229" y="53"/>
                    </a:cubicBezTo>
                    <a:cubicBezTo>
                      <a:pt x="1224" y="53"/>
                      <a:pt x="1220" y="52"/>
                      <a:pt x="1216" y="52"/>
                    </a:cubicBezTo>
                    <a:cubicBezTo>
                      <a:pt x="1215" y="52"/>
                      <a:pt x="1214" y="53"/>
                      <a:pt x="1213" y="53"/>
                    </a:cubicBezTo>
                    <a:cubicBezTo>
                      <a:pt x="1212" y="53"/>
                      <a:pt x="1212" y="53"/>
                      <a:pt x="1212" y="53"/>
                    </a:cubicBezTo>
                    <a:cubicBezTo>
                      <a:pt x="1212" y="53"/>
                      <a:pt x="1212" y="53"/>
                      <a:pt x="1212" y="53"/>
                    </a:cubicBezTo>
                    <a:cubicBezTo>
                      <a:pt x="1211" y="53"/>
                      <a:pt x="1211" y="53"/>
                      <a:pt x="1211" y="53"/>
                    </a:cubicBezTo>
                    <a:cubicBezTo>
                      <a:pt x="1210" y="53"/>
                      <a:pt x="1209" y="53"/>
                      <a:pt x="1207" y="53"/>
                    </a:cubicBezTo>
                    <a:cubicBezTo>
                      <a:pt x="1207" y="53"/>
                      <a:pt x="1206" y="53"/>
                      <a:pt x="1206" y="53"/>
                    </a:cubicBezTo>
                    <a:cubicBezTo>
                      <a:pt x="1205" y="53"/>
                      <a:pt x="1205" y="53"/>
                      <a:pt x="1205" y="53"/>
                    </a:cubicBezTo>
                    <a:cubicBezTo>
                      <a:pt x="1203" y="53"/>
                      <a:pt x="1201" y="54"/>
                      <a:pt x="1199" y="54"/>
                    </a:cubicBezTo>
                    <a:cubicBezTo>
                      <a:pt x="1199" y="54"/>
                      <a:pt x="1198" y="54"/>
                      <a:pt x="1198" y="54"/>
                    </a:cubicBezTo>
                    <a:cubicBezTo>
                      <a:pt x="1197" y="54"/>
                      <a:pt x="1197" y="54"/>
                      <a:pt x="1197" y="54"/>
                    </a:cubicBezTo>
                    <a:cubicBezTo>
                      <a:pt x="1196" y="53"/>
                      <a:pt x="1196" y="53"/>
                      <a:pt x="1196" y="53"/>
                    </a:cubicBezTo>
                    <a:cubicBezTo>
                      <a:pt x="1195" y="52"/>
                      <a:pt x="1195" y="52"/>
                      <a:pt x="1195" y="52"/>
                    </a:cubicBezTo>
                    <a:cubicBezTo>
                      <a:pt x="1195" y="52"/>
                      <a:pt x="1195" y="52"/>
                      <a:pt x="1195" y="52"/>
                    </a:cubicBezTo>
                    <a:cubicBezTo>
                      <a:pt x="1195" y="52"/>
                      <a:pt x="1195" y="52"/>
                      <a:pt x="1195" y="52"/>
                    </a:cubicBezTo>
                    <a:cubicBezTo>
                      <a:pt x="1198" y="51"/>
                      <a:pt x="1199" y="51"/>
                      <a:pt x="1201" y="50"/>
                    </a:cubicBezTo>
                    <a:cubicBezTo>
                      <a:pt x="1201" y="49"/>
                      <a:pt x="1201" y="49"/>
                      <a:pt x="1201" y="49"/>
                    </a:cubicBezTo>
                    <a:cubicBezTo>
                      <a:pt x="1201" y="49"/>
                      <a:pt x="1201" y="49"/>
                      <a:pt x="1201" y="49"/>
                    </a:cubicBezTo>
                    <a:cubicBezTo>
                      <a:pt x="1200" y="49"/>
                      <a:pt x="1200" y="49"/>
                      <a:pt x="1200" y="49"/>
                    </a:cubicBezTo>
                    <a:cubicBezTo>
                      <a:pt x="1200" y="49"/>
                      <a:pt x="1200" y="49"/>
                      <a:pt x="1200" y="49"/>
                    </a:cubicBezTo>
                    <a:cubicBezTo>
                      <a:pt x="1199" y="49"/>
                      <a:pt x="1199" y="49"/>
                      <a:pt x="1199" y="49"/>
                    </a:cubicBezTo>
                    <a:cubicBezTo>
                      <a:pt x="1198" y="49"/>
                      <a:pt x="1197" y="49"/>
                      <a:pt x="1195" y="49"/>
                    </a:cubicBezTo>
                    <a:cubicBezTo>
                      <a:pt x="1192" y="49"/>
                      <a:pt x="1188" y="49"/>
                      <a:pt x="1188" y="52"/>
                    </a:cubicBezTo>
                    <a:cubicBezTo>
                      <a:pt x="1188" y="52"/>
                      <a:pt x="1188" y="52"/>
                      <a:pt x="1188" y="52"/>
                    </a:cubicBezTo>
                    <a:cubicBezTo>
                      <a:pt x="1188" y="52"/>
                      <a:pt x="1188" y="52"/>
                      <a:pt x="1188" y="52"/>
                    </a:cubicBezTo>
                    <a:cubicBezTo>
                      <a:pt x="1188" y="53"/>
                      <a:pt x="1188" y="53"/>
                      <a:pt x="1188" y="53"/>
                    </a:cubicBezTo>
                    <a:cubicBezTo>
                      <a:pt x="1188" y="54"/>
                      <a:pt x="1188" y="55"/>
                      <a:pt x="1187" y="56"/>
                    </a:cubicBezTo>
                    <a:cubicBezTo>
                      <a:pt x="1187" y="56"/>
                      <a:pt x="1187" y="56"/>
                      <a:pt x="1187" y="56"/>
                    </a:cubicBezTo>
                    <a:cubicBezTo>
                      <a:pt x="1187" y="56"/>
                      <a:pt x="1187" y="56"/>
                      <a:pt x="1187" y="56"/>
                    </a:cubicBezTo>
                    <a:cubicBezTo>
                      <a:pt x="1186" y="58"/>
                      <a:pt x="1185" y="59"/>
                      <a:pt x="1184" y="60"/>
                    </a:cubicBezTo>
                    <a:cubicBezTo>
                      <a:pt x="1184" y="60"/>
                      <a:pt x="1184" y="60"/>
                      <a:pt x="1184" y="60"/>
                    </a:cubicBezTo>
                    <a:cubicBezTo>
                      <a:pt x="1183" y="60"/>
                      <a:pt x="1183" y="60"/>
                      <a:pt x="1183" y="60"/>
                    </a:cubicBezTo>
                    <a:cubicBezTo>
                      <a:pt x="1183" y="61"/>
                      <a:pt x="1183" y="61"/>
                      <a:pt x="1183" y="61"/>
                    </a:cubicBezTo>
                    <a:cubicBezTo>
                      <a:pt x="1181" y="61"/>
                      <a:pt x="1181" y="61"/>
                      <a:pt x="1181" y="61"/>
                    </a:cubicBezTo>
                    <a:cubicBezTo>
                      <a:pt x="1181" y="61"/>
                      <a:pt x="1181" y="61"/>
                      <a:pt x="1181" y="61"/>
                    </a:cubicBezTo>
                    <a:cubicBezTo>
                      <a:pt x="1181" y="62"/>
                      <a:pt x="1181" y="62"/>
                      <a:pt x="1181" y="62"/>
                    </a:cubicBezTo>
                    <a:cubicBezTo>
                      <a:pt x="1180" y="63"/>
                      <a:pt x="1180" y="63"/>
                      <a:pt x="1180" y="63"/>
                    </a:cubicBezTo>
                    <a:cubicBezTo>
                      <a:pt x="1180" y="65"/>
                      <a:pt x="1180" y="65"/>
                      <a:pt x="1180" y="65"/>
                    </a:cubicBezTo>
                    <a:cubicBezTo>
                      <a:pt x="1180" y="65"/>
                      <a:pt x="1180" y="65"/>
                      <a:pt x="1180" y="65"/>
                    </a:cubicBezTo>
                    <a:cubicBezTo>
                      <a:pt x="1180" y="66"/>
                      <a:pt x="1180" y="66"/>
                      <a:pt x="1180" y="66"/>
                    </a:cubicBezTo>
                    <a:cubicBezTo>
                      <a:pt x="1179" y="66"/>
                      <a:pt x="1179" y="66"/>
                      <a:pt x="1179" y="66"/>
                    </a:cubicBezTo>
                    <a:cubicBezTo>
                      <a:pt x="1179" y="66"/>
                      <a:pt x="1179" y="66"/>
                      <a:pt x="1179" y="66"/>
                    </a:cubicBezTo>
                    <a:cubicBezTo>
                      <a:pt x="1179" y="66"/>
                      <a:pt x="1179" y="66"/>
                      <a:pt x="1179" y="66"/>
                    </a:cubicBezTo>
                    <a:cubicBezTo>
                      <a:pt x="1179" y="66"/>
                      <a:pt x="1179" y="66"/>
                      <a:pt x="1179" y="66"/>
                    </a:cubicBezTo>
                    <a:cubicBezTo>
                      <a:pt x="1178" y="66"/>
                      <a:pt x="1178" y="66"/>
                      <a:pt x="1178" y="66"/>
                    </a:cubicBezTo>
                    <a:cubicBezTo>
                      <a:pt x="1178" y="67"/>
                      <a:pt x="1178" y="67"/>
                      <a:pt x="1178" y="67"/>
                    </a:cubicBezTo>
                    <a:cubicBezTo>
                      <a:pt x="1178" y="68"/>
                      <a:pt x="1178" y="69"/>
                      <a:pt x="1177" y="70"/>
                    </a:cubicBezTo>
                    <a:cubicBezTo>
                      <a:pt x="1177" y="70"/>
                      <a:pt x="1177" y="70"/>
                      <a:pt x="1177" y="70"/>
                    </a:cubicBezTo>
                    <a:cubicBezTo>
                      <a:pt x="1177" y="70"/>
                      <a:pt x="1177" y="70"/>
                      <a:pt x="1177" y="70"/>
                    </a:cubicBezTo>
                    <a:cubicBezTo>
                      <a:pt x="1177" y="71"/>
                      <a:pt x="1177" y="71"/>
                      <a:pt x="1177" y="71"/>
                    </a:cubicBezTo>
                    <a:cubicBezTo>
                      <a:pt x="1177" y="71"/>
                      <a:pt x="1177" y="71"/>
                      <a:pt x="1177" y="71"/>
                    </a:cubicBezTo>
                    <a:cubicBezTo>
                      <a:pt x="1176" y="72"/>
                      <a:pt x="1176" y="72"/>
                      <a:pt x="1176" y="72"/>
                    </a:cubicBezTo>
                    <a:cubicBezTo>
                      <a:pt x="1176" y="72"/>
                      <a:pt x="1176" y="72"/>
                      <a:pt x="1176" y="72"/>
                    </a:cubicBezTo>
                    <a:cubicBezTo>
                      <a:pt x="1177" y="74"/>
                      <a:pt x="1177" y="74"/>
                      <a:pt x="1177" y="74"/>
                    </a:cubicBezTo>
                    <a:cubicBezTo>
                      <a:pt x="1177" y="75"/>
                      <a:pt x="1177" y="75"/>
                      <a:pt x="1177" y="75"/>
                    </a:cubicBezTo>
                    <a:cubicBezTo>
                      <a:pt x="1176" y="75"/>
                      <a:pt x="1176" y="75"/>
                      <a:pt x="1176" y="75"/>
                    </a:cubicBezTo>
                    <a:cubicBezTo>
                      <a:pt x="1176" y="75"/>
                      <a:pt x="1176" y="75"/>
                      <a:pt x="1176" y="75"/>
                    </a:cubicBezTo>
                    <a:cubicBezTo>
                      <a:pt x="1176" y="76"/>
                      <a:pt x="1176" y="76"/>
                      <a:pt x="1176" y="76"/>
                    </a:cubicBezTo>
                    <a:cubicBezTo>
                      <a:pt x="1175" y="76"/>
                      <a:pt x="1175" y="76"/>
                      <a:pt x="1175" y="76"/>
                    </a:cubicBezTo>
                    <a:cubicBezTo>
                      <a:pt x="1175" y="76"/>
                      <a:pt x="1175" y="76"/>
                      <a:pt x="1175" y="76"/>
                    </a:cubicBezTo>
                    <a:cubicBezTo>
                      <a:pt x="1175" y="77"/>
                      <a:pt x="1175" y="77"/>
                      <a:pt x="1175" y="77"/>
                    </a:cubicBezTo>
                    <a:cubicBezTo>
                      <a:pt x="1175" y="77"/>
                      <a:pt x="1175" y="77"/>
                      <a:pt x="1175" y="77"/>
                    </a:cubicBezTo>
                    <a:cubicBezTo>
                      <a:pt x="1175" y="77"/>
                      <a:pt x="1175" y="77"/>
                      <a:pt x="1175" y="77"/>
                    </a:cubicBezTo>
                    <a:cubicBezTo>
                      <a:pt x="1175" y="78"/>
                      <a:pt x="1175" y="78"/>
                      <a:pt x="1175" y="78"/>
                    </a:cubicBezTo>
                    <a:cubicBezTo>
                      <a:pt x="1175" y="78"/>
                      <a:pt x="1175" y="78"/>
                      <a:pt x="1175" y="78"/>
                    </a:cubicBezTo>
                    <a:cubicBezTo>
                      <a:pt x="1175" y="78"/>
                      <a:pt x="1175" y="78"/>
                      <a:pt x="1175" y="78"/>
                    </a:cubicBezTo>
                    <a:cubicBezTo>
                      <a:pt x="1175" y="79"/>
                      <a:pt x="1175" y="79"/>
                      <a:pt x="1175" y="79"/>
                    </a:cubicBezTo>
                    <a:cubicBezTo>
                      <a:pt x="1174" y="79"/>
                      <a:pt x="1174" y="79"/>
                      <a:pt x="1174" y="79"/>
                    </a:cubicBezTo>
                    <a:cubicBezTo>
                      <a:pt x="1174" y="79"/>
                      <a:pt x="1174" y="79"/>
                      <a:pt x="1174" y="79"/>
                    </a:cubicBezTo>
                    <a:cubicBezTo>
                      <a:pt x="1174" y="80"/>
                      <a:pt x="1174" y="80"/>
                      <a:pt x="1174" y="80"/>
                    </a:cubicBezTo>
                    <a:cubicBezTo>
                      <a:pt x="1174" y="80"/>
                      <a:pt x="1174" y="80"/>
                      <a:pt x="1174" y="80"/>
                    </a:cubicBezTo>
                    <a:cubicBezTo>
                      <a:pt x="1174" y="80"/>
                      <a:pt x="1174" y="80"/>
                      <a:pt x="1174" y="80"/>
                    </a:cubicBezTo>
                    <a:cubicBezTo>
                      <a:pt x="1174" y="81"/>
                      <a:pt x="1174" y="81"/>
                      <a:pt x="1174" y="81"/>
                    </a:cubicBezTo>
                    <a:cubicBezTo>
                      <a:pt x="1174" y="81"/>
                      <a:pt x="1174" y="81"/>
                      <a:pt x="1174" y="81"/>
                    </a:cubicBezTo>
                    <a:cubicBezTo>
                      <a:pt x="1174" y="81"/>
                      <a:pt x="1174" y="81"/>
                      <a:pt x="1174" y="81"/>
                    </a:cubicBezTo>
                    <a:cubicBezTo>
                      <a:pt x="1174" y="82"/>
                      <a:pt x="1174" y="82"/>
                      <a:pt x="1174" y="82"/>
                    </a:cubicBezTo>
                    <a:cubicBezTo>
                      <a:pt x="1174" y="82"/>
                      <a:pt x="1174" y="82"/>
                      <a:pt x="1174" y="82"/>
                    </a:cubicBezTo>
                    <a:cubicBezTo>
                      <a:pt x="1174" y="83"/>
                      <a:pt x="1174" y="83"/>
                      <a:pt x="1174" y="83"/>
                    </a:cubicBezTo>
                    <a:cubicBezTo>
                      <a:pt x="1174" y="83"/>
                      <a:pt x="1174" y="83"/>
                      <a:pt x="1174" y="83"/>
                    </a:cubicBezTo>
                    <a:cubicBezTo>
                      <a:pt x="1174" y="84"/>
                      <a:pt x="1173" y="83"/>
                      <a:pt x="1173" y="86"/>
                    </a:cubicBezTo>
                    <a:cubicBezTo>
                      <a:pt x="1173" y="86"/>
                      <a:pt x="1173" y="86"/>
                      <a:pt x="1173" y="86"/>
                    </a:cubicBezTo>
                    <a:cubicBezTo>
                      <a:pt x="1173" y="86"/>
                      <a:pt x="1173" y="86"/>
                      <a:pt x="1173" y="86"/>
                    </a:cubicBezTo>
                    <a:cubicBezTo>
                      <a:pt x="1172" y="88"/>
                      <a:pt x="1172" y="88"/>
                      <a:pt x="1172" y="89"/>
                    </a:cubicBezTo>
                    <a:cubicBezTo>
                      <a:pt x="1172" y="90"/>
                      <a:pt x="1172" y="90"/>
                      <a:pt x="1172" y="90"/>
                    </a:cubicBezTo>
                    <a:cubicBezTo>
                      <a:pt x="1171" y="90"/>
                      <a:pt x="1171" y="90"/>
                      <a:pt x="1171" y="90"/>
                    </a:cubicBezTo>
                    <a:cubicBezTo>
                      <a:pt x="1171" y="90"/>
                      <a:pt x="1171" y="90"/>
                      <a:pt x="1171" y="90"/>
                    </a:cubicBezTo>
                    <a:cubicBezTo>
                      <a:pt x="1171" y="91"/>
                      <a:pt x="1171" y="91"/>
                      <a:pt x="1171" y="91"/>
                    </a:cubicBezTo>
                    <a:cubicBezTo>
                      <a:pt x="1171" y="92"/>
                      <a:pt x="1170" y="93"/>
                      <a:pt x="1170" y="94"/>
                    </a:cubicBezTo>
                    <a:cubicBezTo>
                      <a:pt x="1170" y="94"/>
                      <a:pt x="1170" y="94"/>
                      <a:pt x="1170" y="94"/>
                    </a:cubicBezTo>
                    <a:cubicBezTo>
                      <a:pt x="1169" y="96"/>
                      <a:pt x="1169" y="96"/>
                      <a:pt x="1169" y="98"/>
                    </a:cubicBezTo>
                    <a:cubicBezTo>
                      <a:pt x="1169" y="98"/>
                      <a:pt x="1169" y="98"/>
                      <a:pt x="1169" y="98"/>
                    </a:cubicBezTo>
                    <a:cubicBezTo>
                      <a:pt x="1169" y="98"/>
                      <a:pt x="1169" y="98"/>
                      <a:pt x="1169" y="98"/>
                    </a:cubicBezTo>
                    <a:cubicBezTo>
                      <a:pt x="1169" y="99"/>
                      <a:pt x="1169" y="99"/>
                      <a:pt x="1169" y="99"/>
                    </a:cubicBezTo>
                    <a:cubicBezTo>
                      <a:pt x="1169" y="99"/>
                      <a:pt x="1169" y="99"/>
                      <a:pt x="1169" y="99"/>
                    </a:cubicBezTo>
                    <a:cubicBezTo>
                      <a:pt x="1168" y="100"/>
                      <a:pt x="1168" y="100"/>
                      <a:pt x="1168" y="100"/>
                    </a:cubicBezTo>
                    <a:cubicBezTo>
                      <a:pt x="1168" y="100"/>
                      <a:pt x="1167" y="101"/>
                      <a:pt x="1167" y="102"/>
                    </a:cubicBezTo>
                    <a:cubicBezTo>
                      <a:pt x="1167" y="102"/>
                      <a:pt x="1167" y="102"/>
                      <a:pt x="1167" y="102"/>
                    </a:cubicBezTo>
                    <a:cubicBezTo>
                      <a:pt x="1167" y="103"/>
                      <a:pt x="1167" y="103"/>
                      <a:pt x="1167" y="103"/>
                    </a:cubicBezTo>
                    <a:cubicBezTo>
                      <a:pt x="1167" y="104"/>
                      <a:pt x="1167" y="104"/>
                      <a:pt x="1166" y="106"/>
                    </a:cubicBezTo>
                    <a:cubicBezTo>
                      <a:pt x="1165" y="106"/>
                      <a:pt x="1165" y="106"/>
                      <a:pt x="1165" y="106"/>
                    </a:cubicBezTo>
                    <a:cubicBezTo>
                      <a:pt x="1165" y="107"/>
                      <a:pt x="1165" y="107"/>
                      <a:pt x="1165" y="107"/>
                    </a:cubicBezTo>
                    <a:cubicBezTo>
                      <a:pt x="1165" y="107"/>
                      <a:pt x="1165" y="107"/>
                      <a:pt x="1165" y="107"/>
                    </a:cubicBezTo>
                    <a:cubicBezTo>
                      <a:pt x="1164" y="112"/>
                      <a:pt x="1164" y="110"/>
                      <a:pt x="1161" y="115"/>
                    </a:cubicBezTo>
                    <a:cubicBezTo>
                      <a:pt x="1160" y="115"/>
                      <a:pt x="1160" y="115"/>
                      <a:pt x="1160" y="115"/>
                    </a:cubicBezTo>
                    <a:cubicBezTo>
                      <a:pt x="1160" y="116"/>
                      <a:pt x="1160" y="116"/>
                      <a:pt x="1160" y="116"/>
                    </a:cubicBezTo>
                    <a:cubicBezTo>
                      <a:pt x="1160" y="117"/>
                      <a:pt x="1160" y="117"/>
                      <a:pt x="1160" y="117"/>
                    </a:cubicBezTo>
                    <a:cubicBezTo>
                      <a:pt x="1160" y="118"/>
                      <a:pt x="1160" y="118"/>
                      <a:pt x="1160" y="118"/>
                    </a:cubicBezTo>
                    <a:cubicBezTo>
                      <a:pt x="1160" y="118"/>
                      <a:pt x="1160" y="118"/>
                      <a:pt x="1160" y="118"/>
                    </a:cubicBezTo>
                    <a:cubicBezTo>
                      <a:pt x="1160" y="117"/>
                      <a:pt x="1160" y="117"/>
                      <a:pt x="1160" y="117"/>
                    </a:cubicBezTo>
                    <a:cubicBezTo>
                      <a:pt x="1160" y="117"/>
                      <a:pt x="1160" y="117"/>
                      <a:pt x="1160" y="117"/>
                    </a:cubicBezTo>
                    <a:cubicBezTo>
                      <a:pt x="1159" y="117"/>
                      <a:pt x="1159" y="117"/>
                      <a:pt x="1159" y="117"/>
                    </a:cubicBezTo>
                    <a:cubicBezTo>
                      <a:pt x="1158" y="117"/>
                      <a:pt x="1158" y="117"/>
                      <a:pt x="1158" y="117"/>
                    </a:cubicBezTo>
                    <a:cubicBezTo>
                      <a:pt x="1157" y="118"/>
                      <a:pt x="1155" y="121"/>
                      <a:pt x="1153" y="122"/>
                    </a:cubicBezTo>
                    <a:cubicBezTo>
                      <a:pt x="1153" y="123"/>
                      <a:pt x="1153" y="123"/>
                      <a:pt x="1153" y="123"/>
                    </a:cubicBezTo>
                    <a:cubicBezTo>
                      <a:pt x="1152" y="123"/>
                      <a:pt x="1152" y="123"/>
                      <a:pt x="1152" y="123"/>
                    </a:cubicBezTo>
                    <a:cubicBezTo>
                      <a:pt x="1152" y="123"/>
                      <a:pt x="1152" y="123"/>
                      <a:pt x="1152" y="123"/>
                    </a:cubicBezTo>
                    <a:cubicBezTo>
                      <a:pt x="1151" y="124"/>
                      <a:pt x="1151" y="124"/>
                      <a:pt x="1150" y="124"/>
                    </a:cubicBezTo>
                    <a:cubicBezTo>
                      <a:pt x="1150" y="125"/>
                      <a:pt x="1150" y="125"/>
                      <a:pt x="1150" y="125"/>
                    </a:cubicBezTo>
                    <a:cubicBezTo>
                      <a:pt x="1150" y="125"/>
                      <a:pt x="1150" y="125"/>
                      <a:pt x="1150" y="125"/>
                    </a:cubicBezTo>
                    <a:cubicBezTo>
                      <a:pt x="1149" y="126"/>
                      <a:pt x="1149" y="126"/>
                      <a:pt x="1148" y="126"/>
                    </a:cubicBezTo>
                    <a:cubicBezTo>
                      <a:pt x="1147" y="126"/>
                      <a:pt x="1147" y="126"/>
                      <a:pt x="1147" y="126"/>
                    </a:cubicBezTo>
                    <a:cubicBezTo>
                      <a:pt x="1147" y="127"/>
                      <a:pt x="1147" y="127"/>
                      <a:pt x="1147" y="127"/>
                    </a:cubicBezTo>
                    <a:cubicBezTo>
                      <a:pt x="1146" y="127"/>
                      <a:pt x="1146" y="127"/>
                      <a:pt x="1146" y="127"/>
                    </a:cubicBezTo>
                    <a:cubicBezTo>
                      <a:pt x="1146" y="127"/>
                      <a:pt x="1146" y="127"/>
                      <a:pt x="1146" y="127"/>
                    </a:cubicBezTo>
                    <a:cubicBezTo>
                      <a:pt x="1145" y="127"/>
                      <a:pt x="1145" y="127"/>
                      <a:pt x="1145" y="127"/>
                    </a:cubicBezTo>
                    <a:cubicBezTo>
                      <a:pt x="1145" y="128"/>
                      <a:pt x="1145" y="128"/>
                      <a:pt x="1145" y="128"/>
                    </a:cubicBezTo>
                    <a:cubicBezTo>
                      <a:pt x="1144" y="128"/>
                      <a:pt x="1144" y="129"/>
                      <a:pt x="1143" y="129"/>
                    </a:cubicBezTo>
                    <a:cubicBezTo>
                      <a:pt x="1142" y="129"/>
                      <a:pt x="1142" y="129"/>
                      <a:pt x="1142" y="129"/>
                    </a:cubicBezTo>
                    <a:cubicBezTo>
                      <a:pt x="1142" y="130"/>
                      <a:pt x="1142" y="130"/>
                      <a:pt x="1142" y="130"/>
                    </a:cubicBezTo>
                    <a:cubicBezTo>
                      <a:pt x="1141" y="130"/>
                      <a:pt x="1140" y="130"/>
                      <a:pt x="1139" y="131"/>
                    </a:cubicBezTo>
                    <a:cubicBezTo>
                      <a:pt x="1139" y="131"/>
                      <a:pt x="1139" y="131"/>
                      <a:pt x="1139" y="131"/>
                    </a:cubicBezTo>
                    <a:cubicBezTo>
                      <a:pt x="1139" y="131"/>
                      <a:pt x="1139" y="131"/>
                      <a:pt x="1139" y="131"/>
                    </a:cubicBezTo>
                    <a:cubicBezTo>
                      <a:pt x="1139" y="132"/>
                      <a:pt x="1139" y="132"/>
                      <a:pt x="1139" y="132"/>
                    </a:cubicBezTo>
                    <a:cubicBezTo>
                      <a:pt x="1139" y="132"/>
                      <a:pt x="1139" y="132"/>
                      <a:pt x="1139" y="132"/>
                    </a:cubicBezTo>
                    <a:cubicBezTo>
                      <a:pt x="1138" y="132"/>
                      <a:pt x="1137" y="132"/>
                      <a:pt x="1136" y="133"/>
                    </a:cubicBezTo>
                    <a:cubicBezTo>
                      <a:pt x="1136" y="133"/>
                      <a:pt x="1136" y="133"/>
                      <a:pt x="1136" y="133"/>
                    </a:cubicBezTo>
                    <a:cubicBezTo>
                      <a:pt x="1135" y="133"/>
                      <a:pt x="1135" y="133"/>
                      <a:pt x="1135" y="133"/>
                    </a:cubicBezTo>
                    <a:cubicBezTo>
                      <a:pt x="1134" y="134"/>
                      <a:pt x="1133" y="134"/>
                      <a:pt x="1132" y="135"/>
                    </a:cubicBezTo>
                    <a:cubicBezTo>
                      <a:pt x="1132" y="135"/>
                      <a:pt x="1132" y="135"/>
                      <a:pt x="1132" y="135"/>
                    </a:cubicBezTo>
                    <a:cubicBezTo>
                      <a:pt x="1131" y="135"/>
                      <a:pt x="1131" y="135"/>
                      <a:pt x="1131" y="135"/>
                    </a:cubicBezTo>
                    <a:cubicBezTo>
                      <a:pt x="1131" y="135"/>
                      <a:pt x="1131" y="135"/>
                      <a:pt x="1131" y="135"/>
                    </a:cubicBezTo>
                    <a:cubicBezTo>
                      <a:pt x="1130" y="135"/>
                      <a:pt x="1130" y="135"/>
                      <a:pt x="1130" y="135"/>
                    </a:cubicBezTo>
                    <a:cubicBezTo>
                      <a:pt x="1130" y="135"/>
                      <a:pt x="1130" y="135"/>
                      <a:pt x="1130" y="135"/>
                    </a:cubicBezTo>
                    <a:cubicBezTo>
                      <a:pt x="1129" y="136"/>
                      <a:pt x="1129" y="136"/>
                      <a:pt x="1129" y="136"/>
                    </a:cubicBezTo>
                    <a:cubicBezTo>
                      <a:pt x="1129" y="136"/>
                      <a:pt x="1129" y="136"/>
                      <a:pt x="1129" y="136"/>
                    </a:cubicBezTo>
                    <a:cubicBezTo>
                      <a:pt x="1126" y="137"/>
                      <a:pt x="1125" y="137"/>
                      <a:pt x="1122" y="138"/>
                    </a:cubicBezTo>
                    <a:cubicBezTo>
                      <a:pt x="1122" y="138"/>
                      <a:pt x="1122" y="138"/>
                      <a:pt x="1122" y="138"/>
                    </a:cubicBezTo>
                    <a:cubicBezTo>
                      <a:pt x="1122" y="138"/>
                      <a:pt x="1122" y="138"/>
                      <a:pt x="1122" y="138"/>
                    </a:cubicBezTo>
                    <a:cubicBezTo>
                      <a:pt x="1122" y="163"/>
                      <a:pt x="1122" y="163"/>
                      <a:pt x="1122" y="163"/>
                    </a:cubicBezTo>
                    <a:cubicBezTo>
                      <a:pt x="1122" y="163"/>
                      <a:pt x="1122" y="163"/>
                      <a:pt x="1122" y="163"/>
                    </a:cubicBezTo>
                    <a:cubicBezTo>
                      <a:pt x="1122" y="163"/>
                      <a:pt x="1122" y="163"/>
                      <a:pt x="1122" y="163"/>
                    </a:cubicBezTo>
                    <a:cubicBezTo>
                      <a:pt x="1122" y="163"/>
                      <a:pt x="1122" y="163"/>
                      <a:pt x="1122" y="163"/>
                    </a:cubicBezTo>
                    <a:cubicBezTo>
                      <a:pt x="1124" y="163"/>
                      <a:pt x="1125" y="162"/>
                      <a:pt x="1126" y="162"/>
                    </a:cubicBezTo>
                    <a:cubicBezTo>
                      <a:pt x="1126" y="162"/>
                      <a:pt x="1126" y="162"/>
                      <a:pt x="1127" y="162"/>
                    </a:cubicBezTo>
                    <a:cubicBezTo>
                      <a:pt x="1127" y="162"/>
                      <a:pt x="1127" y="162"/>
                      <a:pt x="1127" y="162"/>
                    </a:cubicBezTo>
                    <a:cubicBezTo>
                      <a:pt x="1129" y="163"/>
                      <a:pt x="1129" y="163"/>
                      <a:pt x="1129" y="163"/>
                    </a:cubicBezTo>
                    <a:cubicBezTo>
                      <a:pt x="1131" y="164"/>
                      <a:pt x="1133" y="165"/>
                      <a:pt x="1132" y="168"/>
                    </a:cubicBezTo>
                    <a:cubicBezTo>
                      <a:pt x="1131" y="168"/>
                      <a:pt x="1131" y="168"/>
                      <a:pt x="1131" y="168"/>
                    </a:cubicBezTo>
                    <a:cubicBezTo>
                      <a:pt x="1131" y="169"/>
                      <a:pt x="1131" y="169"/>
                      <a:pt x="1131" y="169"/>
                    </a:cubicBezTo>
                    <a:cubicBezTo>
                      <a:pt x="1131" y="169"/>
                      <a:pt x="1131" y="169"/>
                      <a:pt x="1131" y="169"/>
                    </a:cubicBezTo>
                    <a:cubicBezTo>
                      <a:pt x="1131" y="169"/>
                      <a:pt x="1131" y="169"/>
                      <a:pt x="1131" y="169"/>
                    </a:cubicBezTo>
                    <a:cubicBezTo>
                      <a:pt x="1130" y="171"/>
                      <a:pt x="1130" y="171"/>
                      <a:pt x="1130" y="173"/>
                    </a:cubicBezTo>
                    <a:cubicBezTo>
                      <a:pt x="1130" y="173"/>
                      <a:pt x="1130" y="173"/>
                      <a:pt x="1130" y="173"/>
                    </a:cubicBezTo>
                    <a:cubicBezTo>
                      <a:pt x="1130" y="173"/>
                      <a:pt x="1130" y="173"/>
                      <a:pt x="1130" y="173"/>
                    </a:cubicBezTo>
                    <a:cubicBezTo>
                      <a:pt x="1129" y="175"/>
                      <a:pt x="1129" y="175"/>
                      <a:pt x="1129" y="177"/>
                    </a:cubicBezTo>
                    <a:cubicBezTo>
                      <a:pt x="1130" y="179"/>
                      <a:pt x="1130" y="179"/>
                      <a:pt x="1130" y="179"/>
                    </a:cubicBezTo>
                    <a:cubicBezTo>
                      <a:pt x="1130" y="180"/>
                      <a:pt x="1130" y="180"/>
                      <a:pt x="1130" y="180"/>
                    </a:cubicBezTo>
                    <a:cubicBezTo>
                      <a:pt x="1130" y="181"/>
                      <a:pt x="1130" y="181"/>
                      <a:pt x="1130" y="181"/>
                    </a:cubicBezTo>
                    <a:cubicBezTo>
                      <a:pt x="1130" y="181"/>
                      <a:pt x="1130" y="181"/>
                      <a:pt x="1130" y="181"/>
                    </a:cubicBezTo>
                    <a:cubicBezTo>
                      <a:pt x="1130" y="181"/>
                      <a:pt x="1130" y="181"/>
                      <a:pt x="1130" y="181"/>
                    </a:cubicBezTo>
                    <a:cubicBezTo>
                      <a:pt x="1130" y="182"/>
                      <a:pt x="1130" y="182"/>
                      <a:pt x="1130" y="182"/>
                    </a:cubicBezTo>
                    <a:cubicBezTo>
                      <a:pt x="1130" y="182"/>
                      <a:pt x="1130" y="182"/>
                      <a:pt x="1130" y="182"/>
                    </a:cubicBezTo>
                    <a:cubicBezTo>
                      <a:pt x="1130" y="184"/>
                      <a:pt x="1129" y="183"/>
                      <a:pt x="1128" y="185"/>
                    </a:cubicBezTo>
                    <a:cubicBezTo>
                      <a:pt x="1128" y="186"/>
                      <a:pt x="1128" y="186"/>
                      <a:pt x="1128" y="186"/>
                    </a:cubicBezTo>
                    <a:cubicBezTo>
                      <a:pt x="1128" y="186"/>
                      <a:pt x="1128" y="186"/>
                      <a:pt x="1128" y="186"/>
                    </a:cubicBezTo>
                    <a:cubicBezTo>
                      <a:pt x="1127" y="188"/>
                      <a:pt x="1127" y="189"/>
                      <a:pt x="1126" y="190"/>
                    </a:cubicBezTo>
                    <a:cubicBezTo>
                      <a:pt x="1126" y="193"/>
                      <a:pt x="1126" y="193"/>
                      <a:pt x="1126" y="193"/>
                    </a:cubicBezTo>
                    <a:cubicBezTo>
                      <a:pt x="1125" y="194"/>
                      <a:pt x="1125" y="194"/>
                      <a:pt x="1125" y="194"/>
                    </a:cubicBezTo>
                    <a:cubicBezTo>
                      <a:pt x="1125" y="194"/>
                      <a:pt x="1125" y="194"/>
                      <a:pt x="1125" y="194"/>
                    </a:cubicBezTo>
                    <a:cubicBezTo>
                      <a:pt x="1126" y="195"/>
                      <a:pt x="1126" y="195"/>
                      <a:pt x="1126" y="195"/>
                    </a:cubicBezTo>
                    <a:cubicBezTo>
                      <a:pt x="1126" y="195"/>
                      <a:pt x="1126" y="195"/>
                      <a:pt x="1126" y="195"/>
                    </a:cubicBezTo>
                    <a:cubicBezTo>
                      <a:pt x="1127" y="195"/>
                      <a:pt x="1127" y="195"/>
                      <a:pt x="1127" y="195"/>
                    </a:cubicBezTo>
                    <a:cubicBezTo>
                      <a:pt x="1128" y="196"/>
                      <a:pt x="1128" y="196"/>
                      <a:pt x="1128" y="196"/>
                    </a:cubicBezTo>
                    <a:cubicBezTo>
                      <a:pt x="1130" y="196"/>
                      <a:pt x="1130" y="196"/>
                      <a:pt x="1130" y="196"/>
                    </a:cubicBezTo>
                    <a:cubicBezTo>
                      <a:pt x="1131" y="197"/>
                      <a:pt x="1131" y="197"/>
                      <a:pt x="1131" y="197"/>
                    </a:cubicBezTo>
                    <a:cubicBezTo>
                      <a:pt x="1131" y="199"/>
                      <a:pt x="1131" y="199"/>
                      <a:pt x="1131" y="199"/>
                    </a:cubicBezTo>
                    <a:cubicBezTo>
                      <a:pt x="1131" y="199"/>
                      <a:pt x="1131" y="199"/>
                      <a:pt x="1131" y="199"/>
                    </a:cubicBezTo>
                    <a:cubicBezTo>
                      <a:pt x="1131" y="200"/>
                      <a:pt x="1131" y="200"/>
                      <a:pt x="1131" y="200"/>
                    </a:cubicBezTo>
                    <a:cubicBezTo>
                      <a:pt x="1131" y="200"/>
                      <a:pt x="1131" y="200"/>
                      <a:pt x="1131" y="200"/>
                    </a:cubicBezTo>
                    <a:cubicBezTo>
                      <a:pt x="1131" y="201"/>
                      <a:pt x="1131" y="201"/>
                      <a:pt x="1131" y="201"/>
                    </a:cubicBezTo>
                    <a:cubicBezTo>
                      <a:pt x="1131" y="201"/>
                      <a:pt x="1131" y="201"/>
                      <a:pt x="1131" y="201"/>
                    </a:cubicBezTo>
                    <a:cubicBezTo>
                      <a:pt x="1130" y="202"/>
                      <a:pt x="1130" y="203"/>
                      <a:pt x="1129" y="204"/>
                    </a:cubicBezTo>
                    <a:cubicBezTo>
                      <a:pt x="1129" y="204"/>
                      <a:pt x="1129" y="204"/>
                      <a:pt x="1129" y="204"/>
                    </a:cubicBezTo>
                    <a:cubicBezTo>
                      <a:pt x="1129" y="205"/>
                      <a:pt x="1129" y="205"/>
                      <a:pt x="1129" y="205"/>
                    </a:cubicBezTo>
                    <a:cubicBezTo>
                      <a:pt x="1128" y="205"/>
                      <a:pt x="1128" y="205"/>
                      <a:pt x="1128" y="205"/>
                    </a:cubicBezTo>
                    <a:cubicBezTo>
                      <a:pt x="1128" y="205"/>
                      <a:pt x="1128" y="205"/>
                      <a:pt x="1128" y="205"/>
                    </a:cubicBezTo>
                    <a:cubicBezTo>
                      <a:pt x="1128" y="205"/>
                      <a:pt x="1128" y="205"/>
                      <a:pt x="1128" y="205"/>
                    </a:cubicBezTo>
                    <a:cubicBezTo>
                      <a:pt x="1127" y="205"/>
                      <a:pt x="1127" y="205"/>
                      <a:pt x="1127" y="205"/>
                    </a:cubicBezTo>
                    <a:cubicBezTo>
                      <a:pt x="1127" y="205"/>
                      <a:pt x="1126" y="206"/>
                      <a:pt x="1126" y="206"/>
                    </a:cubicBezTo>
                    <a:cubicBezTo>
                      <a:pt x="1124" y="206"/>
                      <a:pt x="1123" y="203"/>
                      <a:pt x="1122" y="202"/>
                    </a:cubicBezTo>
                    <a:cubicBezTo>
                      <a:pt x="1122" y="220"/>
                      <a:pt x="1122" y="220"/>
                      <a:pt x="1122" y="220"/>
                    </a:cubicBezTo>
                    <a:cubicBezTo>
                      <a:pt x="1122" y="220"/>
                      <a:pt x="1122" y="220"/>
                      <a:pt x="1122" y="220"/>
                    </a:cubicBezTo>
                    <a:cubicBezTo>
                      <a:pt x="1122" y="220"/>
                      <a:pt x="1122" y="220"/>
                      <a:pt x="1122" y="220"/>
                    </a:cubicBezTo>
                    <a:cubicBezTo>
                      <a:pt x="1123" y="220"/>
                      <a:pt x="1123" y="220"/>
                      <a:pt x="1123" y="220"/>
                    </a:cubicBezTo>
                    <a:cubicBezTo>
                      <a:pt x="1123" y="220"/>
                      <a:pt x="1123" y="220"/>
                      <a:pt x="1123" y="220"/>
                    </a:cubicBezTo>
                    <a:cubicBezTo>
                      <a:pt x="1124" y="220"/>
                      <a:pt x="1124" y="220"/>
                      <a:pt x="1124" y="220"/>
                    </a:cubicBezTo>
                    <a:cubicBezTo>
                      <a:pt x="1124" y="220"/>
                      <a:pt x="1124" y="220"/>
                      <a:pt x="1124" y="220"/>
                    </a:cubicBezTo>
                    <a:cubicBezTo>
                      <a:pt x="1126" y="221"/>
                      <a:pt x="1127" y="221"/>
                      <a:pt x="1128" y="222"/>
                    </a:cubicBezTo>
                    <a:cubicBezTo>
                      <a:pt x="1129" y="222"/>
                      <a:pt x="1129" y="222"/>
                      <a:pt x="1129" y="222"/>
                    </a:cubicBezTo>
                    <a:cubicBezTo>
                      <a:pt x="1130" y="223"/>
                      <a:pt x="1130" y="223"/>
                      <a:pt x="1130" y="223"/>
                    </a:cubicBezTo>
                    <a:cubicBezTo>
                      <a:pt x="1130" y="223"/>
                      <a:pt x="1130" y="223"/>
                      <a:pt x="1130" y="223"/>
                    </a:cubicBezTo>
                    <a:cubicBezTo>
                      <a:pt x="1131" y="223"/>
                      <a:pt x="1131" y="223"/>
                      <a:pt x="1131" y="223"/>
                    </a:cubicBezTo>
                    <a:cubicBezTo>
                      <a:pt x="1132" y="224"/>
                      <a:pt x="1133" y="224"/>
                      <a:pt x="1133" y="224"/>
                    </a:cubicBezTo>
                    <a:cubicBezTo>
                      <a:pt x="1134" y="224"/>
                      <a:pt x="1134" y="224"/>
                      <a:pt x="1135" y="224"/>
                    </a:cubicBezTo>
                    <a:cubicBezTo>
                      <a:pt x="1135" y="224"/>
                      <a:pt x="1135" y="224"/>
                      <a:pt x="1135" y="224"/>
                    </a:cubicBezTo>
                    <a:cubicBezTo>
                      <a:pt x="1136" y="224"/>
                      <a:pt x="1136" y="224"/>
                      <a:pt x="1136" y="224"/>
                    </a:cubicBezTo>
                    <a:cubicBezTo>
                      <a:pt x="1138" y="225"/>
                      <a:pt x="1138" y="225"/>
                      <a:pt x="1140" y="225"/>
                    </a:cubicBezTo>
                    <a:cubicBezTo>
                      <a:pt x="1141" y="226"/>
                      <a:pt x="1141" y="226"/>
                      <a:pt x="1141" y="226"/>
                    </a:cubicBezTo>
                    <a:cubicBezTo>
                      <a:pt x="1141" y="226"/>
                      <a:pt x="1141" y="226"/>
                      <a:pt x="1141" y="226"/>
                    </a:cubicBezTo>
                    <a:cubicBezTo>
                      <a:pt x="1141" y="226"/>
                      <a:pt x="1141" y="226"/>
                      <a:pt x="1141" y="226"/>
                    </a:cubicBezTo>
                    <a:cubicBezTo>
                      <a:pt x="1141" y="227"/>
                      <a:pt x="1141" y="227"/>
                      <a:pt x="1141" y="227"/>
                    </a:cubicBezTo>
                    <a:cubicBezTo>
                      <a:pt x="1142" y="227"/>
                      <a:pt x="1142" y="227"/>
                      <a:pt x="1142" y="227"/>
                    </a:cubicBezTo>
                    <a:cubicBezTo>
                      <a:pt x="1142" y="227"/>
                      <a:pt x="1142" y="227"/>
                      <a:pt x="1142" y="227"/>
                    </a:cubicBezTo>
                    <a:cubicBezTo>
                      <a:pt x="1142" y="227"/>
                      <a:pt x="1142" y="227"/>
                      <a:pt x="1142" y="227"/>
                    </a:cubicBezTo>
                    <a:cubicBezTo>
                      <a:pt x="1143" y="228"/>
                      <a:pt x="1143" y="228"/>
                      <a:pt x="1143" y="228"/>
                    </a:cubicBezTo>
                    <a:cubicBezTo>
                      <a:pt x="1143" y="228"/>
                      <a:pt x="1143" y="228"/>
                      <a:pt x="1143" y="228"/>
                    </a:cubicBezTo>
                    <a:cubicBezTo>
                      <a:pt x="1144" y="228"/>
                      <a:pt x="1144" y="228"/>
                      <a:pt x="1144" y="228"/>
                    </a:cubicBezTo>
                    <a:cubicBezTo>
                      <a:pt x="1144" y="228"/>
                      <a:pt x="1144" y="228"/>
                      <a:pt x="1144" y="228"/>
                    </a:cubicBezTo>
                    <a:cubicBezTo>
                      <a:pt x="1144" y="229"/>
                      <a:pt x="1144" y="229"/>
                      <a:pt x="1144" y="229"/>
                    </a:cubicBezTo>
                    <a:cubicBezTo>
                      <a:pt x="1145" y="229"/>
                      <a:pt x="1145" y="229"/>
                      <a:pt x="1145" y="229"/>
                    </a:cubicBezTo>
                    <a:cubicBezTo>
                      <a:pt x="1145" y="229"/>
                      <a:pt x="1145" y="229"/>
                      <a:pt x="1145" y="229"/>
                    </a:cubicBezTo>
                    <a:cubicBezTo>
                      <a:pt x="1146" y="229"/>
                      <a:pt x="1146" y="229"/>
                      <a:pt x="1146" y="229"/>
                    </a:cubicBezTo>
                    <a:cubicBezTo>
                      <a:pt x="1146" y="230"/>
                      <a:pt x="1146" y="230"/>
                      <a:pt x="1146" y="230"/>
                    </a:cubicBezTo>
                    <a:cubicBezTo>
                      <a:pt x="1147" y="230"/>
                      <a:pt x="1147" y="230"/>
                      <a:pt x="1147" y="230"/>
                    </a:cubicBezTo>
                    <a:cubicBezTo>
                      <a:pt x="1148" y="230"/>
                      <a:pt x="1148" y="230"/>
                      <a:pt x="1148" y="230"/>
                    </a:cubicBezTo>
                    <a:cubicBezTo>
                      <a:pt x="1148" y="230"/>
                      <a:pt x="1148" y="230"/>
                      <a:pt x="1148" y="230"/>
                    </a:cubicBezTo>
                    <a:cubicBezTo>
                      <a:pt x="1149" y="230"/>
                      <a:pt x="1149" y="230"/>
                      <a:pt x="1149" y="230"/>
                    </a:cubicBezTo>
                    <a:cubicBezTo>
                      <a:pt x="1149" y="230"/>
                      <a:pt x="1149" y="230"/>
                      <a:pt x="1149" y="230"/>
                    </a:cubicBezTo>
                    <a:cubicBezTo>
                      <a:pt x="1150" y="231"/>
                      <a:pt x="1150" y="231"/>
                      <a:pt x="1150" y="231"/>
                    </a:cubicBezTo>
                    <a:cubicBezTo>
                      <a:pt x="1150" y="231"/>
                      <a:pt x="1150" y="231"/>
                      <a:pt x="1150" y="231"/>
                    </a:cubicBezTo>
                    <a:cubicBezTo>
                      <a:pt x="1151" y="231"/>
                      <a:pt x="1151" y="231"/>
                      <a:pt x="1151" y="231"/>
                    </a:cubicBezTo>
                    <a:cubicBezTo>
                      <a:pt x="1151" y="230"/>
                      <a:pt x="1151" y="230"/>
                      <a:pt x="1151" y="230"/>
                    </a:cubicBezTo>
                    <a:cubicBezTo>
                      <a:pt x="1151" y="229"/>
                      <a:pt x="1151" y="229"/>
                      <a:pt x="1151" y="229"/>
                    </a:cubicBezTo>
                    <a:cubicBezTo>
                      <a:pt x="1152" y="229"/>
                      <a:pt x="1152" y="229"/>
                      <a:pt x="1152" y="229"/>
                    </a:cubicBezTo>
                    <a:cubicBezTo>
                      <a:pt x="1153" y="228"/>
                      <a:pt x="1153" y="228"/>
                      <a:pt x="1153" y="228"/>
                    </a:cubicBezTo>
                    <a:cubicBezTo>
                      <a:pt x="1153" y="228"/>
                      <a:pt x="1153" y="228"/>
                      <a:pt x="1153" y="228"/>
                    </a:cubicBezTo>
                    <a:cubicBezTo>
                      <a:pt x="1154" y="229"/>
                      <a:pt x="1154" y="229"/>
                      <a:pt x="1154" y="229"/>
                    </a:cubicBezTo>
                    <a:cubicBezTo>
                      <a:pt x="1154" y="229"/>
                      <a:pt x="1154" y="229"/>
                      <a:pt x="1154" y="229"/>
                    </a:cubicBezTo>
                    <a:cubicBezTo>
                      <a:pt x="1154" y="230"/>
                      <a:pt x="1154" y="230"/>
                      <a:pt x="1154" y="230"/>
                    </a:cubicBezTo>
                    <a:cubicBezTo>
                      <a:pt x="1154" y="231"/>
                      <a:pt x="1154" y="231"/>
                      <a:pt x="1154" y="231"/>
                    </a:cubicBezTo>
                    <a:cubicBezTo>
                      <a:pt x="1154" y="231"/>
                      <a:pt x="1154" y="231"/>
                      <a:pt x="1154" y="231"/>
                    </a:cubicBezTo>
                    <a:cubicBezTo>
                      <a:pt x="1154" y="232"/>
                      <a:pt x="1154" y="232"/>
                      <a:pt x="1154" y="232"/>
                    </a:cubicBezTo>
                    <a:cubicBezTo>
                      <a:pt x="1153" y="232"/>
                      <a:pt x="1153" y="232"/>
                      <a:pt x="1153" y="232"/>
                    </a:cubicBezTo>
                    <a:cubicBezTo>
                      <a:pt x="1153" y="232"/>
                      <a:pt x="1153" y="232"/>
                      <a:pt x="1153" y="232"/>
                    </a:cubicBezTo>
                    <a:cubicBezTo>
                      <a:pt x="1153" y="233"/>
                      <a:pt x="1153" y="233"/>
                      <a:pt x="1153" y="233"/>
                    </a:cubicBezTo>
                    <a:cubicBezTo>
                      <a:pt x="1153" y="233"/>
                      <a:pt x="1153" y="233"/>
                      <a:pt x="1153" y="233"/>
                    </a:cubicBezTo>
                    <a:cubicBezTo>
                      <a:pt x="1154" y="234"/>
                      <a:pt x="1154" y="234"/>
                      <a:pt x="1154" y="234"/>
                    </a:cubicBezTo>
                    <a:cubicBezTo>
                      <a:pt x="1154" y="235"/>
                      <a:pt x="1154" y="235"/>
                      <a:pt x="1154" y="235"/>
                    </a:cubicBezTo>
                    <a:cubicBezTo>
                      <a:pt x="1153" y="236"/>
                      <a:pt x="1153" y="236"/>
                      <a:pt x="1153" y="236"/>
                    </a:cubicBezTo>
                    <a:cubicBezTo>
                      <a:pt x="1152" y="238"/>
                      <a:pt x="1152" y="238"/>
                      <a:pt x="1152" y="238"/>
                    </a:cubicBezTo>
                    <a:cubicBezTo>
                      <a:pt x="1152" y="238"/>
                      <a:pt x="1152" y="238"/>
                      <a:pt x="1152" y="238"/>
                    </a:cubicBezTo>
                    <a:cubicBezTo>
                      <a:pt x="1152" y="239"/>
                      <a:pt x="1152" y="239"/>
                      <a:pt x="1152" y="239"/>
                    </a:cubicBezTo>
                    <a:cubicBezTo>
                      <a:pt x="1152" y="239"/>
                      <a:pt x="1152" y="239"/>
                      <a:pt x="1152" y="239"/>
                    </a:cubicBezTo>
                    <a:cubicBezTo>
                      <a:pt x="1152" y="240"/>
                      <a:pt x="1152" y="240"/>
                      <a:pt x="1152" y="240"/>
                    </a:cubicBezTo>
                    <a:cubicBezTo>
                      <a:pt x="1152" y="240"/>
                      <a:pt x="1152" y="240"/>
                      <a:pt x="1152" y="240"/>
                    </a:cubicBezTo>
                    <a:cubicBezTo>
                      <a:pt x="1152" y="240"/>
                      <a:pt x="1152" y="240"/>
                      <a:pt x="1152" y="240"/>
                    </a:cubicBezTo>
                    <a:cubicBezTo>
                      <a:pt x="1152" y="241"/>
                      <a:pt x="1152" y="241"/>
                      <a:pt x="1152" y="241"/>
                    </a:cubicBezTo>
                    <a:cubicBezTo>
                      <a:pt x="1152" y="241"/>
                      <a:pt x="1152" y="241"/>
                      <a:pt x="1152" y="241"/>
                    </a:cubicBezTo>
                    <a:cubicBezTo>
                      <a:pt x="1152" y="241"/>
                      <a:pt x="1152" y="241"/>
                      <a:pt x="1152" y="241"/>
                    </a:cubicBezTo>
                    <a:cubicBezTo>
                      <a:pt x="1154" y="243"/>
                      <a:pt x="1156" y="245"/>
                      <a:pt x="1157" y="247"/>
                    </a:cubicBezTo>
                    <a:cubicBezTo>
                      <a:pt x="1157" y="247"/>
                      <a:pt x="1157" y="247"/>
                      <a:pt x="1157" y="247"/>
                    </a:cubicBezTo>
                    <a:cubicBezTo>
                      <a:pt x="1158" y="248"/>
                      <a:pt x="1158" y="248"/>
                      <a:pt x="1158" y="248"/>
                    </a:cubicBezTo>
                    <a:cubicBezTo>
                      <a:pt x="1160" y="250"/>
                      <a:pt x="1161" y="250"/>
                      <a:pt x="1163" y="254"/>
                    </a:cubicBezTo>
                    <a:cubicBezTo>
                      <a:pt x="1163" y="254"/>
                      <a:pt x="1163" y="254"/>
                      <a:pt x="1163" y="254"/>
                    </a:cubicBezTo>
                    <a:cubicBezTo>
                      <a:pt x="1163" y="254"/>
                      <a:pt x="1163" y="254"/>
                      <a:pt x="1163" y="254"/>
                    </a:cubicBezTo>
                    <a:cubicBezTo>
                      <a:pt x="1163" y="255"/>
                      <a:pt x="1163" y="255"/>
                      <a:pt x="1163" y="255"/>
                    </a:cubicBezTo>
                    <a:cubicBezTo>
                      <a:pt x="1163" y="255"/>
                      <a:pt x="1163" y="255"/>
                      <a:pt x="1163" y="255"/>
                    </a:cubicBezTo>
                    <a:cubicBezTo>
                      <a:pt x="1163" y="255"/>
                      <a:pt x="1163" y="255"/>
                      <a:pt x="1163" y="255"/>
                    </a:cubicBezTo>
                    <a:cubicBezTo>
                      <a:pt x="1163" y="255"/>
                      <a:pt x="1163" y="255"/>
                      <a:pt x="1163" y="255"/>
                    </a:cubicBezTo>
                    <a:cubicBezTo>
                      <a:pt x="1163" y="255"/>
                      <a:pt x="1163" y="255"/>
                      <a:pt x="1163" y="255"/>
                    </a:cubicBezTo>
                    <a:cubicBezTo>
                      <a:pt x="1163" y="255"/>
                      <a:pt x="1163" y="255"/>
                      <a:pt x="1163" y="255"/>
                    </a:cubicBezTo>
                    <a:cubicBezTo>
                      <a:pt x="1164" y="256"/>
                      <a:pt x="1164" y="256"/>
                      <a:pt x="1164" y="256"/>
                    </a:cubicBezTo>
                    <a:cubicBezTo>
                      <a:pt x="1164" y="256"/>
                      <a:pt x="1164" y="256"/>
                      <a:pt x="1164" y="256"/>
                    </a:cubicBezTo>
                    <a:cubicBezTo>
                      <a:pt x="1164" y="256"/>
                      <a:pt x="1164" y="256"/>
                      <a:pt x="1164" y="256"/>
                    </a:cubicBezTo>
                    <a:cubicBezTo>
                      <a:pt x="1165" y="256"/>
                      <a:pt x="1165" y="256"/>
                      <a:pt x="1165" y="256"/>
                    </a:cubicBezTo>
                    <a:cubicBezTo>
                      <a:pt x="1165" y="257"/>
                      <a:pt x="1165" y="257"/>
                      <a:pt x="1165" y="257"/>
                    </a:cubicBezTo>
                    <a:cubicBezTo>
                      <a:pt x="1166" y="257"/>
                      <a:pt x="1166" y="257"/>
                      <a:pt x="1166" y="257"/>
                    </a:cubicBezTo>
                    <a:cubicBezTo>
                      <a:pt x="1166" y="257"/>
                      <a:pt x="1166" y="257"/>
                      <a:pt x="1166" y="257"/>
                    </a:cubicBezTo>
                    <a:cubicBezTo>
                      <a:pt x="1168" y="258"/>
                      <a:pt x="1169" y="259"/>
                      <a:pt x="1171" y="259"/>
                    </a:cubicBezTo>
                    <a:cubicBezTo>
                      <a:pt x="1172" y="259"/>
                      <a:pt x="1172" y="259"/>
                      <a:pt x="1172" y="259"/>
                    </a:cubicBezTo>
                    <a:cubicBezTo>
                      <a:pt x="1172" y="259"/>
                      <a:pt x="1172" y="259"/>
                      <a:pt x="1172" y="259"/>
                    </a:cubicBezTo>
                    <a:cubicBezTo>
                      <a:pt x="1173" y="259"/>
                      <a:pt x="1173" y="259"/>
                      <a:pt x="1173" y="259"/>
                    </a:cubicBezTo>
                    <a:cubicBezTo>
                      <a:pt x="1173" y="259"/>
                      <a:pt x="1173" y="259"/>
                      <a:pt x="1173" y="259"/>
                    </a:cubicBezTo>
                    <a:cubicBezTo>
                      <a:pt x="1173" y="259"/>
                      <a:pt x="1173" y="259"/>
                      <a:pt x="1173" y="259"/>
                    </a:cubicBezTo>
                    <a:cubicBezTo>
                      <a:pt x="1175" y="259"/>
                      <a:pt x="1175" y="258"/>
                      <a:pt x="1177" y="258"/>
                    </a:cubicBezTo>
                    <a:cubicBezTo>
                      <a:pt x="1177" y="257"/>
                      <a:pt x="1177" y="257"/>
                      <a:pt x="1177" y="257"/>
                    </a:cubicBezTo>
                    <a:cubicBezTo>
                      <a:pt x="1178" y="257"/>
                      <a:pt x="1178" y="257"/>
                      <a:pt x="1178" y="257"/>
                    </a:cubicBezTo>
                    <a:cubicBezTo>
                      <a:pt x="1178" y="257"/>
                      <a:pt x="1178" y="257"/>
                      <a:pt x="1178" y="257"/>
                    </a:cubicBezTo>
                    <a:cubicBezTo>
                      <a:pt x="1178" y="257"/>
                      <a:pt x="1178" y="257"/>
                      <a:pt x="1178" y="257"/>
                    </a:cubicBezTo>
                    <a:cubicBezTo>
                      <a:pt x="1179" y="257"/>
                      <a:pt x="1179" y="257"/>
                      <a:pt x="1179" y="257"/>
                    </a:cubicBezTo>
                    <a:cubicBezTo>
                      <a:pt x="1179" y="257"/>
                      <a:pt x="1179" y="257"/>
                      <a:pt x="1179" y="257"/>
                    </a:cubicBezTo>
                    <a:cubicBezTo>
                      <a:pt x="1179" y="257"/>
                      <a:pt x="1179" y="257"/>
                      <a:pt x="1179" y="257"/>
                    </a:cubicBezTo>
                    <a:cubicBezTo>
                      <a:pt x="1180" y="257"/>
                      <a:pt x="1180" y="257"/>
                      <a:pt x="1180" y="257"/>
                    </a:cubicBezTo>
                    <a:cubicBezTo>
                      <a:pt x="1180" y="258"/>
                      <a:pt x="1180" y="258"/>
                      <a:pt x="1180" y="258"/>
                    </a:cubicBezTo>
                    <a:cubicBezTo>
                      <a:pt x="1181" y="258"/>
                      <a:pt x="1181" y="258"/>
                      <a:pt x="1181" y="258"/>
                    </a:cubicBezTo>
                    <a:cubicBezTo>
                      <a:pt x="1181" y="258"/>
                      <a:pt x="1181" y="258"/>
                      <a:pt x="1181" y="258"/>
                    </a:cubicBezTo>
                    <a:cubicBezTo>
                      <a:pt x="1182" y="257"/>
                      <a:pt x="1182" y="257"/>
                      <a:pt x="1182" y="257"/>
                    </a:cubicBezTo>
                    <a:cubicBezTo>
                      <a:pt x="1182" y="257"/>
                      <a:pt x="1182" y="257"/>
                      <a:pt x="1182" y="257"/>
                    </a:cubicBezTo>
                    <a:cubicBezTo>
                      <a:pt x="1183" y="257"/>
                      <a:pt x="1183" y="257"/>
                      <a:pt x="1183" y="257"/>
                    </a:cubicBezTo>
                    <a:cubicBezTo>
                      <a:pt x="1185" y="257"/>
                      <a:pt x="1185" y="257"/>
                      <a:pt x="1185" y="257"/>
                    </a:cubicBezTo>
                    <a:cubicBezTo>
                      <a:pt x="1185" y="257"/>
                      <a:pt x="1185" y="257"/>
                      <a:pt x="1185" y="257"/>
                    </a:cubicBezTo>
                    <a:cubicBezTo>
                      <a:pt x="1185" y="257"/>
                      <a:pt x="1185" y="257"/>
                      <a:pt x="1185" y="257"/>
                    </a:cubicBezTo>
                    <a:cubicBezTo>
                      <a:pt x="1181" y="259"/>
                      <a:pt x="1186" y="258"/>
                      <a:pt x="1179" y="260"/>
                    </a:cubicBezTo>
                    <a:cubicBezTo>
                      <a:pt x="1178" y="260"/>
                      <a:pt x="1178" y="260"/>
                      <a:pt x="1178" y="260"/>
                    </a:cubicBezTo>
                    <a:cubicBezTo>
                      <a:pt x="1178" y="261"/>
                      <a:pt x="1178" y="261"/>
                      <a:pt x="1178" y="261"/>
                    </a:cubicBezTo>
                    <a:cubicBezTo>
                      <a:pt x="1179" y="261"/>
                      <a:pt x="1179" y="261"/>
                      <a:pt x="1179" y="261"/>
                    </a:cubicBezTo>
                    <a:cubicBezTo>
                      <a:pt x="1179" y="261"/>
                      <a:pt x="1179" y="261"/>
                      <a:pt x="1179" y="261"/>
                    </a:cubicBezTo>
                    <a:cubicBezTo>
                      <a:pt x="1180" y="261"/>
                      <a:pt x="1180" y="261"/>
                      <a:pt x="1180" y="261"/>
                    </a:cubicBezTo>
                    <a:cubicBezTo>
                      <a:pt x="1181" y="261"/>
                      <a:pt x="1181" y="261"/>
                      <a:pt x="1181" y="261"/>
                    </a:cubicBezTo>
                    <a:cubicBezTo>
                      <a:pt x="1182" y="262"/>
                      <a:pt x="1182" y="262"/>
                      <a:pt x="1182" y="262"/>
                    </a:cubicBezTo>
                    <a:cubicBezTo>
                      <a:pt x="1182" y="262"/>
                      <a:pt x="1182" y="262"/>
                      <a:pt x="1182" y="262"/>
                    </a:cubicBezTo>
                    <a:cubicBezTo>
                      <a:pt x="1182" y="262"/>
                      <a:pt x="1182" y="262"/>
                      <a:pt x="1182" y="262"/>
                    </a:cubicBezTo>
                    <a:cubicBezTo>
                      <a:pt x="1182" y="263"/>
                      <a:pt x="1182" y="263"/>
                      <a:pt x="1182" y="263"/>
                    </a:cubicBezTo>
                    <a:cubicBezTo>
                      <a:pt x="1182" y="263"/>
                      <a:pt x="1182" y="263"/>
                      <a:pt x="1182" y="263"/>
                    </a:cubicBezTo>
                    <a:cubicBezTo>
                      <a:pt x="1182" y="263"/>
                      <a:pt x="1182" y="263"/>
                      <a:pt x="1182" y="263"/>
                    </a:cubicBezTo>
                    <a:cubicBezTo>
                      <a:pt x="1181" y="264"/>
                      <a:pt x="1181" y="264"/>
                      <a:pt x="1181" y="264"/>
                    </a:cubicBezTo>
                    <a:cubicBezTo>
                      <a:pt x="1181" y="264"/>
                      <a:pt x="1181" y="264"/>
                      <a:pt x="1181" y="264"/>
                    </a:cubicBezTo>
                    <a:cubicBezTo>
                      <a:pt x="1180" y="264"/>
                      <a:pt x="1180" y="264"/>
                      <a:pt x="1180" y="264"/>
                    </a:cubicBezTo>
                    <a:cubicBezTo>
                      <a:pt x="1180" y="264"/>
                      <a:pt x="1180" y="264"/>
                      <a:pt x="1180" y="264"/>
                    </a:cubicBezTo>
                    <a:cubicBezTo>
                      <a:pt x="1180" y="264"/>
                      <a:pt x="1180" y="264"/>
                      <a:pt x="1180" y="264"/>
                    </a:cubicBezTo>
                    <a:cubicBezTo>
                      <a:pt x="1180" y="265"/>
                      <a:pt x="1180" y="265"/>
                      <a:pt x="1180" y="265"/>
                    </a:cubicBezTo>
                    <a:cubicBezTo>
                      <a:pt x="1179" y="265"/>
                      <a:pt x="1179" y="265"/>
                      <a:pt x="1179" y="265"/>
                    </a:cubicBezTo>
                    <a:cubicBezTo>
                      <a:pt x="1179" y="265"/>
                      <a:pt x="1179" y="265"/>
                      <a:pt x="1179" y="265"/>
                    </a:cubicBezTo>
                    <a:cubicBezTo>
                      <a:pt x="1179" y="267"/>
                      <a:pt x="1180" y="266"/>
                      <a:pt x="1179" y="267"/>
                    </a:cubicBezTo>
                    <a:cubicBezTo>
                      <a:pt x="1179" y="268"/>
                      <a:pt x="1179" y="268"/>
                      <a:pt x="1179" y="268"/>
                    </a:cubicBezTo>
                    <a:cubicBezTo>
                      <a:pt x="1179" y="268"/>
                      <a:pt x="1179" y="268"/>
                      <a:pt x="1179" y="268"/>
                    </a:cubicBezTo>
                    <a:cubicBezTo>
                      <a:pt x="1179" y="268"/>
                      <a:pt x="1179" y="268"/>
                      <a:pt x="1179" y="268"/>
                    </a:cubicBezTo>
                    <a:cubicBezTo>
                      <a:pt x="1178" y="270"/>
                      <a:pt x="1177" y="273"/>
                      <a:pt x="1176" y="275"/>
                    </a:cubicBezTo>
                    <a:cubicBezTo>
                      <a:pt x="1176" y="275"/>
                      <a:pt x="1176" y="275"/>
                      <a:pt x="1176" y="275"/>
                    </a:cubicBezTo>
                    <a:cubicBezTo>
                      <a:pt x="1176" y="275"/>
                      <a:pt x="1176" y="275"/>
                      <a:pt x="1176" y="275"/>
                    </a:cubicBezTo>
                    <a:cubicBezTo>
                      <a:pt x="1175" y="276"/>
                      <a:pt x="1175" y="276"/>
                      <a:pt x="1175" y="276"/>
                    </a:cubicBezTo>
                    <a:cubicBezTo>
                      <a:pt x="1175" y="276"/>
                      <a:pt x="1175" y="276"/>
                      <a:pt x="1175" y="276"/>
                    </a:cubicBezTo>
                    <a:cubicBezTo>
                      <a:pt x="1173" y="279"/>
                      <a:pt x="1172" y="280"/>
                      <a:pt x="1170" y="282"/>
                    </a:cubicBezTo>
                    <a:cubicBezTo>
                      <a:pt x="1170" y="283"/>
                      <a:pt x="1170" y="283"/>
                      <a:pt x="1170" y="283"/>
                    </a:cubicBezTo>
                    <a:cubicBezTo>
                      <a:pt x="1169" y="283"/>
                      <a:pt x="1169" y="283"/>
                      <a:pt x="1169" y="283"/>
                    </a:cubicBezTo>
                    <a:cubicBezTo>
                      <a:pt x="1169" y="283"/>
                      <a:pt x="1169" y="283"/>
                      <a:pt x="1169" y="283"/>
                    </a:cubicBezTo>
                    <a:cubicBezTo>
                      <a:pt x="1169" y="284"/>
                      <a:pt x="1169" y="284"/>
                      <a:pt x="1169" y="284"/>
                    </a:cubicBezTo>
                    <a:cubicBezTo>
                      <a:pt x="1169" y="284"/>
                      <a:pt x="1169" y="284"/>
                      <a:pt x="1169" y="284"/>
                    </a:cubicBezTo>
                    <a:cubicBezTo>
                      <a:pt x="1168" y="285"/>
                      <a:pt x="1168" y="285"/>
                      <a:pt x="1168" y="285"/>
                    </a:cubicBezTo>
                    <a:cubicBezTo>
                      <a:pt x="1168" y="286"/>
                      <a:pt x="1168" y="286"/>
                      <a:pt x="1168" y="286"/>
                    </a:cubicBezTo>
                    <a:cubicBezTo>
                      <a:pt x="1169" y="288"/>
                      <a:pt x="1169" y="288"/>
                      <a:pt x="1169" y="288"/>
                    </a:cubicBezTo>
                    <a:cubicBezTo>
                      <a:pt x="1169" y="288"/>
                      <a:pt x="1169" y="288"/>
                      <a:pt x="1169" y="288"/>
                    </a:cubicBezTo>
                    <a:cubicBezTo>
                      <a:pt x="1168" y="289"/>
                      <a:pt x="1168" y="289"/>
                      <a:pt x="1168" y="289"/>
                    </a:cubicBezTo>
                    <a:cubicBezTo>
                      <a:pt x="1168" y="289"/>
                      <a:pt x="1168" y="289"/>
                      <a:pt x="1168" y="289"/>
                    </a:cubicBezTo>
                    <a:cubicBezTo>
                      <a:pt x="1167" y="289"/>
                      <a:pt x="1167" y="289"/>
                      <a:pt x="1167" y="289"/>
                    </a:cubicBezTo>
                    <a:cubicBezTo>
                      <a:pt x="1166" y="289"/>
                      <a:pt x="1166" y="290"/>
                      <a:pt x="1165" y="291"/>
                    </a:cubicBezTo>
                    <a:cubicBezTo>
                      <a:pt x="1165" y="291"/>
                      <a:pt x="1165" y="291"/>
                      <a:pt x="1165" y="291"/>
                    </a:cubicBezTo>
                    <a:cubicBezTo>
                      <a:pt x="1164" y="292"/>
                      <a:pt x="1164" y="292"/>
                      <a:pt x="1164" y="292"/>
                    </a:cubicBezTo>
                    <a:cubicBezTo>
                      <a:pt x="1164" y="292"/>
                      <a:pt x="1164" y="292"/>
                      <a:pt x="1164" y="292"/>
                    </a:cubicBezTo>
                    <a:cubicBezTo>
                      <a:pt x="1161" y="293"/>
                      <a:pt x="1161" y="293"/>
                      <a:pt x="1161" y="293"/>
                    </a:cubicBezTo>
                    <a:cubicBezTo>
                      <a:pt x="1126" y="263"/>
                      <a:pt x="1126" y="263"/>
                      <a:pt x="1126" y="263"/>
                    </a:cubicBezTo>
                    <a:cubicBezTo>
                      <a:pt x="1125" y="262"/>
                      <a:pt x="1125" y="262"/>
                      <a:pt x="1125" y="262"/>
                    </a:cubicBezTo>
                    <a:cubicBezTo>
                      <a:pt x="1124" y="262"/>
                      <a:pt x="1123" y="262"/>
                      <a:pt x="1122" y="261"/>
                    </a:cubicBezTo>
                    <a:cubicBezTo>
                      <a:pt x="1122" y="457"/>
                      <a:pt x="1122" y="457"/>
                      <a:pt x="1122" y="457"/>
                    </a:cubicBezTo>
                    <a:cubicBezTo>
                      <a:pt x="1682" y="457"/>
                      <a:pt x="1682" y="457"/>
                      <a:pt x="1682" y="457"/>
                    </a:cubicBezTo>
                    <a:cubicBezTo>
                      <a:pt x="1682" y="0"/>
                      <a:pt x="1682" y="0"/>
                      <a:pt x="168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Freeform 376">
                <a:extLst>
                  <a:ext uri="{FF2B5EF4-FFF2-40B4-BE49-F238E27FC236}">
                    <a16:creationId xmlns:a16="http://schemas.microsoft.com/office/drawing/2014/main" id="{18A21504-C1B7-2346-8333-3FC807931A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15800" y="3519286"/>
                <a:ext cx="1293475" cy="1448250"/>
              </a:xfrm>
              <a:custGeom>
                <a:avLst/>
                <a:gdLst>
                  <a:gd name="T0" fmla="*/ 19 w 408"/>
                  <a:gd name="T1" fmla="*/ 454 h 456"/>
                  <a:gd name="T2" fmla="*/ 36 w 408"/>
                  <a:gd name="T3" fmla="*/ 435 h 456"/>
                  <a:gd name="T4" fmla="*/ 13 w 408"/>
                  <a:gd name="T5" fmla="*/ 369 h 456"/>
                  <a:gd name="T6" fmla="*/ 0 w 408"/>
                  <a:gd name="T7" fmla="*/ 357 h 456"/>
                  <a:gd name="T8" fmla="*/ 0 w 408"/>
                  <a:gd name="T9" fmla="*/ 234 h 456"/>
                  <a:gd name="T10" fmla="*/ 7 w 408"/>
                  <a:gd name="T11" fmla="*/ 308 h 456"/>
                  <a:gd name="T12" fmla="*/ 25 w 408"/>
                  <a:gd name="T13" fmla="*/ 304 h 456"/>
                  <a:gd name="T14" fmla="*/ 43 w 408"/>
                  <a:gd name="T15" fmla="*/ 291 h 456"/>
                  <a:gd name="T16" fmla="*/ 52 w 408"/>
                  <a:gd name="T17" fmla="*/ 283 h 456"/>
                  <a:gd name="T18" fmla="*/ 40 w 408"/>
                  <a:gd name="T19" fmla="*/ 277 h 456"/>
                  <a:gd name="T20" fmla="*/ 34 w 408"/>
                  <a:gd name="T21" fmla="*/ 273 h 456"/>
                  <a:gd name="T22" fmla="*/ 44 w 408"/>
                  <a:gd name="T23" fmla="*/ 265 h 456"/>
                  <a:gd name="T24" fmla="*/ 47 w 408"/>
                  <a:gd name="T25" fmla="*/ 264 h 456"/>
                  <a:gd name="T26" fmla="*/ 41 w 408"/>
                  <a:gd name="T27" fmla="*/ 257 h 456"/>
                  <a:gd name="T28" fmla="*/ 24 w 408"/>
                  <a:gd name="T29" fmla="*/ 234 h 456"/>
                  <a:gd name="T30" fmla="*/ 2 w 408"/>
                  <a:gd name="T31" fmla="*/ 138 h 456"/>
                  <a:gd name="T32" fmla="*/ 14 w 408"/>
                  <a:gd name="T33" fmla="*/ 131 h 456"/>
                  <a:gd name="T34" fmla="*/ 35 w 408"/>
                  <a:gd name="T35" fmla="*/ 151 h 456"/>
                  <a:gd name="T36" fmla="*/ 43 w 408"/>
                  <a:gd name="T37" fmla="*/ 147 h 456"/>
                  <a:gd name="T38" fmla="*/ 40 w 408"/>
                  <a:gd name="T39" fmla="*/ 136 h 456"/>
                  <a:gd name="T40" fmla="*/ 41 w 408"/>
                  <a:gd name="T41" fmla="*/ 121 h 456"/>
                  <a:gd name="T42" fmla="*/ 55 w 408"/>
                  <a:gd name="T43" fmla="*/ 116 h 456"/>
                  <a:gd name="T44" fmla="*/ 83 w 408"/>
                  <a:gd name="T45" fmla="*/ 99 h 456"/>
                  <a:gd name="T46" fmla="*/ 89 w 408"/>
                  <a:gd name="T47" fmla="*/ 93 h 456"/>
                  <a:gd name="T48" fmla="*/ 104 w 408"/>
                  <a:gd name="T49" fmla="*/ 79 h 456"/>
                  <a:gd name="T50" fmla="*/ 123 w 408"/>
                  <a:gd name="T51" fmla="*/ 90 h 456"/>
                  <a:gd name="T52" fmla="*/ 127 w 408"/>
                  <a:gd name="T53" fmla="*/ 89 h 456"/>
                  <a:gd name="T54" fmla="*/ 151 w 408"/>
                  <a:gd name="T55" fmla="*/ 84 h 456"/>
                  <a:gd name="T56" fmla="*/ 154 w 408"/>
                  <a:gd name="T57" fmla="*/ 91 h 456"/>
                  <a:gd name="T58" fmla="*/ 166 w 408"/>
                  <a:gd name="T59" fmla="*/ 89 h 456"/>
                  <a:gd name="T60" fmla="*/ 206 w 408"/>
                  <a:gd name="T61" fmla="*/ 111 h 456"/>
                  <a:gd name="T62" fmla="*/ 214 w 408"/>
                  <a:gd name="T63" fmla="*/ 107 h 456"/>
                  <a:gd name="T64" fmla="*/ 241 w 408"/>
                  <a:gd name="T65" fmla="*/ 125 h 456"/>
                  <a:gd name="T66" fmla="*/ 250 w 408"/>
                  <a:gd name="T67" fmla="*/ 120 h 456"/>
                  <a:gd name="T68" fmla="*/ 259 w 408"/>
                  <a:gd name="T69" fmla="*/ 111 h 456"/>
                  <a:gd name="T70" fmla="*/ 289 w 408"/>
                  <a:gd name="T71" fmla="*/ 110 h 456"/>
                  <a:gd name="T72" fmla="*/ 297 w 408"/>
                  <a:gd name="T73" fmla="*/ 110 h 456"/>
                  <a:gd name="T74" fmla="*/ 329 w 408"/>
                  <a:gd name="T75" fmla="*/ 117 h 456"/>
                  <a:gd name="T76" fmla="*/ 338 w 408"/>
                  <a:gd name="T77" fmla="*/ 120 h 456"/>
                  <a:gd name="T78" fmla="*/ 355 w 408"/>
                  <a:gd name="T79" fmla="*/ 126 h 456"/>
                  <a:gd name="T80" fmla="*/ 360 w 408"/>
                  <a:gd name="T81" fmla="*/ 115 h 456"/>
                  <a:gd name="T82" fmla="*/ 386 w 408"/>
                  <a:gd name="T83" fmla="*/ 120 h 456"/>
                  <a:gd name="T84" fmla="*/ 402 w 408"/>
                  <a:gd name="T85" fmla="*/ 113 h 456"/>
                  <a:gd name="T86" fmla="*/ 377 w 408"/>
                  <a:gd name="T87" fmla="*/ 90 h 456"/>
                  <a:gd name="T88" fmla="*/ 364 w 408"/>
                  <a:gd name="T89" fmla="*/ 81 h 456"/>
                  <a:gd name="T90" fmla="*/ 364 w 408"/>
                  <a:gd name="T91" fmla="*/ 70 h 456"/>
                  <a:gd name="T92" fmla="*/ 378 w 408"/>
                  <a:gd name="T93" fmla="*/ 64 h 456"/>
                  <a:gd name="T94" fmla="*/ 388 w 408"/>
                  <a:gd name="T95" fmla="*/ 59 h 456"/>
                  <a:gd name="T96" fmla="*/ 384 w 408"/>
                  <a:gd name="T97" fmla="*/ 42 h 456"/>
                  <a:gd name="T98" fmla="*/ 395 w 408"/>
                  <a:gd name="T99" fmla="*/ 32 h 456"/>
                  <a:gd name="T100" fmla="*/ 405 w 408"/>
                  <a:gd name="T101" fmla="*/ 31 h 456"/>
                  <a:gd name="T102" fmla="*/ 402 w 408"/>
                  <a:gd name="T103" fmla="*/ 29 h 456"/>
                  <a:gd name="T104" fmla="*/ 388 w 408"/>
                  <a:gd name="T105" fmla="*/ 30 h 456"/>
                  <a:gd name="T106" fmla="*/ 395 w 408"/>
                  <a:gd name="T107" fmla="*/ 17 h 456"/>
                  <a:gd name="T108" fmla="*/ 386 w 408"/>
                  <a:gd name="T109" fmla="*/ 13 h 456"/>
                  <a:gd name="T110" fmla="*/ 391 w 408"/>
                  <a:gd name="T111" fmla="*/ 6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08" h="456">
                    <a:moveTo>
                      <a:pt x="0" y="357"/>
                    </a:moveTo>
                    <a:cubicBezTo>
                      <a:pt x="0" y="447"/>
                      <a:pt x="0" y="447"/>
                      <a:pt x="0" y="447"/>
                    </a:cubicBezTo>
                    <a:cubicBezTo>
                      <a:pt x="2" y="448"/>
                      <a:pt x="4" y="451"/>
                      <a:pt x="4" y="451"/>
                    </a:cubicBezTo>
                    <a:cubicBezTo>
                      <a:pt x="5" y="453"/>
                      <a:pt x="6" y="455"/>
                      <a:pt x="11" y="456"/>
                    </a:cubicBezTo>
                    <a:cubicBezTo>
                      <a:pt x="13" y="456"/>
                      <a:pt x="15" y="456"/>
                      <a:pt x="16" y="456"/>
                    </a:cubicBezTo>
                    <a:cubicBezTo>
                      <a:pt x="18" y="456"/>
                      <a:pt x="18" y="456"/>
                      <a:pt x="19" y="454"/>
                    </a:cubicBezTo>
                    <a:cubicBezTo>
                      <a:pt x="21" y="449"/>
                      <a:pt x="23" y="448"/>
                      <a:pt x="25" y="447"/>
                    </a:cubicBezTo>
                    <a:cubicBezTo>
                      <a:pt x="25" y="447"/>
                      <a:pt x="26" y="447"/>
                      <a:pt x="26" y="446"/>
                    </a:cubicBezTo>
                    <a:cubicBezTo>
                      <a:pt x="26" y="446"/>
                      <a:pt x="27" y="445"/>
                      <a:pt x="28" y="444"/>
                    </a:cubicBezTo>
                    <a:cubicBezTo>
                      <a:pt x="31" y="443"/>
                      <a:pt x="35" y="439"/>
                      <a:pt x="36" y="437"/>
                    </a:cubicBezTo>
                    <a:cubicBezTo>
                      <a:pt x="36" y="435"/>
                      <a:pt x="36" y="435"/>
                      <a:pt x="36" y="435"/>
                    </a:cubicBezTo>
                    <a:cubicBezTo>
                      <a:pt x="36" y="435"/>
                      <a:pt x="36" y="435"/>
                      <a:pt x="36" y="435"/>
                    </a:cubicBezTo>
                    <a:cubicBezTo>
                      <a:pt x="29" y="431"/>
                      <a:pt x="27" y="423"/>
                      <a:pt x="22" y="417"/>
                    </a:cubicBezTo>
                    <a:cubicBezTo>
                      <a:pt x="19" y="414"/>
                      <a:pt x="17" y="412"/>
                      <a:pt x="15" y="408"/>
                    </a:cubicBezTo>
                    <a:cubicBezTo>
                      <a:pt x="14" y="406"/>
                      <a:pt x="14" y="404"/>
                      <a:pt x="13" y="403"/>
                    </a:cubicBezTo>
                    <a:cubicBezTo>
                      <a:pt x="12" y="402"/>
                      <a:pt x="9" y="401"/>
                      <a:pt x="9" y="400"/>
                    </a:cubicBezTo>
                    <a:cubicBezTo>
                      <a:pt x="10" y="391"/>
                      <a:pt x="11" y="383"/>
                      <a:pt x="12" y="374"/>
                    </a:cubicBezTo>
                    <a:cubicBezTo>
                      <a:pt x="12" y="372"/>
                      <a:pt x="12" y="370"/>
                      <a:pt x="13" y="369"/>
                    </a:cubicBezTo>
                    <a:cubicBezTo>
                      <a:pt x="13" y="369"/>
                      <a:pt x="12" y="369"/>
                      <a:pt x="12" y="369"/>
                    </a:cubicBezTo>
                    <a:cubicBezTo>
                      <a:pt x="8" y="369"/>
                      <a:pt x="8" y="376"/>
                      <a:pt x="7" y="380"/>
                    </a:cubicBezTo>
                    <a:cubicBezTo>
                      <a:pt x="6" y="380"/>
                      <a:pt x="5" y="379"/>
                      <a:pt x="4" y="378"/>
                    </a:cubicBezTo>
                    <a:cubicBezTo>
                      <a:pt x="5" y="377"/>
                      <a:pt x="8" y="373"/>
                      <a:pt x="8" y="373"/>
                    </a:cubicBezTo>
                    <a:cubicBezTo>
                      <a:pt x="8" y="371"/>
                      <a:pt x="7" y="369"/>
                      <a:pt x="6" y="366"/>
                    </a:cubicBezTo>
                    <a:cubicBezTo>
                      <a:pt x="4" y="362"/>
                      <a:pt x="2" y="359"/>
                      <a:pt x="0" y="357"/>
                    </a:cubicBezTo>
                    <a:moveTo>
                      <a:pt x="23" y="234"/>
                    </a:moveTo>
                    <a:cubicBezTo>
                      <a:pt x="22" y="234"/>
                      <a:pt x="21" y="234"/>
                      <a:pt x="20" y="234"/>
                    </a:cubicBezTo>
                    <a:cubicBezTo>
                      <a:pt x="18" y="234"/>
                      <a:pt x="17" y="235"/>
                      <a:pt x="15" y="235"/>
                    </a:cubicBezTo>
                    <a:cubicBezTo>
                      <a:pt x="14" y="235"/>
                      <a:pt x="12" y="236"/>
                      <a:pt x="11" y="236"/>
                    </a:cubicBezTo>
                    <a:cubicBezTo>
                      <a:pt x="10" y="236"/>
                      <a:pt x="9" y="236"/>
                      <a:pt x="7" y="236"/>
                    </a:cubicBezTo>
                    <a:cubicBezTo>
                      <a:pt x="5" y="236"/>
                      <a:pt x="3" y="236"/>
                      <a:pt x="0" y="234"/>
                    </a:cubicBezTo>
                    <a:cubicBezTo>
                      <a:pt x="0" y="328"/>
                      <a:pt x="0" y="328"/>
                      <a:pt x="0" y="328"/>
                    </a:cubicBezTo>
                    <a:cubicBezTo>
                      <a:pt x="1" y="326"/>
                      <a:pt x="2" y="324"/>
                      <a:pt x="3" y="322"/>
                    </a:cubicBezTo>
                    <a:cubicBezTo>
                      <a:pt x="4" y="318"/>
                      <a:pt x="6" y="314"/>
                      <a:pt x="7" y="310"/>
                    </a:cubicBezTo>
                    <a:cubicBezTo>
                      <a:pt x="8" y="309"/>
                      <a:pt x="8" y="309"/>
                      <a:pt x="7" y="308"/>
                    </a:cubicBezTo>
                    <a:cubicBezTo>
                      <a:pt x="8" y="309"/>
                      <a:pt x="8" y="309"/>
                      <a:pt x="8" y="309"/>
                    </a:cubicBezTo>
                    <a:cubicBezTo>
                      <a:pt x="7" y="308"/>
                      <a:pt x="7" y="308"/>
                      <a:pt x="7" y="308"/>
                    </a:cubicBezTo>
                    <a:cubicBezTo>
                      <a:pt x="8" y="306"/>
                      <a:pt x="8" y="306"/>
                      <a:pt x="8" y="306"/>
                    </a:cubicBezTo>
                    <a:cubicBezTo>
                      <a:pt x="10" y="307"/>
                      <a:pt x="12" y="309"/>
                      <a:pt x="12" y="309"/>
                    </a:cubicBezTo>
                    <a:cubicBezTo>
                      <a:pt x="13" y="307"/>
                      <a:pt x="12" y="305"/>
                      <a:pt x="11" y="302"/>
                    </a:cubicBezTo>
                    <a:cubicBezTo>
                      <a:pt x="13" y="304"/>
                      <a:pt x="15" y="306"/>
                      <a:pt x="18" y="308"/>
                    </a:cubicBezTo>
                    <a:cubicBezTo>
                      <a:pt x="19" y="304"/>
                      <a:pt x="20" y="304"/>
                      <a:pt x="22" y="304"/>
                    </a:cubicBezTo>
                    <a:cubicBezTo>
                      <a:pt x="23" y="304"/>
                      <a:pt x="24" y="304"/>
                      <a:pt x="25" y="304"/>
                    </a:cubicBezTo>
                    <a:cubicBezTo>
                      <a:pt x="26" y="304"/>
                      <a:pt x="26" y="304"/>
                      <a:pt x="27" y="304"/>
                    </a:cubicBezTo>
                    <a:cubicBezTo>
                      <a:pt x="28" y="304"/>
                      <a:pt x="29" y="304"/>
                      <a:pt x="30" y="302"/>
                    </a:cubicBezTo>
                    <a:cubicBezTo>
                      <a:pt x="33" y="300"/>
                      <a:pt x="36" y="298"/>
                      <a:pt x="39" y="295"/>
                    </a:cubicBezTo>
                    <a:cubicBezTo>
                      <a:pt x="39" y="295"/>
                      <a:pt x="39" y="295"/>
                      <a:pt x="39" y="295"/>
                    </a:cubicBezTo>
                    <a:cubicBezTo>
                      <a:pt x="40" y="295"/>
                      <a:pt x="44" y="299"/>
                      <a:pt x="45" y="299"/>
                    </a:cubicBezTo>
                    <a:cubicBezTo>
                      <a:pt x="43" y="298"/>
                      <a:pt x="43" y="294"/>
                      <a:pt x="43" y="291"/>
                    </a:cubicBezTo>
                    <a:cubicBezTo>
                      <a:pt x="43" y="289"/>
                      <a:pt x="44" y="289"/>
                      <a:pt x="46" y="289"/>
                    </a:cubicBezTo>
                    <a:cubicBezTo>
                      <a:pt x="47" y="289"/>
                      <a:pt x="47" y="289"/>
                      <a:pt x="48" y="289"/>
                    </a:cubicBezTo>
                    <a:cubicBezTo>
                      <a:pt x="49" y="289"/>
                      <a:pt x="50" y="289"/>
                      <a:pt x="50" y="289"/>
                    </a:cubicBezTo>
                    <a:cubicBezTo>
                      <a:pt x="51" y="289"/>
                      <a:pt x="53" y="289"/>
                      <a:pt x="53" y="289"/>
                    </a:cubicBezTo>
                    <a:cubicBezTo>
                      <a:pt x="54" y="288"/>
                      <a:pt x="54" y="286"/>
                      <a:pt x="55" y="284"/>
                    </a:cubicBezTo>
                    <a:cubicBezTo>
                      <a:pt x="54" y="284"/>
                      <a:pt x="53" y="283"/>
                      <a:pt x="52" y="283"/>
                    </a:cubicBezTo>
                    <a:cubicBezTo>
                      <a:pt x="51" y="282"/>
                      <a:pt x="49" y="281"/>
                      <a:pt x="47" y="281"/>
                    </a:cubicBezTo>
                    <a:cubicBezTo>
                      <a:pt x="45" y="285"/>
                      <a:pt x="45" y="285"/>
                      <a:pt x="45" y="285"/>
                    </a:cubicBezTo>
                    <a:cubicBezTo>
                      <a:pt x="46" y="280"/>
                      <a:pt x="46" y="280"/>
                      <a:pt x="46" y="280"/>
                    </a:cubicBezTo>
                    <a:cubicBezTo>
                      <a:pt x="45" y="280"/>
                      <a:pt x="45" y="280"/>
                      <a:pt x="45" y="280"/>
                    </a:cubicBezTo>
                    <a:cubicBezTo>
                      <a:pt x="44" y="279"/>
                      <a:pt x="42" y="278"/>
                      <a:pt x="41" y="278"/>
                    </a:cubicBezTo>
                    <a:cubicBezTo>
                      <a:pt x="40" y="277"/>
                      <a:pt x="40" y="277"/>
                      <a:pt x="40" y="277"/>
                    </a:cubicBezTo>
                    <a:cubicBezTo>
                      <a:pt x="40" y="277"/>
                      <a:pt x="40" y="277"/>
                      <a:pt x="40" y="277"/>
                    </a:cubicBezTo>
                    <a:cubicBezTo>
                      <a:pt x="40" y="277"/>
                      <a:pt x="40" y="277"/>
                      <a:pt x="40" y="277"/>
                    </a:cubicBezTo>
                    <a:cubicBezTo>
                      <a:pt x="39" y="277"/>
                      <a:pt x="39" y="277"/>
                      <a:pt x="39" y="277"/>
                    </a:cubicBezTo>
                    <a:cubicBezTo>
                      <a:pt x="37" y="277"/>
                      <a:pt x="37" y="277"/>
                      <a:pt x="37" y="277"/>
                    </a:cubicBezTo>
                    <a:cubicBezTo>
                      <a:pt x="36" y="276"/>
                      <a:pt x="35" y="275"/>
                      <a:pt x="35" y="274"/>
                    </a:cubicBezTo>
                    <a:cubicBezTo>
                      <a:pt x="34" y="273"/>
                      <a:pt x="34" y="273"/>
                      <a:pt x="34" y="273"/>
                    </a:cubicBezTo>
                    <a:cubicBezTo>
                      <a:pt x="32" y="271"/>
                      <a:pt x="32" y="271"/>
                      <a:pt x="32" y="271"/>
                    </a:cubicBezTo>
                    <a:cubicBezTo>
                      <a:pt x="33" y="269"/>
                      <a:pt x="33" y="269"/>
                      <a:pt x="33" y="269"/>
                    </a:cubicBezTo>
                    <a:cubicBezTo>
                      <a:pt x="33" y="268"/>
                      <a:pt x="34" y="267"/>
                      <a:pt x="35" y="266"/>
                    </a:cubicBezTo>
                    <a:cubicBezTo>
                      <a:pt x="35" y="265"/>
                      <a:pt x="36" y="264"/>
                      <a:pt x="37" y="264"/>
                    </a:cubicBezTo>
                    <a:cubicBezTo>
                      <a:pt x="38" y="263"/>
                      <a:pt x="39" y="263"/>
                      <a:pt x="40" y="263"/>
                    </a:cubicBezTo>
                    <a:cubicBezTo>
                      <a:pt x="42" y="263"/>
                      <a:pt x="43" y="264"/>
                      <a:pt x="44" y="265"/>
                    </a:cubicBezTo>
                    <a:cubicBezTo>
                      <a:pt x="45" y="265"/>
                      <a:pt x="45" y="265"/>
                      <a:pt x="46" y="265"/>
                    </a:cubicBezTo>
                    <a:cubicBezTo>
                      <a:pt x="46" y="266"/>
                      <a:pt x="47" y="266"/>
                      <a:pt x="47" y="266"/>
                    </a:cubicBezTo>
                    <a:cubicBezTo>
                      <a:pt x="47" y="266"/>
                      <a:pt x="47" y="266"/>
                      <a:pt x="47" y="266"/>
                    </a:cubicBezTo>
                    <a:cubicBezTo>
                      <a:pt x="47" y="265"/>
                      <a:pt x="47" y="265"/>
                      <a:pt x="47" y="265"/>
                    </a:cubicBezTo>
                    <a:cubicBezTo>
                      <a:pt x="47" y="265"/>
                      <a:pt x="47" y="265"/>
                      <a:pt x="47" y="265"/>
                    </a:cubicBezTo>
                    <a:cubicBezTo>
                      <a:pt x="47" y="264"/>
                      <a:pt x="47" y="264"/>
                      <a:pt x="47" y="264"/>
                    </a:cubicBezTo>
                    <a:cubicBezTo>
                      <a:pt x="46" y="264"/>
                      <a:pt x="46" y="264"/>
                      <a:pt x="46" y="264"/>
                    </a:cubicBezTo>
                    <a:cubicBezTo>
                      <a:pt x="46" y="263"/>
                      <a:pt x="46" y="263"/>
                      <a:pt x="46" y="263"/>
                    </a:cubicBezTo>
                    <a:cubicBezTo>
                      <a:pt x="46" y="263"/>
                      <a:pt x="45" y="262"/>
                      <a:pt x="45" y="262"/>
                    </a:cubicBezTo>
                    <a:cubicBezTo>
                      <a:pt x="45" y="262"/>
                      <a:pt x="45" y="262"/>
                      <a:pt x="45" y="262"/>
                    </a:cubicBezTo>
                    <a:cubicBezTo>
                      <a:pt x="44" y="261"/>
                      <a:pt x="44" y="260"/>
                      <a:pt x="43" y="260"/>
                    </a:cubicBezTo>
                    <a:cubicBezTo>
                      <a:pt x="42" y="259"/>
                      <a:pt x="41" y="258"/>
                      <a:pt x="41" y="257"/>
                    </a:cubicBezTo>
                    <a:cubicBezTo>
                      <a:pt x="39" y="254"/>
                      <a:pt x="37" y="252"/>
                      <a:pt x="36" y="249"/>
                    </a:cubicBezTo>
                    <a:cubicBezTo>
                      <a:pt x="31" y="243"/>
                      <a:pt x="31" y="243"/>
                      <a:pt x="31" y="243"/>
                    </a:cubicBezTo>
                    <a:cubicBezTo>
                      <a:pt x="30" y="241"/>
                      <a:pt x="29" y="240"/>
                      <a:pt x="28" y="238"/>
                    </a:cubicBezTo>
                    <a:cubicBezTo>
                      <a:pt x="27" y="237"/>
                      <a:pt x="26" y="235"/>
                      <a:pt x="25" y="234"/>
                    </a:cubicBezTo>
                    <a:cubicBezTo>
                      <a:pt x="24" y="234"/>
                      <a:pt x="24" y="234"/>
                      <a:pt x="24" y="234"/>
                    </a:cubicBezTo>
                    <a:cubicBezTo>
                      <a:pt x="24" y="234"/>
                      <a:pt x="24" y="234"/>
                      <a:pt x="24" y="234"/>
                    </a:cubicBezTo>
                    <a:cubicBezTo>
                      <a:pt x="24" y="234"/>
                      <a:pt x="23" y="234"/>
                      <a:pt x="23" y="234"/>
                    </a:cubicBezTo>
                    <a:moveTo>
                      <a:pt x="38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4"/>
                      <a:pt x="0" y="144"/>
                      <a:pt x="0" y="144"/>
                    </a:cubicBezTo>
                    <a:cubicBezTo>
                      <a:pt x="1" y="143"/>
                      <a:pt x="1" y="141"/>
                      <a:pt x="2" y="139"/>
                    </a:cubicBezTo>
                    <a:cubicBezTo>
                      <a:pt x="2" y="138"/>
                      <a:pt x="2" y="138"/>
                      <a:pt x="2" y="138"/>
                    </a:cubicBezTo>
                    <a:cubicBezTo>
                      <a:pt x="2" y="138"/>
                      <a:pt x="2" y="137"/>
                      <a:pt x="2" y="136"/>
                    </a:cubicBezTo>
                    <a:cubicBezTo>
                      <a:pt x="3" y="136"/>
                      <a:pt x="3" y="135"/>
                      <a:pt x="3" y="135"/>
                    </a:cubicBezTo>
                    <a:cubicBezTo>
                      <a:pt x="5" y="132"/>
                      <a:pt x="8" y="131"/>
                      <a:pt x="11" y="131"/>
                    </a:cubicBezTo>
                    <a:cubicBezTo>
                      <a:pt x="12" y="131"/>
                      <a:pt x="12" y="131"/>
                      <a:pt x="12" y="131"/>
                    </a:cubicBezTo>
                    <a:cubicBezTo>
                      <a:pt x="12" y="131"/>
                      <a:pt x="13" y="131"/>
                      <a:pt x="13" y="131"/>
                    </a:cubicBezTo>
                    <a:cubicBezTo>
                      <a:pt x="14" y="131"/>
                      <a:pt x="14" y="131"/>
                      <a:pt x="14" y="131"/>
                    </a:cubicBezTo>
                    <a:cubicBezTo>
                      <a:pt x="19" y="133"/>
                      <a:pt x="23" y="138"/>
                      <a:pt x="25" y="140"/>
                    </a:cubicBezTo>
                    <a:cubicBezTo>
                      <a:pt x="26" y="142"/>
                      <a:pt x="26" y="142"/>
                      <a:pt x="26" y="142"/>
                    </a:cubicBezTo>
                    <a:cubicBezTo>
                      <a:pt x="27" y="142"/>
                      <a:pt x="28" y="143"/>
                      <a:pt x="28" y="144"/>
                    </a:cubicBezTo>
                    <a:cubicBezTo>
                      <a:pt x="29" y="145"/>
                      <a:pt x="29" y="145"/>
                      <a:pt x="29" y="145"/>
                    </a:cubicBezTo>
                    <a:cubicBezTo>
                      <a:pt x="31" y="147"/>
                      <a:pt x="33" y="149"/>
                      <a:pt x="34" y="150"/>
                    </a:cubicBezTo>
                    <a:cubicBezTo>
                      <a:pt x="35" y="151"/>
                      <a:pt x="35" y="151"/>
                      <a:pt x="35" y="151"/>
                    </a:cubicBezTo>
                    <a:cubicBezTo>
                      <a:pt x="36" y="151"/>
                      <a:pt x="36" y="151"/>
                      <a:pt x="36" y="151"/>
                    </a:cubicBezTo>
                    <a:cubicBezTo>
                      <a:pt x="36" y="151"/>
                      <a:pt x="37" y="150"/>
                      <a:pt x="38" y="150"/>
                    </a:cubicBezTo>
                    <a:cubicBezTo>
                      <a:pt x="38" y="150"/>
                      <a:pt x="38" y="150"/>
                      <a:pt x="38" y="150"/>
                    </a:cubicBezTo>
                    <a:cubicBezTo>
                      <a:pt x="40" y="150"/>
                      <a:pt x="42" y="149"/>
                      <a:pt x="44" y="148"/>
                    </a:cubicBezTo>
                    <a:cubicBezTo>
                      <a:pt x="43" y="147"/>
                      <a:pt x="43" y="147"/>
                      <a:pt x="43" y="147"/>
                    </a:cubicBezTo>
                    <a:cubicBezTo>
                      <a:pt x="43" y="147"/>
                      <a:pt x="43" y="147"/>
                      <a:pt x="43" y="147"/>
                    </a:cubicBezTo>
                    <a:cubicBezTo>
                      <a:pt x="42" y="146"/>
                      <a:pt x="42" y="146"/>
                      <a:pt x="42" y="146"/>
                    </a:cubicBezTo>
                    <a:cubicBezTo>
                      <a:pt x="42" y="145"/>
                      <a:pt x="42" y="143"/>
                      <a:pt x="42" y="143"/>
                    </a:cubicBezTo>
                    <a:cubicBezTo>
                      <a:pt x="42" y="143"/>
                      <a:pt x="42" y="143"/>
                      <a:pt x="42" y="143"/>
                    </a:cubicBezTo>
                    <a:cubicBezTo>
                      <a:pt x="42" y="142"/>
                      <a:pt x="42" y="142"/>
                      <a:pt x="42" y="142"/>
                    </a:cubicBezTo>
                    <a:cubicBezTo>
                      <a:pt x="41" y="141"/>
                      <a:pt x="41" y="141"/>
                      <a:pt x="41" y="140"/>
                    </a:cubicBezTo>
                    <a:cubicBezTo>
                      <a:pt x="40" y="138"/>
                      <a:pt x="40" y="137"/>
                      <a:pt x="40" y="136"/>
                    </a:cubicBezTo>
                    <a:cubicBezTo>
                      <a:pt x="39" y="135"/>
                      <a:pt x="39" y="133"/>
                      <a:pt x="39" y="132"/>
                    </a:cubicBezTo>
                    <a:cubicBezTo>
                      <a:pt x="38" y="131"/>
                      <a:pt x="38" y="131"/>
                      <a:pt x="38" y="131"/>
                    </a:cubicBezTo>
                    <a:cubicBezTo>
                      <a:pt x="37" y="129"/>
                      <a:pt x="36" y="127"/>
                      <a:pt x="36" y="124"/>
                    </a:cubicBezTo>
                    <a:cubicBezTo>
                      <a:pt x="36" y="120"/>
                      <a:pt x="36" y="120"/>
                      <a:pt x="36" y="120"/>
                    </a:cubicBezTo>
                    <a:cubicBezTo>
                      <a:pt x="38" y="120"/>
                      <a:pt x="38" y="120"/>
                      <a:pt x="38" y="120"/>
                    </a:cubicBezTo>
                    <a:cubicBezTo>
                      <a:pt x="41" y="121"/>
                      <a:pt x="41" y="121"/>
                      <a:pt x="41" y="121"/>
                    </a:cubicBezTo>
                    <a:cubicBezTo>
                      <a:pt x="42" y="122"/>
                      <a:pt x="43" y="122"/>
                      <a:pt x="43" y="122"/>
                    </a:cubicBezTo>
                    <a:cubicBezTo>
                      <a:pt x="44" y="122"/>
                      <a:pt x="46" y="121"/>
                      <a:pt x="48" y="120"/>
                    </a:cubicBezTo>
                    <a:cubicBezTo>
                      <a:pt x="49" y="119"/>
                      <a:pt x="50" y="119"/>
                      <a:pt x="50" y="118"/>
                    </a:cubicBezTo>
                    <a:cubicBezTo>
                      <a:pt x="51" y="118"/>
                      <a:pt x="51" y="118"/>
                      <a:pt x="52" y="118"/>
                    </a:cubicBezTo>
                    <a:cubicBezTo>
                      <a:pt x="52" y="117"/>
                      <a:pt x="52" y="117"/>
                      <a:pt x="52" y="117"/>
                    </a:cubicBezTo>
                    <a:cubicBezTo>
                      <a:pt x="53" y="117"/>
                      <a:pt x="54" y="117"/>
                      <a:pt x="55" y="116"/>
                    </a:cubicBezTo>
                    <a:cubicBezTo>
                      <a:pt x="55" y="116"/>
                      <a:pt x="55" y="116"/>
                      <a:pt x="55" y="116"/>
                    </a:cubicBezTo>
                    <a:cubicBezTo>
                      <a:pt x="56" y="116"/>
                      <a:pt x="58" y="115"/>
                      <a:pt x="59" y="115"/>
                    </a:cubicBezTo>
                    <a:cubicBezTo>
                      <a:pt x="59" y="114"/>
                      <a:pt x="59" y="114"/>
                      <a:pt x="59" y="114"/>
                    </a:cubicBezTo>
                    <a:cubicBezTo>
                      <a:pt x="56" y="110"/>
                      <a:pt x="56" y="110"/>
                      <a:pt x="56" y="110"/>
                    </a:cubicBezTo>
                    <a:cubicBezTo>
                      <a:pt x="81" y="99"/>
                      <a:pt x="81" y="99"/>
                      <a:pt x="81" y="99"/>
                    </a:cubicBezTo>
                    <a:cubicBezTo>
                      <a:pt x="81" y="99"/>
                      <a:pt x="82" y="99"/>
                      <a:pt x="83" y="99"/>
                    </a:cubicBezTo>
                    <a:cubicBezTo>
                      <a:pt x="83" y="99"/>
                      <a:pt x="83" y="99"/>
                      <a:pt x="83" y="99"/>
                    </a:cubicBezTo>
                    <a:cubicBezTo>
                      <a:pt x="85" y="98"/>
                      <a:pt x="86" y="98"/>
                      <a:pt x="86" y="98"/>
                    </a:cubicBezTo>
                    <a:cubicBezTo>
                      <a:pt x="86" y="97"/>
                      <a:pt x="86" y="97"/>
                      <a:pt x="86" y="97"/>
                    </a:cubicBezTo>
                    <a:cubicBezTo>
                      <a:pt x="87" y="95"/>
                      <a:pt x="87" y="95"/>
                      <a:pt x="87" y="95"/>
                    </a:cubicBezTo>
                    <a:cubicBezTo>
                      <a:pt x="88" y="94"/>
                      <a:pt x="88" y="94"/>
                      <a:pt x="88" y="94"/>
                    </a:cubicBezTo>
                    <a:cubicBezTo>
                      <a:pt x="89" y="93"/>
                      <a:pt x="89" y="93"/>
                      <a:pt x="89" y="93"/>
                    </a:cubicBezTo>
                    <a:cubicBezTo>
                      <a:pt x="92" y="88"/>
                      <a:pt x="93" y="86"/>
                      <a:pt x="98" y="86"/>
                    </a:cubicBezTo>
                    <a:cubicBezTo>
                      <a:pt x="99" y="86"/>
                      <a:pt x="99" y="86"/>
                      <a:pt x="99" y="86"/>
                    </a:cubicBezTo>
                    <a:cubicBezTo>
                      <a:pt x="99" y="86"/>
                      <a:pt x="99" y="86"/>
                      <a:pt x="99" y="86"/>
                    </a:cubicBezTo>
                    <a:cubicBezTo>
                      <a:pt x="99" y="85"/>
                      <a:pt x="99" y="85"/>
                      <a:pt x="99" y="84"/>
                    </a:cubicBezTo>
                    <a:cubicBezTo>
                      <a:pt x="96" y="78"/>
                      <a:pt x="96" y="78"/>
                      <a:pt x="96" y="78"/>
                    </a:cubicBezTo>
                    <a:cubicBezTo>
                      <a:pt x="104" y="79"/>
                      <a:pt x="104" y="79"/>
                      <a:pt x="104" y="79"/>
                    </a:cubicBezTo>
                    <a:cubicBezTo>
                      <a:pt x="105" y="80"/>
                      <a:pt x="107" y="80"/>
                      <a:pt x="110" y="81"/>
                    </a:cubicBezTo>
                    <a:cubicBezTo>
                      <a:pt x="111" y="81"/>
                      <a:pt x="111" y="81"/>
                      <a:pt x="112" y="82"/>
                    </a:cubicBezTo>
                    <a:cubicBezTo>
                      <a:pt x="114" y="82"/>
                      <a:pt x="116" y="83"/>
                      <a:pt x="117" y="83"/>
                    </a:cubicBezTo>
                    <a:cubicBezTo>
                      <a:pt x="118" y="84"/>
                      <a:pt x="121" y="85"/>
                      <a:pt x="122" y="88"/>
                    </a:cubicBezTo>
                    <a:cubicBezTo>
                      <a:pt x="123" y="84"/>
                      <a:pt x="123" y="84"/>
                      <a:pt x="123" y="84"/>
                    </a:cubicBezTo>
                    <a:cubicBezTo>
                      <a:pt x="123" y="90"/>
                      <a:pt x="123" y="90"/>
                      <a:pt x="123" y="90"/>
                    </a:cubicBezTo>
                    <a:cubicBezTo>
                      <a:pt x="123" y="90"/>
                      <a:pt x="123" y="90"/>
                      <a:pt x="123" y="90"/>
                    </a:cubicBezTo>
                    <a:cubicBezTo>
                      <a:pt x="124" y="91"/>
                      <a:pt x="125" y="91"/>
                      <a:pt x="125" y="91"/>
                    </a:cubicBezTo>
                    <a:cubicBezTo>
                      <a:pt x="126" y="91"/>
                      <a:pt x="126" y="91"/>
                      <a:pt x="126" y="91"/>
                    </a:cubicBezTo>
                    <a:cubicBezTo>
                      <a:pt x="126" y="91"/>
                      <a:pt x="126" y="91"/>
                      <a:pt x="126" y="91"/>
                    </a:cubicBezTo>
                    <a:cubicBezTo>
                      <a:pt x="126" y="91"/>
                      <a:pt x="126" y="91"/>
                      <a:pt x="126" y="91"/>
                    </a:cubicBezTo>
                    <a:cubicBezTo>
                      <a:pt x="126" y="90"/>
                      <a:pt x="126" y="90"/>
                      <a:pt x="127" y="89"/>
                    </a:cubicBezTo>
                    <a:cubicBezTo>
                      <a:pt x="127" y="88"/>
                      <a:pt x="127" y="88"/>
                      <a:pt x="127" y="88"/>
                    </a:cubicBezTo>
                    <a:cubicBezTo>
                      <a:pt x="127" y="87"/>
                      <a:pt x="128" y="84"/>
                      <a:pt x="133" y="83"/>
                    </a:cubicBezTo>
                    <a:cubicBezTo>
                      <a:pt x="138" y="83"/>
                      <a:pt x="139" y="82"/>
                      <a:pt x="144" y="79"/>
                    </a:cubicBezTo>
                    <a:cubicBezTo>
                      <a:pt x="147" y="77"/>
                      <a:pt x="147" y="77"/>
                      <a:pt x="147" y="77"/>
                    </a:cubicBezTo>
                    <a:cubicBezTo>
                      <a:pt x="149" y="81"/>
                      <a:pt x="149" y="81"/>
                      <a:pt x="149" y="81"/>
                    </a:cubicBezTo>
                    <a:cubicBezTo>
                      <a:pt x="150" y="81"/>
                      <a:pt x="150" y="82"/>
                      <a:pt x="151" y="84"/>
                    </a:cubicBezTo>
                    <a:cubicBezTo>
                      <a:pt x="151" y="85"/>
                      <a:pt x="152" y="87"/>
                      <a:pt x="152" y="88"/>
                    </a:cubicBezTo>
                    <a:cubicBezTo>
                      <a:pt x="153" y="89"/>
                      <a:pt x="153" y="89"/>
                      <a:pt x="153" y="89"/>
                    </a:cubicBezTo>
                    <a:cubicBezTo>
                      <a:pt x="153" y="89"/>
                      <a:pt x="153" y="90"/>
                      <a:pt x="153" y="90"/>
                    </a:cubicBezTo>
                    <a:cubicBezTo>
                      <a:pt x="154" y="90"/>
                      <a:pt x="154" y="90"/>
                      <a:pt x="154" y="90"/>
                    </a:cubicBezTo>
                    <a:cubicBezTo>
                      <a:pt x="154" y="91"/>
                      <a:pt x="154" y="91"/>
                      <a:pt x="154" y="91"/>
                    </a:cubicBezTo>
                    <a:cubicBezTo>
                      <a:pt x="154" y="91"/>
                      <a:pt x="154" y="91"/>
                      <a:pt x="154" y="91"/>
                    </a:cubicBezTo>
                    <a:cubicBezTo>
                      <a:pt x="154" y="91"/>
                      <a:pt x="154" y="91"/>
                      <a:pt x="154" y="91"/>
                    </a:cubicBezTo>
                    <a:cubicBezTo>
                      <a:pt x="155" y="90"/>
                      <a:pt x="155" y="90"/>
                      <a:pt x="155" y="90"/>
                    </a:cubicBezTo>
                    <a:cubicBezTo>
                      <a:pt x="153" y="83"/>
                      <a:pt x="153" y="83"/>
                      <a:pt x="153" y="83"/>
                    </a:cubicBezTo>
                    <a:cubicBezTo>
                      <a:pt x="157" y="90"/>
                      <a:pt x="157" y="90"/>
                      <a:pt x="157" y="90"/>
                    </a:cubicBezTo>
                    <a:cubicBezTo>
                      <a:pt x="157" y="90"/>
                      <a:pt x="157" y="90"/>
                      <a:pt x="157" y="90"/>
                    </a:cubicBezTo>
                    <a:cubicBezTo>
                      <a:pt x="160" y="89"/>
                      <a:pt x="163" y="89"/>
                      <a:pt x="166" y="89"/>
                    </a:cubicBezTo>
                    <a:cubicBezTo>
                      <a:pt x="166" y="89"/>
                      <a:pt x="167" y="89"/>
                      <a:pt x="167" y="89"/>
                    </a:cubicBezTo>
                    <a:cubicBezTo>
                      <a:pt x="171" y="89"/>
                      <a:pt x="176" y="89"/>
                      <a:pt x="179" y="91"/>
                    </a:cubicBezTo>
                    <a:cubicBezTo>
                      <a:pt x="186" y="94"/>
                      <a:pt x="193" y="100"/>
                      <a:pt x="199" y="105"/>
                    </a:cubicBezTo>
                    <a:cubicBezTo>
                      <a:pt x="200" y="106"/>
                      <a:pt x="200" y="106"/>
                      <a:pt x="200" y="106"/>
                    </a:cubicBezTo>
                    <a:cubicBezTo>
                      <a:pt x="202" y="108"/>
                      <a:pt x="203" y="109"/>
                      <a:pt x="205" y="111"/>
                    </a:cubicBezTo>
                    <a:cubicBezTo>
                      <a:pt x="206" y="111"/>
                      <a:pt x="206" y="111"/>
                      <a:pt x="206" y="111"/>
                    </a:cubicBezTo>
                    <a:cubicBezTo>
                      <a:pt x="205" y="109"/>
                      <a:pt x="205" y="109"/>
                      <a:pt x="205" y="109"/>
                    </a:cubicBezTo>
                    <a:cubicBezTo>
                      <a:pt x="208" y="108"/>
                      <a:pt x="208" y="108"/>
                      <a:pt x="208" y="108"/>
                    </a:cubicBezTo>
                    <a:cubicBezTo>
                      <a:pt x="209" y="107"/>
                      <a:pt x="210" y="107"/>
                      <a:pt x="211" y="107"/>
                    </a:cubicBezTo>
                    <a:cubicBezTo>
                      <a:pt x="211" y="107"/>
                      <a:pt x="211" y="107"/>
                      <a:pt x="211" y="107"/>
                    </a:cubicBezTo>
                    <a:cubicBezTo>
                      <a:pt x="212" y="107"/>
                      <a:pt x="213" y="107"/>
                      <a:pt x="213" y="107"/>
                    </a:cubicBezTo>
                    <a:cubicBezTo>
                      <a:pt x="214" y="107"/>
                      <a:pt x="214" y="107"/>
                      <a:pt x="214" y="107"/>
                    </a:cubicBezTo>
                    <a:cubicBezTo>
                      <a:pt x="215" y="107"/>
                      <a:pt x="215" y="107"/>
                      <a:pt x="215" y="107"/>
                    </a:cubicBezTo>
                    <a:cubicBezTo>
                      <a:pt x="215" y="108"/>
                      <a:pt x="215" y="108"/>
                      <a:pt x="215" y="108"/>
                    </a:cubicBezTo>
                    <a:cubicBezTo>
                      <a:pt x="217" y="108"/>
                      <a:pt x="219" y="110"/>
                      <a:pt x="220" y="111"/>
                    </a:cubicBezTo>
                    <a:cubicBezTo>
                      <a:pt x="224" y="114"/>
                      <a:pt x="224" y="114"/>
                      <a:pt x="224" y="114"/>
                    </a:cubicBezTo>
                    <a:cubicBezTo>
                      <a:pt x="228" y="116"/>
                      <a:pt x="231" y="119"/>
                      <a:pt x="235" y="121"/>
                    </a:cubicBezTo>
                    <a:cubicBezTo>
                      <a:pt x="239" y="124"/>
                      <a:pt x="241" y="125"/>
                      <a:pt x="241" y="125"/>
                    </a:cubicBezTo>
                    <a:cubicBezTo>
                      <a:pt x="242" y="124"/>
                      <a:pt x="242" y="124"/>
                      <a:pt x="242" y="124"/>
                    </a:cubicBezTo>
                    <a:cubicBezTo>
                      <a:pt x="243" y="124"/>
                      <a:pt x="243" y="124"/>
                      <a:pt x="243" y="124"/>
                    </a:cubicBezTo>
                    <a:cubicBezTo>
                      <a:pt x="244" y="123"/>
                      <a:pt x="245" y="123"/>
                      <a:pt x="245" y="122"/>
                    </a:cubicBezTo>
                    <a:cubicBezTo>
                      <a:pt x="246" y="122"/>
                      <a:pt x="246" y="122"/>
                      <a:pt x="247" y="121"/>
                    </a:cubicBezTo>
                    <a:cubicBezTo>
                      <a:pt x="248" y="121"/>
                      <a:pt x="248" y="120"/>
                      <a:pt x="249" y="120"/>
                    </a:cubicBezTo>
                    <a:cubicBezTo>
                      <a:pt x="250" y="120"/>
                      <a:pt x="250" y="120"/>
                      <a:pt x="250" y="120"/>
                    </a:cubicBezTo>
                    <a:cubicBezTo>
                      <a:pt x="250" y="119"/>
                      <a:pt x="250" y="119"/>
                      <a:pt x="250" y="119"/>
                    </a:cubicBezTo>
                    <a:cubicBezTo>
                      <a:pt x="250" y="118"/>
                      <a:pt x="250" y="118"/>
                      <a:pt x="250" y="118"/>
                    </a:cubicBezTo>
                    <a:cubicBezTo>
                      <a:pt x="250" y="117"/>
                      <a:pt x="250" y="117"/>
                      <a:pt x="251" y="117"/>
                    </a:cubicBezTo>
                    <a:cubicBezTo>
                      <a:pt x="252" y="114"/>
                      <a:pt x="255" y="113"/>
                      <a:pt x="256" y="113"/>
                    </a:cubicBezTo>
                    <a:cubicBezTo>
                      <a:pt x="257" y="113"/>
                      <a:pt x="257" y="113"/>
                      <a:pt x="258" y="112"/>
                    </a:cubicBezTo>
                    <a:cubicBezTo>
                      <a:pt x="258" y="112"/>
                      <a:pt x="259" y="111"/>
                      <a:pt x="259" y="111"/>
                    </a:cubicBezTo>
                    <a:cubicBezTo>
                      <a:pt x="260" y="108"/>
                      <a:pt x="262" y="107"/>
                      <a:pt x="265" y="106"/>
                    </a:cubicBezTo>
                    <a:cubicBezTo>
                      <a:pt x="270" y="106"/>
                      <a:pt x="274" y="105"/>
                      <a:pt x="279" y="104"/>
                    </a:cubicBezTo>
                    <a:cubicBezTo>
                      <a:pt x="280" y="104"/>
                      <a:pt x="281" y="104"/>
                      <a:pt x="281" y="104"/>
                    </a:cubicBezTo>
                    <a:cubicBezTo>
                      <a:pt x="284" y="104"/>
                      <a:pt x="286" y="105"/>
                      <a:pt x="287" y="107"/>
                    </a:cubicBezTo>
                    <a:cubicBezTo>
                      <a:pt x="288" y="108"/>
                      <a:pt x="288" y="109"/>
                      <a:pt x="289" y="109"/>
                    </a:cubicBezTo>
                    <a:cubicBezTo>
                      <a:pt x="289" y="110"/>
                      <a:pt x="289" y="110"/>
                      <a:pt x="289" y="110"/>
                    </a:cubicBezTo>
                    <a:cubicBezTo>
                      <a:pt x="290" y="111"/>
                      <a:pt x="292" y="113"/>
                      <a:pt x="293" y="113"/>
                    </a:cubicBezTo>
                    <a:cubicBezTo>
                      <a:pt x="293" y="113"/>
                      <a:pt x="293" y="113"/>
                      <a:pt x="294" y="113"/>
                    </a:cubicBezTo>
                    <a:cubicBezTo>
                      <a:pt x="295" y="113"/>
                      <a:pt x="296" y="113"/>
                      <a:pt x="296" y="112"/>
                    </a:cubicBezTo>
                    <a:cubicBezTo>
                      <a:pt x="297" y="112"/>
                      <a:pt x="297" y="112"/>
                      <a:pt x="297" y="112"/>
                    </a:cubicBezTo>
                    <a:cubicBezTo>
                      <a:pt x="297" y="111"/>
                      <a:pt x="297" y="111"/>
                      <a:pt x="297" y="111"/>
                    </a:cubicBezTo>
                    <a:cubicBezTo>
                      <a:pt x="297" y="110"/>
                      <a:pt x="297" y="110"/>
                      <a:pt x="297" y="110"/>
                    </a:cubicBezTo>
                    <a:cubicBezTo>
                      <a:pt x="297" y="106"/>
                      <a:pt x="299" y="104"/>
                      <a:pt x="305" y="103"/>
                    </a:cubicBezTo>
                    <a:cubicBezTo>
                      <a:pt x="306" y="103"/>
                      <a:pt x="306" y="103"/>
                      <a:pt x="306" y="103"/>
                    </a:cubicBezTo>
                    <a:cubicBezTo>
                      <a:pt x="307" y="103"/>
                      <a:pt x="309" y="103"/>
                      <a:pt x="310" y="103"/>
                    </a:cubicBezTo>
                    <a:cubicBezTo>
                      <a:pt x="317" y="103"/>
                      <a:pt x="327" y="104"/>
                      <a:pt x="328" y="114"/>
                    </a:cubicBezTo>
                    <a:cubicBezTo>
                      <a:pt x="329" y="115"/>
                      <a:pt x="329" y="115"/>
                      <a:pt x="329" y="115"/>
                    </a:cubicBezTo>
                    <a:cubicBezTo>
                      <a:pt x="329" y="115"/>
                      <a:pt x="329" y="117"/>
                      <a:pt x="329" y="117"/>
                    </a:cubicBezTo>
                    <a:cubicBezTo>
                      <a:pt x="329" y="117"/>
                      <a:pt x="329" y="117"/>
                      <a:pt x="331" y="118"/>
                    </a:cubicBezTo>
                    <a:cubicBezTo>
                      <a:pt x="332" y="119"/>
                      <a:pt x="333" y="119"/>
                      <a:pt x="334" y="120"/>
                    </a:cubicBezTo>
                    <a:cubicBezTo>
                      <a:pt x="334" y="120"/>
                      <a:pt x="334" y="120"/>
                      <a:pt x="334" y="120"/>
                    </a:cubicBezTo>
                    <a:cubicBezTo>
                      <a:pt x="334" y="120"/>
                      <a:pt x="334" y="120"/>
                      <a:pt x="334" y="120"/>
                    </a:cubicBezTo>
                    <a:cubicBezTo>
                      <a:pt x="335" y="120"/>
                      <a:pt x="335" y="120"/>
                      <a:pt x="335" y="120"/>
                    </a:cubicBezTo>
                    <a:cubicBezTo>
                      <a:pt x="336" y="120"/>
                      <a:pt x="337" y="120"/>
                      <a:pt x="338" y="120"/>
                    </a:cubicBezTo>
                    <a:cubicBezTo>
                      <a:pt x="338" y="120"/>
                      <a:pt x="338" y="120"/>
                      <a:pt x="338" y="120"/>
                    </a:cubicBezTo>
                    <a:cubicBezTo>
                      <a:pt x="339" y="120"/>
                      <a:pt x="340" y="121"/>
                      <a:pt x="341" y="121"/>
                    </a:cubicBezTo>
                    <a:cubicBezTo>
                      <a:pt x="345" y="121"/>
                      <a:pt x="348" y="122"/>
                      <a:pt x="351" y="123"/>
                    </a:cubicBezTo>
                    <a:cubicBezTo>
                      <a:pt x="352" y="123"/>
                      <a:pt x="353" y="124"/>
                      <a:pt x="354" y="126"/>
                    </a:cubicBezTo>
                    <a:cubicBezTo>
                      <a:pt x="354" y="126"/>
                      <a:pt x="354" y="126"/>
                      <a:pt x="354" y="126"/>
                    </a:cubicBezTo>
                    <a:cubicBezTo>
                      <a:pt x="355" y="126"/>
                      <a:pt x="355" y="126"/>
                      <a:pt x="355" y="126"/>
                    </a:cubicBezTo>
                    <a:cubicBezTo>
                      <a:pt x="355" y="125"/>
                      <a:pt x="356" y="125"/>
                      <a:pt x="356" y="125"/>
                    </a:cubicBezTo>
                    <a:cubicBezTo>
                      <a:pt x="357" y="124"/>
                      <a:pt x="357" y="124"/>
                      <a:pt x="357" y="124"/>
                    </a:cubicBezTo>
                    <a:cubicBezTo>
                      <a:pt x="357" y="124"/>
                      <a:pt x="358" y="123"/>
                      <a:pt x="358" y="122"/>
                    </a:cubicBezTo>
                    <a:cubicBezTo>
                      <a:pt x="359" y="120"/>
                      <a:pt x="359" y="119"/>
                      <a:pt x="360" y="117"/>
                    </a:cubicBezTo>
                    <a:cubicBezTo>
                      <a:pt x="360" y="116"/>
                      <a:pt x="360" y="116"/>
                      <a:pt x="360" y="116"/>
                    </a:cubicBezTo>
                    <a:cubicBezTo>
                      <a:pt x="360" y="115"/>
                      <a:pt x="360" y="115"/>
                      <a:pt x="360" y="115"/>
                    </a:cubicBezTo>
                    <a:cubicBezTo>
                      <a:pt x="362" y="112"/>
                      <a:pt x="362" y="112"/>
                      <a:pt x="362" y="112"/>
                    </a:cubicBezTo>
                    <a:cubicBezTo>
                      <a:pt x="370" y="117"/>
                      <a:pt x="370" y="117"/>
                      <a:pt x="370" y="117"/>
                    </a:cubicBezTo>
                    <a:cubicBezTo>
                      <a:pt x="372" y="118"/>
                      <a:pt x="372" y="118"/>
                      <a:pt x="372" y="118"/>
                    </a:cubicBezTo>
                    <a:cubicBezTo>
                      <a:pt x="376" y="119"/>
                      <a:pt x="380" y="120"/>
                      <a:pt x="383" y="120"/>
                    </a:cubicBezTo>
                    <a:cubicBezTo>
                      <a:pt x="385" y="121"/>
                      <a:pt x="385" y="121"/>
                      <a:pt x="385" y="121"/>
                    </a:cubicBezTo>
                    <a:cubicBezTo>
                      <a:pt x="386" y="120"/>
                      <a:pt x="386" y="120"/>
                      <a:pt x="386" y="120"/>
                    </a:cubicBezTo>
                    <a:cubicBezTo>
                      <a:pt x="387" y="120"/>
                      <a:pt x="388" y="120"/>
                      <a:pt x="389" y="120"/>
                    </a:cubicBezTo>
                    <a:cubicBezTo>
                      <a:pt x="393" y="119"/>
                      <a:pt x="398" y="118"/>
                      <a:pt x="400" y="117"/>
                    </a:cubicBezTo>
                    <a:cubicBezTo>
                      <a:pt x="401" y="116"/>
                      <a:pt x="401" y="116"/>
                      <a:pt x="401" y="116"/>
                    </a:cubicBezTo>
                    <a:cubicBezTo>
                      <a:pt x="401" y="116"/>
                      <a:pt x="401" y="116"/>
                      <a:pt x="401" y="116"/>
                    </a:cubicBezTo>
                    <a:cubicBezTo>
                      <a:pt x="401" y="116"/>
                      <a:pt x="402" y="115"/>
                      <a:pt x="402" y="115"/>
                    </a:cubicBezTo>
                    <a:cubicBezTo>
                      <a:pt x="402" y="113"/>
                      <a:pt x="402" y="113"/>
                      <a:pt x="402" y="113"/>
                    </a:cubicBezTo>
                    <a:cubicBezTo>
                      <a:pt x="402" y="112"/>
                      <a:pt x="402" y="112"/>
                      <a:pt x="402" y="111"/>
                    </a:cubicBezTo>
                    <a:cubicBezTo>
                      <a:pt x="403" y="110"/>
                      <a:pt x="403" y="110"/>
                      <a:pt x="403" y="110"/>
                    </a:cubicBezTo>
                    <a:cubicBezTo>
                      <a:pt x="403" y="107"/>
                      <a:pt x="405" y="105"/>
                      <a:pt x="406" y="103"/>
                    </a:cubicBezTo>
                    <a:cubicBezTo>
                      <a:pt x="391" y="96"/>
                      <a:pt x="391" y="96"/>
                      <a:pt x="391" y="96"/>
                    </a:cubicBezTo>
                    <a:cubicBezTo>
                      <a:pt x="382" y="91"/>
                      <a:pt x="382" y="91"/>
                      <a:pt x="382" y="91"/>
                    </a:cubicBezTo>
                    <a:cubicBezTo>
                      <a:pt x="377" y="90"/>
                      <a:pt x="377" y="90"/>
                      <a:pt x="377" y="90"/>
                    </a:cubicBezTo>
                    <a:cubicBezTo>
                      <a:pt x="377" y="90"/>
                      <a:pt x="376" y="90"/>
                      <a:pt x="375" y="90"/>
                    </a:cubicBezTo>
                    <a:cubicBezTo>
                      <a:pt x="372" y="88"/>
                      <a:pt x="372" y="88"/>
                      <a:pt x="372" y="88"/>
                    </a:cubicBezTo>
                    <a:cubicBezTo>
                      <a:pt x="369" y="86"/>
                      <a:pt x="369" y="86"/>
                      <a:pt x="369" y="86"/>
                    </a:cubicBezTo>
                    <a:cubicBezTo>
                      <a:pt x="370" y="85"/>
                      <a:pt x="370" y="85"/>
                      <a:pt x="370" y="85"/>
                    </a:cubicBezTo>
                    <a:cubicBezTo>
                      <a:pt x="368" y="84"/>
                      <a:pt x="367" y="83"/>
                      <a:pt x="365" y="82"/>
                    </a:cubicBezTo>
                    <a:cubicBezTo>
                      <a:pt x="364" y="81"/>
                      <a:pt x="364" y="81"/>
                      <a:pt x="364" y="81"/>
                    </a:cubicBezTo>
                    <a:cubicBezTo>
                      <a:pt x="363" y="79"/>
                      <a:pt x="363" y="79"/>
                      <a:pt x="363" y="79"/>
                    </a:cubicBezTo>
                    <a:cubicBezTo>
                      <a:pt x="362" y="78"/>
                      <a:pt x="362" y="78"/>
                      <a:pt x="361" y="78"/>
                    </a:cubicBezTo>
                    <a:cubicBezTo>
                      <a:pt x="360" y="76"/>
                      <a:pt x="360" y="76"/>
                      <a:pt x="360" y="76"/>
                    </a:cubicBezTo>
                    <a:cubicBezTo>
                      <a:pt x="361" y="72"/>
                      <a:pt x="361" y="72"/>
                      <a:pt x="361" y="72"/>
                    </a:cubicBezTo>
                    <a:cubicBezTo>
                      <a:pt x="361" y="70"/>
                      <a:pt x="361" y="70"/>
                      <a:pt x="361" y="70"/>
                    </a:cubicBezTo>
                    <a:cubicBezTo>
                      <a:pt x="364" y="70"/>
                      <a:pt x="364" y="70"/>
                      <a:pt x="364" y="70"/>
                    </a:cubicBezTo>
                    <a:cubicBezTo>
                      <a:pt x="368" y="70"/>
                      <a:pt x="368" y="70"/>
                      <a:pt x="368" y="70"/>
                    </a:cubicBezTo>
                    <a:cubicBezTo>
                      <a:pt x="369" y="70"/>
                      <a:pt x="369" y="70"/>
                      <a:pt x="369" y="70"/>
                    </a:cubicBezTo>
                    <a:cubicBezTo>
                      <a:pt x="370" y="69"/>
                      <a:pt x="370" y="69"/>
                      <a:pt x="370" y="69"/>
                    </a:cubicBezTo>
                    <a:cubicBezTo>
                      <a:pt x="371" y="68"/>
                      <a:pt x="372" y="67"/>
                      <a:pt x="373" y="67"/>
                    </a:cubicBezTo>
                    <a:cubicBezTo>
                      <a:pt x="375" y="65"/>
                      <a:pt x="375" y="65"/>
                      <a:pt x="375" y="65"/>
                    </a:cubicBezTo>
                    <a:cubicBezTo>
                      <a:pt x="377" y="64"/>
                      <a:pt x="377" y="64"/>
                      <a:pt x="378" y="64"/>
                    </a:cubicBezTo>
                    <a:cubicBezTo>
                      <a:pt x="379" y="64"/>
                      <a:pt x="379" y="64"/>
                      <a:pt x="380" y="64"/>
                    </a:cubicBezTo>
                    <a:cubicBezTo>
                      <a:pt x="382" y="64"/>
                      <a:pt x="382" y="64"/>
                      <a:pt x="383" y="63"/>
                    </a:cubicBezTo>
                    <a:cubicBezTo>
                      <a:pt x="383" y="63"/>
                      <a:pt x="383" y="63"/>
                      <a:pt x="384" y="62"/>
                    </a:cubicBezTo>
                    <a:cubicBezTo>
                      <a:pt x="384" y="62"/>
                      <a:pt x="385" y="62"/>
                      <a:pt x="385" y="62"/>
                    </a:cubicBezTo>
                    <a:cubicBezTo>
                      <a:pt x="386" y="61"/>
                      <a:pt x="387" y="60"/>
                      <a:pt x="388" y="60"/>
                    </a:cubicBezTo>
                    <a:cubicBezTo>
                      <a:pt x="388" y="59"/>
                      <a:pt x="388" y="59"/>
                      <a:pt x="388" y="59"/>
                    </a:cubicBezTo>
                    <a:cubicBezTo>
                      <a:pt x="381" y="50"/>
                      <a:pt x="381" y="50"/>
                      <a:pt x="381" y="50"/>
                    </a:cubicBezTo>
                    <a:cubicBezTo>
                      <a:pt x="357" y="46"/>
                      <a:pt x="357" y="46"/>
                      <a:pt x="357" y="46"/>
                    </a:cubicBezTo>
                    <a:cubicBezTo>
                      <a:pt x="381" y="44"/>
                      <a:pt x="381" y="44"/>
                      <a:pt x="381" y="44"/>
                    </a:cubicBezTo>
                    <a:cubicBezTo>
                      <a:pt x="381" y="43"/>
                      <a:pt x="381" y="43"/>
                      <a:pt x="381" y="43"/>
                    </a:cubicBezTo>
                    <a:cubicBezTo>
                      <a:pt x="381" y="43"/>
                      <a:pt x="381" y="43"/>
                      <a:pt x="381" y="43"/>
                    </a:cubicBezTo>
                    <a:cubicBezTo>
                      <a:pt x="384" y="42"/>
                      <a:pt x="384" y="42"/>
                      <a:pt x="384" y="42"/>
                    </a:cubicBezTo>
                    <a:cubicBezTo>
                      <a:pt x="385" y="40"/>
                      <a:pt x="386" y="39"/>
                      <a:pt x="388" y="37"/>
                    </a:cubicBezTo>
                    <a:cubicBezTo>
                      <a:pt x="389" y="36"/>
                      <a:pt x="389" y="36"/>
                      <a:pt x="389" y="36"/>
                    </a:cubicBezTo>
                    <a:cubicBezTo>
                      <a:pt x="389" y="35"/>
                      <a:pt x="389" y="35"/>
                      <a:pt x="389" y="35"/>
                    </a:cubicBezTo>
                    <a:cubicBezTo>
                      <a:pt x="391" y="33"/>
                      <a:pt x="391" y="33"/>
                      <a:pt x="391" y="33"/>
                    </a:cubicBezTo>
                    <a:cubicBezTo>
                      <a:pt x="392" y="33"/>
                      <a:pt x="392" y="33"/>
                      <a:pt x="392" y="33"/>
                    </a:cubicBezTo>
                    <a:cubicBezTo>
                      <a:pt x="393" y="32"/>
                      <a:pt x="394" y="32"/>
                      <a:pt x="395" y="32"/>
                    </a:cubicBezTo>
                    <a:cubicBezTo>
                      <a:pt x="396" y="31"/>
                      <a:pt x="396" y="31"/>
                      <a:pt x="396" y="31"/>
                    </a:cubicBezTo>
                    <a:cubicBezTo>
                      <a:pt x="396" y="31"/>
                      <a:pt x="397" y="31"/>
                      <a:pt x="398" y="31"/>
                    </a:cubicBezTo>
                    <a:cubicBezTo>
                      <a:pt x="399" y="31"/>
                      <a:pt x="400" y="31"/>
                      <a:pt x="400" y="32"/>
                    </a:cubicBezTo>
                    <a:cubicBezTo>
                      <a:pt x="401" y="32"/>
                      <a:pt x="401" y="32"/>
                      <a:pt x="402" y="32"/>
                    </a:cubicBezTo>
                    <a:cubicBezTo>
                      <a:pt x="403" y="31"/>
                      <a:pt x="403" y="31"/>
                      <a:pt x="405" y="31"/>
                    </a:cubicBezTo>
                    <a:cubicBezTo>
                      <a:pt x="405" y="31"/>
                      <a:pt x="405" y="31"/>
                      <a:pt x="405" y="31"/>
                    </a:cubicBezTo>
                    <a:cubicBezTo>
                      <a:pt x="407" y="31"/>
                      <a:pt x="407" y="31"/>
                      <a:pt x="407" y="31"/>
                    </a:cubicBezTo>
                    <a:cubicBezTo>
                      <a:pt x="408" y="32"/>
                      <a:pt x="408" y="32"/>
                      <a:pt x="408" y="32"/>
                    </a:cubicBezTo>
                    <a:cubicBezTo>
                      <a:pt x="407" y="31"/>
                      <a:pt x="407" y="31"/>
                      <a:pt x="407" y="31"/>
                    </a:cubicBezTo>
                    <a:cubicBezTo>
                      <a:pt x="407" y="31"/>
                      <a:pt x="407" y="31"/>
                      <a:pt x="407" y="31"/>
                    </a:cubicBezTo>
                    <a:cubicBezTo>
                      <a:pt x="406" y="30"/>
                      <a:pt x="405" y="30"/>
                      <a:pt x="405" y="30"/>
                    </a:cubicBezTo>
                    <a:cubicBezTo>
                      <a:pt x="402" y="29"/>
                      <a:pt x="402" y="29"/>
                      <a:pt x="402" y="29"/>
                    </a:cubicBezTo>
                    <a:cubicBezTo>
                      <a:pt x="402" y="29"/>
                      <a:pt x="401" y="28"/>
                      <a:pt x="400" y="28"/>
                    </a:cubicBezTo>
                    <a:cubicBezTo>
                      <a:pt x="400" y="28"/>
                      <a:pt x="399" y="28"/>
                      <a:pt x="399" y="28"/>
                    </a:cubicBezTo>
                    <a:cubicBezTo>
                      <a:pt x="398" y="28"/>
                      <a:pt x="398" y="28"/>
                      <a:pt x="398" y="28"/>
                    </a:cubicBezTo>
                    <a:cubicBezTo>
                      <a:pt x="396" y="27"/>
                      <a:pt x="396" y="27"/>
                      <a:pt x="396" y="27"/>
                    </a:cubicBezTo>
                    <a:cubicBezTo>
                      <a:pt x="395" y="26"/>
                      <a:pt x="395" y="26"/>
                      <a:pt x="395" y="26"/>
                    </a:cubicBezTo>
                    <a:cubicBezTo>
                      <a:pt x="388" y="30"/>
                      <a:pt x="388" y="30"/>
                      <a:pt x="388" y="30"/>
                    </a:cubicBezTo>
                    <a:cubicBezTo>
                      <a:pt x="392" y="26"/>
                      <a:pt x="392" y="26"/>
                      <a:pt x="392" y="26"/>
                    </a:cubicBezTo>
                    <a:cubicBezTo>
                      <a:pt x="386" y="28"/>
                      <a:pt x="386" y="28"/>
                      <a:pt x="386" y="28"/>
                    </a:cubicBezTo>
                    <a:cubicBezTo>
                      <a:pt x="393" y="23"/>
                      <a:pt x="393" y="23"/>
                      <a:pt x="393" y="23"/>
                    </a:cubicBezTo>
                    <a:cubicBezTo>
                      <a:pt x="392" y="22"/>
                      <a:pt x="392" y="22"/>
                      <a:pt x="392" y="22"/>
                    </a:cubicBezTo>
                    <a:cubicBezTo>
                      <a:pt x="394" y="18"/>
                      <a:pt x="394" y="18"/>
                      <a:pt x="394" y="18"/>
                    </a:cubicBezTo>
                    <a:cubicBezTo>
                      <a:pt x="395" y="17"/>
                      <a:pt x="395" y="17"/>
                      <a:pt x="395" y="17"/>
                    </a:cubicBezTo>
                    <a:cubicBezTo>
                      <a:pt x="395" y="16"/>
                      <a:pt x="395" y="16"/>
                      <a:pt x="395" y="16"/>
                    </a:cubicBezTo>
                    <a:cubicBezTo>
                      <a:pt x="395" y="16"/>
                      <a:pt x="395" y="16"/>
                      <a:pt x="395" y="16"/>
                    </a:cubicBezTo>
                    <a:cubicBezTo>
                      <a:pt x="393" y="16"/>
                      <a:pt x="393" y="16"/>
                      <a:pt x="393" y="16"/>
                    </a:cubicBezTo>
                    <a:cubicBezTo>
                      <a:pt x="392" y="15"/>
                      <a:pt x="392" y="15"/>
                      <a:pt x="390" y="15"/>
                    </a:cubicBezTo>
                    <a:cubicBezTo>
                      <a:pt x="387" y="14"/>
                      <a:pt x="387" y="14"/>
                      <a:pt x="387" y="14"/>
                    </a:cubicBezTo>
                    <a:cubicBezTo>
                      <a:pt x="386" y="13"/>
                      <a:pt x="386" y="13"/>
                      <a:pt x="386" y="13"/>
                    </a:cubicBezTo>
                    <a:cubicBezTo>
                      <a:pt x="385" y="10"/>
                      <a:pt x="385" y="10"/>
                      <a:pt x="385" y="10"/>
                    </a:cubicBezTo>
                    <a:cubicBezTo>
                      <a:pt x="387" y="7"/>
                      <a:pt x="387" y="7"/>
                      <a:pt x="387" y="7"/>
                    </a:cubicBezTo>
                    <a:cubicBezTo>
                      <a:pt x="388" y="7"/>
                      <a:pt x="388" y="7"/>
                      <a:pt x="388" y="7"/>
                    </a:cubicBezTo>
                    <a:cubicBezTo>
                      <a:pt x="389" y="6"/>
                      <a:pt x="390" y="6"/>
                      <a:pt x="390" y="6"/>
                    </a:cubicBezTo>
                    <a:cubicBezTo>
                      <a:pt x="391" y="6"/>
                      <a:pt x="391" y="6"/>
                      <a:pt x="391" y="6"/>
                    </a:cubicBezTo>
                    <a:cubicBezTo>
                      <a:pt x="391" y="6"/>
                      <a:pt x="391" y="6"/>
                      <a:pt x="391" y="6"/>
                    </a:cubicBezTo>
                    <a:cubicBezTo>
                      <a:pt x="393" y="5"/>
                      <a:pt x="393" y="5"/>
                      <a:pt x="393" y="5"/>
                    </a:cubicBezTo>
                    <a:cubicBezTo>
                      <a:pt x="386" y="0"/>
                      <a:pt x="386" y="0"/>
                      <a:pt x="38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Freeform 377">
                <a:extLst>
                  <a:ext uri="{FF2B5EF4-FFF2-40B4-BE49-F238E27FC236}">
                    <a16:creationId xmlns:a16="http://schemas.microsoft.com/office/drawing/2014/main" id="{2522A0DB-6DFB-7D47-9BDD-CD0CAE83D5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65041" y="4529008"/>
                <a:ext cx="0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Freeform 378">
                <a:extLst>
                  <a:ext uri="{FF2B5EF4-FFF2-40B4-BE49-F238E27FC236}">
                    <a16:creationId xmlns:a16="http://schemas.microsoft.com/office/drawing/2014/main" id="{01574801-C529-CD46-8EE1-266E3288AB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34886" y="4536378"/>
                <a:ext cx="7370" cy="3685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0 h 1"/>
                  <a:gd name="T8" fmla="*/ 2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Freeform 379">
                <a:extLst>
                  <a:ext uri="{FF2B5EF4-FFF2-40B4-BE49-F238E27FC236}">
                    <a16:creationId xmlns:a16="http://schemas.microsoft.com/office/drawing/2014/main" id="{DDA4A691-2BC7-FB4E-B22F-C14A897331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34886" y="4536378"/>
                <a:ext cx="7370" cy="3685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0 h 1"/>
                  <a:gd name="T8" fmla="*/ 2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2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Freeform 380">
                <a:extLst>
                  <a:ext uri="{FF2B5EF4-FFF2-40B4-BE49-F238E27FC236}">
                    <a16:creationId xmlns:a16="http://schemas.microsoft.com/office/drawing/2014/main" id="{AB4DB5D1-1071-7445-AF21-00072B0F0EB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360510" y="3714597"/>
                <a:ext cx="1614081" cy="917594"/>
              </a:xfrm>
              <a:custGeom>
                <a:avLst/>
                <a:gdLst>
                  <a:gd name="T0" fmla="*/ 317 w 508"/>
                  <a:gd name="T1" fmla="*/ 1 h 289"/>
                  <a:gd name="T2" fmla="*/ 269 w 508"/>
                  <a:gd name="T3" fmla="*/ 10 h 289"/>
                  <a:gd name="T4" fmla="*/ 256 w 508"/>
                  <a:gd name="T5" fmla="*/ 12 h 289"/>
                  <a:gd name="T6" fmla="*/ 239 w 508"/>
                  <a:gd name="T7" fmla="*/ 29 h 289"/>
                  <a:gd name="T8" fmla="*/ 206 w 508"/>
                  <a:gd name="T9" fmla="*/ 38 h 289"/>
                  <a:gd name="T10" fmla="*/ 196 w 508"/>
                  <a:gd name="T11" fmla="*/ 30 h 289"/>
                  <a:gd name="T12" fmla="*/ 184 w 508"/>
                  <a:gd name="T13" fmla="*/ 36 h 289"/>
                  <a:gd name="T14" fmla="*/ 154 w 508"/>
                  <a:gd name="T15" fmla="*/ 30 h 289"/>
                  <a:gd name="T16" fmla="*/ 72 w 508"/>
                  <a:gd name="T17" fmla="*/ 18 h 289"/>
                  <a:gd name="T18" fmla="*/ 46 w 508"/>
                  <a:gd name="T19" fmla="*/ 31 h 289"/>
                  <a:gd name="T20" fmla="*/ 55 w 508"/>
                  <a:gd name="T21" fmla="*/ 57 h 289"/>
                  <a:gd name="T22" fmla="*/ 39 w 508"/>
                  <a:gd name="T23" fmla="*/ 80 h 289"/>
                  <a:gd name="T24" fmla="*/ 17 w 508"/>
                  <a:gd name="T25" fmla="*/ 118 h 289"/>
                  <a:gd name="T26" fmla="*/ 1 w 508"/>
                  <a:gd name="T27" fmla="*/ 140 h 289"/>
                  <a:gd name="T28" fmla="*/ 6 w 508"/>
                  <a:gd name="T29" fmla="*/ 150 h 289"/>
                  <a:gd name="T30" fmla="*/ 28 w 508"/>
                  <a:gd name="T31" fmla="*/ 155 h 289"/>
                  <a:gd name="T32" fmla="*/ 47 w 508"/>
                  <a:gd name="T33" fmla="*/ 159 h 289"/>
                  <a:gd name="T34" fmla="*/ 83 w 508"/>
                  <a:gd name="T35" fmla="*/ 165 h 289"/>
                  <a:gd name="T36" fmla="*/ 132 w 508"/>
                  <a:gd name="T37" fmla="*/ 145 h 289"/>
                  <a:gd name="T38" fmla="*/ 157 w 508"/>
                  <a:gd name="T39" fmla="*/ 144 h 289"/>
                  <a:gd name="T40" fmla="*/ 197 w 508"/>
                  <a:gd name="T41" fmla="*/ 159 h 289"/>
                  <a:gd name="T42" fmla="*/ 207 w 508"/>
                  <a:gd name="T43" fmla="*/ 182 h 289"/>
                  <a:gd name="T44" fmla="*/ 218 w 508"/>
                  <a:gd name="T45" fmla="*/ 200 h 289"/>
                  <a:gd name="T46" fmla="*/ 226 w 508"/>
                  <a:gd name="T47" fmla="*/ 218 h 289"/>
                  <a:gd name="T48" fmla="*/ 215 w 508"/>
                  <a:gd name="T49" fmla="*/ 221 h 289"/>
                  <a:gd name="T50" fmla="*/ 201 w 508"/>
                  <a:gd name="T51" fmla="*/ 221 h 289"/>
                  <a:gd name="T52" fmla="*/ 194 w 508"/>
                  <a:gd name="T53" fmla="*/ 220 h 289"/>
                  <a:gd name="T54" fmla="*/ 187 w 508"/>
                  <a:gd name="T55" fmla="*/ 239 h 289"/>
                  <a:gd name="T56" fmla="*/ 174 w 508"/>
                  <a:gd name="T57" fmla="*/ 252 h 289"/>
                  <a:gd name="T58" fmla="*/ 212 w 508"/>
                  <a:gd name="T59" fmla="*/ 254 h 289"/>
                  <a:gd name="T60" fmla="*/ 226 w 508"/>
                  <a:gd name="T61" fmla="*/ 238 h 289"/>
                  <a:gd name="T62" fmla="*/ 228 w 508"/>
                  <a:gd name="T63" fmla="*/ 221 h 289"/>
                  <a:gd name="T64" fmla="*/ 239 w 508"/>
                  <a:gd name="T65" fmla="*/ 218 h 289"/>
                  <a:gd name="T66" fmla="*/ 267 w 508"/>
                  <a:gd name="T67" fmla="*/ 204 h 289"/>
                  <a:gd name="T68" fmla="*/ 276 w 508"/>
                  <a:gd name="T69" fmla="*/ 200 h 289"/>
                  <a:gd name="T70" fmla="*/ 274 w 508"/>
                  <a:gd name="T71" fmla="*/ 198 h 289"/>
                  <a:gd name="T72" fmla="*/ 274 w 508"/>
                  <a:gd name="T73" fmla="*/ 196 h 289"/>
                  <a:gd name="T74" fmla="*/ 278 w 508"/>
                  <a:gd name="T75" fmla="*/ 201 h 289"/>
                  <a:gd name="T76" fmla="*/ 274 w 508"/>
                  <a:gd name="T77" fmla="*/ 214 h 289"/>
                  <a:gd name="T78" fmla="*/ 276 w 508"/>
                  <a:gd name="T79" fmla="*/ 221 h 289"/>
                  <a:gd name="T80" fmla="*/ 290 w 508"/>
                  <a:gd name="T81" fmla="*/ 229 h 289"/>
                  <a:gd name="T82" fmla="*/ 318 w 508"/>
                  <a:gd name="T83" fmla="*/ 231 h 289"/>
                  <a:gd name="T84" fmla="*/ 313 w 508"/>
                  <a:gd name="T85" fmla="*/ 242 h 289"/>
                  <a:gd name="T86" fmla="*/ 309 w 508"/>
                  <a:gd name="T87" fmla="*/ 261 h 289"/>
                  <a:gd name="T88" fmla="*/ 318 w 508"/>
                  <a:gd name="T89" fmla="*/ 285 h 289"/>
                  <a:gd name="T90" fmla="*/ 388 w 508"/>
                  <a:gd name="T91" fmla="*/ 268 h 289"/>
                  <a:gd name="T92" fmla="*/ 400 w 508"/>
                  <a:gd name="T93" fmla="*/ 267 h 289"/>
                  <a:gd name="T94" fmla="*/ 393 w 508"/>
                  <a:gd name="T95" fmla="*/ 256 h 289"/>
                  <a:gd name="T96" fmla="*/ 360 w 508"/>
                  <a:gd name="T97" fmla="*/ 236 h 289"/>
                  <a:gd name="T98" fmla="*/ 363 w 508"/>
                  <a:gd name="T99" fmla="*/ 229 h 289"/>
                  <a:gd name="T100" fmla="*/ 406 w 508"/>
                  <a:gd name="T101" fmla="*/ 206 h 289"/>
                  <a:gd name="T102" fmla="*/ 431 w 508"/>
                  <a:gd name="T103" fmla="*/ 199 h 289"/>
                  <a:gd name="T104" fmla="*/ 455 w 508"/>
                  <a:gd name="T105" fmla="*/ 193 h 289"/>
                  <a:gd name="T106" fmla="*/ 494 w 508"/>
                  <a:gd name="T107" fmla="*/ 165 h 289"/>
                  <a:gd name="T108" fmla="*/ 493 w 508"/>
                  <a:gd name="T109" fmla="*/ 136 h 289"/>
                  <a:gd name="T110" fmla="*/ 501 w 508"/>
                  <a:gd name="T111" fmla="*/ 106 h 289"/>
                  <a:gd name="T112" fmla="*/ 469 w 508"/>
                  <a:gd name="T113" fmla="*/ 93 h 289"/>
                  <a:gd name="T114" fmla="*/ 432 w 508"/>
                  <a:gd name="T115" fmla="*/ 73 h 289"/>
                  <a:gd name="T116" fmla="*/ 371 w 508"/>
                  <a:gd name="T117" fmla="*/ 57 h 289"/>
                  <a:gd name="T118" fmla="*/ 342 w 508"/>
                  <a:gd name="T119" fmla="*/ 43 h 289"/>
                  <a:gd name="T120" fmla="*/ 328 w 508"/>
                  <a:gd name="T121" fmla="*/ 1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08" h="289">
                    <a:moveTo>
                      <a:pt x="275" y="197"/>
                    </a:moveTo>
                    <a:cubicBezTo>
                      <a:pt x="275" y="197"/>
                      <a:pt x="275" y="197"/>
                      <a:pt x="275" y="197"/>
                    </a:cubicBezTo>
                    <a:cubicBezTo>
                      <a:pt x="275" y="197"/>
                      <a:pt x="275" y="197"/>
                      <a:pt x="275" y="197"/>
                    </a:cubicBezTo>
                    <a:cubicBezTo>
                      <a:pt x="275" y="197"/>
                      <a:pt x="275" y="197"/>
                      <a:pt x="275" y="197"/>
                    </a:cubicBezTo>
                    <a:moveTo>
                      <a:pt x="77" y="168"/>
                    </a:moveTo>
                    <a:cubicBezTo>
                      <a:pt x="77" y="168"/>
                      <a:pt x="77" y="168"/>
                      <a:pt x="77" y="168"/>
                    </a:cubicBezTo>
                    <a:cubicBezTo>
                      <a:pt x="77" y="168"/>
                      <a:pt x="77" y="168"/>
                      <a:pt x="77" y="168"/>
                    </a:cubicBezTo>
                    <a:moveTo>
                      <a:pt x="325" y="0"/>
                    </a:moveTo>
                    <a:cubicBezTo>
                      <a:pt x="323" y="0"/>
                      <a:pt x="320" y="0"/>
                      <a:pt x="317" y="1"/>
                    </a:cubicBezTo>
                    <a:cubicBezTo>
                      <a:pt x="312" y="2"/>
                      <a:pt x="308" y="3"/>
                      <a:pt x="304" y="3"/>
                    </a:cubicBezTo>
                    <a:cubicBezTo>
                      <a:pt x="301" y="3"/>
                      <a:pt x="299" y="3"/>
                      <a:pt x="296" y="2"/>
                    </a:cubicBezTo>
                    <a:cubicBezTo>
                      <a:pt x="296" y="2"/>
                      <a:pt x="296" y="2"/>
                      <a:pt x="295" y="2"/>
                    </a:cubicBezTo>
                    <a:cubicBezTo>
                      <a:pt x="292" y="2"/>
                      <a:pt x="290" y="5"/>
                      <a:pt x="288" y="8"/>
                    </a:cubicBezTo>
                    <a:cubicBezTo>
                      <a:pt x="287" y="9"/>
                      <a:pt x="287" y="9"/>
                      <a:pt x="287" y="9"/>
                    </a:cubicBezTo>
                    <a:cubicBezTo>
                      <a:pt x="286" y="12"/>
                      <a:pt x="283" y="12"/>
                      <a:pt x="279" y="12"/>
                    </a:cubicBezTo>
                    <a:cubicBezTo>
                      <a:pt x="276" y="12"/>
                      <a:pt x="273" y="12"/>
                      <a:pt x="271" y="11"/>
                    </a:cubicBezTo>
                    <a:cubicBezTo>
                      <a:pt x="269" y="10"/>
                      <a:pt x="269" y="10"/>
                      <a:pt x="269" y="10"/>
                    </a:cubicBezTo>
                    <a:cubicBezTo>
                      <a:pt x="269" y="10"/>
                      <a:pt x="269" y="10"/>
                      <a:pt x="269" y="10"/>
                    </a:cubicBezTo>
                    <a:cubicBezTo>
                      <a:pt x="267" y="10"/>
                      <a:pt x="267" y="10"/>
                      <a:pt x="267" y="10"/>
                    </a:cubicBezTo>
                    <a:cubicBezTo>
                      <a:pt x="267" y="10"/>
                      <a:pt x="267" y="10"/>
                      <a:pt x="267" y="10"/>
                    </a:cubicBezTo>
                    <a:cubicBezTo>
                      <a:pt x="266" y="10"/>
                      <a:pt x="266" y="10"/>
                      <a:pt x="265" y="10"/>
                    </a:cubicBezTo>
                    <a:cubicBezTo>
                      <a:pt x="264" y="10"/>
                      <a:pt x="263" y="10"/>
                      <a:pt x="263" y="10"/>
                    </a:cubicBezTo>
                    <a:cubicBezTo>
                      <a:pt x="263" y="10"/>
                      <a:pt x="262" y="10"/>
                      <a:pt x="262" y="10"/>
                    </a:cubicBezTo>
                    <a:cubicBezTo>
                      <a:pt x="261" y="10"/>
                      <a:pt x="260" y="10"/>
                      <a:pt x="260" y="10"/>
                    </a:cubicBezTo>
                    <a:cubicBezTo>
                      <a:pt x="259" y="11"/>
                      <a:pt x="259" y="11"/>
                      <a:pt x="259" y="11"/>
                    </a:cubicBezTo>
                    <a:cubicBezTo>
                      <a:pt x="258" y="11"/>
                      <a:pt x="257" y="12"/>
                      <a:pt x="256" y="12"/>
                    </a:cubicBezTo>
                    <a:cubicBezTo>
                      <a:pt x="256" y="12"/>
                      <a:pt x="256" y="12"/>
                      <a:pt x="256" y="12"/>
                    </a:cubicBezTo>
                    <a:cubicBezTo>
                      <a:pt x="255" y="12"/>
                      <a:pt x="254" y="12"/>
                      <a:pt x="253" y="12"/>
                    </a:cubicBezTo>
                    <a:cubicBezTo>
                      <a:pt x="252" y="11"/>
                      <a:pt x="252" y="11"/>
                      <a:pt x="252" y="11"/>
                    </a:cubicBezTo>
                    <a:cubicBezTo>
                      <a:pt x="249" y="11"/>
                      <a:pt x="248" y="13"/>
                      <a:pt x="245" y="17"/>
                    </a:cubicBezTo>
                    <a:cubicBezTo>
                      <a:pt x="243" y="19"/>
                      <a:pt x="243" y="19"/>
                      <a:pt x="243" y="19"/>
                    </a:cubicBezTo>
                    <a:cubicBezTo>
                      <a:pt x="242" y="20"/>
                      <a:pt x="242" y="20"/>
                      <a:pt x="241" y="21"/>
                    </a:cubicBezTo>
                    <a:cubicBezTo>
                      <a:pt x="241" y="21"/>
                      <a:pt x="241" y="21"/>
                      <a:pt x="241" y="22"/>
                    </a:cubicBezTo>
                    <a:cubicBezTo>
                      <a:pt x="241" y="22"/>
                      <a:pt x="241" y="22"/>
                      <a:pt x="241" y="22"/>
                    </a:cubicBezTo>
                    <a:cubicBezTo>
                      <a:pt x="240" y="23"/>
                      <a:pt x="240" y="23"/>
                      <a:pt x="239" y="24"/>
                    </a:cubicBezTo>
                    <a:cubicBezTo>
                      <a:pt x="239" y="26"/>
                      <a:pt x="238" y="27"/>
                      <a:pt x="239" y="29"/>
                    </a:cubicBezTo>
                    <a:cubicBezTo>
                      <a:pt x="239" y="30"/>
                      <a:pt x="239" y="31"/>
                      <a:pt x="239" y="32"/>
                    </a:cubicBezTo>
                    <a:cubicBezTo>
                      <a:pt x="240" y="35"/>
                      <a:pt x="240" y="37"/>
                      <a:pt x="239" y="41"/>
                    </a:cubicBezTo>
                    <a:cubicBezTo>
                      <a:pt x="237" y="44"/>
                      <a:pt x="237" y="44"/>
                      <a:pt x="237" y="44"/>
                    </a:cubicBezTo>
                    <a:cubicBezTo>
                      <a:pt x="235" y="42"/>
                      <a:pt x="235" y="42"/>
                      <a:pt x="235" y="42"/>
                    </a:cubicBezTo>
                    <a:cubicBezTo>
                      <a:pt x="234" y="41"/>
                      <a:pt x="233" y="40"/>
                      <a:pt x="232" y="39"/>
                    </a:cubicBezTo>
                    <a:cubicBezTo>
                      <a:pt x="230" y="37"/>
                      <a:pt x="229" y="36"/>
                      <a:pt x="227" y="35"/>
                    </a:cubicBezTo>
                    <a:cubicBezTo>
                      <a:pt x="226" y="34"/>
                      <a:pt x="226" y="34"/>
                      <a:pt x="225" y="34"/>
                    </a:cubicBezTo>
                    <a:cubicBezTo>
                      <a:pt x="222" y="34"/>
                      <a:pt x="219" y="35"/>
                      <a:pt x="215" y="36"/>
                    </a:cubicBezTo>
                    <a:cubicBezTo>
                      <a:pt x="212" y="37"/>
                      <a:pt x="208" y="38"/>
                      <a:pt x="206" y="38"/>
                    </a:cubicBezTo>
                    <a:cubicBezTo>
                      <a:pt x="205" y="38"/>
                      <a:pt x="204" y="38"/>
                      <a:pt x="203" y="38"/>
                    </a:cubicBezTo>
                    <a:cubicBezTo>
                      <a:pt x="202" y="38"/>
                      <a:pt x="201" y="37"/>
                      <a:pt x="200" y="36"/>
                    </a:cubicBezTo>
                    <a:cubicBezTo>
                      <a:pt x="200" y="36"/>
                      <a:pt x="200" y="36"/>
                      <a:pt x="200" y="36"/>
                    </a:cubicBezTo>
                    <a:cubicBezTo>
                      <a:pt x="199" y="35"/>
                      <a:pt x="199" y="35"/>
                      <a:pt x="199" y="35"/>
                    </a:cubicBezTo>
                    <a:cubicBezTo>
                      <a:pt x="200" y="33"/>
                      <a:pt x="200" y="33"/>
                      <a:pt x="200" y="33"/>
                    </a:cubicBezTo>
                    <a:cubicBezTo>
                      <a:pt x="200" y="33"/>
                      <a:pt x="200" y="33"/>
                      <a:pt x="200" y="33"/>
                    </a:cubicBezTo>
                    <a:cubicBezTo>
                      <a:pt x="199" y="34"/>
                      <a:pt x="199" y="34"/>
                      <a:pt x="199" y="34"/>
                    </a:cubicBezTo>
                    <a:cubicBezTo>
                      <a:pt x="198" y="34"/>
                      <a:pt x="198" y="33"/>
                      <a:pt x="197" y="32"/>
                    </a:cubicBezTo>
                    <a:cubicBezTo>
                      <a:pt x="197" y="31"/>
                      <a:pt x="196" y="30"/>
                      <a:pt x="196" y="30"/>
                    </a:cubicBezTo>
                    <a:cubicBezTo>
                      <a:pt x="195" y="29"/>
                      <a:pt x="195" y="29"/>
                      <a:pt x="195" y="29"/>
                    </a:cubicBezTo>
                    <a:cubicBezTo>
                      <a:pt x="194" y="29"/>
                      <a:pt x="194" y="29"/>
                      <a:pt x="194" y="29"/>
                    </a:cubicBezTo>
                    <a:cubicBezTo>
                      <a:pt x="194" y="29"/>
                      <a:pt x="194" y="29"/>
                      <a:pt x="194" y="29"/>
                    </a:cubicBezTo>
                    <a:cubicBezTo>
                      <a:pt x="194" y="29"/>
                      <a:pt x="194" y="29"/>
                      <a:pt x="194" y="29"/>
                    </a:cubicBezTo>
                    <a:cubicBezTo>
                      <a:pt x="194" y="29"/>
                      <a:pt x="193" y="30"/>
                      <a:pt x="192" y="30"/>
                    </a:cubicBezTo>
                    <a:cubicBezTo>
                      <a:pt x="192" y="31"/>
                      <a:pt x="191" y="31"/>
                      <a:pt x="190" y="31"/>
                    </a:cubicBezTo>
                    <a:cubicBezTo>
                      <a:pt x="189" y="32"/>
                      <a:pt x="189" y="32"/>
                      <a:pt x="187" y="35"/>
                    </a:cubicBezTo>
                    <a:cubicBezTo>
                      <a:pt x="186" y="37"/>
                      <a:pt x="186" y="37"/>
                      <a:pt x="186" y="37"/>
                    </a:cubicBezTo>
                    <a:cubicBezTo>
                      <a:pt x="184" y="36"/>
                      <a:pt x="184" y="36"/>
                      <a:pt x="184" y="36"/>
                    </a:cubicBezTo>
                    <a:cubicBezTo>
                      <a:pt x="182" y="35"/>
                      <a:pt x="181" y="35"/>
                      <a:pt x="179" y="34"/>
                    </a:cubicBezTo>
                    <a:cubicBezTo>
                      <a:pt x="176" y="32"/>
                      <a:pt x="173" y="31"/>
                      <a:pt x="171" y="28"/>
                    </a:cubicBezTo>
                    <a:cubicBezTo>
                      <a:pt x="171" y="28"/>
                      <a:pt x="171" y="28"/>
                      <a:pt x="171" y="28"/>
                    </a:cubicBezTo>
                    <a:cubicBezTo>
                      <a:pt x="170" y="28"/>
                      <a:pt x="170" y="28"/>
                      <a:pt x="169" y="28"/>
                    </a:cubicBezTo>
                    <a:cubicBezTo>
                      <a:pt x="168" y="28"/>
                      <a:pt x="167" y="29"/>
                      <a:pt x="166" y="29"/>
                    </a:cubicBezTo>
                    <a:cubicBezTo>
                      <a:pt x="161" y="29"/>
                      <a:pt x="161" y="29"/>
                      <a:pt x="156" y="33"/>
                    </a:cubicBezTo>
                    <a:cubicBezTo>
                      <a:pt x="144" y="45"/>
                      <a:pt x="144" y="45"/>
                      <a:pt x="144" y="45"/>
                    </a:cubicBezTo>
                    <a:cubicBezTo>
                      <a:pt x="153" y="30"/>
                      <a:pt x="153" y="30"/>
                      <a:pt x="153" y="30"/>
                    </a:cubicBezTo>
                    <a:cubicBezTo>
                      <a:pt x="154" y="30"/>
                      <a:pt x="154" y="30"/>
                      <a:pt x="154" y="30"/>
                    </a:cubicBezTo>
                    <a:cubicBezTo>
                      <a:pt x="153" y="29"/>
                      <a:pt x="151" y="28"/>
                      <a:pt x="146" y="27"/>
                    </a:cubicBezTo>
                    <a:cubicBezTo>
                      <a:pt x="145" y="27"/>
                      <a:pt x="144" y="27"/>
                      <a:pt x="143" y="27"/>
                    </a:cubicBezTo>
                    <a:cubicBezTo>
                      <a:pt x="107" y="20"/>
                      <a:pt x="107" y="20"/>
                      <a:pt x="107" y="20"/>
                    </a:cubicBezTo>
                    <a:cubicBezTo>
                      <a:pt x="100" y="19"/>
                      <a:pt x="94" y="17"/>
                      <a:pt x="88" y="17"/>
                    </a:cubicBezTo>
                    <a:cubicBezTo>
                      <a:pt x="87" y="16"/>
                      <a:pt x="87" y="16"/>
                      <a:pt x="86" y="16"/>
                    </a:cubicBezTo>
                    <a:cubicBezTo>
                      <a:pt x="85" y="16"/>
                      <a:pt x="85" y="16"/>
                      <a:pt x="85" y="16"/>
                    </a:cubicBezTo>
                    <a:cubicBezTo>
                      <a:pt x="83" y="17"/>
                      <a:pt x="81" y="17"/>
                      <a:pt x="79" y="17"/>
                    </a:cubicBezTo>
                    <a:cubicBezTo>
                      <a:pt x="78" y="18"/>
                      <a:pt x="76" y="18"/>
                      <a:pt x="74" y="18"/>
                    </a:cubicBezTo>
                    <a:cubicBezTo>
                      <a:pt x="73" y="18"/>
                      <a:pt x="72" y="18"/>
                      <a:pt x="72" y="18"/>
                    </a:cubicBezTo>
                    <a:cubicBezTo>
                      <a:pt x="71" y="18"/>
                      <a:pt x="70" y="18"/>
                      <a:pt x="70" y="18"/>
                    </a:cubicBezTo>
                    <a:cubicBezTo>
                      <a:pt x="69" y="18"/>
                      <a:pt x="68" y="18"/>
                      <a:pt x="68" y="18"/>
                    </a:cubicBezTo>
                    <a:cubicBezTo>
                      <a:pt x="66" y="18"/>
                      <a:pt x="65" y="18"/>
                      <a:pt x="64" y="19"/>
                    </a:cubicBezTo>
                    <a:cubicBezTo>
                      <a:pt x="62" y="19"/>
                      <a:pt x="60" y="21"/>
                      <a:pt x="59" y="23"/>
                    </a:cubicBezTo>
                    <a:cubicBezTo>
                      <a:pt x="57" y="25"/>
                      <a:pt x="56" y="27"/>
                      <a:pt x="54" y="28"/>
                    </a:cubicBezTo>
                    <a:cubicBezTo>
                      <a:pt x="53" y="28"/>
                      <a:pt x="52" y="29"/>
                      <a:pt x="51" y="29"/>
                    </a:cubicBezTo>
                    <a:cubicBezTo>
                      <a:pt x="50" y="30"/>
                      <a:pt x="50" y="30"/>
                      <a:pt x="50" y="30"/>
                    </a:cubicBezTo>
                    <a:cubicBezTo>
                      <a:pt x="49" y="30"/>
                      <a:pt x="48" y="31"/>
                      <a:pt x="47" y="31"/>
                    </a:cubicBezTo>
                    <a:cubicBezTo>
                      <a:pt x="46" y="31"/>
                      <a:pt x="46" y="31"/>
                      <a:pt x="46" y="31"/>
                    </a:cubicBezTo>
                    <a:cubicBezTo>
                      <a:pt x="45" y="31"/>
                      <a:pt x="44" y="32"/>
                      <a:pt x="43" y="32"/>
                    </a:cubicBezTo>
                    <a:cubicBezTo>
                      <a:pt x="42" y="32"/>
                      <a:pt x="42" y="32"/>
                      <a:pt x="42" y="32"/>
                    </a:cubicBezTo>
                    <a:cubicBezTo>
                      <a:pt x="43" y="34"/>
                      <a:pt x="44" y="35"/>
                      <a:pt x="44" y="37"/>
                    </a:cubicBezTo>
                    <a:cubicBezTo>
                      <a:pt x="46" y="42"/>
                      <a:pt x="48" y="46"/>
                      <a:pt x="51" y="50"/>
                    </a:cubicBezTo>
                    <a:cubicBezTo>
                      <a:pt x="51" y="50"/>
                      <a:pt x="51" y="50"/>
                      <a:pt x="51" y="50"/>
                    </a:cubicBezTo>
                    <a:cubicBezTo>
                      <a:pt x="52" y="51"/>
                      <a:pt x="52" y="51"/>
                      <a:pt x="53" y="52"/>
                    </a:cubicBezTo>
                    <a:cubicBezTo>
                      <a:pt x="54" y="52"/>
                      <a:pt x="54" y="53"/>
                      <a:pt x="55" y="53"/>
                    </a:cubicBezTo>
                    <a:cubicBezTo>
                      <a:pt x="59" y="55"/>
                      <a:pt x="59" y="55"/>
                      <a:pt x="59" y="55"/>
                    </a:cubicBezTo>
                    <a:cubicBezTo>
                      <a:pt x="55" y="57"/>
                      <a:pt x="55" y="57"/>
                      <a:pt x="55" y="57"/>
                    </a:cubicBezTo>
                    <a:cubicBezTo>
                      <a:pt x="55" y="57"/>
                      <a:pt x="54" y="57"/>
                      <a:pt x="54" y="58"/>
                    </a:cubicBezTo>
                    <a:cubicBezTo>
                      <a:pt x="53" y="58"/>
                      <a:pt x="53" y="58"/>
                      <a:pt x="53" y="58"/>
                    </a:cubicBezTo>
                    <a:cubicBezTo>
                      <a:pt x="52" y="58"/>
                      <a:pt x="52" y="58"/>
                      <a:pt x="52" y="58"/>
                    </a:cubicBezTo>
                    <a:cubicBezTo>
                      <a:pt x="52" y="58"/>
                      <a:pt x="52" y="58"/>
                      <a:pt x="52" y="58"/>
                    </a:cubicBezTo>
                    <a:cubicBezTo>
                      <a:pt x="52" y="58"/>
                      <a:pt x="53" y="59"/>
                      <a:pt x="53" y="60"/>
                    </a:cubicBezTo>
                    <a:cubicBezTo>
                      <a:pt x="54" y="61"/>
                      <a:pt x="55" y="62"/>
                      <a:pt x="56" y="64"/>
                    </a:cubicBezTo>
                    <a:cubicBezTo>
                      <a:pt x="56" y="66"/>
                      <a:pt x="54" y="72"/>
                      <a:pt x="52" y="73"/>
                    </a:cubicBezTo>
                    <a:cubicBezTo>
                      <a:pt x="50" y="76"/>
                      <a:pt x="46" y="77"/>
                      <a:pt x="42" y="79"/>
                    </a:cubicBezTo>
                    <a:cubicBezTo>
                      <a:pt x="41" y="79"/>
                      <a:pt x="40" y="80"/>
                      <a:pt x="39" y="80"/>
                    </a:cubicBezTo>
                    <a:cubicBezTo>
                      <a:pt x="37" y="81"/>
                      <a:pt x="34" y="84"/>
                      <a:pt x="33" y="86"/>
                    </a:cubicBezTo>
                    <a:cubicBezTo>
                      <a:pt x="32" y="87"/>
                      <a:pt x="31" y="88"/>
                      <a:pt x="30" y="89"/>
                    </a:cubicBezTo>
                    <a:cubicBezTo>
                      <a:pt x="15" y="104"/>
                      <a:pt x="15" y="104"/>
                      <a:pt x="15" y="104"/>
                    </a:cubicBezTo>
                    <a:cubicBezTo>
                      <a:pt x="14" y="105"/>
                      <a:pt x="15" y="110"/>
                      <a:pt x="15" y="112"/>
                    </a:cubicBezTo>
                    <a:cubicBezTo>
                      <a:pt x="16" y="113"/>
                      <a:pt x="16" y="115"/>
                      <a:pt x="16" y="115"/>
                    </a:cubicBezTo>
                    <a:cubicBezTo>
                      <a:pt x="16" y="116"/>
                      <a:pt x="16" y="116"/>
                      <a:pt x="16" y="116"/>
                    </a:cubicBezTo>
                    <a:cubicBezTo>
                      <a:pt x="16" y="117"/>
                      <a:pt x="16" y="117"/>
                      <a:pt x="16" y="117"/>
                    </a:cubicBezTo>
                    <a:cubicBezTo>
                      <a:pt x="18" y="116"/>
                      <a:pt x="18" y="116"/>
                      <a:pt x="18" y="116"/>
                    </a:cubicBezTo>
                    <a:cubicBezTo>
                      <a:pt x="17" y="118"/>
                      <a:pt x="17" y="118"/>
                      <a:pt x="17" y="118"/>
                    </a:cubicBezTo>
                    <a:cubicBezTo>
                      <a:pt x="17" y="119"/>
                      <a:pt x="18" y="120"/>
                      <a:pt x="19" y="122"/>
                    </a:cubicBezTo>
                    <a:cubicBezTo>
                      <a:pt x="25" y="128"/>
                      <a:pt x="25" y="128"/>
                      <a:pt x="25" y="128"/>
                    </a:cubicBezTo>
                    <a:cubicBezTo>
                      <a:pt x="18" y="126"/>
                      <a:pt x="18" y="126"/>
                      <a:pt x="18" y="126"/>
                    </a:cubicBezTo>
                    <a:cubicBezTo>
                      <a:pt x="16" y="125"/>
                      <a:pt x="14" y="125"/>
                      <a:pt x="12" y="124"/>
                    </a:cubicBezTo>
                    <a:cubicBezTo>
                      <a:pt x="10" y="124"/>
                      <a:pt x="10" y="124"/>
                      <a:pt x="10" y="124"/>
                    </a:cubicBezTo>
                    <a:cubicBezTo>
                      <a:pt x="9" y="125"/>
                      <a:pt x="8" y="128"/>
                      <a:pt x="7" y="129"/>
                    </a:cubicBezTo>
                    <a:cubicBezTo>
                      <a:pt x="7" y="129"/>
                      <a:pt x="7" y="130"/>
                      <a:pt x="7" y="130"/>
                    </a:cubicBezTo>
                    <a:cubicBezTo>
                      <a:pt x="6" y="131"/>
                      <a:pt x="6" y="131"/>
                      <a:pt x="5" y="132"/>
                    </a:cubicBezTo>
                    <a:cubicBezTo>
                      <a:pt x="3" y="135"/>
                      <a:pt x="2" y="137"/>
                      <a:pt x="1" y="140"/>
                    </a:cubicBezTo>
                    <a:cubicBezTo>
                      <a:pt x="0" y="141"/>
                      <a:pt x="0" y="141"/>
                      <a:pt x="0" y="141"/>
                    </a:cubicBezTo>
                    <a:cubicBezTo>
                      <a:pt x="0" y="141"/>
                      <a:pt x="0" y="142"/>
                      <a:pt x="0" y="143"/>
                    </a:cubicBezTo>
                    <a:cubicBezTo>
                      <a:pt x="0" y="144"/>
                      <a:pt x="0" y="144"/>
                      <a:pt x="0" y="144"/>
                    </a:cubicBezTo>
                    <a:cubicBezTo>
                      <a:pt x="0" y="144"/>
                      <a:pt x="0" y="144"/>
                      <a:pt x="0" y="144"/>
                    </a:cubicBezTo>
                    <a:cubicBezTo>
                      <a:pt x="0" y="144"/>
                      <a:pt x="0" y="144"/>
                      <a:pt x="0" y="144"/>
                    </a:cubicBezTo>
                    <a:cubicBezTo>
                      <a:pt x="1" y="144"/>
                      <a:pt x="1" y="144"/>
                      <a:pt x="1" y="144"/>
                    </a:cubicBezTo>
                    <a:cubicBezTo>
                      <a:pt x="0" y="145"/>
                      <a:pt x="0" y="145"/>
                      <a:pt x="0" y="145"/>
                    </a:cubicBezTo>
                    <a:cubicBezTo>
                      <a:pt x="1" y="145"/>
                      <a:pt x="1" y="145"/>
                      <a:pt x="1" y="145"/>
                    </a:cubicBezTo>
                    <a:cubicBezTo>
                      <a:pt x="2" y="147"/>
                      <a:pt x="4" y="148"/>
                      <a:pt x="6" y="150"/>
                    </a:cubicBezTo>
                    <a:cubicBezTo>
                      <a:pt x="7" y="150"/>
                      <a:pt x="8" y="151"/>
                      <a:pt x="9" y="152"/>
                    </a:cubicBezTo>
                    <a:cubicBezTo>
                      <a:pt x="10" y="152"/>
                      <a:pt x="11" y="153"/>
                      <a:pt x="12" y="154"/>
                    </a:cubicBezTo>
                    <a:cubicBezTo>
                      <a:pt x="14" y="156"/>
                      <a:pt x="16" y="159"/>
                      <a:pt x="18" y="159"/>
                    </a:cubicBezTo>
                    <a:cubicBezTo>
                      <a:pt x="19" y="159"/>
                      <a:pt x="19" y="159"/>
                      <a:pt x="19" y="159"/>
                    </a:cubicBezTo>
                    <a:cubicBezTo>
                      <a:pt x="19" y="159"/>
                      <a:pt x="19" y="159"/>
                      <a:pt x="19" y="159"/>
                    </a:cubicBezTo>
                    <a:cubicBezTo>
                      <a:pt x="21" y="158"/>
                      <a:pt x="23" y="157"/>
                      <a:pt x="24" y="156"/>
                    </a:cubicBezTo>
                    <a:cubicBezTo>
                      <a:pt x="25" y="156"/>
                      <a:pt x="26" y="155"/>
                      <a:pt x="27" y="155"/>
                    </a:cubicBezTo>
                    <a:cubicBezTo>
                      <a:pt x="27" y="155"/>
                      <a:pt x="27" y="155"/>
                      <a:pt x="27" y="155"/>
                    </a:cubicBezTo>
                    <a:cubicBezTo>
                      <a:pt x="28" y="155"/>
                      <a:pt x="28" y="155"/>
                      <a:pt x="28" y="155"/>
                    </a:cubicBezTo>
                    <a:cubicBezTo>
                      <a:pt x="28" y="155"/>
                      <a:pt x="28" y="155"/>
                      <a:pt x="29" y="155"/>
                    </a:cubicBezTo>
                    <a:cubicBezTo>
                      <a:pt x="29" y="155"/>
                      <a:pt x="30" y="156"/>
                      <a:pt x="30" y="156"/>
                    </a:cubicBezTo>
                    <a:cubicBezTo>
                      <a:pt x="30" y="156"/>
                      <a:pt x="30" y="156"/>
                      <a:pt x="30" y="156"/>
                    </a:cubicBezTo>
                    <a:cubicBezTo>
                      <a:pt x="32" y="156"/>
                      <a:pt x="33" y="157"/>
                      <a:pt x="34" y="158"/>
                    </a:cubicBezTo>
                    <a:cubicBezTo>
                      <a:pt x="35" y="159"/>
                      <a:pt x="35" y="159"/>
                      <a:pt x="35" y="159"/>
                    </a:cubicBezTo>
                    <a:cubicBezTo>
                      <a:pt x="36" y="159"/>
                      <a:pt x="36" y="159"/>
                      <a:pt x="36" y="159"/>
                    </a:cubicBezTo>
                    <a:cubicBezTo>
                      <a:pt x="37" y="158"/>
                      <a:pt x="38" y="158"/>
                      <a:pt x="39" y="158"/>
                    </a:cubicBezTo>
                    <a:cubicBezTo>
                      <a:pt x="41" y="158"/>
                      <a:pt x="43" y="158"/>
                      <a:pt x="45" y="159"/>
                    </a:cubicBezTo>
                    <a:cubicBezTo>
                      <a:pt x="46" y="159"/>
                      <a:pt x="46" y="159"/>
                      <a:pt x="47" y="159"/>
                    </a:cubicBezTo>
                    <a:cubicBezTo>
                      <a:pt x="54" y="160"/>
                      <a:pt x="54" y="160"/>
                      <a:pt x="54" y="160"/>
                    </a:cubicBezTo>
                    <a:cubicBezTo>
                      <a:pt x="55" y="160"/>
                      <a:pt x="56" y="160"/>
                      <a:pt x="57" y="160"/>
                    </a:cubicBezTo>
                    <a:cubicBezTo>
                      <a:pt x="57" y="160"/>
                      <a:pt x="58" y="160"/>
                      <a:pt x="58" y="160"/>
                    </a:cubicBezTo>
                    <a:cubicBezTo>
                      <a:pt x="59" y="160"/>
                      <a:pt x="59" y="160"/>
                      <a:pt x="59" y="160"/>
                    </a:cubicBezTo>
                    <a:cubicBezTo>
                      <a:pt x="62" y="160"/>
                      <a:pt x="65" y="160"/>
                      <a:pt x="67" y="161"/>
                    </a:cubicBezTo>
                    <a:cubicBezTo>
                      <a:pt x="70" y="162"/>
                      <a:pt x="72" y="164"/>
                      <a:pt x="73" y="165"/>
                    </a:cubicBezTo>
                    <a:cubicBezTo>
                      <a:pt x="75" y="167"/>
                      <a:pt x="76" y="168"/>
                      <a:pt x="77" y="168"/>
                    </a:cubicBezTo>
                    <a:cubicBezTo>
                      <a:pt x="77" y="168"/>
                      <a:pt x="78" y="168"/>
                      <a:pt x="79" y="167"/>
                    </a:cubicBezTo>
                    <a:cubicBezTo>
                      <a:pt x="83" y="165"/>
                      <a:pt x="83" y="165"/>
                      <a:pt x="83" y="165"/>
                    </a:cubicBezTo>
                    <a:cubicBezTo>
                      <a:pt x="84" y="163"/>
                      <a:pt x="87" y="162"/>
                      <a:pt x="89" y="162"/>
                    </a:cubicBezTo>
                    <a:cubicBezTo>
                      <a:pt x="90" y="161"/>
                      <a:pt x="91" y="161"/>
                      <a:pt x="92" y="161"/>
                    </a:cubicBezTo>
                    <a:cubicBezTo>
                      <a:pt x="92" y="161"/>
                      <a:pt x="92" y="161"/>
                      <a:pt x="92" y="161"/>
                    </a:cubicBezTo>
                    <a:cubicBezTo>
                      <a:pt x="94" y="161"/>
                      <a:pt x="96" y="161"/>
                      <a:pt x="98" y="161"/>
                    </a:cubicBezTo>
                    <a:cubicBezTo>
                      <a:pt x="102" y="161"/>
                      <a:pt x="106" y="161"/>
                      <a:pt x="109" y="160"/>
                    </a:cubicBezTo>
                    <a:cubicBezTo>
                      <a:pt x="109" y="159"/>
                      <a:pt x="110" y="159"/>
                      <a:pt x="110" y="159"/>
                    </a:cubicBezTo>
                    <a:cubicBezTo>
                      <a:pt x="123" y="150"/>
                      <a:pt x="123" y="150"/>
                      <a:pt x="123" y="150"/>
                    </a:cubicBezTo>
                    <a:cubicBezTo>
                      <a:pt x="126" y="149"/>
                      <a:pt x="126" y="149"/>
                      <a:pt x="126" y="149"/>
                    </a:cubicBezTo>
                    <a:cubicBezTo>
                      <a:pt x="127" y="147"/>
                      <a:pt x="130" y="145"/>
                      <a:pt x="132" y="145"/>
                    </a:cubicBezTo>
                    <a:cubicBezTo>
                      <a:pt x="133" y="145"/>
                      <a:pt x="134" y="145"/>
                      <a:pt x="135" y="145"/>
                    </a:cubicBezTo>
                    <a:cubicBezTo>
                      <a:pt x="136" y="145"/>
                      <a:pt x="137" y="145"/>
                      <a:pt x="138" y="145"/>
                    </a:cubicBezTo>
                    <a:cubicBezTo>
                      <a:pt x="139" y="145"/>
                      <a:pt x="139" y="145"/>
                      <a:pt x="140" y="145"/>
                    </a:cubicBezTo>
                    <a:cubicBezTo>
                      <a:pt x="143" y="145"/>
                      <a:pt x="145" y="144"/>
                      <a:pt x="150" y="142"/>
                    </a:cubicBezTo>
                    <a:cubicBezTo>
                      <a:pt x="150" y="142"/>
                      <a:pt x="150" y="142"/>
                      <a:pt x="150" y="142"/>
                    </a:cubicBezTo>
                    <a:cubicBezTo>
                      <a:pt x="151" y="142"/>
                      <a:pt x="151" y="142"/>
                      <a:pt x="151" y="142"/>
                    </a:cubicBezTo>
                    <a:cubicBezTo>
                      <a:pt x="152" y="142"/>
                      <a:pt x="152" y="142"/>
                      <a:pt x="153" y="142"/>
                    </a:cubicBezTo>
                    <a:cubicBezTo>
                      <a:pt x="154" y="143"/>
                      <a:pt x="154" y="143"/>
                      <a:pt x="154" y="143"/>
                    </a:cubicBezTo>
                    <a:cubicBezTo>
                      <a:pt x="154" y="143"/>
                      <a:pt x="155" y="143"/>
                      <a:pt x="157" y="144"/>
                    </a:cubicBezTo>
                    <a:cubicBezTo>
                      <a:pt x="162" y="145"/>
                      <a:pt x="167" y="148"/>
                      <a:pt x="172" y="151"/>
                    </a:cubicBezTo>
                    <a:cubicBezTo>
                      <a:pt x="174" y="151"/>
                      <a:pt x="175" y="152"/>
                      <a:pt x="176" y="153"/>
                    </a:cubicBezTo>
                    <a:cubicBezTo>
                      <a:pt x="179" y="154"/>
                      <a:pt x="181" y="155"/>
                      <a:pt x="183" y="156"/>
                    </a:cubicBezTo>
                    <a:cubicBezTo>
                      <a:pt x="184" y="156"/>
                      <a:pt x="185" y="157"/>
                      <a:pt x="187" y="158"/>
                    </a:cubicBezTo>
                    <a:cubicBezTo>
                      <a:pt x="188" y="158"/>
                      <a:pt x="188" y="158"/>
                      <a:pt x="188" y="158"/>
                    </a:cubicBezTo>
                    <a:cubicBezTo>
                      <a:pt x="190" y="159"/>
                      <a:pt x="192" y="160"/>
                      <a:pt x="194" y="160"/>
                    </a:cubicBezTo>
                    <a:cubicBezTo>
                      <a:pt x="194" y="160"/>
                      <a:pt x="194" y="160"/>
                      <a:pt x="194" y="160"/>
                    </a:cubicBezTo>
                    <a:cubicBezTo>
                      <a:pt x="194" y="159"/>
                      <a:pt x="195" y="159"/>
                      <a:pt x="196" y="159"/>
                    </a:cubicBezTo>
                    <a:cubicBezTo>
                      <a:pt x="196" y="159"/>
                      <a:pt x="197" y="159"/>
                      <a:pt x="197" y="159"/>
                    </a:cubicBezTo>
                    <a:cubicBezTo>
                      <a:pt x="199" y="160"/>
                      <a:pt x="200" y="162"/>
                      <a:pt x="200" y="162"/>
                    </a:cubicBezTo>
                    <a:cubicBezTo>
                      <a:pt x="201" y="163"/>
                      <a:pt x="201" y="164"/>
                      <a:pt x="201" y="164"/>
                    </a:cubicBezTo>
                    <a:cubicBezTo>
                      <a:pt x="202" y="168"/>
                      <a:pt x="201" y="174"/>
                      <a:pt x="200" y="175"/>
                    </a:cubicBezTo>
                    <a:cubicBezTo>
                      <a:pt x="200" y="176"/>
                      <a:pt x="199" y="177"/>
                      <a:pt x="199" y="177"/>
                    </a:cubicBezTo>
                    <a:cubicBezTo>
                      <a:pt x="199" y="178"/>
                      <a:pt x="200" y="179"/>
                      <a:pt x="201" y="180"/>
                    </a:cubicBezTo>
                    <a:cubicBezTo>
                      <a:pt x="202" y="181"/>
                      <a:pt x="204" y="183"/>
                      <a:pt x="205" y="183"/>
                    </a:cubicBezTo>
                    <a:cubicBezTo>
                      <a:pt x="205" y="183"/>
                      <a:pt x="205" y="183"/>
                      <a:pt x="206" y="183"/>
                    </a:cubicBezTo>
                    <a:cubicBezTo>
                      <a:pt x="206" y="182"/>
                      <a:pt x="207" y="182"/>
                      <a:pt x="207" y="182"/>
                    </a:cubicBezTo>
                    <a:cubicBezTo>
                      <a:pt x="207" y="182"/>
                      <a:pt x="207" y="182"/>
                      <a:pt x="207" y="182"/>
                    </a:cubicBezTo>
                    <a:cubicBezTo>
                      <a:pt x="208" y="182"/>
                      <a:pt x="208" y="182"/>
                      <a:pt x="209" y="183"/>
                    </a:cubicBezTo>
                    <a:cubicBezTo>
                      <a:pt x="211" y="183"/>
                      <a:pt x="211" y="185"/>
                      <a:pt x="211" y="188"/>
                    </a:cubicBezTo>
                    <a:cubicBezTo>
                      <a:pt x="211" y="189"/>
                      <a:pt x="211" y="191"/>
                      <a:pt x="210" y="193"/>
                    </a:cubicBezTo>
                    <a:cubicBezTo>
                      <a:pt x="210" y="193"/>
                      <a:pt x="210" y="193"/>
                      <a:pt x="210" y="193"/>
                    </a:cubicBezTo>
                    <a:cubicBezTo>
                      <a:pt x="212" y="195"/>
                      <a:pt x="214" y="197"/>
                      <a:pt x="216" y="199"/>
                    </a:cubicBezTo>
                    <a:cubicBezTo>
                      <a:pt x="215" y="201"/>
                      <a:pt x="215" y="201"/>
                      <a:pt x="215" y="201"/>
                    </a:cubicBezTo>
                    <a:cubicBezTo>
                      <a:pt x="216" y="200"/>
                      <a:pt x="216" y="200"/>
                      <a:pt x="216" y="200"/>
                    </a:cubicBezTo>
                    <a:cubicBezTo>
                      <a:pt x="216" y="200"/>
                      <a:pt x="217" y="200"/>
                      <a:pt x="217" y="200"/>
                    </a:cubicBezTo>
                    <a:cubicBezTo>
                      <a:pt x="217" y="200"/>
                      <a:pt x="218" y="200"/>
                      <a:pt x="218" y="200"/>
                    </a:cubicBezTo>
                    <a:cubicBezTo>
                      <a:pt x="218" y="200"/>
                      <a:pt x="218" y="200"/>
                      <a:pt x="218" y="200"/>
                    </a:cubicBezTo>
                    <a:cubicBezTo>
                      <a:pt x="219" y="201"/>
                      <a:pt x="219" y="201"/>
                      <a:pt x="219" y="201"/>
                    </a:cubicBezTo>
                    <a:cubicBezTo>
                      <a:pt x="220" y="202"/>
                      <a:pt x="221" y="202"/>
                      <a:pt x="221" y="204"/>
                    </a:cubicBezTo>
                    <a:cubicBezTo>
                      <a:pt x="222" y="207"/>
                      <a:pt x="221" y="209"/>
                      <a:pt x="221" y="210"/>
                    </a:cubicBezTo>
                    <a:cubicBezTo>
                      <a:pt x="220" y="212"/>
                      <a:pt x="220" y="212"/>
                      <a:pt x="222" y="214"/>
                    </a:cubicBezTo>
                    <a:cubicBezTo>
                      <a:pt x="223" y="214"/>
                      <a:pt x="223" y="214"/>
                      <a:pt x="223" y="214"/>
                    </a:cubicBezTo>
                    <a:cubicBezTo>
                      <a:pt x="224" y="215"/>
                      <a:pt x="225" y="216"/>
                      <a:pt x="226" y="216"/>
                    </a:cubicBezTo>
                    <a:cubicBezTo>
                      <a:pt x="226" y="217"/>
                      <a:pt x="226" y="217"/>
                      <a:pt x="226" y="217"/>
                    </a:cubicBezTo>
                    <a:cubicBezTo>
                      <a:pt x="226" y="218"/>
                      <a:pt x="226" y="218"/>
                      <a:pt x="226" y="218"/>
                    </a:cubicBezTo>
                    <a:cubicBezTo>
                      <a:pt x="226" y="220"/>
                      <a:pt x="225" y="220"/>
                      <a:pt x="223" y="221"/>
                    </a:cubicBezTo>
                    <a:cubicBezTo>
                      <a:pt x="223" y="221"/>
                      <a:pt x="223" y="221"/>
                      <a:pt x="223" y="221"/>
                    </a:cubicBezTo>
                    <a:cubicBezTo>
                      <a:pt x="222" y="221"/>
                      <a:pt x="220" y="222"/>
                      <a:pt x="219" y="222"/>
                    </a:cubicBezTo>
                    <a:cubicBezTo>
                      <a:pt x="218" y="222"/>
                      <a:pt x="218" y="222"/>
                      <a:pt x="218" y="222"/>
                    </a:cubicBezTo>
                    <a:cubicBezTo>
                      <a:pt x="217" y="222"/>
                      <a:pt x="217" y="222"/>
                      <a:pt x="217" y="222"/>
                    </a:cubicBezTo>
                    <a:cubicBezTo>
                      <a:pt x="217" y="222"/>
                      <a:pt x="217" y="222"/>
                      <a:pt x="217" y="222"/>
                    </a:cubicBezTo>
                    <a:cubicBezTo>
                      <a:pt x="216" y="222"/>
                      <a:pt x="215" y="222"/>
                      <a:pt x="215" y="221"/>
                    </a:cubicBezTo>
                    <a:cubicBezTo>
                      <a:pt x="215" y="221"/>
                      <a:pt x="215" y="221"/>
                      <a:pt x="215" y="221"/>
                    </a:cubicBezTo>
                    <a:cubicBezTo>
                      <a:pt x="215" y="221"/>
                      <a:pt x="215" y="221"/>
                      <a:pt x="215" y="221"/>
                    </a:cubicBezTo>
                    <a:cubicBezTo>
                      <a:pt x="215" y="221"/>
                      <a:pt x="215" y="221"/>
                      <a:pt x="215" y="221"/>
                    </a:cubicBezTo>
                    <a:cubicBezTo>
                      <a:pt x="214" y="221"/>
                      <a:pt x="214" y="221"/>
                      <a:pt x="214" y="221"/>
                    </a:cubicBezTo>
                    <a:cubicBezTo>
                      <a:pt x="213" y="221"/>
                      <a:pt x="212" y="221"/>
                      <a:pt x="212" y="221"/>
                    </a:cubicBezTo>
                    <a:cubicBezTo>
                      <a:pt x="211" y="221"/>
                      <a:pt x="209" y="221"/>
                      <a:pt x="208" y="220"/>
                    </a:cubicBezTo>
                    <a:cubicBezTo>
                      <a:pt x="207" y="220"/>
                      <a:pt x="207" y="219"/>
                      <a:pt x="206" y="219"/>
                    </a:cubicBezTo>
                    <a:cubicBezTo>
                      <a:pt x="206" y="218"/>
                      <a:pt x="206" y="218"/>
                      <a:pt x="206" y="218"/>
                    </a:cubicBezTo>
                    <a:cubicBezTo>
                      <a:pt x="205" y="218"/>
                      <a:pt x="205" y="218"/>
                      <a:pt x="205" y="218"/>
                    </a:cubicBezTo>
                    <a:cubicBezTo>
                      <a:pt x="204" y="219"/>
                      <a:pt x="203" y="220"/>
                      <a:pt x="202" y="220"/>
                    </a:cubicBezTo>
                    <a:cubicBezTo>
                      <a:pt x="201" y="220"/>
                      <a:pt x="201" y="221"/>
                      <a:pt x="201" y="221"/>
                    </a:cubicBezTo>
                    <a:cubicBezTo>
                      <a:pt x="200" y="221"/>
                      <a:pt x="200" y="221"/>
                      <a:pt x="199" y="221"/>
                    </a:cubicBezTo>
                    <a:cubicBezTo>
                      <a:pt x="199" y="221"/>
                      <a:pt x="199" y="221"/>
                      <a:pt x="199" y="221"/>
                    </a:cubicBezTo>
                    <a:cubicBezTo>
                      <a:pt x="198" y="221"/>
                      <a:pt x="197" y="221"/>
                      <a:pt x="197" y="220"/>
                    </a:cubicBezTo>
                    <a:cubicBezTo>
                      <a:pt x="196" y="220"/>
                      <a:pt x="196" y="220"/>
                      <a:pt x="196" y="220"/>
                    </a:cubicBezTo>
                    <a:cubicBezTo>
                      <a:pt x="196" y="219"/>
                      <a:pt x="195" y="219"/>
                      <a:pt x="195" y="218"/>
                    </a:cubicBezTo>
                    <a:cubicBezTo>
                      <a:pt x="195" y="218"/>
                      <a:pt x="195" y="218"/>
                      <a:pt x="195" y="218"/>
                    </a:cubicBezTo>
                    <a:cubicBezTo>
                      <a:pt x="194" y="217"/>
                      <a:pt x="194" y="217"/>
                      <a:pt x="194" y="217"/>
                    </a:cubicBezTo>
                    <a:cubicBezTo>
                      <a:pt x="194" y="218"/>
                      <a:pt x="194" y="218"/>
                      <a:pt x="194" y="219"/>
                    </a:cubicBezTo>
                    <a:cubicBezTo>
                      <a:pt x="194" y="219"/>
                      <a:pt x="194" y="219"/>
                      <a:pt x="194" y="220"/>
                    </a:cubicBezTo>
                    <a:cubicBezTo>
                      <a:pt x="194" y="221"/>
                      <a:pt x="194" y="222"/>
                      <a:pt x="194" y="223"/>
                    </a:cubicBezTo>
                    <a:cubicBezTo>
                      <a:pt x="194" y="224"/>
                      <a:pt x="195" y="225"/>
                      <a:pt x="194" y="226"/>
                    </a:cubicBezTo>
                    <a:cubicBezTo>
                      <a:pt x="194" y="227"/>
                      <a:pt x="194" y="228"/>
                      <a:pt x="193" y="229"/>
                    </a:cubicBezTo>
                    <a:cubicBezTo>
                      <a:pt x="193" y="230"/>
                      <a:pt x="193" y="230"/>
                      <a:pt x="193" y="230"/>
                    </a:cubicBezTo>
                    <a:cubicBezTo>
                      <a:pt x="193" y="230"/>
                      <a:pt x="193" y="231"/>
                      <a:pt x="193" y="231"/>
                    </a:cubicBezTo>
                    <a:cubicBezTo>
                      <a:pt x="192" y="232"/>
                      <a:pt x="192" y="232"/>
                      <a:pt x="192" y="232"/>
                    </a:cubicBezTo>
                    <a:cubicBezTo>
                      <a:pt x="192" y="234"/>
                      <a:pt x="190" y="234"/>
                      <a:pt x="190" y="235"/>
                    </a:cubicBezTo>
                    <a:cubicBezTo>
                      <a:pt x="189" y="235"/>
                      <a:pt x="189" y="235"/>
                      <a:pt x="189" y="235"/>
                    </a:cubicBezTo>
                    <a:cubicBezTo>
                      <a:pt x="188" y="236"/>
                      <a:pt x="188" y="237"/>
                      <a:pt x="187" y="239"/>
                    </a:cubicBezTo>
                    <a:cubicBezTo>
                      <a:pt x="186" y="239"/>
                      <a:pt x="186" y="239"/>
                      <a:pt x="186" y="239"/>
                    </a:cubicBezTo>
                    <a:cubicBezTo>
                      <a:pt x="186" y="240"/>
                      <a:pt x="186" y="240"/>
                      <a:pt x="186" y="240"/>
                    </a:cubicBezTo>
                    <a:cubicBezTo>
                      <a:pt x="185" y="240"/>
                      <a:pt x="185" y="240"/>
                      <a:pt x="185" y="240"/>
                    </a:cubicBezTo>
                    <a:cubicBezTo>
                      <a:pt x="185" y="241"/>
                      <a:pt x="184" y="241"/>
                      <a:pt x="183" y="242"/>
                    </a:cubicBezTo>
                    <a:cubicBezTo>
                      <a:pt x="182" y="243"/>
                      <a:pt x="181" y="244"/>
                      <a:pt x="181" y="244"/>
                    </a:cubicBezTo>
                    <a:cubicBezTo>
                      <a:pt x="180" y="245"/>
                      <a:pt x="180" y="245"/>
                      <a:pt x="181" y="245"/>
                    </a:cubicBezTo>
                    <a:cubicBezTo>
                      <a:pt x="184" y="248"/>
                      <a:pt x="184" y="248"/>
                      <a:pt x="184" y="248"/>
                    </a:cubicBezTo>
                    <a:cubicBezTo>
                      <a:pt x="180" y="249"/>
                      <a:pt x="180" y="249"/>
                      <a:pt x="180" y="249"/>
                    </a:cubicBezTo>
                    <a:cubicBezTo>
                      <a:pt x="177" y="250"/>
                      <a:pt x="175" y="251"/>
                      <a:pt x="174" y="252"/>
                    </a:cubicBezTo>
                    <a:cubicBezTo>
                      <a:pt x="174" y="252"/>
                      <a:pt x="174" y="252"/>
                      <a:pt x="174" y="252"/>
                    </a:cubicBezTo>
                    <a:cubicBezTo>
                      <a:pt x="176" y="253"/>
                      <a:pt x="177" y="254"/>
                      <a:pt x="179" y="255"/>
                    </a:cubicBezTo>
                    <a:cubicBezTo>
                      <a:pt x="180" y="256"/>
                      <a:pt x="181" y="256"/>
                      <a:pt x="182" y="257"/>
                    </a:cubicBezTo>
                    <a:cubicBezTo>
                      <a:pt x="185" y="256"/>
                      <a:pt x="185" y="256"/>
                      <a:pt x="185" y="256"/>
                    </a:cubicBezTo>
                    <a:cubicBezTo>
                      <a:pt x="189" y="256"/>
                      <a:pt x="189" y="255"/>
                      <a:pt x="191" y="255"/>
                    </a:cubicBezTo>
                    <a:cubicBezTo>
                      <a:pt x="193" y="254"/>
                      <a:pt x="193" y="254"/>
                      <a:pt x="193" y="254"/>
                    </a:cubicBezTo>
                    <a:cubicBezTo>
                      <a:pt x="196" y="253"/>
                      <a:pt x="201" y="250"/>
                      <a:pt x="204" y="250"/>
                    </a:cubicBezTo>
                    <a:cubicBezTo>
                      <a:pt x="204" y="250"/>
                      <a:pt x="205" y="250"/>
                      <a:pt x="205" y="251"/>
                    </a:cubicBezTo>
                    <a:cubicBezTo>
                      <a:pt x="207" y="251"/>
                      <a:pt x="211" y="252"/>
                      <a:pt x="212" y="254"/>
                    </a:cubicBezTo>
                    <a:cubicBezTo>
                      <a:pt x="213" y="255"/>
                      <a:pt x="213" y="255"/>
                      <a:pt x="213" y="255"/>
                    </a:cubicBezTo>
                    <a:cubicBezTo>
                      <a:pt x="213" y="250"/>
                      <a:pt x="211" y="245"/>
                      <a:pt x="210" y="239"/>
                    </a:cubicBezTo>
                    <a:cubicBezTo>
                      <a:pt x="213" y="241"/>
                      <a:pt x="211" y="244"/>
                      <a:pt x="212" y="244"/>
                    </a:cubicBezTo>
                    <a:cubicBezTo>
                      <a:pt x="213" y="244"/>
                      <a:pt x="214" y="244"/>
                      <a:pt x="215" y="242"/>
                    </a:cubicBezTo>
                    <a:cubicBezTo>
                      <a:pt x="217" y="241"/>
                      <a:pt x="219" y="239"/>
                      <a:pt x="220" y="239"/>
                    </a:cubicBezTo>
                    <a:cubicBezTo>
                      <a:pt x="221" y="238"/>
                      <a:pt x="221" y="238"/>
                      <a:pt x="222" y="238"/>
                    </a:cubicBezTo>
                    <a:cubicBezTo>
                      <a:pt x="222" y="238"/>
                      <a:pt x="222" y="238"/>
                      <a:pt x="223" y="238"/>
                    </a:cubicBezTo>
                    <a:cubicBezTo>
                      <a:pt x="223" y="239"/>
                      <a:pt x="223" y="239"/>
                      <a:pt x="224" y="239"/>
                    </a:cubicBezTo>
                    <a:cubicBezTo>
                      <a:pt x="224" y="239"/>
                      <a:pt x="225" y="238"/>
                      <a:pt x="226" y="238"/>
                    </a:cubicBezTo>
                    <a:cubicBezTo>
                      <a:pt x="227" y="237"/>
                      <a:pt x="233" y="232"/>
                      <a:pt x="232" y="232"/>
                    </a:cubicBezTo>
                    <a:cubicBezTo>
                      <a:pt x="231" y="229"/>
                      <a:pt x="229" y="226"/>
                      <a:pt x="227" y="223"/>
                    </a:cubicBezTo>
                    <a:cubicBezTo>
                      <a:pt x="226" y="222"/>
                      <a:pt x="225" y="221"/>
                      <a:pt x="225" y="220"/>
                    </a:cubicBezTo>
                    <a:cubicBezTo>
                      <a:pt x="226" y="220"/>
                      <a:pt x="226" y="220"/>
                      <a:pt x="226" y="219"/>
                    </a:cubicBezTo>
                    <a:cubicBezTo>
                      <a:pt x="226" y="219"/>
                      <a:pt x="227" y="219"/>
                      <a:pt x="227" y="219"/>
                    </a:cubicBezTo>
                    <a:cubicBezTo>
                      <a:pt x="227" y="219"/>
                      <a:pt x="227" y="219"/>
                      <a:pt x="227" y="219"/>
                    </a:cubicBezTo>
                    <a:cubicBezTo>
                      <a:pt x="228" y="220"/>
                      <a:pt x="228" y="220"/>
                      <a:pt x="228" y="220"/>
                    </a:cubicBezTo>
                    <a:cubicBezTo>
                      <a:pt x="228" y="221"/>
                      <a:pt x="228" y="221"/>
                      <a:pt x="228" y="221"/>
                    </a:cubicBezTo>
                    <a:cubicBezTo>
                      <a:pt x="228" y="221"/>
                      <a:pt x="228" y="221"/>
                      <a:pt x="228" y="221"/>
                    </a:cubicBezTo>
                    <a:cubicBezTo>
                      <a:pt x="228" y="221"/>
                      <a:pt x="228" y="221"/>
                      <a:pt x="228" y="221"/>
                    </a:cubicBezTo>
                    <a:cubicBezTo>
                      <a:pt x="229" y="221"/>
                      <a:pt x="229" y="221"/>
                      <a:pt x="229" y="221"/>
                    </a:cubicBezTo>
                    <a:cubicBezTo>
                      <a:pt x="229" y="221"/>
                      <a:pt x="229" y="220"/>
                      <a:pt x="230" y="220"/>
                    </a:cubicBezTo>
                    <a:cubicBezTo>
                      <a:pt x="230" y="221"/>
                      <a:pt x="230" y="221"/>
                      <a:pt x="230" y="222"/>
                    </a:cubicBezTo>
                    <a:cubicBezTo>
                      <a:pt x="231" y="222"/>
                      <a:pt x="232" y="223"/>
                      <a:pt x="232" y="224"/>
                    </a:cubicBezTo>
                    <a:cubicBezTo>
                      <a:pt x="233" y="224"/>
                      <a:pt x="233" y="225"/>
                      <a:pt x="233" y="225"/>
                    </a:cubicBezTo>
                    <a:cubicBezTo>
                      <a:pt x="233" y="225"/>
                      <a:pt x="233" y="225"/>
                      <a:pt x="233" y="225"/>
                    </a:cubicBezTo>
                    <a:cubicBezTo>
                      <a:pt x="234" y="224"/>
                      <a:pt x="235" y="223"/>
                      <a:pt x="236" y="222"/>
                    </a:cubicBezTo>
                    <a:cubicBezTo>
                      <a:pt x="237" y="220"/>
                      <a:pt x="238" y="219"/>
                      <a:pt x="239" y="218"/>
                    </a:cubicBezTo>
                    <a:cubicBezTo>
                      <a:pt x="241" y="215"/>
                      <a:pt x="244" y="213"/>
                      <a:pt x="247" y="212"/>
                    </a:cubicBezTo>
                    <a:cubicBezTo>
                      <a:pt x="248" y="212"/>
                      <a:pt x="248" y="212"/>
                      <a:pt x="249" y="212"/>
                    </a:cubicBezTo>
                    <a:cubicBezTo>
                      <a:pt x="250" y="212"/>
                      <a:pt x="251" y="211"/>
                      <a:pt x="251" y="211"/>
                    </a:cubicBezTo>
                    <a:cubicBezTo>
                      <a:pt x="252" y="211"/>
                      <a:pt x="253" y="211"/>
                      <a:pt x="253" y="211"/>
                    </a:cubicBezTo>
                    <a:cubicBezTo>
                      <a:pt x="254" y="211"/>
                      <a:pt x="255" y="211"/>
                      <a:pt x="256" y="211"/>
                    </a:cubicBezTo>
                    <a:cubicBezTo>
                      <a:pt x="257" y="211"/>
                      <a:pt x="257" y="211"/>
                      <a:pt x="257" y="211"/>
                    </a:cubicBezTo>
                    <a:cubicBezTo>
                      <a:pt x="258" y="211"/>
                      <a:pt x="258" y="211"/>
                      <a:pt x="259" y="210"/>
                    </a:cubicBezTo>
                    <a:cubicBezTo>
                      <a:pt x="260" y="210"/>
                      <a:pt x="260" y="210"/>
                      <a:pt x="260" y="210"/>
                    </a:cubicBezTo>
                    <a:cubicBezTo>
                      <a:pt x="262" y="208"/>
                      <a:pt x="264" y="205"/>
                      <a:pt x="267" y="204"/>
                    </a:cubicBezTo>
                    <a:cubicBezTo>
                      <a:pt x="267" y="204"/>
                      <a:pt x="267" y="204"/>
                      <a:pt x="267" y="204"/>
                    </a:cubicBezTo>
                    <a:cubicBezTo>
                      <a:pt x="267" y="204"/>
                      <a:pt x="266" y="204"/>
                      <a:pt x="266" y="205"/>
                    </a:cubicBezTo>
                    <a:cubicBezTo>
                      <a:pt x="266" y="205"/>
                      <a:pt x="265" y="206"/>
                      <a:pt x="265" y="206"/>
                    </a:cubicBezTo>
                    <a:cubicBezTo>
                      <a:pt x="265" y="206"/>
                      <a:pt x="265" y="206"/>
                      <a:pt x="265" y="206"/>
                    </a:cubicBezTo>
                    <a:cubicBezTo>
                      <a:pt x="266" y="207"/>
                      <a:pt x="264" y="207"/>
                      <a:pt x="267" y="207"/>
                    </a:cubicBezTo>
                    <a:cubicBezTo>
                      <a:pt x="270" y="208"/>
                      <a:pt x="272" y="209"/>
                      <a:pt x="275" y="209"/>
                    </a:cubicBezTo>
                    <a:cubicBezTo>
                      <a:pt x="275" y="206"/>
                      <a:pt x="275" y="205"/>
                      <a:pt x="276" y="202"/>
                    </a:cubicBezTo>
                    <a:cubicBezTo>
                      <a:pt x="277" y="201"/>
                      <a:pt x="277" y="200"/>
                      <a:pt x="276" y="200"/>
                    </a:cubicBezTo>
                    <a:cubicBezTo>
                      <a:pt x="276" y="200"/>
                      <a:pt x="276" y="200"/>
                      <a:pt x="276" y="200"/>
                    </a:cubicBezTo>
                    <a:cubicBezTo>
                      <a:pt x="276" y="200"/>
                      <a:pt x="276" y="200"/>
                      <a:pt x="276" y="200"/>
                    </a:cubicBezTo>
                    <a:cubicBezTo>
                      <a:pt x="276" y="200"/>
                      <a:pt x="276" y="200"/>
                      <a:pt x="276" y="200"/>
                    </a:cubicBezTo>
                    <a:cubicBezTo>
                      <a:pt x="276" y="200"/>
                      <a:pt x="275" y="199"/>
                      <a:pt x="275" y="199"/>
                    </a:cubicBezTo>
                    <a:cubicBezTo>
                      <a:pt x="275" y="199"/>
                      <a:pt x="275" y="199"/>
                      <a:pt x="275" y="199"/>
                    </a:cubicBezTo>
                    <a:cubicBezTo>
                      <a:pt x="275" y="199"/>
                      <a:pt x="275" y="199"/>
                      <a:pt x="276" y="198"/>
                    </a:cubicBezTo>
                    <a:cubicBezTo>
                      <a:pt x="276" y="198"/>
                      <a:pt x="276" y="197"/>
                      <a:pt x="276" y="197"/>
                    </a:cubicBezTo>
                    <a:cubicBezTo>
                      <a:pt x="276" y="197"/>
                      <a:pt x="276" y="197"/>
                      <a:pt x="276" y="197"/>
                    </a:cubicBezTo>
                    <a:cubicBezTo>
                      <a:pt x="275" y="197"/>
                      <a:pt x="275" y="198"/>
                      <a:pt x="274" y="198"/>
                    </a:cubicBezTo>
                    <a:cubicBezTo>
                      <a:pt x="274" y="198"/>
                      <a:pt x="274" y="198"/>
                      <a:pt x="274" y="198"/>
                    </a:cubicBezTo>
                    <a:cubicBezTo>
                      <a:pt x="273" y="197"/>
                      <a:pt x="274" y="195"/>
                      <a:pt x="274" y="194"/>
                    </a:cubicBezTo>
                    <a:cubicBezTo>
                      <a:pt x="274" y="193"/>
                      <a:pt x="272" y="193"/>
                      <a:pt x="272" y="193"/>
                    </a:cubicBezTo>
                    <a:cubicBezTo>
                      <a:pt x="272" y="192"/>
                      <a:pt x="272" y="192"/>
                      <a:pt x="272" y="191"/>
                    </a:cubicBezTo>
                    <a:cubicBezTo>
                      <a:pt x="272" y="191"/>
                      <a:pt x="272" y="191"/>
                      <a:pt x="272" y="190"/>
                    </a:cubicBezTo>
                    <a:cubicBezTo>
                      <a:pt x="272" y="190"/>
                      <a:pt x="272" y="190"/>
                      <a:pt x="272" y="190"/>
                    </a:cubicBezTo>
                    <a:cubicBezTo>
                      <a:pt x="273" y="190"/>
                      <a:pt x="273" y="190"/>
                      <a:pt x="273" y="191"/>
                    </a:cubicBezTo>
                    <a:cubicBezTo>
                      <a:pt x="274" y="192"/>
                      <a:pt x="274" y="195"/>
                      <a:pt x="274" y="195"/>
                    </a:cubicBezTo>
                    <a:cubicBezTo>
                      <a:pt x="274" y="195"/>
                      <a:pt x="274" y="195"/>
                      <a:pt x="274" y="195"/>
                    </a:cubicBezTo>
                    <a:cubicBezTo>
                      <a:pt x="274" y="195"/>
                      <a:pt x="274" y="196"/>
                      <a:pt x="274" y="196"/>
                    </a:cubicBezTo>
                    <a:cubicBezTo>
                      <a:pt x="275" y="196"/>
                      <a:pt x="275" y="197"/>
                      <a:pt x="275" y="197"/>
                    </a:cubicBezTo>
                    <a:cubicBezTo>
                      <a:pt x="275" y="197"/>
                      <a:pt x="275" y="197"/>
                      <a:pt x="275" y="197"/>
                    </a:cubicBezTo>
                    <a:cubicBezTo>
                      <a:pt x="275" y="197"/>
                      <a:pt x="275" y="197"/>
                      <a:pt x="275" y="197"/>
                    </a:cubicBezTo>
                    <a:cubicBezTo>
                      <a:pt x="276" y="197"/>
                      <a:pt x="276" y="197"/>
                      <a:pt x="276" y="197"/>
                    </a:cubicBezTo>
                    <a:cubicBezTo>
                      <a:pt x="277" y="197"/>
                      <a:pt x="277" y="197"/>
                      <a:pt x="277" y="197"/>
                    </a:cubicBezTo>
                    <a:cubicBezTo>
                      <a:pt x="277" y="197"/>
                      <a:pt x="277" y="197"/>
                      <a:pt x="277" y="197"/>
                    </a:cubicBezTo>
                    <a:cubicBezTo>
                      <a:pt x="277" y="198"/>
                      <a:pt x="276" y="198"/>
                      <a:pt x="276" y="199"/>
                    </a:cubicBezTo>
                    <a:cubicBezTo>
                      <a:pt x="276" y="200"/>
                      <a:pt x="276" y="200"/>
                      <a:pt x="277" y="200"/>
                    </a:cubicBezTo>
                    <a:cubicBezTo>
                      <a:pt x="277" y="200"/>
                      <a:pt x="278" y="200"/>
                      <a:pt x="278" y="201"/>
                    </a:cubicBezTo>
                    <a:cubicBezTo>
                      <a:pt x="278" y="201"/>
                      <a:pt x="278" y="201"/>
                      <a:pt x="278" y="201"/>
                    </a:cubicBezTo>
                    <a:cubicBezTo>
                      <a:pt x="278" y="204"/>
                      <a:pt x="275" y="205"/>
                      <a:pt x="278" y="208"/>
                    </a:cubicBezTo>
                    <a:cubicBezTo>
                      <a:pt x="280" y="211"/>
                      <a:pt x="281" y="213"/>
                      <a:pt x="284" y="213"/>
                    </a:cubicBezTo>
                    <a:cubicBezTo>
                      <a:pt x="285" y="213"/>
                      <a:pt x="285" y="213"/>
                      <a:pt x="286" y="213"/>
                    </a:cubicBezTo>
                    <a:cubicBezTo>
                      <a:pt x="286" y="213"/>
                      <a:pt x="287" y="213"/>
                      <a:pt x="288" y="213"/>
                    </a:cubicBezTo>
                    <a:cubicBezTo>
                      <a:pt x="291" y="213"/>
                      <a:pt x="293" y="210"/>
                      <a:pt x="296" y="210"/>
                    </a:cubicBezTo>
                    <a:cubicBezTo>
                      <a:pt x="292" y="213"/>
                      <a:pt x="290" y="216"/>
                      <a:pt x="286" y="216"/>
                    </a:cubicBezTo>
                    <a:cubicBezTo>
                      <a:pt x="285" y="216"/>
                      <a:pt x="285" y="216"/>
                      <a:pt x="285" y="216"/>
                    </a:cubicBezTo>
                    <a:cubicBezTo>
                      <a:pt x="281" y="216"/>
                      <a:pt x="278" y="215"/>
                      <a:pt x="274" y="214"/>
                    </a:cubicBezTo>
                    <a:cubicBezTo>
                      <a:pt x="271" y="214"/>
                      <a:pt x="267" y="213"/>
                      <a:pt x="264" y="212"/>
                    </a:cubicBezTo>
                    <a:cubicBezTo>
                      <a:pt x="265" y="213"/>
                      <a:pt x="266" y="215"/>
                      <a:pt x="266" y="215"/>
                    </a:cubicBezTo>
                    <a:cubicBezTo>
                      <a:pt x="267" y="215"/>
                      <a:pt x="267" y="216"/>
                      <a:pt x="268" y="216"/>
                    </a:cubicBezTo>
                    <a:cubicBezTo>
                      <a:pt x="268" y="216"/>
                      <a:pt x="269" y="216"/>
                      <a:pt x="269" y="216"/>
                    </a:cubicBezTo>
                    <a:cubicBezTo>
                      <a:pt x="269" y="216"/>
                      <a:pt x="270" y="216"/>
                      <a:pt x="270" y="216"/>
                    </a:cubicBezTo>
                    <a:cubicBezTo>
                      <a:pt x="271" y="216"/>
                      <a:pt x="271" y="216"/>
                      <a:pt x="272" y="216"/>
                    </a:cubicBezTo>
                    <a:cubicBezTo>
                      <a:pt x="272" y="216"/>
                      <a:pt x="273" y="216"/>
                      <a:pt x="273" y="217"/>
                    </a:cubicBezTo>
                    <a:cubicBezTo>
                      <a:pt x="275" y="218"/>
                      <a:pt x="276" y="219"/>
                      <a:pt x="277" y="221"/>
                    </a:cubicBezTo>
                    <a:cubicBezTo>
                      <a:pt x="276" y="221"/>
                      <a:pt x="276" y="221"/>
                      <a:pt x="276" y="221"/>
                    </a:cubicBezTo>
                    <a:cubicBezTo>
                      <a:pt x="276" y="221"/>
                      <a:pt x="275" y="221"/>
                      <a:pt x="275" y="221"/>
                    </a:cubicBezTo>
                    <a:cubicBezTo>
                      <a:pt x="275" y="221"/>
                      <a:pt x="275" y="221"/>
                      <a:pt x="275" y="221"/>
                    </a:cubicBezTo>
                    <a:cubicBezTo>
                      <a:pt x="273" y="221"/>
                      <a:pt x="271" y="221"/>
                      <a:pt x="271" y="222"/>
                    </a:cubicBezTo>
                    <a:cubicBezTo>
                      <a:pt x="271" y="223"/>
                      <a:pt x="273" y="224"/>
                      <a:pt x="276" y="224"/>
                    </a:cubicBezTo>
                    <a:cubicBezTo>
                      <a:pt x="280" y="225"/>
                      <a:pt x="283" y="226"/>
                      <a:pt x="284" y="227"/>
                    </a:cubicBezTo>
                    <a:cubicBezTo>
                      <a:pt x="285" y="227"/>
                      <a:pt x="285" y="228"/>
                      <a:pt x="286" y="228"/>
                    </a:cubicBezTo>
                    <a:cubicBezTo>
                      <a:pt x="286" y="228"/>
                      <a:pt x="286" y="229"/>
                      <a:pt x="287" y="229"/>
                    </a:cubicBezTo>
                    <a:cubicBezTo>
                      <a:pt x="288" y="229"/>
                      <a:pt x="289" y="229"/>
                      <a:pt x="290" y="229"/>
                    </a:cubicBezTo>
                    <a:cubicBezTo>
                      <a:pt x="290" y="229"/>
                      <a:pt x="290" y="229"/>
                      <a:pt x="290" y="229"/>
                    </a:cubicBezTo>
                    <a:cubicBezTo>
                      <a:pt x="291" y="229"/>
                      <a:pt x="292" y="229"/>
                      <a:pt x="293" y="229"/>
                    </a:cubicBezTo>
                    <a:cubicBezTo>
                      <a:pt x="296" y="229"/>
                      <a:pt x="298" y="228"/>
                      <a:pt x="299" y="228"/>
                    </a:cubicBezTo>
                    <a:cubicBezTo>
                      <a:pt x="300" y="228"/>
                      <a:pt x="300" y="228"/>
                      <a:pt x="300" y="228"/>
                    </a:cubicBezTo>
                    <a:cubicBezTo>
                      <a:pt x="303" y="227"/>
                      <a:pt x="307" y="226"/>
                      <a:pt x="310" y="226"/>
                    </a:cubicBezTo>
                    <a:cubicBezTo>
                      <a:pt x="310" y="226"/>
                      <a:pt x="311" y="226"/>
                      <a:pt x="311" y="226"/>
                    </a:cubicBezTo>
                    <a:cubicBezTo>
                      <a:pt x="313" y="226"/>
                      <a:pt x="313" y="227"/>
                      <a:pt x="313" y="227"/>
                    </a:cubicBezTo>
                    <a:cubicBezTo>
                      <a:pt x="313" y="228"/>
                      <a:pt x="314" y="229"/>
                      <a:pt x="314" y="230"/>
                    </a:cubicBezTo>
                    <a:cubicBezTo>
                      <a:pt x="315" y="230"/>
                      <a:pt x="316" y="231"/>
                      <a:pt x="317" y="231"/>
                    </a:cubicBezTo>
                    <a:cubicBezTo>
                      <a:pt x="317" y="231"/>
                      <a:pt x="317" y="231"/>
                      <a:pt x="318" y="231"/>
                    </a:cubicBezTo>
                    <a:cubicBezTo>
                      <a:pt x="319" y="231"/>
                      <a:pt x="320" y="230"/>
                      <a:pt x="321" y="230"/>
                    </a:cubicBezTo>
                    <a:cubicBezTo>
                      <a:pt x="322" y="229"/>
                      <a:pt x="323" y="229"/>
                      <a:pt x="324" y="228"/>
                    </a:cubicBezTo>
                    <a:cubicBezTo>
                      <a:pt x="324" y="229"/>
                      <a:pt x="324" y="230"/>
                      <a:pt x="324" y="231"/>
                    </a:cubicBezTo>
                    <a:cubicBezTo>
                      <a:pt x="324" y="233"/>
                      <a:pt x="324" y="236"/>
                      <a:pt x="326" y="236"/>
                    </a:cubicBezTo>
                    <a:cubicBezTo>
                      <a:pt x="326" y="238"/>
                      <a:pt x="323" y="238"/>
                      <a:pt x="321" y="238"/>
                    </a:cubicBezTo>
                    <a:cubicBezTo>
                      <a:pt x="320" y="238"/>
                      <a:pt x="319" y="239"/>
                      <a:pt x="318" y="239"/>
                    </a:cubicBezTo>
                    <a:cubicBezTo>
                      <a:pt x="317" y="239"/>
                      <a:pt x="316" y="240"/>
                      <a:pt x="315" y="241"/>
                    </a:cubicBezTo>
                    <a:cubicBezTo>
                      <a:pt x="314" y="241"/>
                      <a:pt x="314" y="242"/>
                      <a:pt x="313" y="242"/>
                    </a:cubicBezTo>
                    <a:cubicBezTo>
                      <a:pt x="313" y="242"/>
                      <a:pt x="313" y="242"/>
                      <a:pt x="313" y="242"/>
                    </a:cubicBezTo>
                    <a:cubicBezTo>
                      <a:pt x="312" y="242"/>
                      <a:pt x="312" y="242"/>
                      <a:pt x="311" y="242"/>
                    </a:cubicBezTo>
                    <a:cubicBezTo>
                      <a:pt x="311" y="243"/>
                      <a:pt x="306" y="244"/>
                      <a:pt x="304" y="245"/>
                    </a:cubicBezTo>
                    <a:cubicBezTo>
                      <a:pt x="303" y="245"/>
                      <a:pt x="303" y="246"/>
                      <a:pt x="302" y="247"/>
                    </a:cubicBezTo>
                    <a:cubicBezTo>
                      <a:pt x="301" y="248"/>
                      <a:pt x="301" y="248"/>
                      <a:pt x="300" y="249"/>
                    </a:cubicBezTo>
                    <a:cubicBezTo>
                      <a:pt x="300" y="249"/>
                      <a:pt x="298" y="249"/>
                      <a:pt x="297" y="250"/>
                    </a:cubicBezTo>
                    <a:cubicBezTo>
                      <a:pt x="296" y="250"/>
                      <a:pt x="295" y="250"/>
                      <a:pt x="295" y="251"/>
                    </a:cubicBezTo>
                    <a:cubicBezTo>
                      <a:pt x="293" y="252"/>
                      <a:pt x="292" y="252"/>
                      <a:pt x="292" y="253"/>
                    </a:cubicBezTo>
                    <a:cubicBezTo>
                      <a:pt x="292" y="254"/>
                      <a:pt x="292" y="254"/>
                      <a:pt x="292" y="254"/>
                    </a:cubicBezTo>
                    <a:cubicBezTo>
                      <a:pt x="292" y="258"/>
                      <a:pt x="302" y="260"/>
                      <a:pt x="309" y="261"/>
                    </a:cubicBezTo>
                    <a:cubicBezTo>
                      <a:pt x="310" y="261"/>
                      <a:pt x="312" y="262"/>
                      <a:pt x="313" y="262"/>
                    </a:cubicBezTo>
                    <a:cubicBezTo>
                      <a:pt x="316" y="263"/>
                      <a:pt x="321" y="263"/>
                      <a:pt x="323" y="266"/>
                    </a:cubicBezTo>
                    <a:cubicBezTo>
                      <a:pt x="323" y="267"/>
                      <a:pt x="324" y="269"/>
                      <a:pt x="324" y="270"/>
                    </a:cubicBezTo>
                    <a:cubicBezTo>
                      <a:pt x="324" y="273"/>
                      <a:pt x="322" y="273"/>
                      <a:pt x="322" y="274"/>
                    </a:cubicBezTo>
                    <a:cubicBezTo>
                      <a:pt x="321" y="275"/>
                      <a:pt x="321" y="275"/>
                      <a:pt x="321" y="276"/>
                    </a:cubicBezTo>
                    <a:cubicBezTo>
                      <a:pt x="321" y="277"/>
                      <a:pt x="321" y="278"/>
                      <a:pt x="321" y="279"/>
                    </a:cubicBezTo>
                    <a:cubicBezTo>
                      <a:pt x="321" y="281"/>
                      <a:pt x="322" y="282"/>
                      <a:pt x="322" y="282"/>
                    </a:cubicBezTo>
                    <a:cubicBezTo>
                      <a:pt x="320" y="282"/>
                      <a:pt x="318" y="282"/>
                      <a:pt x="317" y="283"/>
                    </a:cubicBezTo>
                    <a:cubicBezTo>
                      <a:pt x="317" y="284"/>
                      <a:pt x="318" y="284"/>
                      <a:pt x="318" y="285"/>
                    </a:cubicBezTo>
                    <a:cubicBezTo>
                      <a:pt x="319" y="285"/>
                      <a:pt x="320" y="285"/>
                      <a:pt x="321" y="286"/>
                    </a:cubicBezTo>
                    <a:cubicBezTo>
                      <a:pt x="323" y="287"/>
                      <a:pt x="324" y="289"/>
                      <a:pt x="326" y="289"/>
                    </a:cubicBezTo>
                    <a:cubicBezTo>
                      <a:pt x="327" y="289"/>
                      <a:pt x="327" y="289"/>
                      <a:pt x="327" y="289"/>
                    </a:cubicBezTo>
                    <a:cubicBezTo>
                      <a:pt x="328" y="289"/>
                      <a:pt x="329" y="288"/>
                      <a:pt x="330" y="288"/>
                    </a:cubicBezTo>
                    <a:cubicBezTo>
                      <a:pt x="337" y="284"/>
                      <a:pt x="345" y="280"/>
                      <a:pt x="353" y="277"/>
                    </a:cubicBezTo>
                    <a:cubicBezTo>
                      <a:pt x="360" y="273"/>
                      <a:pt x="367" y="269"/>
                      <a:pt x="375" y="266"/>
                    </a:cubicBezTo>
                    <a:cubicBezTo>
                      <a:pt x="376" y="265"/>
                      <a:pt x="377" y="265"/>
                      <a:pt x="379" y="265"/>
                    </a:cubicBezTo>
                    <a:cubicBezTo>
                      <a:pt x="381" y="265"/>
                      <a:pt x="383" y="266"/>
                      <a:pt x="386" y="267"/>
                    </a:cubicBezTo>
                    <a:cubicBezTo>
                      <a:pt x="387" y="268"/>
                      <a:pt x="387" y="268"/>
                      <a:pt x="388" y="268"/>
                    </a:cubicBezTo>
                    <a:cubicBezTo>
                      <a:pt x="388" y="268"/>
                      <a:pt x="388" y="268"/>
                      <a:pt x="388" y="268"/>
                    </a:cubicBezTo>
                    <a:cubicBezTo>
                      <a:pt x="389" y="268"/>
                      <a:pt x="389" y="269"/>
                      <a:pt x="389" y="269"/>
                    </a:cubicBezTo>
                    <a:cubicBezTo>
                      <a:pt x="391" y="269"/>
                      <a:pt x="393" y="268"/>
                      <a:pt x="395" y="267"/>
                    </a:cubicBezTo>
                    <a:cubicBezTo>
                      <a:pt x="395" y="267"/>
                      <a:pt x="395" y="267"/>
                      <a:pt x="395" y="267"/>
                    </a:cubicBezTo>
                    <a:cubicBezTo>
                      <a:pt x="396" y="267"/>
                      <a:pt x="396" y="267"/>
                      <a:pt x="396" y="267"/>
                    </a:cubicBezTo>
                    <a:cubicBezTo>
                      <a:pt x="397" y="268"/>
                      <a:pt x="397" y="268"/>
                      <a:pt x="398" y="268"/>
                    </a:cubicBezTo>
                    <a:cubicBezTo>
                      <a:pt x="398" y="268"/>
                      <a:pt x="398" y="268"/>
                      <a:pt x="398" y="268"/>
                    </a:cubicBezTo>
                    <a:cubicBezTo>
                      <a:pt x="398" y="268"/>
                      <a:pt x="399" y="268"/>
                      <a:pt x="399" y="268"/>
                    </a:cubicBezTo>
                    <a:cubicBezTo>
                      <a:pt x="399" y="268"/>
                      <a:pt x="400" y="267"/>
                      <a:pt x="400" y="267"/>
                    </a:cubicBezTo>
                    <a:cubicBezTo>
                      <a:pt x="403" y="266"/>
                      <a:pt x="402" y="264"/>
                      <a:pt x="403" y="261"/>
                    </a:cubicBezTo>
                    <a:cubicBezTo>
                      <a:pt x="404" y="259"/>
                      <a:pt x="405" y="258"/>
                      <a:pt x="405" y="258"/>
                    </a:cubicBezTo>
                    <a:cubicBezTo>
                      <a:pt x="406" y="257"/>
                      <a:pt x="407" y="257"/>
                      <a:pt x="407" y="257"/>
                    </a:cubicBezTo>
                    <a:cubicBezTo>
                      <a:pt x="408" y="257"/>
                      <a:pt x="409" y="256"/>
                      <a:pt x="409" y="256"/>
                    </a:cubicBezTo>
                    <a:cubicBezTo>
                      <a:pt x="408" y="256"/>
                      <a:pt x="407" y="256"/>
                      <a:pt x="406" y="256"/>
                    </a:cubicBezTo>
                    <a:cubicBezTo>
                      <a:pt x="405" y="256"/>
                      <a:pt x="405" y="256"/>
                      <a:pt x="405" y="256"/>
                    </a:cubicBezTo>
                    <a:cubicBezTo>
                      <a:pt x="404" y="256"/>
                      <a:pt x="402" y="256"/>
                      <a:pt x="400" y="256"/>
                    </a:cubicBezTo>
                    <a:cubicBezTo>
                      <a:pt x="399" y="256"/>
                      <a:pt x="399" y="256"/>
                      <a:pt x="398" y="256"/>
                    </a:cubicBezTo>
                    <a:cubicBezTo>
                      <a:pt x="397" y="256"/>
                      <a:pt x="395" y="256"/>
                      <a:pt x="393" y="256"/>
                    </a:cubicBezTo>
                    <a:cubicBezTo>
                      <a:pt x="393" y="256"/>
                      <a:pt x="392" y="256"/>
                      <a:pt x="391" y="256"/>
                    </a:cubicBezTo>
                    <a:cubicBezTo>
                      <a:pt x="390" y="256"/>
                      <a:pt x="389" y="255"/>
                      <a:pt x="388" y="255"/>
                    </a:cubicBezTo>
                    <a:cubicBezTo>
                      <a:pt x="387" y="255"/>
                      <a:pt x="387" y="255"/>
                      <a:pt x="386" y="255"/>
                    </a:cubicBezTo>
                    <a:cubicBezTo>
                      <a:pt x="386" y="255"/>
                      <a:pt x="386" y="255"/>
                      <a:pt x="386" y="255"/>
                    </a:cubicBezTo>
                    <a:cubicBezTo>
                      <a:pt x="385" y="255"/>
                      <a:pt x="385" y="255"/>
                      <a:pt x="384" y="255"/>
                    </a:cubicBezTo>
                    <a:cubicBezTo>
                      <a:pt x="383" y="255"/>
                      <a:pt x="381" y="258"/>
                      <a:pt x="379" y="258"/>
                    </a:cubicBezTo>
                    <a:cubicBezTo>
                      <a:pt x="379" y="258"/>
                      <a:pt x="379" y="258"/>
                      <a:pt x="379" y="258"/>
                    </a:cubicBezTo>
                    <a:cubicBezTo>
                      <a:pt x="375" y="258"/>
                      <a:pt x="374" y="254"/>
                      <a:pt x="371" y="252"/>
                    </a:cubicBezTo>
                    <a:cubicBezTo>
                      <a:pt x="366" y="246"/>
                      <a:pt x="363" y="242"/>
                      <a:pt x="360" y="236"/>
                    </a:cubicBezTo>
                    <a:cubicBezTo>
                      <a:pt x="360" y="234"/>
                      <a:pt x="359" y="232"/>
                      <a:pt x="358" y="229"/>
                    </a:cubicBezTo>
                    <a:cubicBezTo>
                      <a:pt x="358" y="228"/>
                      <a:pt x="358" y="227"/>
                      <a:pt x="358" y="226"/>
                    </a:cubicBezTo>
                    <a:cubicBezTo>
                      <a:pt x="358" y="226"/>
                      <a:pt x="359" y="225"/>
                      <a:pt x="360" y="225"/>
                    </a:cubicBezTo>
                    <a:cubicBezTo>
                      <a:pt x="360" y="224"/>
                      <a:pt x="361" y="224"/>
                      <a:pt x="362" y="224"/>
                    </a:cubicBezTo>
                    <a:cubicBezTo>
                      <a:pt x="363" y="224"/>
                      <a:pt x="364" y="223"/>
                      <a:pt x="366" y="223"/>
                    </a:cubicBezTo>
                    <a:cubicBezTo>
                      <a:pt x="367" y="222"/>
                      <a:pt x="368" y="217"/>
                      <a:pt x="368" y="215"/>
                    </a:cubicBezTo>
                    <a:cubicBezTo>
                      <a:pt x="369" y="216"/>
                      <a:pt x="370" y="217"/>
                      <a:pt x="371" y="218"/>
                    </a:cubicBezTo>
                    <a:cubicBezTo>
                      <a:pt x="370" y="219"/>
                      <a:pt x="370" y="219"/>
                      <a:pt x="372" y="220"/>
                    </a:cubicBezTo>
                    <a:cubicBezTo>
                      <a:pt x="375" y="221"/>
                      <a:pt x="364" y="229"/>
                      <a:pt x="363" y="229"/>
                    </a:cubicBezTo>
                    <a:cubicBezTo>
                      <a:pt x="367" y="226"/>
                      <a:pt x="372" y="223"/>
                      <a:pt x="376" y="220"/>
                    </a:cubicBezTo>
                    <a:cubicBezTo>
                      <a:pt x="376" y="219"/>
                      <a:pt x="377" y="218"/>
                      <a:pt x="378" y="217"/>
                    </a:cubicBezTo>
                    <a:cubicBezTo>
                      <a:pt x="379" y="216"/>
                      <a:pt x="380" y="215"/>
                      <a:pt x="381" y="215"/>
                    </a:cubicBezTo>
                    <a:cubicBezTo>
                      <a:pt x="383" y="213"/>
                      <a:pt x="384" y="212"/>
                      <a:pt x="386" y="211"/>
                    </a:cubicBezTo>
                    <a:cubicBezTo>
                      <a:pt x="387" y="211"/>
                      <a:pt x="387" y="210"/>
                      <a:pt x="387" y="210"/>
                    </a:cubicBezTo>
                    <a:cubicBezTo>
                      <a:pt x="389" y="210"/>
                      <a:pt x="390" y="210"/>
                      <a:pt x="391" y="210"/>
                    </a:cubicBezTo>
                    <a:cubicBezTo>
                      <a:pt x="392" y="209"/>
                      <a:pt x="393" y="210"/>
                      <a:pt x="394" y="209"/>
                    </a:cubicBezTo>
                    <a:cubicBezTo>
                      <a:pt x="397" y="209"/>
                      <a:pt x="399" y="208"/>
                      <a:pt x="402" y="207"/>
                    </a:cubicBezTo>
                    <a:cubicBezTo>
                      <a:pt x="404" y="206"/>
                      <a:pt x="405" y="206"/>
                      <a:pt x="406" y="206"/>
                    </a:cubicBezTo>
                    <a:cubicBezTo>
                      <a:pt x="407" y="205"/>
                      <a:pt x="408" y="205"/>
                      <a:pt x="409" y="205"/>
                    </a:cubicBezTo>
                    <a:cubicBezTo>
                      <a:pt x="409" y="205"/>
                      <a:pt x="410" y="205"/>
                      <a:pt x="410" y="205"/>
                    </a:cubicBezTo>
                    <a:cubicBezTo>
                      <a:pt x="411" y="206"/>
                      <a:pt x="412" y="206"/>
                      <a:pt x="412" y="206"/>
                    </a:cubicBezTo>
                    <a:cubicBezTo>
                      <a:pt x="413" y="206"/>
                      <a:pt x="413" y="206"/>
                      <a:pt x="413" y="207"/>
                    </a:cubicBezTo>
                    <a:cubicBezTo>
                      <a:pt x="414" y="207"/>
                      <a:pt x="413" y="208"/>
                      <a:pt x="414" y="210"/>
                    </a:cubicBezTo>
                    <a:cubicBezTo>
                      <a:pt x="415" y="208"/>
                      <a:pt x="417" y="206"/>
                      <a:pt x="419" y="203"/>
                    </a:cubicBezTo>
                    <a:cubicBezTo>
                      <a:pt x="420" y="203"/>
                      <a:pt x="421" y="202"/>
                      <a:pt x="422" y="202"/>
                    </a:cubicBezTo>
                    <a:cubicBezTo>
                      <a:pt x="424" y="201"/>
                      <a:pt x="426" y="202"/>
                      <a:pt x="428" y="201"/>
                    </a:cubicBezTo>
                    <a:cubicBezTo>
                      <a:pt x="429" y="201"/>
                      <a:pt x="430" y="200"/>
                      <a:pt x="431" y="199"/>
                    </a:cubicBezTo>
                    <a:cubicBezTo>
                      <a:pt x="434" y="196"/>
                      <a:pt x="435" y="195"/>
                      <a:pt x="438" y="194"/>
                    </a:cubicBezTo>
                    <a:cubicBezTo>
                      <a:pt x="440" y="194"/>
                      <a:pt x="442" y="193"/>
                      <a:pt x="445" y="193"/>
                    </a:cubicBezTo>
                    <a:cubicBezTo>
                      <a:pt x="445" y="193"/>
                      <a:pt x="445" y="193"/>
                      <a:pt x="445" y="193"/>
                    </a:cubicBezTo>
                    <a:cubicBezTo>
                      <a:pt x="446" y="193"/>
                      <a:pt x="446" y="193"/>
                      <a:pt x="447" y="193"/>
                    </a:cubicBezTo>
                    <a:cubicBezTo>
                      <a:pt x="447" y="193"/>
                      <a:pt x="447" y="193"/>
                      <a:pt x="448" y="193"/>
                    </a:cubicBezTo>
                    <a:cubicBezTo>
                      <a:pt x="449" y="193"/>
                      <a:pt x="450" y="193"/>
                      <a:pt x="451" y="193"/>
                    </a:cubicBezTo>
                    <a:cubicBezTo>
                      <a:pt x="451" y="193"/>
                      <a:pt x="451" y="193"/>
                      <a:pt x="451" y="193"/>
                    </a:cubicBezTo>
                    <a:cubicBezTo>
                      <a:pt x="452" y="193"/>
                      <a:pt x="453" y="193"/>
                      <a:pt x="454" y="193"/>
                    </a:cubicBezTo>
                    <a:cubicBezTo>
                      <a:pt x="455" y="193"/>
                      <a:pt x="455" y="193"/>
                      <a:pt x="455" y="193"/>
                    </a:cubicBezTo>
                    <a:cubicBezTo>
                      <a:pt x="455" y="193"/>
                      <a:pt x="455" y="193"/>
                      <a:pt x="455" y="193"/>
                    </a:cubicBezTo>
                    <a:cubicBezTo>
                      <a:pt x="453" y="192"/>
                      <a:pt x="453" y="192"/>
                      <a:pt x="453" y="192"/>
                    </a:cubicBezTo>
                    <a:cubicBezTo>
                      <a:pt x="453" y="192"/>
                      <a:pt x="453" y="190"/>
                      <a:pt x="453" y="188"/>
                    </a:cubicBezTo>
                    <a:cubicBezTo>
                      <a:pt x="453" y="187"/>
                      <a:pt x="453" y="185"/>
                      <a:pt x="453" y="182"/>
                    </a:cubicBezTo>
                    <a:cubicBezTo>
                      <a:pt x="454" y="176"/>
                      <a:pt x="458" y="171"/>
                      <a:pt x="465" y="170"/>
                    </a:cubicBezTo>
                    <a:cubicBezTo>
                      <a:pt x="469" y="169"/>
                      <a:pt x="472" y="167"/>
                      <a:pt x="474" y="165"/>
                    </a:cubicBezTo>
                    <a:cubicBezTo>
                      <a:pt x="476" y="164"/>
                      <a:pt x="478" y="163"/>
                      <a:pt x="481" y="163"/>
                    </a:cubicBezTo>
                    <a:cubicBezTo>
                      <a:pt x="484" y="163"/>
                      <a:pt x="487" y="164"/>
                      <a:pt x="492" y="165"/>
                    </a:cubicBezTo>
                    <a:cubicBezTo>
                      <a:pt x="493" y="165"/>
                      <a:pt x="493" y="165"/>
                      <a:pt x="494" y="165"/>
                    </a:cubicBezTo>
                    <a:cubicBezTo>
                      <a:pt x="496" y="165"/>
                      <a:pt x="496" y="164"/>
                      <a:pt x="496" y="164"/>
                    </a:cubicBezTo>
                    <a:cubicBezTo>
                      <a:pt x="496" y="164"/>
                      <a:pt x="496" y="164"/>
                      <a:pt x="496" y="164"/>
                    </a:cubicBezTo>
                    <a:cubicBezTo>
                      <a:pt x="496" y="163"/>
                      <a:pt x="496" y="163"/>
                      <a:pt x="496" y="163"/>
                    </a:cubicBezTo>
                    <a:cubicBezTo>
                      <a:pt x="497" y="162"/>
                      <a:pt x="500" y="154"/>
                      <a:pt x="502" y="152"/>
                    </a:cubicBezTo>
                    <a:cubicBezTo>
                      <a:pt x="502" y="151"/>
                      <a:pt x="503" y="150"/>
                      <a:pt x="500" y="145"/>
                    </a:cubicBezTo>
                    <a:cubicBezTo>
                      <a:pt x="499" y="143"/>
                      <a:pt x="498" y="142"/>
                      <a:pt x="496" y="142"/>
                    </a:cubicBezTo>
                    <a:cubicBezTo>
                      <a:pt x="495" y="142"/>
                      <a:pt x="495" y="142"/>
                      <a:pt x="495" y="142"/>
                    </a:cubicBezTo>
                    <a:cubicBezTo>
                      <a:pt x="494" y="141"/>
                      <a:pt x="494" y="141"/>
                      <a:pt x="494" y="141"/>
                    </a:cubicBezTo>
                    <a:cubicBezTo>
                      <a:pt x="493" y="140"/>
                      <a:pt x="493" y="138"/>
                      <a:pt x="493" y="136"/>
                    </a:cubicBezTo>
                    <a:cubicBezTo>
                      <a:pt x="494" y="134"/>
                      <a:pt x="496" y="132"/>
                      <a:pt x="499" y="130"/>
                    </a:cubicBezTo>
                    <a:cubicBezTo>
                      <a:pt x="497" y="130"/>
                      <a:pt x="497" y="129"/>
                      <a:pt x="496" y="128"/>
                    </a:cubicBezTo>
                    <a:cubicBezTo>
                      <a:pt x="495" y="127"/>
                      <a:pt x="495" y="127"/>
                      <a:pt x="495" y="127"/>
                    </a:cubicBezTo>
                    <a:cubicBezTo>
                      <a:pt x="492" y="125"/>
                      <a:pt x="492" y="125"/>
                      <a:pt x="492" y="125"/>
                    </a:cubicBezTo>
                    <a:cubicBezTo>
                      <a:pt x="495" y="123"/>
                      <a:pt x="495" y="123"/>
                      <a:pt x="495" y="123"/>
                    </a:cubicBezTo>
                    <a:cubicBezTo>
                      <a:pt x="500" y="120"/>
                      <a:pt x="506" y="115"/>
                      <a:pt x="506" y="114"/>
                    </a:cubicBezTo>
                    <a:cubicBezTo>
                      <a:pt x="506" y="114"/>
                      <a:pt x="506" y="114"/>
                      <a:pt x="506" y="114"/>
                    </a:cubicBezTo>
                    <a:cubicBezTo>
                      <a:pt x="507" y="112"/>
                      <a:pt x="508" y="109"/>
                      <a:pt x="507" y="105"/>
                    </a:cubicBezTo>
                    <a:cubicBezTo>
                      <a:pt x="505" y="106"/>
                      <a:pt x="503" y="106"/>
                      <a:pt x="501" y="106"/>
                    </a:cubicBezTo>
                    <a:cubicBezTo>
                      <a:pt x="496" y="106"/>
                      <a:pt x="492" y="102"/>
                      <a:pt x="489" y="99"/>
                    </a:cubicBezTo>
                    <a:cubicBezTo>
                      <a:pt x="489" y="99"/>
                      <a:pt x="488" y="98"/>
                      <a:pt x="487" y="97"/>
                    </a:cubicBezTo>
                    <a:cubicBezTo>
                      <a:pt x="485" y="95"/>
                      <a:pt x="483" y="94"/>
                      <a:pt x="482" y="94"/>
                    </a:cubicBezTo>
                    <a:cubicBezTo>
                      <a:pt x="481" y="94"/>
                      <a:pt x="480" y="95"/>
                      <a:pt x="479" y="95"/>
                    </a:cubicBezTo>
                    <a:cubicBezTo>
                      <a:pt x="478" y="96"/>
                      <a:pt x="477" y="96"/>
                      <a:pt x="476" y="96"/>
                    </a:cubicBezTo>
                    <a:cubicBezTo>
                      <a:pt x="476" y="96"/>
                      <a:pt x="476" y="96"/>
                      <a:pt x="476" y="96"/>
                    </a:cubicBezTo>
                    <a:cubicBezTo>
                      <a:pt x="475" y="96"/>
                      <a:pt x="475" y="96"/>
                      <a:pt x="475" y="96"/>
                    </a:cubicBezTo>
                    <a:cubicBezTo>
                      <a:pt x="474" y="96"/>
                      <a:pt x="474" y="96"/>
                      <a:pt x="474" y="96"/>
                    </a:cubicBezTo>
                    <a:cubicBezTo>
                      <a:pt x="472" y="96"/>
                      <a:pt x="470" y="94"/>
                      <a:pt x="469" y="93"/>
                    </a:cubicBezTo>
                    <a:cubicBezTo>
                      <a:pt x="469" y="92"/>
                      <a:pt x="467" y="89"/>
                      <a:pt x="464" y="89"/>
                    </a:cubicBezTo>
                    <a:cubicBezTo>
                      <a:pt x="462" y="89"/>
                      <a:pt x="460" y="88"/>
                      <a:pt x="459" y="87"/>
                    </a:cubicBezTo>
                    <a:cubicBezTo>
                      <a:pt x="458" y="87"/>
                      <a:pt x="457" y="87"/>
                      <a:pt x="457" y="87"/>
                    </a:cubicBezTo>
                    <a:cubicBezTo>
                      <a:pt x="457" y="87"/>
                      <a:pt x="457" y="87"/>
                      <a:pt x="457" y="87"/>
                    </a:cubicBezTo>
                    <a:cubicBezTo>
                      <a:pt x="456" y="87"/>
                      <a:pt x="453" y="90"/>
                      <a:pt x="450" y="92"/>
                    </a:cubicBezTo>
                    <a:cubicBezTo>
                      <a:pt x="449" y="94"/>
                      <a:pt x="449" y="94"/>
                      <a:pt x="449" y="94"/>
                    </a:cubicBezTo>
                    <a:cubicBezTo>
                      <a:pt x="447" y="92"/>
                      <a:pt x="447" y="92"/>
                      <a:pt x="447" y="92"/>
                    </a:cubicBezTo>
                    <a:cubicBezTo>
                      <a:pt x="447" y="92"/>
                      <a:pt x="440" y="81"/>
                      <a:pt x="436" y="77"/>
                    </a:cubicBezTo>
                    <a:cubicBezTo>
                      <a:pt x="434" y="74"/>
                      <a:pt x="433" y="74"/>
                      <a:pt x="432" y="73"/>
                    </a:cubicBezTo>
                    <a:cubicBezTo>
                      <a:pt x="430" y="74"/>
                      <a:pt x="424" y="76"/>
                      <a:pt x="419" y="78"/>
                    </a:cubicBezTo>
                    <a:cubicBezTo>
                      <a:pt x="416" y="79"/>
                      <a:pt x="413" y="79"/>
                      <a:pt x="410" y="79"/>
                    </a:cubicBezTo>
                    <a:cubicBezTo>
                      <a:pt x="406" y="79"/>
                      <a:pt x="401" y="78"/>
                      <a:pt x="399" y="76"/>
                    </a:cubicBezTo>
                    <a:cubicBezTo>
                      <a:pt x="397" y="75"/>
                      <a:pt x="395" y="74"/>
                      <a:pt x="393" y="74"/>
                    </a:cubicBezTo>
                    <a:cubicBezTo>
                      <a:pt x="391" y="74"/>
                      <a:pt x="390" y="74"/>
                      <a:pt x="389" y="75"/>
                    </a:cubicBezTo>
                    <a:cubicBezTo>
                      <a:pt x="387" y="76"/>
                      <a:pt x="386" y="76"/>
                      <a:pt x="384" y="76"/>
                    </a:cubicBezTo>
                    <a:cubicBezTo>
                      <a:pt x="382" y="76"/>
                      <a:pt x="380" y="75"/>
                      <a:pt x="378" y="74"/>
                    </a:cubicBezTo>
                    <a:cubicBezTo>
                      <a:pt x="376" y="72"/>
                      <a:pt x="373" y="69"/>
                      <a:pt x="374" y="66"/>
                    </a:cubicBezTo>
                    <a:cubicBezTo>
                      <a:pt x="374" y="65"/>
                      <a:pt x="373" y="61"/>
                      <a:pt x="371" y="57"/>
                    </a:cubicBezTo>
                    <a:cubicBezTo>
                      <a:pt x="369" y="54"/>
                      <a:pt x="370" y="52"/>
                      <a:pt x="370" y="50"/>
                    </a:cubicBezTo>
                    <a:cubicBezTo>
                      <a:pt x="369" y="49"/>
                      <a:pt x="368" y="48"/>
                      <a:pt x="366" y="47"/>
                    </a:cubicBezTo>
                    <a:cubicBezTo>
                      <a:pt x="363" y="45"/>
                      <a:pt x="362" y="45"/>
                      <a:pt x="361" y="45"/>
                    </a:cubicBezTo>
                    <a:cubicBezTo>
                      <a:pt x="361" y="45"/>
                      <a:pt x="361" y="45"/>
                      <a:pt x="360" y="45"/>
                    </a:cubicBezTo>
                    <a:cubicBezTo>
                      <a:pt x="359" y="45"/>
                      <a:pt x="358" y="46"/>
                      <a:pt x="356" y="46"/>
                    </a:cubicBezTo>
                    <a:cubicBezTo>
                      <a:pt x="354" y="46"/>
                      <a:pt x="352" y="45"/>
                      <a:pt x="350" y="44"/>
                    </a:cubicBezTo>
                    <a:cubicBezTo>
                      <a:pt x="349" y="43"/>
                      <a:pt x="348" y="43"/>
                      <a:pt x="347" y="43"/>
                    </a:cubicBezTo>
                    <a:cubicBezTo>
                      <a:pt x="346" y="43"/>
                      <a:pt x="345" y="43"/>
                      <a:pt x="343" y="43"/>
                    </a:cubicBezTo>
                    <a:cubicBezTo>
                      <a:pt x="343" y="43"/>
                      <a:pt x="343" y="43"/>
                      <a:pt x="342" y="43"/>
                    </a:cubicBezTo>
                    <a:cubicBezTo>
                      <a:pt x="341" y="43"/>
                      <a:pt x="340" y="43"/>
                      <a:pt x="340" y="42"/>
                    </a:cubicBezTo>
                    <a:cubicBezTo>
                      <a:pt x="338" y="41"/>
                      <a:pt x="338" y="38"/>
                      <a:pt x="339" y="34"/>
                    </a:cubicBezTo>
                    <a:cubicBezTo>
                      <a:pt x="339" y="32"/>
                      <a:pt x="338" y="28"/>
                      <a:pt x="336" y="27"/>
                    </a:cubicBezTo>
                    <a:cubicBezTo>
                      <a:pt x="334" y="26"/>
                      <a:pt x="334" y="26"/>
                      <a:pt x="334" y="26"/>
                    </a:cubicBezTo>
                    <a:cubicBezTo>
                      <a:pt x="335" y="24"/>
                      <a:pt x="335" y="24"/>
                      <a:pt x="335" y="24"/>
                    </a:cubicBezTo>
                    <a:cubicBezTo>
                      <a:pt x="336" y="24"/>
                      <a:pt x="336" y="22"/>
                      <a:pt x="343" y="20"/>
                    </a:cubicBezTo>
                    <a:cubicBezTo>
                      <a:pt x="342" y="19"/>
                      <a:pt x="341" y="18"/>
                      <a:pt x="340" y="18"/>
                    </a:cubicBezTo>
                    <a:cubicBezTo>
                      <a:pt x="336" y="16"/>
                      <a:pt x="334" y="12"/>
                      <a:pt x="335" y="8"/>
                    </a:cubicBezTo>
                    <a:cubicBezTo>
                      <a:pt x="335" y="8"/>
                      <a:pt x="335" y="6"/>
                      <a:pt x="328" y="1"/>
                    </a:cubicBezTo>
                    <a:cubicBezTo>
                      <a:pt x="328" y="0"/>
                      <a:pt x="328" y="0"/>
                      <a:pt x="328" y="0"/>
                    </a:cubicBezTo>
                    <a:cubicBezTo>
                      <a:pt x="328" y="0"/>
                      <a:pt x="327" y="0"/>
                      <a:pt x="32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oup 723">
              <a:extLst>
                <a:ext uri="{FF2B5EF4-FFF2-40B4-BE49-F238E27FC236}">
                  <a16:creationId xmlns:a16="http://schemas.microsoft.com/office/drawing/2014/main" id="{3B54D79C-B0D2-774B-A7C6-CB6D3E826091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156200" y="-232098"/>
              <a:ext cx="2459038" cy="1411288"/>
              <a:chOff x="3248" y="-337"/>
              <a:chExt cx="1549" cy="889"/>
            </a:xfrm>
            <a:grpFill/>
          </p:grpSpPr>
          <p:sp>
            <p:nvSpPr>
              <p:cNvPr id="12" name="Freeform 724">
                <a:extLst>
                  <a:ext uri="{FF2B5EF4-FFF2-40B4-BE49-F238E27FC236}">
                    <a16:creationId xmlns:a16="http://schemas.microsoft.com/office/drawing/2014/main" id="{BE5418C1-F82F-1D4F-8FC8-8EDA97B669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97" y="-82"/>
                <a:ext cx="54" cy="31"/>
              </a:xfrm>
              <a:custGeom>
                <a:avLst/>
                <a:gdLst>
                  <a:gd name="T0" fmla="*/ 10 w 23"/>
                  <a:gd name="T1" fmla="*/ 2 h 13"/>
                  <a:gd name="T2" fmla="*/ 15 w 23"/>
                  <a:gd name="T3" fmla="*/ 13 h 13"/>
                  <a:gd name="T4" fmla="*/ 21 w 23"/>
                  <a:gd name="T5" fmla="*/ 12 h 13"/>
                  <a:gd name="T6" fmla="*/ 23 w 23"/>
                  <a:gd name="T7" fmla="*/ 9 h 13"/>
                  <a:gd name="T8" fmla="*/ 14 w 23"/>
                  <a:gd name="T9" fmla="*/ 5 h 13"/>
                  <a:gd name="T10" fmla="*/ 10 w 23"/>
                  <a:gd name="T11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" h="13">
                    <a:moveTo>
                      <a:pt x="10" y="2"/>
                    </a:moveTo>
                    <a:cubicBezTo>
                      <a:pt x="0" y="0"/>
                      <a:pt x="13" y="12"/>
                      <a:pt x="15" y="13"/>
                    </a:cubicBezTo>
                    <a:cubicBezTo>
                      <a:pt x="17" y="13"/>
                      <a:pt x="19" y="13"/>
                      <a:pt x="21" y="12"/>
                    </a:cubicBezTo>
                    <a:cubicBezTo>
                      <a:pt x="22" y="11"/>
                      <a:pt x="21" y="10"/>
                      <a:pt x="23" y="9"/>
                    </a:cubicBezTo>
                    <a:cubicBezTo>
                      <a:pt x="20" y="8"/>
                      <a:pt x="17" y="7"/>
                      <a:pt x="14" y="5"/>
                    </a:cubicBezTo>
                    <a:cubicBezTo>
                      <a:pt x="13" y="4"/>
                      <a:pt x="12" y="2"/>
                      <a:pt x="1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" name="Freeform 725">
                <a:extLst>
                  <a:ext uri="{FF2B5EF4-FFF2-40B4-BE49-F238E27FC236}">
                    <a16:creationId xmlns:a16="http://schemas.microsoft.com/office/drawing/2014/main" id="{19A76A1F-0437-5B4B-809F-37F4DCFDB0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9" y="530"/>
                <a:ext cx="38" cy="22"/>
              </a:xfrm>
              <a:custGeom>
                <a:avLst/>
                <a:gdLst>
                  <a:gd name="T0" fmla="*/ 10 w 16"/>
                  <a:gd name="T1" fmla="*/ 9 h 9"/>
                  <a:gd name="T2" fmla="*/ 16 w 16"/>
                  <a:gd name="T3" fmla="*/ 4 h 9"/>
                  <a:gd name="T4" fmla="*/ 10 w 16"/>
                  <a:gd name="T5" fmla="*/ 0 h 9"/>
                  <a:gd name="T6" fmla="*/ 4 w 16"/>
                  <a:gd name="T7" fmla="*/ 0 h 9"/>
                  <a:gd name="T8" fmla="*/ 10 w 16"/>
                  <a:gd name="T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9">
                    <a:moveTo>
                      <a:pt x="10" y="9"/>
                    </a:moveTo>
                    <a:cubicBezTo>
                      <a:pt x="12" y="9"/>
                      <a:pt x="16" y="6"/>
                      <a:pt x="16" y="4"/>
                    </a:cubicBezTo>
                    <a:cubicBezTo>
                      <a:pt x="16" y="0"/>
                      <a:pt x="12" y="0"/>
                      <a:pt x="10" y="0"/>
                    </a:cubicBezTo>
                    <a:cubicBezTo>
                      <a:pt x="8" y="0"/>
                      <a:pt x="6" y="0"/>
                      <a:pt x="4" y="0"/>
                    </a:cubicBezTo>
                    <a:cubicBezTo>
                      <a:pt x="0" y="1"/>
                      <a:pt x="9" y="8"/>
                      <a:pt x="10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" name="Freeform 726">
                <a:extLst>
                  <a:ext uri="{FF2B5EF4-FFF2-40B4-BE49-F238E27FC236}">
                    <a16:creationId xmlns:a16="http://schemas.microsoft.com/office/drawing/2014/main" id="{BF3AFA43-5F71-BB45-B5A6-6485B2CD29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8" y="-263"/>
                <a:ext cx="733" cy="512"/>
              </a:xfrm>
              <a:custGeom>
                <a:avLst/>
                <a:gdLst>
                  <a:gd name="T0" fmla="*/ 27 w 309"/>
                  <a:gd name="T1" fmla="*/ 47 h 215"/>
                  <a:gd name="T2" fmla="*/ 34 w 309"/>
                  <a:gd name="T3" fmla="*/ 57 h 215"/>
                  <a:gd name="T4" fmla="*/ 32 w 309"/>
                  <a:gd name="T5" fmla="*/ 69 h 215"/>
                  <a:gd name="T6" fmla="*/ 22 w 309"/>
                  <a:gd name="T7" fmla="*/ 82 h 215"/>
                  <a:gd name="T8" fmla="*/ 65 w 309"/>
                  <a:gd name="T9" fmla="*/ 95 h 215"/>
                  <a:gd name="T10" fmla="*/ 83 w 309"/>
                  <a:gd name="T11" fmla="*/ 116 h 215"/>
                  <a:gd name="T12" fmla="*/ 98 w 309"/>
                  <a:gd name="T13" fmla="*/ 110 h 215"/>
                  <a:gd name="T14" fmla="*/ 103 w 309"/>
                  <a:gd name="T15" fmla="*/ 99 h 215"/>
                  <a:gd name="T16" fmla="*/ 118 w 309"/>
                  <a:gd name="T17" fmla="*/ 91 h 215"/>
                  <a:gd name="T18" fmla="*/ 130 w 309"/>
                  <a:gd name="T19" fmla="*/ 76 h 215"/>
                  <a:gd name="T20" fmla="*/ 150 w 309"/>
                  <a:gd name="T21" fmla="*/ 98 h 215"/>
                  <a:gd name="T22" fmla="*/ 162 w 309"/>
                  <a:gd name="T23" fmla="*/ 87 h 215"/>
                  <a:gd name="T24" fmla="*/ 166 w 309"/>
                  <a:gd name="T25" fmla="*/ 102 h 215"/>
                  <a:gd name="T26" fmla="*/ 138 w 309"/>
                  <a:gd name="T27" fmla="*/ 115 h 215"/>
                  <a:gd name="T28" fmla="*/ 83 w 309"/>
                  <a:gd name="T29" fmla="*/ 124 h 215"/>
                  <a:gd name="T30" fmla="*/ 93 w 309"/>
                  <a:gd name="T31" fmla="*/ 143 h 215"/>
                  <a:gd name="T32" fmla="*/ 128 w 309"/>
                  <a:gd name="T33" fmla="*/ 138 h 215"/>
                  <a:gd name="T34" fmla="*/ 167 w 309"/>
                  <a:gd name="T35" fmla="*/ 137 h 215"/>
                  <a:gd name="T36" fmla="*/ 181 w 309"/>
                  <a:gd name="T37" fmla="*/ 141 h 215"/>
                  <a:gd name="T38" fmla="*/ 129 w 309"/>
                  <a:gd name="T39" fmla="*/ 145 h 215"/>
                  <a:gd name="T40" fmla="*/ 157 w 309"/>
                  <a:gd name="T41" fmla="*/ 160 h 215"/>
                  <a:gd name="T42" fmla="*/ 128 w 309"/>
                  <a:gd name="T43" fmla="*/ 156 h 215"/>
                  <a:gd name="T44" fmla="*/ 106 w 309"/>
                  <a:gd name="T45" fmla="*/ 157 h 215"/>
                  <a:gd name="T46" fmla="*/ 111 w 309"/>
                  <a:gd name="T47" fmla="*/ 179 h 215"/>
                  <a:gd name="T48" fmla="*/ 145 w 309"/>
                  <a:gd name="T49" fmla="*/ 185 h 215"/>
                  <a:gd name="T50" fmla="*/ 158 w 309"/>
                  <a:gd name="T51" fmla="*/ 190 h 215"/>
                  <a:gd name="T52" fmla="*/ 150 w 309"/>
                  <a:gd name="T53" fmla="*/ 203 h 215"/>
                  <a:gd name="T54" fmla="*/ 179 w 309"/>
                  <a:gd name="T55" fmla="*/ 212 h 215"/>
                  <a:gd name="T56" fmla="*/ 180 w 309"/>
                  <a:gd name="T57" fmla="*/ 197 h 215"/>
                  <a:gd name="T58" fmla="*/ 192 w 309"/>
                  <a:gd name="T59" fmla="*/ 175 h 215"/>
                  <a:gd name="T60" fmla="*/ 214 w 309"/>
                  <a:gd name="T61" fmla="*/ 159 h 215"/>
                  <a:gd name="T62" fmla="*/ 238 w 309"/>
                  <a:gd name="T63" fmla="*/ 118 h 215"/>
                  <a:gd name="T64" fmla="*/ 248 w 309"/>
                  <a:gd name="T65" fmla="*/ 97 h 215"/>
                  <a:gd name="T66" fmla="*/ 268 w 309"/>
                  <a:gd name="T67" fmla="*/ 89 h 215"/>
                  <a:gd name="T68" fmla="*/ 288 w 309"/>
                  <a:gd name="T69" fmla="*/ 86 h 215"/>
                  <a:gd name="T70" fmla="*/ 305 w 309"/>
                  <a:gd name="T71" fmla="*/ 84 h 215"/>
                  <a:gd name="T72" fmla="*/ 263 w 309"/>
                  <a:gd name="T73" fmla="*/ 65 h 215"/>
                  <a:gd name="T74" fmla="*/ 236 w 309"/>
                  <a:gd name="T75" fmla="*/ 56 h 215"/>
                  <a:gd name="T76" fmla="*/ 221 w 309"/>
                  <a:gd name="T77" fmla="*/ 31 h 215"/>
                  <a:gd name="T78" fmla="*/ 200 w 309"/>
                  <a:gd name="T79" fmla="*/ 38 h 215"/>
                  <a:gd name="T80" fmla="*/ 180 w 309"/>
                  <a:gd name="T81" fmla="*/ 12 h 215"/>
                  <a:gd name="T82" fmla="*/ 158 w 309"/>
                  <a:gd name="T83" fmla="*/ 3 h 215"/>
                  <a:gd name="T84" fmla="*/ 148 w 309"/>
                  <a:gd name="T85" fmla="*/ 22 h 215"/>
                  <a:gd name="T86" fmla="*/ 161 w 309"/>
                  <a:gd name="T87" fmla="*/ 51 h 215"/>
                  <a:gd name="T88" fmla="*/ 161 w 309"/>
                  <a:gd name="T89" fmla="*/ 66 h 215"/>
                  <a:gd name="T90" fmla="*/ 148 w 309"/>
                  <a:gd name="T91" fmla="*/ 54 h 215"/>
                  <a:gd name="T92" fmla="*/ 138 w 309"/>
                  <a:gd name="T93" fmla="*/ 36 h 215"/>
                  <a:gd name="T94" fmla="*/ 117 w 309"/>
                  <a:gd name="T95" fmla="*/ 15 h 215"/>
                  <a:gd name="T96" fmla="*/ 100 w 309"/>
                  <a:gd name="T97" fmla="*/ 41 h 215"/>
                  <a:gd name="T98" fmla="*/ 86 w 309"/>
                  <a:gd name="T99" fmla="*/ 35 h 215"/>
                  <a:gd name="T100" fmla="*/ 52 w 309"/>
                  <a:gd name="T101" fmla="*/ 30 h 215"/>
                  <a:gd name="T102" fmla="*/ 96 w 309"/>
                  <a:gd name="T103" fmla="*/ 17 h 215"/>
                  <a:gd name="T104" fmla="*/ 53 w 309"/>
                  <a:gd name="T105" fmla="*/ 18 h 215"/>
                  <a:gd name="T106" fmla="*/ 41 w 309"/>
                  <a:gd name="T107" fmla="*/ 23 h 215"/>
                  <a:gd name="T108" fmla="*/ 16 w 309"/>
                  <a:gd name="T109" fmla="*/ 17 h 215"/>
                  <a:gd name="T110" fmla="*/ 12 w 309"/>
                  <a:gd name="T111" fmla="*/ 3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09" h="215">
                    <a:moveTo>
                      <a:pt x="15" y="53"/>
                    </a:moveTo>
                    <a:cubicBezTo>
                      <a:pt x="16" y="56"/>
                      <a:pt x="14" y="58"/>
                      <a:pt x="18" y="59"/>
                    </a:cubicBezTo>
                    <a:cubicBezTo>
                      <a:pt x="21" y="60"/>
                      <a:pt x="31" y="57"/>
                      <a:pt x="30" y="53"/>
                    </a:cubicBezTo>
                    <a:cubicBezTo>
                      <a:pt x="30" y="51"/>
                      <a:pt x="26" y="49"/>
                      <a:pt x="27" y="47"/>
                    </a:cubicBezTo>
                    <a:cubicBezTo>
                      <a:pt x="28" y="43"/>
                      <a:pt x="34" y="49"/>
                      <a:pt x="36" y="50"/>
                    </a:cubicBezTo>
                    <a:cubicBezTo>
                      <a:pt x="33" y="47"/>
                      <a:pt x="34" y="48"/>
                      <a:pt x="37" y="48"/>
                    </a:cubicBezTo>
                    <a:cubicBezTo>
                      <a:pt x="40" y="47"/>
                      <a:pt x="42" y="47"/>
                      <a:pt x="39" y="51"/>
                    </a:cubicBezTo>
                    <a:cubicBezTo>
                      <a:pt x="38" y="53"/>
                      <a:pt x="36" y="54"/>
                      <a:pt x="34" y="57"/>
                    </a:cubicBezTo>
                    <a:cubicBezTo>
                      <a:pt x="33" y="58"/>
                      <a:pt x="32" y="61"/>
                      <a:pt x="30" y="61"/>
                    </a:cubicBezTo>
                    <a:cubicBezTo>
                      <a:pt x="33" y="63"/>
                      <a:pt x="37" y="65"/>
                      <a:pt x="40" y="66"/>
                    </a:cubicBezTo>
                    <a:cubicBezTo>
                      <a:pt x="43" y="66"/>
                      <a:pt x="50" y="66"/>
                      <a:pt x="47" y="70"/>
                    </a:cubicBezTo>
                    <a:cubicBezTo>
                      <a:pt x="44" y="74"/>
                      <a:pt x="36" y="71"/>
                      <a:pt x="32" y="69"/>
                    </a:cubicBezTo>
                    <a:cubicBezTo>
                      <a:pt x="27" y="68"/>
                      <a:pt x="21" y="65"/>
                      <a:pt x="16" y="66"/>
                    </a:cubicBezTo>
                    <a:cubicBezTo>
                      <a:pt x="12" y="67"/>
                      <a:pt x="12" y="67"/>
                      <a:pt x="15" y="70"/>
                    </a:cubicBezTo>
                    <a:cubicBezTo>
                      <a:pt x="17" y="73"/>
                      <a:pt x="20" y="75"/>
                      <a:pt x="22" y="78"/>
                    </a:cubicBezTo>
                    <a:cubicBezTo>
                      <a:pt x="23" y="79"/>
                      <a:pt x="20" y="81"/>
                      <a:pt x="22" y="82"/>
                    </a:cubicBezTo>
                    <a:cubicBezTo>
                      <a:pt x="25" y="83"/>
                      <a:pt x="29" y="84"/>
                      <a:pt x="32" y="86"/>
                    </a:cubicBezTo>
                    <a:cubicBezTo>
                      <a:pt x="38" y="88"/>
                      <a:pt x="44" y="91"/>
                      <a:pt x="49" y="93"/>
                    </a:cubicBezTo>
                    <a:cubicBezTo>
                      <a:pt x="51" y="94"/>
                      <a:pt x="55" y="96"/>
                      <a:pt x="57" y="96"/>
                    </a:cubicBezTo>
                    <a:cubicBezTo>
                      <a:pt x="59" y="95"/>
                      <a:pt x="63" y="94"/>
                      <a:pt x="65" y="95"/>
                    </a:cubicBezTo>
                    <a:cubicBezTo>
                      <a:pt x="59" y="100"/>
                      <a:pt x="50" y="97"/>
                      <a:pt x="42" y="98"/>
                    </a:cubicBezTo>
                    <a:cubicBezTo>
                      <a:pt x="45" y="104"/>
                      <a:pt x="51" y="107"/>
                      <a:pt x="55" y="111"/>
                    </a:cubicBezTo>
                    <a:cubicBezTo>
                      <a:pt x="59" y="115"/>
                      <a:pt x="60" y="116"/>
                      <a:pt x="66" y="116"/>
                    </a:cubicBezTo>
                    <a:cubicBezTo>
                      <a:pt x="71" y="116"/>
                      <a:pt x="79" y="118"/>
                      <a:pt x="83" y="116"/>
                    </a:cubicBezTo>
                    <a:cubicBezTo>
                      <a:pt x="87" y="115"/>
                      <a:pt x="85" y="115"/>
                      <a:pt x="83" y="112"/>
                    </a:cubicBezTo>
                    <a:cubicBezTo>
                      <a:pt x="85" y="112"/>
                      <a:pt x="86" y="113"/>
                      <a:pt x="88" y="113"/>
                    </a:cubicBezTo>
                    <a:cubicBezTo>
                      <a:pt x="89" y="113"/>
                      <a:pt x="89" y="111"/>
                      <a:pt x="90" y="111"/>
                    </a:cubicBezTo>
                    <a:cubicBezTo>
                      <a:pt x="93" y="110"/>
                      <a:pt x="95" y="112"/>
                      <a:pt x="98" y="110"/>
                    </a:cubicBezTo>
                    <a:cubicBezTo>
                      <a:pt x="101" y="108"/>
                      <a:pt x="96" y="107"/>
                      <a:pt x="98" y="105"/>
                    </a:cubicBezTo>
                    <a:cubicBezTo>
                      <a:pt x="99" y="104"/>
                      <a:pt x="104" y="105"/>
                      <a:pt x="106" y="105"/>
                    </a:cubicBezTo>
                    <a:cubicBezTo>
                      <a:pt x="108" y="105"/>
                      <a:pt x="112" y="106"/>
                      <a:pt x="111" y="103"/>
                    </a:cubicBezTo>
                    <a:cubicBezTo>
                      <a:pt x="110" y="99"/>
                      <a:pt x="105" y="101"/>
                      <a:pt x="103" y="99"/>
                    </a:cubicBezTo>
                    <a:cubicBezTo>
                      <a:pt x="99" y="96"/>
                      <a:pt x="108" y="96"/>
                      <a:pt x="107" y="94"/>
                    </a:cubicBezTo>
                    <a:cubicBezTo>
                      <a:pt x="107" y="92"/>
                      <a:pt x="107" y="88"/>
                      <a:pt x="105" y="87"/>
                    </a:cubicBezTo>
                    <a:cubicBezTo>
                      <a:pt x="107" y="86"/>
                      <a:pt x="109" y="83"/>
                      <a:pt x="111" y="83"/>
                    </a:cubicBezTo>
                    <a:cubicBezTo>
                      <a:pt x="116" y="83"/>
                      <a:pt x="114" y="90"/>
                      <a:pt x="118" y="91"/>
                    </a:cubicBezTo>
                    <a:cubicBezTo>
                      <a:pt x="121" y="92"/>
                      <a:pt x="120" y="89"/>
                      <a:pt x="123" y="88"/>
                    </a:cubicBezTo>
                    <a:cubicBezTo>
                      <a:pt x="124" y="88"/>
                      <a:pt x="125" y="88"/>
                      <a:pt x="126" y="88"/>
                    </a:cubicBezTo>
                    <a:cubicBezTo>
                      <a:pt x="128" y="87"/>
                      <a:pt x="126" y="86"/>
                      <a:pt x="126" y="85"/>
                    </a:cubicBezTo>
                    <a:cubicBezTo>
                      <a:pt x="127" y="83"/>
                      <a:pt x="126" y="78"/>
                      <a:pt x="130" y="76"/>
                    </a:cubicBezTo>
                    <a:cubicBezTo>
                      <a:pt x="135" y="75"/>
                      <a:pt x="134" y="85"/>
                      <a:pt x="133" y="88"/>
                    </a:cubicBezTo>
                    <a:cubicBezTo>
                      <a:pt x="131" y="93"/>
                      <a:pt x="125" y="97"/>
                      <a:pt x="132" y="100"/>
                    </a:cubicBezTo>
                    <a:cubicBezTo>
                      <a:pt x="135" y="101"/>
                      <a:pt x="137" y="100"/>
                      <a:pt x="140" y="100"/>
                    </a:cubicBezTo>
                    <a:cubicBezTo>
                      <a:pt x="143" y="99"/>
                      <a:pt x="147" y="100"/>
                      <a:pt x="150" y="98"/>
                    </a:cubicBezTo>
                    <a:cubicBezTo>
                      <a:pt x="151" y="98"/>
                      <a:pt x="152" y="96"/>
                      <a:pt x="154" y="95"/>
                    </a:cubicBezTo>
                    <a:cubicBezTo>
                      <a:pt x="155" y="94"/>
                      <a:pt x="156" y="94"/>
                      <a:pt x="157" y="94"/>
                    </a:cubicBezTo>
                    <a:cubicBezTo>
                      <a:pt x="159" y="93"/>
                      <a:pt x="159" y="91"/>
                      <a:pt x="160" y="89"/>
                    </a:cubicBezTo>
                    <a:cubicBezTo>
                      <a:pt x="161" y="88"/>
                      <a:pt x="161" y="88"/>
                      <a:pt x="162" y="87"/>
                    </a:cubicBezTo>
                    <a:cubicBezTo>
                      <a:pt x="163" y="85"/>
                      <a:pt x="163" y="83"/>
                      <a:pt x="166" y="84"/>
                    </a:cubicBezTo>
                    <a:cubicBezTo>
                      <a:pt x="168" y="85"/>
                      <a:pt x="170" y="87"/>
                      <a:pt x="172" y="86"/>
                    </a:cubicBezTo>
                    <a:cubicBezTo>
                      <a:pt x="169" y="92"/>
                      <a:pt x="164" y="96"/>
                      <a:pt x="161" y="101"/>
                    </a:cubicBezTo>
                    <a:cubicBezTo>
                      <a:pt x="163" y="102"/>
                      <a:pt x="164" y="102"/>
                      <a:pt x="166" y="102"/>
                    </a:cubicBezTo>
                    <a:cubicBezTo>
                      <a:pt x="168" y="103"/>
                      <a:pt x="170" y="104"/>
                      <a:pt x="172" y="104"/>
                    </a:cubicBezTo>
                    <a:cubicBezTo>
                      <a:pt x="166" y="105"/>
                      <a:pt x="159" y="106"/>
                      <a:pt x="152" y="107"/>
                    </a:cubicBezTo>
                    <a:cubicBezTo>
                      <a:pt x="149" y="107"/>
                      <a:pt x="144" y="107"/>
                      <a:pt x="142" y="109"/>
                    </a:cubicBezTo>
                    <a:cubicBezTo>
                      <a:pt x="139" y="112"/>
                      <a:pt x="143" y="114"/>
                      <a:pt x="138" y="115"/>
                    </a:cubicBezTo>
                    <a:cubicBezTo>
                      <a:pt x="134" y="117"/>
                      <a:pt x="129" y="118"/>
                      <a:pt x="124" y="120"/>
                    </a:cubicBezTo>
                    <a:cubicBezTo>
                      <a:pt x="115" y="122"/>
                      <a:pt x="107" y="125"/>
                      <a:pt x="98" y="128"/>
                    </a:cubicBezTo>
                    <a:cubicBezTo>
                      <a:pt x="96" y="129"/>
                      <a:pt x="90" y="124"/>
                      <a:pt x="87" y="123"/>
                    </a:cubicBezTo>
                    <a:cubicBezTo>
                      <a:pt x="86" y="122"/>
                      <a:pt x="85" y="123"/>
                      <a:pt x="83" y="124"/>
                    </a:cubicBezTo>
                    <a:cubicBezTo>
                      <a:pt x="78" y="125"/>
                      <a:pt x="79" y="125"/>
                      <a:pt x="80" y="130"/>
                    </a:cubicBezTo>
                    <a:cubicBezTo>
                      <a:pt x="80" y="133"/>
                      <a:pt x="80" y="136"/>
                      <a:pt x="81" y="139"/>
                    </a:cubicBezTo>
                    <a:cubicBezTo>
                      <a:pt x="82" y="142"/>
                      <a:pt x="83" y="144"/>
                      <a:pt x="86" y="144"/>
                    </a:cubicBezTo>
                    <a:cubicBezTo>
                      <a:pt x="90" y="145"/>
                      <a:pt x="90" y="144"/>
                      <a:pt x="93" y="143"/>
                    </a:cubicBezTo>
                    <a:cubicBezTo>
                      <a:pt x="95" y="142"/>
                      <a:pt x="109" y="144"/>
                      <a:pt x="108" y="142"/>
                    </a:cubicBezTo>
                    <a:cubicBezTo>
                      <a:pt x="108" y="142"/>
                      <a:pt x="110" y="143"/>
                      <a:pt x="111" y="142"/>
                    </a:cubicBezTo>
                    <a:cubicBezTo>
                      <a:pt x="114" y="142"/>
                      <a:pt x="117" y="142"/>
                      <a:pt x="120" y="141"/>
                    </a:cubicBezTo>
                    <a:cubicBezTo>
                      <a:pt x="124" y="141"/>
                      <a:pt x="125" y="139"/>
                      <a:pt x="128" y="138"/>
                    </a:cubicBezTo>
                    <a:cubicBezTo>
                      <a:pt x="130" y="137"/>
                      <a:pt x="135" y="135"/>
                      <a:pt x="137" y="135"/>
                    </a:cubicBezTo>
                    <a:cubicBezTo>
                      <a:pt x="139" y="136"/>
                      <a:pt x="141" y="138"/>
                      <a:pt x="144" y="139"/>
                    </a:cubicBezTo>
                    <a:cubicBezTo>
                      <a:pt x="150" y="139"/>
                      <a:pt x="156" y="138"/>
                      <a:pt x="162" y="137"/>
                    </a:cubicBezTo>
                    <a:cubicBezTo>
                      <a:pt x="164" y="137"/>
                      <a:pt x="165" y="137"/>
                      <a:pt x="167" y="137"/>
                    </a:cubicBezTo>
                    <a:cubicBezTo>
                      <a:pt x="170" y="137"/>
                      <a:pt x="169" y="136"/>
                      <a:pt x="170" y="134"/>
                    </a:cubicBezTo>
                    <a:cubicBezTo>
                      <a:pt x="172" y="133"/>
                      <a:pt x="176" y="132"/>
                      <a:pt x="178" y="132"/>
                    </a:cubicBezTo>
                    <a:cubicBezTo>
                      <a:pt x="177" y="134"/>
                      <a:pt x="175" y="135"/>
                      <a:pt x="173" y="135"/>
                    </a:cubicBezTo>
                    <a:cubicBezTo>
                      <a:pt x="173" y="140"/>
                      <a:pt x="178" y="140"/>
                      <a:pt x="181" y="141"/>
                    </a:cubicBezTo>
                    <a:cubicBezTo>
                      <a:pt x="178" y="141"/>
                      <a:pt x="175" y="140"/>
                      <a:pt x="172" y="140"/>
                    </a:cubicBezTo>
                    <a:cubicBezTo>
                      <a:pt x="169" y="140"/>
                      <a:pt x="166" y="141"/>
                      <a:pt x="163" y="141"/>
                    </a:cubicBezTo>
                    <a:cubicBezTo>
                      <a:pt x="158" y="141"/>
                      <a:pt x="152" y="143"/>
                      <a:pt x="146" y="143"/>
                    </a:cubicBezTo>
                    <a:cubicBezTo>
                      <a:pt x="141" y="143"/>
                      <a:pt x="135" y="145"/>
                      <a:pt x="129" y="145"/>
                    </a:cubicBezTo>
                    <a:cubicBezTo>
                      <a:pt x="124" y="146"/>
                      <a:pt x="118" y="147"/>
                      <a:pt x="113" y="149"/>
                    </a:cubicBezTo>
                    <a:cubicBezTo>
                      <a:pt x="118" y="153"/>
                      <a:pt x="131" y="152"/>
                      <a:pt x="137" y="154"/>
                    </a:cubicBezTo>
                    <a:cubicBezTo>
                      <a:pt x="142" y="154"/>
                      <a:pt x="145" y="154"/>
                      <a:pt x="148" y="157"/>
                    </a:cubicBezTo>
                    <a:cubicBezTo>
                      <a:pt x="151" y="159"/>
                      <a:pt x="154" y="159"/>
                      <a:pt x="157" y="160"/>
                    </a:cubicBezTo>
                    <a:cubicBezTo>
                      <a:pt x="156" y="160"/>
                      <a:pt x="155" y="162"/>
                      <a:pt x="154" y="162"/>
                    </a:cubicBezTo>
                    <a:cubicBezTo>
                      <a:pt x="151" y="162"/>
                      <a:pt x="149" y="159"/>
                      <a:pt x="146" y="158"/>
                    </a:cubicBezTo>
                    <a:cubicBezTo>
                      <a:pt x="143" y="157"/>
                      <a:pt x="140" y="156"/>
                      <a:pt x="137" y="157"/>
                    </a:cubicBezTo>
                    <a:cubicBezTo>
                      <a:pt x="134" y="157"/>
                      <a:pt x="131" y="157"/>
                      <a:pt x="128" y="156"/>
                    </a:cubicBezTo>
                    <a:cubicBezTo>
                      <a:pt x="125" y="156"/>
                      <a:pt x="122" y="155"/>
                      <a:pt x="120" y="155"/>
                    </a:cubicBezTo>
                    <a:cubicBezTo>
                      <a:pt x="118" y="155"/>
                      <a:pt x="117" y="156"/>
                      <a:pt x="115" y="156"/>
                    </a:cubicBezTo>
                    <a:cubicBezTo>
                      <a:pt x="113" y="156"/>
                      <a:pt x="113" y="157"/>
                      <a:pt x="112" y="159"/>
                    </a:cubicBezTo>
                    <a:cubicBezTo>
                      <a:pt x="111" y="161"/>
                      <a:pt x="106" y="160"/>
                      <a:pt x="106" y="157"/>
                    </a:cubicBezTo>
                    <a:cubicBezTo>
                      <a:pt x="107" y="152"/>
                      <a:pt x="94" y="154"/>
                      <a:pt x="91" y="156"/>
                    </a:cubicBezTo>
                    <a:cubicBezTo>
                      <a:pt x="88" y="157"/>
                      <a:pt x="88" y="157"/>
                      <a:pt x="90" y="160"/>
                    </a:cubicBezTo>
                    <a:cubicBezTo>
                      <a:pt x="91" y="163"/>
                      <a:pt x="93" y="167"/>
                      <a:pt x="94" y="170"/>
                    </a:cubicBezTo>
                    <a:cubicBezTo>
                      <a:pt x="98" y="176"/>
                      <a:pt x="105" y="177"/>
                      <a:pt x="111" y="179"/>
                    </a:cubicBezTo>
                    <a:cubicBezTo>
                      <a:pt x="115" y="180"/>
                      <a:pt x="119" y="180"/>
                      <a:pt x="123" y="182"/>
                    </a:cubicBezTo>
                    <a:cubicBezTo>
                      <a:pt x="128" y="185"/>
                      <a:pt x="132" y="188"/>
                      <a:pt x="138" y="189"/>
                    </a:cubicBezTo>
                    <a:cubicBezTo>
                      <a:pt x="140" y="189"/>
                      <a:pt x="142" y="188"/>
                      <a:pt x="144" y="188"/>
                    </a:cubicBezTo>
                    <a:cubicBezTo>
                      <a:pt x="148" y="188"/>
                      <a:pt x="144" y="186"/>
                      <a:pt x="145" y="185"/>
                    </a:cubicBezTo>
                    <a:cubicBezTo>
                      <a:pt x="145" y="186"/>
                      <a:pt x="149" y="184"/>
                      <a:pt x="148" y="184"/>
                    </a:cubicBezTo>
                    <a:cubicBezTo>
                      <a:pt x="152" y="184"/>
                      <a:pt x="154" y="189"/>
                      <a:pt x="157" y="189"/>
                    </a:cubicBezTo>
                    <a:cubicBezTo>
                      <a:pt x="159" y="190"/>
                      <a:pt x="162" y="189"/>
                      <a:pt x="164" y="189"/>
                    </a:cubicBezTo>
                    <a:cubicBezTo>
                      <a:pt x="162" y="190"/>
                      <a:pt x="160" y="189"/>
                      <a:pt x="158" y="190"/>
                    </a:cubicBezTo>
                    <a:cubicBezTo>
                      <a:pt x="158" y="191"/>
                      <a:pt x="156" y="194"/>
                      <a:pt x="156" y="192"/>
                    </a:cubicBezTo>
                    <a:cubicBezTo>
                      <a:pt x="155" y="189"/>
                      <a:pt x="151" y="190"/>
                      <a:pt x="149" y="190"/>
                    </a:cubicBezTo>
                    <a:cubicBezTo>
                      <a:pt x="146" y="191"/>
                      <a:pt x="137" y="192"/>
                      <a:pt x="135" y="195"/>
                    </a:cubicBezTo>
                    <a:cubicBezTo>
                      <a:pt x="140" y="199"/>
                      <a:pt x="145" y="201"/>
                      <a:pt x="150" y="203"/>
                    </a:cubicBezTo>
                    <a:cubicBezTo>
                      <a:pt x="152" y="204"/>
                      <a:pt x="156" y="206"/>
                      <a:pt x="157" y="207"/>
                    </a:cubicBezTo>
                    <a:cubicBezTo>
                      <a:pt x="158" y="209"/>
                      <a:pt x="158" y="212"/>
                      <a:pt x="158" y="214"/>
                    </a:cubicBezTo>
                    <a:cubicBezTo>
                      <a:pt x="164" y="209"/>
                      <a:pt x="166" y="215"/>
                      <a:pt x="173" y="214"/>
                    </a:cubicBezTo>
                    <a:cubicBezTo>
                      <a:pt x="175" y="214"/>
                      <a:pt x="177" y="213"/>
                      <a:pt x="179" y="212"/>
                    </a:cubicBezTo>
                    <a:cubicBezTo>
                      <a:pt x="179" y="211"/>
                      <a:pt x="183" y="208"/>
                      <a:pt x="183" y="207"/>
                    </a:cubicBezTo>
                    <a:cubicBezTo>
                      <a:pt x="184" y="204"/>
                      <a:pt x="180" y="204"/>
                      <a:pt x="178" y="202"/>
                    </a:cubicBezTo>
                    <a:cubicBezTo>
                      <a:pt x="177" y="201"/>
                      <a:pt x="175" y="202"/>
                      <a:pt x="178" y="200"/>
                    </a:cubicBezTo>
                    <a:cubicBezTo>
                      <a:pt x="180" y="199"/>
                      <a:pt x="179" y="198"/>
                      <a:pt x="180" y="197"/>
                    </a:cubicBezTo>
                    <a:cubicBezTo>
                      <a:pt x="182" y="195"/>
                      <a:pt x="186" y="194"/>
                      <a:pt x="186" y="192"/>
                    </a:cubicBezTo>
                    <a:cubicBezTo>
                      <a:pt x="188" y="189"/>
                      <a:pt x="184" y="188"/>
                      <a:pt x="182" y="186"/>
                    </a:cubicBezTo>
                    <a:cubicBezTo>
                      <a:pt x="187" y="185"/>
                      <a:pt x="187" y="187"/>
                      <a:pt x="189" y="182"/>
                    </a:cubicBezTo>
                    <a:cubicBezTo>
                      <a:pt x="190" y="180"/>
                      <a:pt x="191" y="178"/>
                      <a:pt x="192" y="175"/>
                    </a:cubicBezTo>
                    <a:cubicBezTo>
                      <a:pt x="192" y="174"/>
                      <a:pt x="193" y="170"/>
                      <a:pt x="194" y="169"/>
                    </a:cubicBezTo>
                    <a:cubicBezTo>
                      <a:pt x="195" y="166"/>
                      <a:pt x="197" y="162"/>
                      <a:pt x="199" y="161"/>
                    </a:cubicBezTo>
                    <a:cubicBezTo>
                      <a:pt x="201" y="159"/>
                      <a:pt x="203" y="158"/>
                      <a:pt x="206" y="158"/>
                    </a:cubicBezTo>
                    <a:cubicBezTo>
                      <a:pt x="208" y="158"/>
                      <a:pt x="211" y="159"/>
                      <a:pt x="214" y="159"/>
                    </a:cubicBezTo>
                    <a:cubicBezTo>
                      <a:pt x="216" y="159"/>
                      <a:pt x="217" y="153"/>
                      <a:pt x="217" y="150"/>
                    </a:cubicBezTo>
                    <a:cubicBezTo>
                      <a:pt x="219" y="146"/>
                      <a:pt x="220" y="142"/>
                      <a:pt x="220" y="138"/>
                    </a:cubicBezTo>
                    <a:cubicBezTo>
                      <a:pt x="220" y="135"/>
                      <a:pt x="221" y="124"/>
                      <a:pt x="224" y="125"/>
                    </a:cubicBezTo>
                    <a:cubicBezTo>
                      <a:pt x="230" y="126"/>
                      <a:pt x="240" y="127"/>
                      <a:pt x="238" y="118"/>
                    </a:cubicBezTo>
                    <a:cubicBezTo>
                      <a:pt x="237" y="115"/>
                      <a:pt x="235" y="111"/>
                      <a:pt x="236" y="108"/>
                    </a:cubicBezTo>
                    <a:cubicBezTo>
                      <a:pt x="236" y="107"/>
                      <a:pt x="238" y="107"/>
                      <a:pt x="238" y="105"/>
                    </a:cubicBezTo>
                    <a:cubicBezTo>
                      <a:pt x="238" y="100"/>
                      <a:pt x="234" y="100"/>
                      <a:pt x="240" y="99"/>
                    </a:cubicBezTo>
                    <a:cubicBezTo>
                      <a:pt x="243" y="99"/>
                      <a:pt x="246" y="98"/>
                      <a:pt x="248" y="97"/>
                    </a:cubicBezTo>
                    <a:cubicBezTo>
                      <a:pt x="250" y="97"/>
                      <a:pt x="252" y="97"/>
                      <a:pt x="253" y="97"/>
                    </a:cubicBezTo>
                    <a:cubicBezTo>
                      <a:pt x="256" y="97"/>
                      <a:pt x="256" y="93"/>
                      <a:pt x="257" y="91"/>
                    </a:cubicBezTo>
                    <a:cubicBezTo>
                      <a:pt x="259" y="88"/>
                      <a:pt x="262" y="91"/>
                      <a:pt x="265" y="91"/>
                    </a:cubicBezTo>
                    <a:cubicBezTo>
                      <a:pt x="266" y="91"/>
                      <a:pt x="267" y="89"/>
                      <a:pt x="268" y="89"/>
                    </a:cubicBezTo>
                    <a:cubicBezTo>
                      <a:pt x="269" y="88"/>
                      <a:pt x="272" y="88"/>
                      <a:pt x="273" y="88"/>
                    </a:cubicBezTo>
                    <a:cubicBezTo>
                      <a:pt x="276" y="88"/>
                      <a:pt x="279" y="90"/>
                      <a:pt x="282" y="89"/>
                    </a:cubicBezTo>
                    <a:cubicBezTo>
                      <a:pt x="283" y="89"/>
                      <a:pt x="283" y="87"/>
                      <a:pt x="284" y="86"/>
                    </a:cubicBezTo>
                    <a:cubicBezTo>
                      <a:pt x="285" y="85"/>
                      <a:pt x="286" y="86"/>
                      <a:pt x="288" y="86"/>
                    </a:cubicBezTo>
                    <a:cubicBezTo>
                      <a:pt x="290" y="86"/>
                      <a:pt x="293" y="89"/>
                      <a:pt x="296" y="88"/>
                    </a:cubicBezTo>
                    <a:cubicBezTo>
                      <a:pt x="297" y="88"/>
                      <a:pt x="298" y="87"/>
                      <a:pt x="299" y="87"/>
                    </a:cubicBezTo>
                    <a:cubicBezTo>
                      <a:pt x="300" y="86"/>
                      <a:pt x="302" y="88"/>
                      <a:pt x="303" y="87"/>
                    </a:cubicBezTo>
                    <a:cubicBezTo>
                      <a:pt x="305" y="87"/>
                      <a:pt x="304" y="86"/>
                      <a:pt x="305" y="84"/>
                    </a:cubicBezTo>
                    <a:cubicBezTo>
                      <a:pt x="306" y="83"/>
                      <a:pt x="309" y="82"/>
                      <a:pt x="309" y="81"/>
                    </a:cubicBezTo>
                    <a:cubicBezTo>
                      <a:pt x="309" y="78"/>
                      <a:pt x="288" y="73"/>
                      <a:pt x="285" y="72"/>
                    </a:cubicBezTo>
                    <a:cubicBezTo>
                      <a:pt x="280" y="70"/>
                      <a:pt x="276" y="68"/>
                      <a:pt x="271" y="66"/>
                    </a:cubicBezTo>
                    <a:cubicBezTo>
                      <a:pt x="269" y="66"/>
                      <a:pt x="264" y="66"/>
                      <a:pt x="263" y="65"/>
                    </a:cubicBezTo>
                    <a:cubicBezTo>
                      <a:pt x="260" y="62"/>
                      <a:pt x="260" y="58"/>
                      <a:pt x="256" y="57"/>
                    </a:cubicBezTo>
                    <a:cubicBezTo>
                      <a:pt x="252" y="56"/>
                      <a:pt x="248" y="54"/>
                      <a:pt x="244" y="55"/>
                    </a:cubicBezTo>
                    <a:cubicBezTo>
                      <a:pt x="242" y="55"/>
                      <a:pt x="242" y="57"/>
                      <a:pt x="240" y="57"/>
                    </a:cubicBezTo>
                    <a:cubicBezTo>
                      <a:pt x="239" y="57"/>
                      <a:pt x="237" y="57"/>
                      <a:pt x="236" y="56"/>
                    </a:cubicBezTo>
                    <a:cubicBezTo>
                      <a:pt x="233" y="54"/>
                      <a:pt x="231" y="47"/>
                      <a:pt x="231" y="43"/>
                    </a:cubicBezTo>
                    <a:cubicBezTo>
                      <a:pt x="232" y="41"/>
                      <a:pt x="233" y="42"/>
                      <a:pt x="232" y="39"/>
                    </a:cubicBezTo>
                    <a:cubicBezTo>
                      <a:pt x="232" y="37"/>
                      <a:pt x="231" y="36"/>
                      <a:pt x="229" y="34"/>
                    </a:cubicBezTo>
                    <a:cubicBezTo>
                      <a:pt x="227" y="32"/>
                      <a:pt x="225" y="32"/>
                      <a:pt x="221" y="31"/>
                    </a:cubicBezTo>
                    <a:cubicBezTo>
                      <a:pt x="219" y="31"/>
                      <a:pt x="211" y="29"/>
                      <a:pt x="209" y="30"/>
                    </a:cubicBezTo>
                    <a:cubicBezTo>
                      <a:pt x="207" y="32"/>
                      <a:pt x="208" y="36"/>
                      <a:pt x="206" y="38"/>
                    </a:cubicBezTo>
                    <a:cubicBezTo>
                      <a:pt x="206" y="39"/>
                      <a:pt x="199" y="44"/>
                      <a:pt x="198" y="42"/>
                    </a:cubicBezTo>
                    <a:cubicBezTo>
                      <a:pt x="197" y="42"/>
                      <a:pt x="201" y="40"/>
                      <a:pt x="200" y="38"/>
                    </a:cubicBezTo>
                    <a:cubicBezTo>
                      <a:pt x="200" y="37"/>
                      <a:pt x="200" y="34"/>
                      <a:pt x="200" y="33"/>
                    </a:cubicBezTo>
                    <a:cubicBezTo>
                      <a:pt x="200" y="29"/>
                      <a:pt x="200" y="26"/>
                      <a:pt x="204" y="24"/>
                    </a:cubicBezTo>
                    <a:cubicBezTo>
                      <a:pt x="204" y="24"/>
                      <a:pt x="212" y="20"/>
                      <a:pt x="210" y="20"/>
                    </a:cubicBezTo>
                    <a:cubicBezTo>
                      <a:pt x="200" y="17"/>
                      <a:pt x="190" y="15"/>
                      <a:pt x="180" y="12"/>
                    </a:cubicBezTo>
                    <a:cubicBezTo>
                      <a:pt x="179" y="12"/>
                      <a:pt x="174" y="11"/>
                      <a:pt x="173" y="10"/>
                    </a:cubicBezTo>
                    <a:cubicBezTo>
                      <a:pt x="170" y="7"/>
                      <a:pt x="168" y="3"/>
                      <a:pt x="166" y="0"/>
                    </a:cubicBezTo>
                    <a:cubicBezTo>
                      <a:pt x="160" y="1"/>
                      <a:pt x="155" y="1"/>
                      <a:pt x="150" y="2"/>
                    </a:cubicBezTo>
                    <a:cubicBezTo>
                      <a:pt x="152" y="2"/>
                      <a:pt x="157" y="0"/>
                      <a:pt x="158" y="3"/>
                    </a:cubicBezTo>
                    <a:cubicBezTo>
                      <a:pt x="158" y="5"/>
                      <a:pt x="159" y="8"/>
                      <a:pt x="160" y="9"/>
                    </a:cubicBezTo>
                    <a:cubicBezTo>
                      <a:pt x="160" y="10"/>
                      <a:pt x="160" y="10"/>
                      <a:pt x="160" y="10"/>
                    </a:cubicBezTo>
                    <a:cubicBezTo>
                      <a:pt x="158" y="12"/>
                      <a:pt x="151" y="8"/>
                      <a:pt x="148" y="10"/>
                    </a:cubicBezTo>
                    <a:cubicBezTo>
                      <a:pt x="145" y="12"/>
                      <a:pt x="147" y="19"/>
                      <a:pt x="148" y="22"/>
                    </a:cubicBezTo>
                    <a:cubicBezTo>
                      <a:pt x="149" y="24"/>
                      <a:pt x="152" y="27"/>
                      <a:pt x="153" y="30"/>
                    </a:cubicBezTo>
                    <a:cubicBezTo>
                      <a:pt x="153" y="32"/>
                      <a:pt x="154" y="36"/>
                      <a:pt x="155" y="39"/>
                    </a:cubicBezTo>
                    <a:cubicBezTo>
                      <a:pt x="155" y="43"/>
                      <a:pt x="156" y="45"/>
                      <a:pt x="158" y="47"/>
                    </a:cubicBezTo>
                    <a:cubicBezTo>
                      <a:pt x="159" y="49"/>
                      <a:pt x="160" y="49"/>
                      <a:pt x="161" y="51"/>
                    </a:cubicBezTo>
                    <a:cubicBezTo>
                      <a:pt x="162" y="52"/>
                      <a:pt x="161" y="54"/>
                      <a:pt x="162" y="56"/>
                    </a:cubicBezTo>
                    <a:cubicBezTo>
                      <a:pt x="163" y="59"/>
                      <a:pt x="166" y="61"/>
                      <a:pt x="167" y="64"/>
                    </a:cubicBezTo>
                    <a:cubicBezTo>
                      <a:pt x="168" y="66"/>
                      <a:pt x="170" y="68"/>
                      <a:pt x="171" y="70"/>
                    </a:cubicBezTo>
                    <a:cubicBezTo>
                      <a:pt x="168" y="70"/>
                      <a:pt x="162" y="69"/>
                      <a:pt x="161" y="66"/>
                    </a:cubicBezTo>
                    <a:cubicBezTo>
                      <a:pt x="160" y="65"/>
                      <a:pt x="161" y="64"/>
                      <a:pt x="161" y="63"/>
                    </a:cubicBezTo>
                    <a:cubicBezTo>
                      <a:pt x="160" y="61"/>
                      <a:pt x="159" y="61"/>
                      <a:pt x="158" y="60"/>
                    </a:cubicBezTo>
                    <a:cubicBezTo>
                      <a:pt x="156" y="58"/>
                      <a:pt x="155" y="55"/>
                      <a:pt x="152" y="55"/>
                    </a:cubicBezTo>
                    <a:cubicBezTo>
                      <a:pt x="149" y="55"/>
                      <a:pt x="145" y="60"/>
                      <a:pt x="148" y="54"/>
                    </a:cubicBezTo>
                    <a:cubicBezTo>
                      <a:pt x="150" y="51"/>
                      <a:pt x="151" y="52"/>
                      <a:pt x="149" y="50"/>
                    </a:cubicBezTo>
                    <a:cubicBezTo>
                      <a:pt x="149" y="49"/>
                      <a:pt x="146" y="47"/>
                      <a:pt x="146" y="47"/>
                    </a:cubicBezTo>
                    <a:cubicBezTo>
                      <a:pt x="143" y="45"/>
                      <a:pt x="142" y="44"/>
                      <a:pt x="140" y="41"/>
                    </a:cubicBezTo>
                    <a:cubicBezTo>
                      <a:pt x="140" y="39"/>
                      <a:pt x="139" y="38"/>
                      <a:pt x="138" y="36"/>
                    </a:cubicBezTo>
                    <a:cubicBezTo>
                      <a:pt x="138" y="35"/>
                      <a:pt x="137" y="33"/>
                      <a:pt x="136" y="32"/>
                    </a:cubicBezTo>
                    <a:cubicBezTo>
                      <a:pt x="136" y="31"/>
                      <a:pt x="136" y="28"/>
                      <a:pt x="136" y="27"/>
                    </a:cubicBezTo>
                    <a:cubicBezTo>
                      <a:pt x="135" y="26"/>
                      <a:pt x="133" y="26"/>
                      <a:pt x="132" y="25"/>
                    </a:cubicBezTo>
                    <a:cubicBezTo>
                      <a:pt x="127" y="22"/>
                      <a:pt x="124" y="16"/>
                      <a:pt x="117" y="15"/>
                    </a:cubicBezTo>
                    <a:cubicBezTo>
                      <a:pt x="112" y="14"/>
                      <a:pt x="111" y="18"/>
                      <a:pt x="107" y="21"/>
                    </a:cubicBezTo>
                    <a:cubicBezTo>
                      <a:pt x="106" y="23"/>
                      <a:pt x="100" y="25"/>
                      <a:pt x="105" y="27"/>
                    </a:cubicBezTo>
                    <a:cubicBezTo>
                      <a:pt x="102" y="27"/>
                      <a:pt x="98" y="27"/>
                      <a:pt x="96" y="30"/>
                    </a:cubicBezTo>
                    <a:cubicBezTo>
                      <a:pt x="94" y="32"/>
                      <a:pt x="99" y="38"/>
                      <a:pt x="100" y="41"/>
                    </a:cubicBezTo>
                    <a:cubicBezTo>
                      <a:pt x="101" y="44"/>
                      <a:pt x="102" y="44"/>
                      <a:pt x="100" y="47"/>
                    </a:cubicBezTo>
                    <a:cubicBezTo>
                      <a:pt x="99" y="49"/>
                      <a:pt x="98" y="48"/>
                      <a:pt x="96" y="48"/>
                    </a:cubicBezTo>
                    <a:cubicBezTo>
                      <a:pt x="93" y="48"/>
                      <a:pt x="95" y="42"/>
                      <a:pt x="92" y="40"/>
                    </a:cubicBezTo>
                    <a:cubicBezTo>
                      <a:pt x="90" y="39"/>
                      <a:pt x="88" y="36"/>
                      <a:pt x="86" y="35"/>
                    </a:cubicBezTo>
                    <a:cubicBezTo>
                      <a:pt x="83" y="34"/>
                      <a:pt x="78" y="39"/>
                      <a:pt x="76" y="36"/>
                    </a:cubicBezTo>
                    <a:cubicBezTo>
                      <a:pt x="73" y="32"/>
                      <a:pt x="84" y="33"/>
                      <a:pt x="82" y="29"/>
                    </a:cubicBezTo>
                    <a:cubicBezTo>
                      <a:pt x="80" y="27"/>
                      <a:pt x="73" y="28"/>
                      <a:pt x="70" y="28"/>
                    </a:cubicBezTo>
                    <a:cubicBezTo>
                      <a:pt x="66" y="29"/>
                      <a:pt x="55" y="33"/>
                      <a:pt x="52" y="30"/>
                    </a:cubicBezTo>
                    <a:cubicBezTo>
                      <a:pt x="55" y="28"/>
                      <a:pt x="58" y="28"/>
                      <a:pt x="62" y="26"/>
                    </a:cubicBezTo>
                    <a:cubicBezTo>
                      <a:pt x="64" y="25"/>
                      <a:pt x="67" y="23"/>
                      <a:pt x="69" y="22"/>
                    </a:cubicBezTo>
                    <a:cubicBezTo>
                      <a:pt x="71" y="21"/>
                      <a:pt x="75" y="22"/>
                      <a:pt x="78" y="21"/>
                    </a:cubicBezTo>
                    <a:cubicBezTo>
                      <a:pt x="83" y="21"/>
                      <a:pt x="93" y="23"/>
                      <a:pt x="96" y="17"/>
                    </a:cubicBezTo>
                    <a:cubicBezTo>
                      <a:pt x="101" y="8"/>
                      <a:pt x="83" y="11"/>
                      <a:pt x="79" y="11"/>
                    </a:cubicBezTo>
                    <a:cubicBezTo>
                      <a:pt x="76" y="12"/>
                      <a:pt x="74" y="13"/>
                      <a:pt x="70" y="13"/>
                    </a:cubicBezTo>
                    <a:cubicBezTo>
                      <a:pt x="67" y="13"/>
                      <a:pt x="65" y="16"/>
                      <a:pt x="62" y="16"/>
                    </a:cubicBezTo>
                    <a:cubicBezTo>
                      <a:pt x="61" y="17"/>
                      <a:pt x="54" y="18"/>
                      <a:pt x="53" y="18"/>
                    </a:cubicBezTo>
                    <a:cubicBezTo>
                      <a:pt x="52" y="16"/>
                      <a:pt x="53" y="15"/>
                      <a:pt x="51" y="14"/>
                    </a:cubicBezTo>
                    <a:cubicBezTo>
                      <a:pt x="50" y="13"/>
                      <a:pt x="49" y="13"/>
                      <a:pt x="47" y="13"/>
                    </a:cubicBezTo>
                    <a:cubicBezTo>
                      <a:pt x="45" y="13"/>
                      <a:pt x="44" y="13"/>
                      <a:pt x="43" y="15"/>
                    </a:cubicBezTo>
                    <a:cubicBezTo>
                      <a:pt x="42" y="16"/>
                      <a:pt x="42" y="24"/>
                      <a:pt x="41" y="23"/>
                    </a:cubicBezTo>
                    <a:cubicBezTo>
                      <a:pt x="40" y="22"/>
                      <a:pt x="37" y="16"/>
                      <a:pt x="37" y="16"/>
                    </a:cubicBezTo>
                    <a:cubicBezTo>
                      <a:pt x="37" y="13"/>
                      <a:pt x="31" y="12"/>
                      <a:pt x="29" y="13"/>
                    </a:cubicBezTo>
                    <a:cubicBezTo>
                      <a:pt x="26" y="14"/>
                      <a:pt x="24" y="16"/>
                      <a:pt x="21" y="16"/>
                    </a:cubicBezTo>
                    <a:cubicBezTo>
                      <a:pt x="20" y="16"/>
                      <a:pt x="17" y="15"/>
                      <a:pt x="16" y="17"/>
                    </a:cubicBezTo>
                    <a:cubicBezTo>
                      <a:pt x="15" y="19"/>
                      <a:pt x="17" y="24"/>
                      <a:pt x="14" y="25"/>
                    </a:cubicBezTo>
                    <a:cubicBezTo>
                      <a:pt x="13" y="26"/>
                      <a:pt x="11" y="25"/>
                      <a:pt x="10" y="25"/>
                    </a:cubicBezTo>
                    <a:cubicBezTo>
                      <a:pt x="9" y="25"/>
                      <a:pt x="7" y="26"/>
                      <a:pt x="6" y="27"/>
                    </a:cubicBezTo>
                    <a:cubicBezTo>
                      <a:pt x="8" y="29"/>
                      <a:pt x="11" y="29"/>
                      <a:pt x="12" y="30"/>
                    </a:cubicBezTo>
                    <a:cubicBezTo>
                      <a:pt x="11" y="30"/>
                      <a:pt x="3" y="29"/>
                      <a:pt x="2" y="30"/>
                    </a:cubicBezTo>
                    <a:cubicBezTo>
                      <a:pt x="0" y="32"/>
                      <a:pt x="5" y="42"/>
                      <a:pt x="6" y="44"/>
                    </a:cubicBezTo>
                    <a:cubicBezTo>
                      <a:pt x="8" y="47"/>
                      <a:pt x="13" y="50"/>
                      <a:pt x="15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" name="Freeform 727">
                <a:extLst>
                  <a:ext uri="{FF2B5EF4-FFF2-40B4-BE49-F238E27FC236}">
                    <a16:creationId xmlns:a16="http://schemas.microsoft.com/office/drawing/2014/main" id="{84AA176D-294D-8143-8B84-FBB7391AF5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2" y="4"/>
                <a:ext cx="287" cy="145"/>
              </a:xfrm>
              <a:custGeom>
                <a:avLst/>
                <a:gdLst>
                  <a:gd name="T0" fmla="*/ 121 w 121"/>
                  <a:gd name="T1" fmla="*/ 31 h 61"/>
                  <a:gd name="T2" fmla="*/ 105 w 121"/>
                  <a:gd name="T3" fmla="*/ 24 h 61"/>
                  <a:gd name="T4" fmla="*/ 103 w 121"/>
                  <a:gd name="T5" fmla="*/ 22 h 61"/>
                  <a:gd name="T6" fmla="*/ 102 w 121"/>
                  <a:gd name="T7" fmla="*/ 23 h 61"/>
                  <a:gd name="T8" fmla="*/ 97 w 121"/>
                  <a:gd name="T9" fmla="*/ 23 h 61"/>
                  <a:gd name="T10" fmla="*/ 90 w 121"/>
                  <a:gd name="T11" fmla="*/ 25 h 61"/>
                  <a:gd name="T12" fmla="*/ 81 w 121"/>
                  <a:gd name="T13" fmla="*/ 22 h 61"/>
                  <a:gd name="T14" fmla="*/ 74 w 121"/>
                  <a:gd name="T15" fmla="*/ 18 h 61"/>
                  <a:gd name="T16" fmla="*/ 78 w 121"/>
                  <a:gd name="T17" fmla="*/ 10 h 61"/>
                  <a:gd name="T18" fmla="*/ 77 w 121"/>
                  <a:gd name="T19" fmla="*/ 5 h 61"/>
                  <a:gd name="T20" fmla="*/ 69 w 121"/>
                  <a:gd name="T21" fmla="*/ 2 h 61"/>
                  <a:gd name="T22" fmla="*/ 52 w 121"/>
                  <a:gd name="T23" fmla="*/ 2 h 61"/>
                  <a:gd name="T24" fmla="*/ 48 w 121"/>
                  <a:gd name="T25" fmla="*/ 4 h 61"/>
                  <a:gd name="T26" fmla="*/ 43 w 121"/>
                  <a:gd name="T27" fmla="*/ 4 h 61"/>
                  <a:gd name="T28" fmla="*/ 34 w 121"/>
                  <a:gd name="T29" fmla="*/ 3 h 61"/>
                  <a:gd name="T30" fmla="*/ 18 w 121"/>
                  <a:gd name="T31" fmla="*/ 6 h 61"/>
                  <a:gd name="T32" fmla="*/ 9 w 121"/>
                  <a:gd name="T33" fmla="*/ 13 h 61"/>
                  <a:gd name="T34" fmla="*/ 17 w 121"/>
                  <a:gd name="T35" fmla="*/ 17 h 61"/>
                  <a:gd name="T36" fmla="*/ 28 w 121"/>
                  <a:gd name="T37" fmla="*/ 21 h 61"/>
                  <a:gd name="T38" fmla="*/ 26 w 121"/>
                  <a:gd name="T39" fmla="*/ 24 h 61"/>
                  <a:gd name="T40" fmla="*/ 22 w 121"/>
                  <a:gd name="T41" fmla="*/ 28 h 61"/>
                  <a:gd name="T42" fmla="*/ 17 w 121"/>
                  <a:gd name="T43" fmla="*/ 36 h 61"/>
                  <a:gd name="T44" fmla="*/ 12 w 121"/>
                  <a:gd name="T45" fmla="*/ 41 h 61"/>
                  <a:gd name="T46" fmla="*/ 5 w 121"/>
                  <a:gd name="T47" fmla="*/ 49 h 61"/>
                  <a:gd name="T48" fmla="*/ 28 w 121"/>
                  <a:gd name="T49" fmla="*/ 46 h 61"/>
                  <a:gd name="T50" fmla="*/ 59 w 121"/>
                  <a:gd name="T51" fmla="*/ 43 h 61"/>
                  <a:gd name="T52" fmla="*/ 55 w 121"/>
                  <a:gd name="T53" fmla="*/ 48 h 61"/>
                  <a:gd name="T54" fmla="*/ 53 w 121"/>
                  <a:gd name="T55" fmla="*/ 56 h 61"/>
                  <a:gd name="T56" fmla="*/ 61 w 121"/>
                  <a:gd name="T57" fmla="*/ 60 h 61"/>
                  <a:gd name="T58" fmla="*/ 64 w 121"/>
                  <a:gd name="T59" fmla="*/ 57 h 61"/>
                  <a:gd name="T60" fmla="*/ 75 w 121"/>
                  <a:gd name="T61" fmla="*/ 55 h 61"/>
                  <a:gd name="T62" fmla="*/ 81 w 121"/>
                  <a:gd name="T63" fmla="*/ 52 h 61"/>
                  <a:gd name="T64" fmla="*/ 89 w 121"/>
                  <a:gd name="T65" fmla="*/ 49 h 61"/>
                  <a:gd name="T66" fmla="*/ 98 w 121"/>
                  <a:gd name="T67" fmla="*/ 40 h 61"/>
                  <a:gd name="T68" fmla="*/ 121 w 121"/>
                  <a:gd name="T69" fmla="*/ 3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1" h="61">
                    <a:moveTo>
                      <a:pt x="121" y="31"/>
                    </a:moveTo>
                    <a:cubicBezTo>
                      <a:pt x="115" y="28"/>
                      <a:pt x="111" y="25"/>
                      <a:pt x="105" y="24"/>
                    </a:cubicBezTo>
                    <a:cubicBezTo>
                      <a:pt x="104" y="23"/>
                      <a:pt x="104" y="22"/>
                      <a:pt x="103" y="22"/>
                    </a:cubicBezTo>
                    <a:cubicBezTo>
                      <a:pt x="103" y="22"/>
                      <a:pt x="102" y="23"/>
                      <a:pt x="102" y="23"/>
                    </a:cubicBezTo>
                    <a:cubicBezTo>
                      <a:pt x="100" y="23"/>
                      <a:pt x="98" y="23"/>
                      <a:pt x="97" y="23"/>
                    </a:cubicBezTo>
                    <a:cubicBezTo>
                      <a:pt x="94" y="24"/>
                      <a:pt x="93" y="25"/>
                      <a:pt x="90" y="25"/>
                    </a:cubicBezTo>
                    <a:cubicBezTo>
                      <a:pt x="86" y="25"/>
                      <a:pt x="84" y="23"/>
                      <a:pt x="81" y="22"/>
                    </a:cubicBezTo>
                    <a:cubicBezTo>
                      <a:pt x="81" y="22"/>
                      <a:pt x="74" y="19"/>
                      <a:pt x="74" y="18"/>
                    </a:cubicBezTo>
                    <a:cubicBezTo>
                      <a:pt x="73" y="16"/>
                      <a:pt x="77" y="12"/>
                      <a:pt x="78" y="10"/>
                    </a:cubicBezTo>
                    <a:cubicBezTo>
                      <a:pt x="79" y="7"/>
                      <a:pt x="79" y="7"/>
                      <a:pt x="77" y="5"/>
                    </a:cubicBezTo>
                    <a:cubicBezTo>
                      <a:pt x="75" y="3"/>
                      <a:pt x="72" y="2"/>
                      <a:pt x="69" y="2"/>
                    </a:cubicBezTo>
                    <a:cubicBezTo>
                      <a:pt x="63" y="1"/>
                      <a:pt x="58" y="0"/>
                      <a:pt x="52" y="2"/>
                    </a:cubicBezTo>
                    <a:cubicBezTo>
                      <a:pt x="51" y="3"/>
                      <a:pt x="51" y="4"/>
                      <a:pt x="48" y="4"/>
                    </a:cubicBezTo>
                    <a:cubicBezTo>
                      <a:pt x="47" y="4"/>
                      <a:pt x="45" y="4"/>
                      <a:pt x="43" y="4"/>
                    </a:cubicBezTo>
                    <a:cubicBezTo>
                      <a:pt x="40" y="4"/>
                      <a:pt x="37" y="3"/>
                      <a:pt x="34" y="3"/>
                    </a:cubicBezTo>
                    <a:cubicBezTo>
                      <a:pt x="29" y="3"/>
                      <a:pt x="23" y="4"/>
                      <a:pt x="18" y="6"/>
                    </a:cubicBezTo>
                    <a:cubicBezTo>
                      <a:pt x="14" y="7"/>
                      <a:pt x="0" y="9"/>
                      <a:pt x="9" y="13"/>
                    </a:cubicBezTo>
                    <a:cubicBezTo>
                      <a:pt x="12" y="14"/>
                      <a:pt x="14" y="15"/>
                      <a:pt x="17" y="17"/>
                    </a:cubicBezTo>
                    <a:cubicBezTo>
                      <a:pt x="20" y="18"/>
                      <a:pt x="26" y="19"/>
                      <a:pt x="28" y="21"/>
                    </a:cubicBezTo>
                    <a:cubicBezTo>
                      <a:pt x="25" y="22"/>
                      <a:pt x="26" y="23"/>
                      <a:pt x="26" y="24"/>
                    </a:cubicBezTo>
                    <a:cubicBezTo>
                      <a:pt x="24" y="25"/>
                      <a:pt x="23" y="26"/>
                      <a:pt x="22" y="28"/>
                    </a:cubicBezTo>
                    <a:cubicBezTo>
                      <a:pt x="19" y="30"/>
                      <a:pt x="17" y="32"/>
                      <a:pt x="17" y="36"/>
                    </a:cubicBezTo>
                    <a:cubicBezTo>
                      <a:pt x="16" y="39"/>
                      <a:pt x="16" y="41"/>
                      <a:pt x="12" y="41"/>
                    </a:cubicBezTo>
                    <a:cubicBezTo>
                      <a:pt x="6" y="42"/>
                      <a:pt x="6" y="43"/>
                      <a:pt x="5" y="49"/>
                    </a:cubicBezTo>
                    <a:cubicBezTo>
                      <a:pt x="13" y="48"/>
                      <a:pt x="21" y="47"/>
                      <a:pt x="28" y="46"/>
                    </a:cubicBezTo>
                    <a:cubicBezTo>
                      <a:pt x="38" y="45"/>
                      <a:pt x="48" y="44"/>
                      <a:pt x="59" y="43"/>
                    </a:cubicBezTo>
                    <a:cubicBezTo>
                      <a:pt x="63" y="43"/>
                      <a:pt x="56" y="47"/>
                      <a:pt x="55" y="48"/>
                    </a:cubicBezTo>
                    <a:cubicBezTo>
                      <a:pt x="50" y="51"/>
                      <a:pt x="49" y="51"/>
                      <a:pt x="53" y="56"/>
                    </a:cubicBezTo>
                    <a:cubicBezTo>
                      <a:pt x="55" y="58"/>
                      <a:pt x="58" y="61"/>
                      <a:pt x="61" y="60"/>
                    </a:cubicBezTo>
                    <a:cubicBezTo>
                      <a:pt x="64" y="59"/>
                      <a:pt x="63" y="58"/>
                      <a:pt x="64" y="57"/>
                    </a:cubicBezTo>
                    <a:cubicBezTo>
                      <a:pt x="66" y="55"/>
                      <a:pt x="72" y="55"/>
                      <a:pt x="75" y="55"/>
                    </a:cubicBezTo>
                    <a:cubicBezTo>
                      <a:pt x="77" y="54"/>
                      <a:pt x="79" y="53"/>
                      <a:pt x="81" y="52"/>
                    </a:cubicBezTo>
                    <a:cubicBezTo>
                      <a:pt x="84" y="50"/>
                      <a:pt x="86" y="50"/>
                      <a:pt x="89" y="49"/>
                    </a:cubicBezTo>
                    <a:cubicBezTo>
                      <a:pt x="93" y="46"/>
                      <a:pt x="94" y="42"/>
                      <a:pt x="98" y="40"/>
                    </a:cubicBezTo>
                    <a:cubicBezTo>
                      <a:pt x="106" y="37"/>
                      <a:pt x="114" y="35"/>
                      <a:pt x="121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Freeform 728">
                <a:extLst>
                  <a:ext uri="{FF2B5EF4-FFF2-40B4-BE49-F238E27FC236}">
                    <a16:creationId xmlns:a16="http://schemas.microsoft.com/office/drawing/2014/main" id="{2709ED0F-BF3E-514C-8424-21E6F1F7A7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5" y="-337"/>
                <a:ext cx="643" cy="212"/>
              </a:xfrm>
              <a:custGeom>
                <a:avLst/>
                <a:gdLst>
                  <a:gd name="T0" fmla="*/ 30 w 271"/>
                  <a:gd name="T1" fmla="*/ 32 h 89"/>
                  <a:gd name="T2" fmla="*/ 27 w 271"/>
                  <a:gd name="T3" fmla="*/ 33 h 89"/>
                  <a:gd name="T4" fmla="*/ 23 w 271"/>
                  <a:gd name="T5" fmla="*/ 36 h 89"/>
                  <a:gd name="T6" fmla="*/ 25 w 271"/>
                  <a:gd name="T7" fmla="*/ 44 h 89"/>
                  <a:gd name="T8" fmla="*/ 35 w 271"/>
                  <a:gd name="T9" fmla="*/ 51 h 89"/>
                  <a:gd name="T10" fmla="*/ 71 w 271"/>
                  <a:gd name="T11" fmla="*/ 47 h 89"/>
                  <a:gd name="T12" fmla="*/ 129 w 271"/>
                  <a:gd name="T13" fmla="*/ 46 h 89"/>
                  <a:gd name="T14" fmla="*/ 117 w 271"/>
                  <a:gd name="T15" fmla="*/ 50 h 89"/>
                  <a:gd name="T16" fmla="*/ 114 w 271"/>
                  <a:gd name="T17" fmla="*/ 52 h 89"/>
                  <a:gd name="T18" fmla="*/ 86 w 271"/>
                  <a:gd name="T19" fmla="*/ 52 h 89"/>
                  <a:gd name="T20" fmla="*/ 83 w 271"/>
                  <a:gd name="T21" fmla="*/ 60 h 89"/>
                  <a:gd name="T22" fmla="*/ 90 w 271"/>
                  <a:gd name="T23" fmla="*/ 74 h 89"/>
                  <a:gd name="T24" fmla="*/ 115 w 271"/>
                  <a:gd name="T25" fmla="*/ 73 h 89"/>
                  <a:gd name="T26" fmla="*/ 147 w 271"/>
                  <a:gd name="T27" fmla="*/ 74 h 89"/>
                  <a:gd name="T28" fmla="*/ 186 w 271"/>
                  <a:gd name="T29" fmla="*/ 80 h 89"/>
                  <a:gd name="T30" fmla="*/ 193 w 271"/>
                  <a:gd name="T31" fmla="*/ 76 h 89"/>
                  <a:gd name="T32" fmla="*/ 220 w 271"/>
                  <a:gd name="T33" fmla="*/ 73 h 89"/>
                  <a:gd name="T34" fmla="*/ 233 w 271"/>
                  <a:gd name="T35" fmla="*/ 66 h 89"/>
                  <a:gd name="T36" fmla="*/ 236 w 271"/>
                  <a:gd name="T37" fmla="*/ 56 h 89"/>
                  <a:gd name="T38" fmla="*/ 264 w 271"/>
                  <a:gd name="T39" fmla="*/ 43 h 89"/>
                  <a:gd name="T40" fmla="*/ 267 w 271"/>
                  <a:gd name="T41" fmla="*/ 35 h 89"/>
                  <a:gd name="T42" fmla="*/ 210 w 271"/>
                  <a:gd name="T43" fmla="*/ 14 h 89"/>
                  <a:gd name="T44" fmla="*/ 183 w 271"/>
                  <a:gd name="T45" fmla="*/ 10 h 89"/>
                  <a:gd name="T46" fmla="*/ 174 w 271"/>
                  <a:gd name="T47" fmla="*/ 13 h 89"/>
                  <a:gd name="T48" fmla="*/ 152 w 271"/>
                  <a:gd name="T49" fmla="*/ 25 h 89"/>
                  <a:gd name="T50" fmla="*/ 157 w 271"/>
                  <a:gd name="T51" fmla="*/ 15 h 89"/>
                  <a:gd name="T52" fmla="*/ 152 w 271"/>
                  <a:gd name="T53" fmla="*/ 6 h 89"/>
                  <a:gd name="T54" fmla="*/ 132 w 271"/>
                  <a:gd name="T55" fmla="*/ 5 h 89"/>
                  <a:gd name="T56" fmla="*/ 136 w 271"/>
                  <a:gd name="T57" fmla="*/ 12 h 89"/>
                  <a:gd name="T58" fmla="*/ 134 w 271"/>
                  <a:gd name="T59" fmla="*/ 19 h 89"/>
                  <a:gd name="T60" fmla="*/ 127 w 271"/>
                  <a:gd name="T61" fmla="*/ 34 h 89"/>
                  <a:gd name="T62" fmla="*/ 110 w 271"/>
                  <a:gd name="T63" fmla="*/ 25 h 89"/>
                  <a:gd name="T64" fmla="*/ 91 w 271"/>
                  <a:gd name="T65" fmla="*/ 19 h 89"/>
                  <a:gd name="T66" fmla="*/ 71 w 271"/>
                  <a:gd name="T67" fmla="*/ 8 h 89"/>
                  <a:gd name="T68" fmla="*/ 49 w 271"/>
                  <a:gd name="T69" fmla="*/ 6 h 89"/>
                  <a:gd name="T70" fmla="*/ 58 w 271"/>
                  <a:gd name="T71" fmla="*/ 10 h 89"/>
                  <a:gd name="T72" fmla="*/ 53 w 271"/>
                  <a:gd name="T73" fmla="*/ 18 h 89"/>
                  <a:gd name="T74" fmla="*/ 35 w 271"/>
                  <a:gd name="T75" fmla="*/ 11 h 89"/>
                  <a:gd name="T76" fmla="*/ 40 w 271"/>
                  <a:gd name="T77" fmla="*/ 18 h 89"/>
                  <a:gd name="T78" fmla="*/ 33 w 271"/>
                  <a:gd name="T79" fmla="*/ 3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71" h="89">
                    <a:moveTo>
                      <a:pt x="33" y="30"/>
                    </a:moveTo>
                    <a:cubicBezTo>
                      <a:pt x="32" y="31"/>
                      <a:pt x="32" y="32"/>
                      <a:pt x="30" y="32"/>
                    </a:cubicBezTo>
                    <a:cubicBezTo>
                      <a:pt x="28" y="32"/>
                      <a:pt x="30" y="33"/>
                      <a:pt x="29" y="34"/>
                    </a:cubicBezTo>
                    <a:cubicBezTo>
                      <a:pt x="28" y="34"/>
                      <a:pt x="29" y="35"/>
                      <a:pt x="27" y="33"/>
                    </a:cubicBezTo>
                    <a:cubicBezTo>
                      <a:pt x="26" y="32"/>
                      <a:pt x="24" y="32"/>
                      <a:pt x="25" y="34"/>
                    </a:cubicBezTo>
                    <a:cubicBezTo>
                      <a:pt x="27" y="36"/>
                      <a:pt x="23" y="35"/>
                      <a:pt x="23" y="36"/>
                    </a:cubicBezTo>
                    <a:cubicBezTo>
                      <a:pt x="22" y="37"/>
                      <a:pt x="22" y="37"/>
                      <a:pt x="22" y="39"/>
                    </a:cubicBezTo>
                    <a:cubicBezTo>
                      <a:pt x="23" y="41"/>
                      <a:pt x="24" y="42"/>
                      <a:pt x="25" y="44"/>
                    </a:cubicBezTo>
                    <a:cubicBezTo>
                      <a:pt x="25" y="45"/>
                      <a:pt x="28" y="51"/>
                      <a:pt x="30" y="51"/>
                    </a:cubicBezTo>
                    <a:cubicBezTo>
                      <a:pt x="32" y="50"/>
                      <a:pt x="33" y="50"/>
                      <a:pt x="35" y="51"/>
                    </a:cubicBezTo>
                    <a:cubicBezTo>
                      <a:pt x="43" y="51"/>
                      <a:pt x="50" y="52"/>
                      <a:pt x="57" y="50"/>
                    </a:cubicBezTo>
                    <a:cubicBezTo>
                      <a:pt x="62" y="49"/>
                      <a:pt x="67" y="48"/>
                      <a:pt x="71" y="47"/>
                    </a:cubicBezTo>
                    <a:cubicBezTo>
                      <a:pt x="80" y="45"/>
                      <a:pt x="89" y="46"/>
                      <a:pt x="97" y="46"/>
                    </a:cubicBezTo>
                    <a:cubicBezTo>
                      <a:pt x="108" y="46"/>
                      <a:pt x="118" y="46"/>
                      <a:pt x="129" y="46"/>
                    </a:cubicBezTo>
                    <a:cubicBezTo>
                      <a:pt x="133" y="46"/>
                      <a:pt x="126" y="48"/>
                      <a:pt x="125" y="48"/>
                    </a:cubicBezTo>
                    <a:cubicBezTo>
                      <a:pt x="122" y="49"/>
                      <a:pt x="119" y="49"/>
                      <a:pt x="117" y="50"/>
                    </a:cubicBezTo>
                    <a:cubicBezTo>
                      <a:pt x="117" y="50"/>
                      <a:pt x="117" y="52"/>
                      <a:pt x="116" y="52"/>
                    </a:cubicBezTo>
                    <a:cubicBezTo>
                      <a:pt x="116" y="52"/>
                      <a:pt x="114" y="52"/>
                      <a:pt x="114" y="52"/>
                    </a:cubicBezTo>
                    <a:cubicBezTo>
                      <a:pt x="112" y="52"/>
                      <a:pt x="110" y="52"/>
                      <a:pt x="108" y="52"/>
                    </a:cubicBezTo>
                    <a:cubicBezTo>
                      <a:pt x="100" y="51"/>
                      <a:pt x="93" y="52"/>
                      <a:pt x="86" y="52"/>
                    </a:cubicBezTo>
                    <a:cubicBezTo>
                      <a:pt x="88" y="56"/>
                      <a:pt x="93" y="58"/>
                      <a:pt x="97" y="61"/>
                    </a:cubicBezTo>
                    <a:cubicBezTo>
                      <a:pt x="94" y="62"/>
                      <a:pt x="86" y="60"/>
                      <a:pt x="83" y="60"/>
                    </a:cubicBezTo>
                    <a:cubicBezTo>
                      <a:pt x="76" y="59"/>
                      <a:pt x="71" y="55"/>
                      <a:pt x="64" y="56"/>
                    </a:cubicBezTo>
                    <a:cubicBezTo>
                      <a:pt x="68" y="67"/>
                      <a:pt x="79" y="73"/>
                      <a:pt x="90" y="74"/>
                    </a:cubicBezTo>
                    <a:cubicBezTo>
                      <a:pt x="95" y="74"/>
                      <a:pt x="99" y="72"/>
                      <a:pt x="104" y="72"/>
                    </a:cubicBezTo>
                    <a:cubicBezTo>
                      <a:pt x="107" y="72"/>
                      <a:pt x="111" y="74"/>
                      <a:pt x="115" y="73"/>
                    </a:cubicBezTo>
                    <a:cubicBezTo>
                      <a:pt x="117" y="73"/>
                      <a:pt x="119" y="72"/>
                      <a:pt x="121" y="72"/>
                    </a:cubicBezTo>
                    <a:cubicBezTo>
                      <a:pt x="130" y="70"/>
                      <a:pt x="139" y="73"/>
                      <a:pt x="147" y="74"/>
                    </a:cubicBezTo>
                    <a:cubicBezTo>
                      <a:pt x="159" y="76"/>
                      <a:pt x="168" y="89"/>
                      <a:pt x="181" y="85"/>
                    </a:cubicBezTo>
                    <a:cubicBezTo>
                      <a:pt x="184" y="84"/>
                      <a:pt x="184" y="82"/>
                      <a:pt x="186" y="80"/>
                    </a:cubicBezTo>
                    <a:cubicBezTo>
                      <a:pt x="187" y="78"/>
                      <a:pt x="186" y="77"/>
                      <a:pt x="189" y="77"/>
                    </a:cubicBezTo>
                    <a:cubicBezTo>
                      <a:pt x="190" y="77"/>
                      <a:pt x="192" y="77"/>
                      <a:pt x="193" y="76"/>
                    </a:cubicBezTo>
                    <a:cubicBezTo>
                      <a:pt x="199" y="75"/>
                      <a:pt x="206" y="77"/>
                      <a:pt x="213" y="76"/>
                    </a:cubicBezTo>
                    <a:cubicBezTo>
                      <a:pt x="215" y="75"/>
                      <a:pt x="217" y="74"/>
                      <a:pt x="220" y="73"/>
                    </a:cubicBezTo>
                    <a:cubicBezTo>
                      <a:pt x="222" y="72"/>
                      <a:pt x="225" y="72"/>
                      <a:pt x="227" y="71"/>
                    </a:cubicBezTo>
                    <a:cubicBezTo>
                      <a:pt x="230" y="69"/>
                      <a:pt x="230" y="67"/>
                      <a:pt x="233" y="66"/>
                    </a:cubicBezTo>
                    <a:cubicBezTo>
                      <a:pt x="237" y="63"/>
                      <a:pt x="231" y="61"/>
                      <a:pt x="230" y="59"/>
                    </a:cubicBezTo>
                    <a:cubicBezTo>
                      <a:pt x="230" y="57"/>
                      <a:pt x="233" y="56"/>
                      <a:pt x="236" y="56"/>
                    </a:cubicBezTo>
                    <a:cubicBezTo>
                      <a:pt x="241" y="54"/>
                      <a:pt x="246" y="53"/>
                      <a:pt x="250" y="50"/>
                    </a:cubicBezTo>
                    <a:cubicBezTo>
                      <a:pt x="254" y="48"/>
                      <a:pt x="258" y="44"/>
                      <a:pt x="264" y="43"/>
                    </a:cubicBezTo>
                    <a:cubicBezTo>
                      <a:pt x="266" y="43"/>
                      <a:pt x="271" y="41"/>
                      <a:pt x="270" y="38"/>
                    </a:cubicBezTo>
                    <a:cubicBezTo>
                      <a:pt x="270" y="37"/>
                      <a:pt x="267" y="37"/>
                      <a:pt x="267" y="35"/>
                    </a:cubicBezTo>
                    <a:cubicBezTo>
                      <a:pt x="267" y="33"/>
                      <a:pt x="270" y="28"/>
                      <a:pt x="270" y="27"/>
                    </a:cubicBezTo>
                    <a:cubicBezTo>
                      <a:pt x="250" y="22"/>
                      <a:pt x="230" y="18"/>
                      <a:pt x="210" y="14"/>
                    </a:cubicBezTo>
                    <a:cubicBezTo>
                      <a:pt x="202" y="12"/>
                      <a:pt x="195" y="10"/>
                      <a:pt x="187" y="9"/>
                    </a:cubicBezTo>
                    <a:cubicBezTo>
                      <a:pt x="186" y="9"/>
                      <a:pt x="182" y="9"/>
                      <a:pt x="183" y="10"/>
                    </a:cubicBezTo>
                    <a:cubicBezTo>
                      <a:pt x="183" y="12"/>
                      <a:pt x="188" y="12"/>
                      <a:pt x="189" y="12"/>
                    </a:cubicBezTo>
                    <a:cubicBezTo>
                      <a:pt x="184" y="13"/>
                      <a:pt x="179" y="13"/>
                      <a:pt x="174" y="13"/>
                    </a:cubicBezTo>
                    <a:cubicBezTo>
                      <a:pt x="171" y="13"/>
                      <a:pt x="169" y="16"/>
                      <a:pt x="172" y="17"/>
                    </a:cubicBezTo>
                    <a:cubicBezTo>
                      <a:pt x="168" y="20"/>
                      <a:pt x="158" y="26"/>
                      <a:pt x="152" y="25"/>
                    </a:cubicBezTo>
                    <a:cubicBezTo>
                      <a:pt x="149" y="24"/>
                      <a:pt x="149" y="17"/>
                      <a:pt x="152" y="16"/>
                    </a:cubicBezTo>
                    <a:cubicBezTo>
                      <a:pt x="154" y="16"/>
                      <a:pt x="156" y="16"/>
                      <a:pt x="157" y="15"/>
                    </a:cubicBezTo>
                    <a:cubicBezTo>
                      <a:pt x="158" y="15"/>
                      <a:pt x="159" y="12"/>
                      <a:pt x="159" y="11"/>
                    </a:cubicBezTo>
                    <a:cubicBezTo>
                      <a:pt x="158" y="10"/>
                      <a:pt x="153" y="7"/>
                      <a:pt x="152" y="6"/>
                    </a:cubicBezTo>
                    <a:cubicBezTo>
                      <a:pt x="149" y="4"/>
                      <a:pt x="146" y="1"/>
                      <a:pt x="143" y="0"/>
                    </a:cubicBezTo>
                    <a:cubicBezTo>
                      <a:pt x="146" y="7"/>
                      <a:pt x="136" y="2"/>
                      <a:pt x="132" y="5"/>
                    </a:cubicBezTo>
                    <a:cubicBezTo>
                      <a:pt x="130" y="7"/>
                      <a:pt x="130" y="9"/>
                      <a:pt x="132" y="11"/>
                    </a:cubicBezTo>
                    <a:cubicBezTo>
                      <a:pt x="133" y="12"/>
                      <a:pt x="135" y="11"/>
                      <a:pt x="136" y="12"/>
                    </a:cubicBezTo>
                    <a:cubicBezTo>
                      <a:pt x="139" y="15"/>
                      <a:pt x="135" y="14"/>
                      <a:pt x="134" y="16"/>
                    </a:cubicBezTo>
                    <a:cubicBezTo>
                      <a:pt x="134" y="17"/>
                      <a:pt x="135" y="18"/>
                      <a:pt x="134" y="19"/>
                    </a:cubicBezTo>
                    <a:cubicBezTo>
                      <a:pt x="134" y="20"/>
                      <a:pt x="133" y="21"/>
                      <a:pt x="133" y="21"/>
                    </a:cubicBezTo>
                    <a:cubicBezTo>
                      <a:pt x="132" y="26"/>
                      <a:pt x="133" y="31"/>
                      <a:pt x="127" y="34"/>
                    </a:cubicBezTo>
                    <a:cubicBezTo>
                      <a:pt x="126" y="31"/>
                      <a:pt x="127" y="31"/>
                      <a:pt x="125" y="29"/>
                    </a:cubicBezTo>
                    <a:cubicBezTo>
                      <a:pt x="122" y="25"/>
                      <a:pt x="115" y="27"/>
                      <a:pt x="110" y="25"/>
                    </a:cubicBezTo>
                    <a:cubicBezTo>
                      <a:pt x="110" y="25"/>
                      <a:pt x="111" y="23"/>
                      <a:pt x="112" y="23"/>
                    </a:cubicBezTo>
                    <a:cubicBezTo>
                      <a:pt x="105" y="21"/>
                      <a:pt x="98" y="21"/>
                      <a:pt x="91" y="19"/>
                    </a:cubicBezTo>
                    <a:cubicBezTo>
                      <a:pt x="87" y="19"/>
                      <a:pt x="86" y="16"/>
                      <a:pt x="83" y="14"/>
                    </a:cubicBezTo>
                    <a:cubicBezTo>
                      <a:pt x="79" y="12"/>
                      <a:pt x="76" y="10"/>
                      <a:pt x="71" y="8"/>
                    </a:cubicBezTo>
                    <a:cubicBezTo>
                      <a:pt x="65" y="6"/>
                      <a:pt x="59" y="3"/>
                      <a:pt x="53" y="1"/>
                    </a:cubicBezTo>
                    <a:cubicBezTo>
                      <a:pt x="53" y="1"/>
                      <a:pt x="45" y="4"/>
                      <a:pt x="49" y="6"/>
                    </a:cubicBezTo>
                    <a:cubicBezTo>
                      <a:pt x="52" y="8"/>
                      <a:pt x="57" y="7"/>
                      <a:pt x="61" y="8"/>
                    </a:cubicBezTo>
                    <a:cubicBezTo>
                      <a:pt x="60" y="9"/>
                      <a:pt x="59" y="10"/>
                      <a:pt x="58" y="10"/>
                    </a:cubicBezTo>
                    <a:cubicBezTo>
                      <a:pt x="58" y="11"/>
                      <a:pt x="59" y="11"/>
                      <a:pt x="59" y="11"/>
                    </a:cubicBezTo>
                    <a:cubicBezTo>
                      <a:pt x="56" y="12"/>
                      <a:pt x="56" y="17"/>
                      <a:pt x="53" y="18"/>
                    </a:cubicBezTo>
                    <a:cubicBezTo>
                      <a:pt x="51" y="19"/>
                      <a:pt x="42" y="13"/>
                      <a:pt x="40" y="12"/>
                    </a:cubicBezTo>
                    <a:cubicBezTo>
                      <a:pt x="40" y="12"/>
                      <a:pt x="35" y="10"/>
                      <a:pt x="35" y="11"/>
                    </a:cubicBezTo>
                    <a:cubicBezTo>
                      <a:pt x="35" y="12"/>
                      <a:pt x="37" y="12"/>
                      <a:pt x="37" y="13"/>
                    </a:cubicBezTo>
                    <a:cubicBezTo>
                      <a:pt x="38" y="15"/>
                      <a:pt x="38" y="17"/>
                      <a:pt x="40" y="18"/>
                    </a:cubicBezTo>
                    <a:cubicBezTo>
                      <a:pt x="27" y="20"/>
                      <a:pt x="13" y="23"/>
                      <a:pt x="0" y="25"/>
                    </a:cubicBezTo>
                    <a:cubicBezTo>
                      <a:pt x="11" y="26"/>
                      <a:pt x="22" y="28"/>
                      <a:pt x="33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" name="Freeform 729">
                <a:extLst>
                  <a:ext uri="{FF2B5EF4-FFF2-40B4-BE49-F238E27FC236}">
                    <a16:creationId xmlns:a16="http://schemas.microsoft.com/office/drawing/2014/main" id="{2215A470-DC82-7843-A494-83937A8294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9" y="-291"/>
                <a:ext cx="128" cy="21"/>
              </a:xfrm>
              <a:custGeom>
                <a:avLst/>
                <a:gdLst>
                  <a:gd name="T0" fmla="*/ 41 w 54"/>
                  <a:gd name="T1" fmla="*/ 3 h 9"/>
                  <a:gd name="T2" fmla="*/ 54 w 54"/>
                  <a:gd name="T3" fmla="*/ 0 h 9"/>
                  <a:gd name="T4" fmla="*/ 0 w 54"/>
                  <a:gd name="T5" fmla="*/ 9 h 9"/>
                  <a:gd name="T6" fmla="*/ 28 w 54"/>
                  <a:gd name="T7" fmla="*/ 6 h 9"/>
                  <a:gd name="T8" fmla="*/ 41 w 54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9">
                    <a:moveTo>
                      <a:pt x="41" y="3"/>
                    </a:moveTo>
                    <a:cubicBezTo>
                      <a:pt x="45" y="2"/>
                      <a:pt x="51" y="2"/>
                      <a:pt x="54" y="0"/>
                    </a:cubicBezTo>
                    <a:cubicBezTo>
                      <a:pt x="36" y="3"/>
                      <a:pt x="18" y="6"/>
                      <a:pt x="0" y="9"/>
                    </a:cubicBezTo>
                    <a:cubicBezTo>
                      <a:pt x="9" y="8"/>
                      <a:pt x="19" y="7"/>
                      <a:pt x="28" y="6"/>
                    </a:cubicBezTo>
                    <a:cubicBezTo>
                      <a:pt x="33" y="5"/>
                      <a:pt x="37" y="4"/>
                      <a:pt x="4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Freeform 730">
                <a:extLst>
                  <a:ext uri="{FF2B5EF4-FFF2-40B4-BE49-F238E27FC236}">
                    <a16:creationId xmlns:a16="http://schemas.microsoft.com/office/drawing/2014/main" id="{03ED6CC3-1C43-B24A-A2BD-CB007E8288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8" y="-101"/>
                <a:ext cx="121" cy="24"/>
              </a:xfrm>
              <a:custGeom>
                <a:avLst/>
                <a:gdLst>
                  <a:gd name="T0" fmla="*/ 18 w 51"/>
                  <a:gd name="T1" fmla="*/ 5 h 10"/>
                  <a:gd name="T2" fmla="*/ 29 w 51"/>
                  <a:gd name="T3" fmla="*/ 4 h 10"/>
                  <a:gd name="T4" fmla="*/ 41 w 51"/>
                  <a:gd name="T5" fmla="*/ 7 h 10"/>
                  <a:gd name="T6" fmla="*/ 51 w 51"/>
                  <a:gd name="T7" fmla="*/ 5 h 10"/>
                  <a:gd name="T8" fmla="*/ 24 w 51"/>
                  <a:gd name="T9" fmla="*/ 0 h 10"/>
                  <a:gd name="T10" fmla="*/ 0 w 51"/>
                  <a:gd name="T11" fmla="*/ 7 h 10"/>
                  <a:gd name="T12" fmla="*/ 7 w 51"/>
                  <a:gd name="T13" fmla="*/ 10 h 10"/>
                  <a:gd name="T14" fmla="*/ 18 w 51"/>
                  <a:gd name="T15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1" h="10">
                    <a:moveTo>
                      <a:pt x="18" y="5"/>
                    </a:moveTo>
                    <a:cubicBezTo>
                      <a:pt x="22" y="5"/>
                      <a:pt x="26" y="3"/>
                      <a:pt x="29" y="4"/>
                    </a:cubicBezTo>
                    <a:cubicBezTo>
                      <a:pt x="33" y="5"/>
                      <a:pt x="36" y="8"/>
                      <a:pt x="41" y="7"/>
                    </a:cubicBezTo>
                    <a:cubicBezTo>
                      <a:pt x="44" y="7"/>
                      <a:pt x="48" y="5"/>
                      <a:pt x="51" y="5"/>
                    </a:cubicBezTo>
                    <a:cubicBezTo>
                      <a:pt x="43" y="2"/>
                      <a:pt x="33" y="1"/>
                      <a:pt x="24" y="0"/>
                    </a:cubicBezTo>
                    <a:cubicBezTo>
                      <a:pt x="15" y="0"/>
                      <a:pt x="9" y="5"/>
                      <a:pt x="0" y="7"/>
                    </a:cubicBezTo>
                    <a:cubicBezTo>
                      <a:pt x="2" y="9"/>
                      <a:pt x="5" y="9"/>
                      <a:pt x="7" y="10"/>
                    </a:cubicBezTo>
                    <a:cubicBezTo>
                      <a:pt x="9" y="8"/>
                      <a:pt x="15" y="5"/>
                      <a:pt x="18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" name="Freeform 731">
                <a:extLst>
                  <a:ext uri="{FF2B5EF4-FFF2-40B4-BE49-F238E27FC236}">
                    <a16:creationId xmlns:a16="http://schemas.microsoft.com/office/drawing/2014/main" id="{C3A9288F-16B6-FB4E-9BDD-D6011D33A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13" y="242"/>
                <a:ext cx="27" cy="24"/>
              </a:xfrm>
              <a:custGeom>
                <a:avLst/>
                <a:gdLst>
                  <a:gd name="T0" fmla="*/ 0 w 11"/>
                  <a:gd name="T1" fmla="*/ 10 h 10"/>
                  <a:gd name="T2" fmla="*/ 11 w 11"/>
                  <a:gd name="T3" fmla="*/ 0 h 10"/>
                  <a:gd name="T4" fmla="*/ 0 w 11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0">
                    <a:moveTo>
                      <a:pt x="0" y="10"/>
                    </a:moveTo>
                    <a:cubicBezTo>
                      <a:pt x="4" y="7"/>
                      <a:pt x="8" y="3"/>
                      <a:pt x="11" y="0"/>
                    </a:cubicBezTo>
                    <a:cubicBezTo>
                      <a:pt x="7" y="2"/>
                      <a:pt x="3" y="6"/>
                      <a:pt x="0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Freeform 732">
                <a:extLst>
                  <a:ext uri="{FF2B5EF4-FFF2-40B4-BE49-F238E27FC236}">
                    <a16:creationId xmlns:a16="http://schemas.microsoft.com/office/drawing/2014/main" id="{E8496652-AD5D-5C42-9156-858C41FA47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6" y="-49"/>
                <a:ext cx="142" cy="62"/>
              </a:xfrm>
              <a:custGeom>
                <a:avLst/>
                <a:gdLst>
                  <a:gd name="T0" fmla="*/ 29 w 60"/>
                  <a:gd name="T1" fmla="*/ 25 h 26"/>
                  <a:gd name="T2" fmla="*/ 36 w 60"/>
                  <a:gd name="T3" fmla="*/ 24 h 26"/>
                  <a:gd name="T4" fmla="*/ 54 w 60"/>
                  <a:gd name="T5" fmla="*/ 22 h 26"/>
                  <a:gd name="T6" fmla="*/ 60 w 60"/>
                  <a:gd name="T7" fmla="*/ 18 h 26"/>
                  <a:gd name="T8" fmla="*/ 60 w 60"/>
                  <a:gd name="T9" fmla="*/ 13 h 26"/>
                  <a:gd name="T10" fmla="*/ 60 w 60"/>
                  <a:gd name="T11" fmla="*/ 8 h 26"/>
                  <a:gd name="T12" fmla="*/ 57 w 60"/>
                  <a:gd name="T13" fmla="*/ 6 h 26"/>
                  <a:gd name="T14" fmla="*/ 56 w 60"/>
                  <a:gd name="T15" fmla="*/ 2 h 26"/>
                  <a:gd name="T16" fmla="*/ 52 w 60"/>
                  <a:gd name="T17" fmla="*/ 3 h 26"/>
                  <a:gd name="T18" fmla="*/ 48 w 60"/>
                  <a:gd name="T19" fmla="*/ 2 h 26"/>
                  <a:gd name="T20" fmla="*/ 44 w 60"/>
                  <a:gd name="T21" fmla="*/ 1 h 26"/>
                  <a:gd name="T22" fmla="*/ 40 w 60"/>
                  <a:gd name="T23" fmla="*/ 3 h 26"/>
                  <a:gd name="T24" fmla="*/ 33 w 60"/>
                  <a:gd name="T25" fmla="*/ 0 h 26"/>
                  <a:gd name="T26" fmla="*/ 27 w 60"/>
                  <a:gd name="T27" fmla="*/ 4 h 26"/>
                  <a:gd name="T28" fmla="*/ 18 w 60"/>
                  <a:gd name="T29" fmla="*/ 5 h 26"/>
                  <a:gd name="T30" fmla="*/ 0 w 60"/>
                  <a:gd name="T31" fmla="*/ 9 h 26"/>
                  <a:gd name="T32" fmla="*/ 15 w 60"/>
                  <a:gd name="T33" fmla="*/ 16 h 26"/>
                  <a:gd name="T34" fmla="*/ 18 w 60"/>
                  <a:gd name="T35" fmla="*/ 21 h 26"/>
                  <a:gd name="T36" fmla="*/ 16 w 60"/>
                  <a:gd name="T37" fmla="*/ 26 h 26"/>
                  <a:gd name="T38" fmla="*/ 29 w 60"/>
                  <a:gd name="T39" fmla="*/ 25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0" h="26">
                    <a:moveTo>
                      <a:pt x="29" y="25"/>
                    </a:moveTo>
                    <a:cubicBezTo>
                      <a:pt x="31" y="25"/>
                      <a:pt x="33" y="24"/>
                      <a:pt x="36" y="24"/>
                    </a:cubicBezTo>
                    <a:cubicBezTo>
                      <a:pt x="42" y="23"/>
                      <a:pt x="48" y="23"/>
                      <a:pt x="54" y="22"/>
                    </a:cubicBezTo>
                    <a:cubicBezTo>
                      <a:pt x="57" y="22"/>
                      <a:pt x="60" y="21"/>
                      <a:pt x="60" y="18"/>
                    </a:cubicBezTo>
                    <a:cubicBezTo>
                      <a:pt x="60" y="16"/>
                      <a:pt x="59" y="15"/>
                      <a:pt x="60" y="13"/>
                    </a:cubicBezTo>
                    <a:cubicBezTo>
                      <a:pt x="60" y="11"/>
                      <a:pt x="60" y="9"/>
                      <a:pt x="60" y="8"/>
                    </a:cubicBezTo>
                    <a:cubicBezTo>
                      <a:pt x="59" y="7"/>
                      <a:pt x="58" y="7"/>
                      <a:pt x="57" y="6"/>
                    </a:cubicBezTo>
                    <a:cubicBezTo>
                      <a:pt x="57" y="6"/>
                      <a:pt x="56" y="2"/>
                      <a:pt x="56" y="2"/>
                    </a:cubicBezTo>
                    <a:cubicBezTo>
                      <a:pt x="54" y="1"/>
                      <a:pt x="53" y="3"/>
                      <a:pt x="52" y="3"/>
                    </a:cubicBezTo>
                    <a:cubicBezTo>
                      <a:pt x="51" y="3"/>
                      <a:pt x="48" y="2"/>
                      <a:pt x="48" y="2"/>
                    </a:cubicBezTo>
                    <a:cubicBezTo>
                      <a:pt x="46" y="2"/>
                      <a:pt x="46" y="1"/>
                      <a:pt x="44" y="1"/>
                    </a:cubicBezTo>
                    <a:cubicBezTo>
                      <a:pt x="42" y="1"/>
                      <a:pt x="41" y="3"/>
                      <a:pt x="40" y="3"/>
                    </a:cubicBezTo>
                    <a:cubicBezTo>
                      <a:pt x="37" y="3"/>
                      <a:pt x="36" y="0"/>
                      <a:pt x="33" y="0"/>
                    </a:cubicBezTo>
                    <a:cubicBezTo>
                      <a:pt x="28" y="0"/>
                      <a:pt x="30" y="2"/>
                      <a:pt x="27" y="4"/>
                    </a:cubicBezTo>
                    <a:cubicBezTo>
                      <a:pt x="24" y="5"/>
                      <a:pt x="21" y="4"/>
                      <a:pt x="18" y="5"/>
                    </a:cubicBezTo>
                    <a:cubicBezTo>
                      <a:pt x="12" y="6"/>
                      <a:pt x="5" y="6"/>
                      <a:pt x="0" y="9"/>
                    </a:cubicBezTo>
                    <a:cubicBezTo>
                      <a:pt x="4" y="11"/>
                      <a:pt x="14" y="12"/>
                      <a:pt x="15" y="16"/>
                    </a:cubicBezTo>
                    <a:cubicBezTo>
                      <a:pt x="16" y="18"/>
                      <a:pt x="18" y="20"/>
                      <a:pt x="18" y="21"/>
                    </a:cubicBezTo>
                    <a:cubicBezTo>
                      <a:pt x="18" y="23"/>
                      <a:pt x="16" y="25"/>
                      <a:pt x="16" y="26"/>
                    </a:cubicBezTo>
                    <a:cubicBezTo>
                      <a:pt x="18" y="23"/>
                      <a:pt x="25" y="26"/>
                      <a:pt x="29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372" name="Text Placeholder 14">
            <a:extLst>
              <a:ext uri="{FF2B5EF4-FFF2-40B4-BE49-F238E27FC236}">
                <a16:creationId xmlns:a16="http://schemas.microsoft.com/office/drawing/2014/main" id="{7E30016F-EF16-C547-B1E6-F19ACD073AF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000" y="3267634"/>
            <a:ext cx="5330952" cy="3044265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400">
                <a:solidFill>
                  <a:schemeClr val="tx1"/>
                </a:solidFill>
                <a:latin typeface="Avenir Medium" panose="02000503020000020003"/>
              </a:defRPr>
            </a:lvl1pPr>
            <a:lvl2pPr marL="0" indent="0">
              <a:buFont typeface="Graphik" panose="020B0604020202020204" pitchFamily="34" charset="0"/>
              <a:buNone/>
              <a:defRPr sz="1600">
                <a:solidFill>
                  <a:srgbClr val="000000"/>
                </a:solidFill>
                <a:latin typeface="Avenir Medium" panose="02000503020000020003"/>
              </a:defRPr>
            </a:lvl2pPr>
            <a:lvl3pPr marL="457200">
              <a:buFont typeface="Graphik" panose="020B0503030202060203" pitchFamily="34" charset="0"/>
              <a:buChar char="–"/>
              <a:defRPr sz="1800">
                <a:solidFill>
                  <a:srgbClr val="000000"/>
                </a:solidFill>
                <a:latin typeface="Avenir Medium" panose="02000503020000020003"/>
              </a:defRPr>
            </a:lvl3pPr>
            <a:lvl4pPr marL="685800">
              <a:buFont typeface="Graphik" panose="020B0604020202020204" pitchFamily="34" charset="0"/>
              <a:buChar char="•"/>
              <a:defRPr sz="1600">
                <a:solidFill>
                  <a:srgbClr val="000000"/>
                </a:solidFill>
                <a:latin typeface="Avenir Medium" panose="02000503020000020003"/>
              </a:defRPr>
            </a:lvl4pPr>
            <a:lvl5pPr marL="914400">
              <a:buFont typeface="Graphik" panose="020B0503030202060203" pitchFamily="34" charset="0"/>
              <a:buChar char="–"/>
              <a:defRPr sz="1600">
                <a:solidFill>
                  <a:srgbClr val="000000"/>
                </a:solidFill>
                <a:latin typeface="Avenir Medium" panose="02000503020000020003"/>
              </a:defRPr>
            </a:lvl5pPr>
            <a:lvl6pPr>
              <a:defRPr>
                <a:solidFill>
                  <a:schemeClr val="tx1"/>
                </a:solidFill>
              </a:defRPr>
            </a:lvl6pPr>
          </a:lstStyle>
          <a:p>
            <a:pPr lvl="5"/>
            <a:r>
              <a:rPr lang="en-US" dirty="0"/>
              <a:t>Place text here</a:t>
            </a:r>
          </a:p>
        </p:txBody>
      </p:sp>
    </p:spTree>
    <p:extLst>
      <p:ext uri="{BB962C8B-B14F-4D97-AF65-F5344CB8AC3E}">
        <p14:creationId xmlns:p14="http://schemas.microsoft.com/office/powerpoint/2010/main" val="398463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Headline and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89103E4-6D7E-4EA5-8567-65E9E367636A}"/>
              </a:ext>
            </a:extLst>
          </p:cNvPr>
          <p:cNvSpPr/>
          <p:nvPr userDrawn="1"/>
        </p:nvSpPr>
        <p:spPr>
          <a:xfrm>
            <a:off x="0" y="0"/>
            <a:ext cx="12192000" cy="6323218"/>
          </a:xfrm>
          <a:prstGeom prst="rect">
            <a:avLst/>
          </a:prstGeom>
          <a:solidFill>
            <a:srgbClr val="D7E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IN" dirty="0" err="1">
              <a:latin typeface="Avenir" panose="02000503020000020003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242EEEE-11E2-442B-905B-13B55659F0EA}"/>
              </a:ext>
            </a:extLst>
          </p:cNvPr>
          <p:cNvSpPr/>
          <p:nvPr userDrawn="1"/>
        </p:nvSpPr>
        <p:spPr>
          <a:xfrm>
            <a:off x="0" y="-528"/>
            <a:ext cx="12192000" cy="685852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IN" dirty="0" err="1">
              <a:latin typeface="Avenir" panose="02000503020000020003"/>
            </a:endParaRPr>
          </a:p>
        </p:txBody>
      </p:sp>
      <p:sp>
        <p:nvSpPr>
          <p:cNvPr id="38" name="Picture Placeholder 35">
            <a:extLst>
              <a:ext uri="{FF2B5EF4-FFF2-40B4-BE49-F238E27FC236}">
                <a16:creationId xmlns:a16="http://schemas.microsoft.com/office/drawing/2014/main" id="{92A5DC07-3811-41E7-B3BC-1DF4ED905C7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-1"/>
            <a:ext cx="6096024" cy="6309361"/>
          </a:xfrm>
          <a:solidFill>
            <a:srgbClr val="F0F0F0"/>
          </a:solidFill>
        </p:spPr>
        <p:txBody>
          <a:bodyPr lIns="0" tIns="210312" anchor="t"/>
          <a:lstStyle>
            <a:lvl1pPr marL="0" indent="0" algn="ctr">
              <a:buNone/>
              <a:defRPr sz="1400" b="0">
                <a:solidFill>
                  <a:srgbClr val="000000"/>
                </a:solidFill>
              </a:defRPr>
            </a:lvl1pPr>
          </a:lstStyle>
          <a:p>
            <a:r>
              <a:rPr lang="en-GB" dirty="0"/>
              <a:t>Drag picture to placeholder or click icon to add</a:t>
            </a:r>
            <a:endParaRPr lang="en-US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3B30F4D9-6AB9-4693-B1C3-C7BE8D81E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6999" y="381000"/>
            <a:ext cx="5334000" cy="2667000"/>
          </a:xfrm>
        </p:spPr>
        <p:txBody>
          <a:bodyPr anchor="b"/>
          <a:lstStyle>
            <a:lvl1pPr>
              <a:lnSpc>
                <a:spcPct val="100000"/>
              </a:lnSpc>
              <a:defRPr sz="4500" b="1" i="0">
                <a:solidFill>
                  <a:srgbClr val="000000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GB" dirty="0"/>
              <a:t>Place headline here</a:t>
            </a:r>
            <a:endParaRPr lang="en-U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C42B8317-AACA-4DC7-AD68-8986DF6299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80047" y="3264586"/>
            <a:ext cx="5330952" cy="3047313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400">
                <a:solidFill>
                  <a:srgbClr val="000000"/>
                </a:solidFill>
                <a:latin typeface="Avenir Medium" panose="02000503020000020003"/>
              </a:defRPr>
            </a:lvl1pPr>
            <a:lvl2pPr marL="228600" indent="-228600">
              <a:buFont typeface="Graphik" panose="020B0604020202020204" pitchFamily="34" charset="0"/>
              <a:buChar char="•"/>
              <a:defRPr sz="1800">
                <a:solidFill>
                  <a:srgbClr val="000000"/>
                </a:solidFill>
                <a:latin typeface="Avenir Medium" panose="02000503020000020003"/>
              </a:defRPr>
            </a:lvl2pPr>
            <a:lvl3pPr marL="457200">
              <a:buFont typeface="Graphik" panose="020B0503030202060203" pitchFamily="34" charset="0"/>
              <a:buChar char="–"/>
              <a:defRPr sz="1800">
                <a:solidFill>
                  <a:srgbClr val="000000"/>
                </a:solidFill>
                <a:latin typeface="Avenir Medium" panose="02000503020000020003"/>
              </a:defRPr>
            </a:lvl3pPr>
            <a:lvl4pPr marL="685800">
              <a:buFont typeface="Graphik" panose="020B0604020202020204" pitchFamily="34" charset="0"/>
              <a:buChar char="•"/>
              <a:defRPr sz="1600">
                <a:solidFill>
                  <a:srgbClr val="000000"/>
                </a:solidFill>
                <a:latin typeface="Avenir Medium" panose="02000503020000020003"/>
              </a:defRPr>
            </a:lvl4pPr>
            <a:lvl5pPr marL="914400">
              <a:buFont typeface="Graphik" panose="020B0503030202060203" pitchFamily="34" charset="0"/>
              <a:buChar char="–"/>
              <a:defRPr sz="1600">
                <a:solidFill>
                  <a:srgbClr val="000000"/>
                </a:solidFill>
                <a:latin typeface="Avenir Medium" panose="02000503020000020003"/>
              </a:defRPr>
            </a:lvl5pPr>
          </a:lstStyle>
          <a:p>
            <a:pPr lvl="5"/>
            <a:r>
              <a:rPr lang="en-US" dirty="0"/>
              <a:t>Place text here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52A24A1-192C-48CD-AAAA-443683E0FB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119" y="6232771"/>
            <a:ext cx="1360882" cy="624702"/>
          </a:xfrm>
          <a:prstGeom prst="rect">
            <a:avLst/>
          </a:prstGeom>
        </p:spPr>
      </p:pic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B555F922-7C8D-4E53-8D6E-B1F9DEBDA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4746" y="6490025"/>
            <a:ext cx="326254" cy="2011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venir"/>
              </a:defRPr>
            </a:lvl1pPr>
          </a:lstStyle>
          <a:p>
            <a:fld id="{1F90F471-3972-4120-B8B3-0237DE626C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0816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headline and image blu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BA3E4BA-EA16-4703-8976-5E5416832B5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IN" dirty="0" err="1">
              <a:latin typeface="Avenir" panose="02000503020000020003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AA8F2E-E977-4682-963A-70FA2A67A677}"/>
              </a:ext>
            </a:extLst>
          </p:cNvPr>
          <p:cNvSpPr/>
          <p:nvPr userDrawn="1"/>
        </p:nvSpPr>
        <p:spPr>
          <a:xfrm>
            <a:off x="7315200" y="-1"/>
            <a:ext cx="4876800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IN" dirty="0" err="1"/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3996D868-07E7-4C6F-B00B-4026C634BAE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6858001" y="744434"/>
            <a:ext cx="4190998" cy="4976446"/>
          </a:xfrm>
          <a:solidFill>
            <a:srgbClr val="F0F0F0"/>
          </a:solidFill>
          <a:effectLst/>
        </p:spPr>
        <p:txBody>
          <a:bodyPr tIns="274320" bIns="274320" anchor="t"/>
          <a:lstStyle>
            <a:lvl1pPr marL="0" indent="0" algn="ctr">
              <a:buNone/>
              <a:defRPr sz="1400" b="0">
                <a:solidFill>
                  <a:srgbClr val="000000"/>
                </a:solidFill>
              </a:defRPr>
            </a:lvl1pPr>
          </a:lstStyle>
          <a:p>
            <a:r>
              <a:rPr lang="en-GB" dirty="0"/>
              <a:t>Drag picture to placeholder or click icon to add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394B85-B39D-4BE7-A334-787162CB4A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440" y="1593669"/>
            <a:ext cx="5411559" cy="3277976"/>
          </a:xfrm>
        </p:spPr>
        <p:txBody>
          <a:bodyPr anchor="ctr"/>
          <a:lstStyle>
            <a:lvl1pPr>
              <a:lnSpc>
                <a:spcPct val="100000"/>
              </a:lnSpc>
              <a:defRPr sz="4500" b="1" i="0">
                <a:solidFill>
                  <a:srgbClr val="000000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US" dirty="0"/>
              <a:t>Place headline here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5464ECAD-41BE-45CE-926D-D8D895406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4746" y="6490025"/>
            <a:ext cx="326254" cy="2011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venir"/>
              </a:defRPr>
            </a:lvl1pPr>
          </a:lstStyle>
          <a:p>
            <a:fld id="{1F90F471-3972-4120-B8B3-0237DE626C3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4BA7BB-7557-4E7D-8DB1-B3E8C65FC1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119" y="6232771"/>
            <a:ext cx="1360882" cy="62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42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s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DC8B3FE-FA98-42C6-9F61-18FA776D9ECF}"/>
              </a:ext>
            </a:extLst>
          </p:cNvPr>
          <p:cNvSpPr/>
          <p:nvPr userDrawn="1"/>
        </p:nvSpPr>
        <p:spPr>
          <a:xfrm>
            <a:off x="0" y="0"/>
            <a:ext cx="12192000" cy="68574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IN" dirty="0" err="1">
              <a:latin typeface="Avenir" panose="02000503020000020003"/>
            </a:endParaRPr>
          </a:p>
        </p:txBody>
      </p:sp>
      <p:sp>
        <p:nvSpPr>
          <p:cNvPr id="38" name="Picture Placeholder 35">
            <a:extLst>
              <a:ext uri="{FF2B5EF4-FFF2-40B4-BE49-F238E27FC236}">
                <a16:creationId xmlns:a16="http://schemas.microsoft.com/office/drawing/2014/main" id="{92A5DC07-3811-41E7-B3BC-1DF4ED905C7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6095992" y="0"/>
            <a:ext cx="6096008" cy="6311900"/>
          </a:xfrm>
          <a:solidFill>
            <a:srgbClr val="F0F0F0"/>
          </a:solidFill>
        </p:spPr>
        <p:txBody>
          <a:bodyPr tIns="457200" anchor="t"/>
          <a:lstStyle>
            <a:lvl1pPr marL="0" indent="0" algn="ctr">
              <a:buNone/>
              <a:defRPr sz="1400" b="0">
                <a:solidFill>
                  <a:srgbClr val="000000"/>
                </a:solidFill>
              </a:defRPr>
            </a:lvl1pPr>
          </a:lstStyle>
          <a:p>
            <a:r>
              <a:rPr lang="en-GB" dirty="0"/>
              <a:t>Drag picture to placeholder or click icon to add</a:t>
            </a:r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BE579C9-8C55-4086-99FC-70157783AB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119" y="6232771"/>
            <a:ext cx="1360882" cy="624702"/>
          </a:xfrm>
          <a:prstGeom prst="rect">
            <a:avLst/>
          </a:prstGeom>
        </p:spPr>
      </p:pic>
      <p:sp>
        <p:nvSpPr>
          <p:cNvPr id="28" name="Slide Number Placeholder 2">
            <a:extLst>
              <a:ext uri="{FF2B5EF4-FFF2-40B4-BE49-F238E27FC236}">
                <a16:creationId xmlns:a16="http://schemas.microsoft.com/office/drawing/2014/main" id="{666AC35A-5D90-401B-A408-49A9A19AE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4746" y="6490025"/>
            <a:ext cx="326254" cy="2011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venir"/>
              </a:defRPr>
            </a:lvl1pPr>
          </a:lstStyle>
          <a:p>
            <a:fld id="{1F90F471-3972-4120-B8B3-0237DE626C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578E93-A5C4-438A-9E6E-3712FBC8B1C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81000" y="390615"/>
            <a:ext cx="2286001" cy="946150"/>
          </a:xfrm>
        </p:spPr>
        <p:txBody>
          <a:bodyPr/>
          <a:lstStyle>
            <a:lvl1pPr marL="0" indent="0">
              <a:buFontTx/>
              <a:buNone/>
              <a:defRPr sz="4500" b="1" i="0">
                <a:latin typeface="Avenir Black" panose="02000503020000020003" pitchFamily="2" charset="0"/>
              </a:defRPr>
            </a:lvl1pPr>
            <a:lvl2pPr>
              <a:defRPr>
                <a:latin typeface="ABC Ginto Nord Medium" panose="020B0004030202060204" pitchFamily="34" charset="0"/>
              </a:defRPr>
            </a:lvl2pPr>
            <a:lvl3pPr>
              <a:defRPr>
                <a:latin typeface="ABC Ginto Nord Medium" panose="020B0004030202060204" pitchFamily="34" charset="0"/>
              </a:defRPr>
            </a:lvl3pPr>
            <a:lvl4pPr>
              <a:defRPr>
                <a:latin typeface="ABC Ginto Nord Medium" panose="020B0004030202060204" pitchFamily="34" charset="0"/>
              </a:defRPr>
            </a:lvl4pPr>
            <a:lvl5pPr>
              <a:defRPr>
                <a:latin typeface="ABC Ginto Nord Medium" panose="020B0004030202060204" pitchFamily="34" charset="0"/>
              </a:defRPr>
            </a:lvl5pPr>
          </a:lstStyle>
          <a:p>
            <a:pPr lvl="0"/>
            <a:r>
              <a:rPr lang="en-US" dirty="0"/>
              <a:t>00X</a:t>
            </a:r>
            <a:endParaRPr lang="en-IN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5DA501C-1E26-4CD4-AFA9-C4CDCF9277F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81000" y="1384424"/>
            <a:ext cx="2285978" cy="1735941"/>
          </a:xfrm>
        </p:spPr>
        <p:txBody>
          <a:bodyPr/>
          <a:lstStyle>
            <a:lvl1pPr marL="0" indent="0">
              <a:buFontTx/>
              <a:buNone/>
              <a:defRPr b="0" i="0">
                <a:solidFill>
                  <a:srgbClr val="000000"/>
                </a:solidFill>
                <a:latin typeface="Avenir" panose="02000503020000020003"/>
              </a:defRPr>
            </a:lvl1pPr>
            <a:lvl2pPr marL="457200" indent="-228600"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Avenir" panose="02000503020000020003"/>
              </a:defRPr>
            </a:lvl2pPr>
            <a:lvl3pPr marL="685800" indent="-228600"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Avenir" panose="02000503020000020003"/>
              </a:defRPr>
            </a:lvl3pPr>
            <a:lvl4pPr marL="914400" indent="-228600"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Avenir" panose="02000503020000020003"/>
              </a:defRPr>
            </a:lvl4pPr>
            <a:lvl5pPr marL="1143000" indent="-228600"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Avenir" panose="02000503020000020003"/>
              </a:defRPr>
            </a:lvl5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827D6D0B-B3CA-449E-ACEA-AAE678F2108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450771" y="390615"/>
            <a:ext cx="2286001" cy="946150"/>
          </a:xfrm>
        </p:spPr>
        <p:txBody>
          <a:bodyPr/>
          <a:lstStyle>
            <a:lvl1pPr marL="0" indent="0">
              <a:buFontTx/>
              <a:buNone/>
              <a:defRPr sz="4500" b="1" i="0">
                <a:latin typeface="Avenir Black" panose="02000503020000020003" pitchFamily="2" charset="0"/>
              </a:defRPr>
            </a:lvl1pPr>
            <a:lvl2pPr>
              <a:defRPr>
                <a:latin typeface="ABC Ginto Nord Medium" panose="020B0004030202060204" pitchFamily="34" charset="0"/>
              </a:defRPr>
            </a:lvl2pPr>
            <a:lvl3pPr>
              <a:defRPr>
                <a:latin typeface="ABC Ginto Nord Medium" panose="020B0004030202060204" pitchFamily="34" charset="0"/>
              </a:defRPr>
            </a:lvl3pPr>
            <a:lvl4pPr>
              <a:defRPr>
                <a:latin typeface="ABC Ginto Nord Medium" panose="020B0004030202060204" pitchFamily="34" charset="0"/>
              </a:defRPr>
            </a:lvl4pPr>
            <a:lvl5pPr>
              <a:defRPr>
                <a:latin typeface="ABC Ginto Nord Medium" panose="020B0004030202060204" pitchFamily="34" charset="0"/>
              </a:defRPr>
            </a:lvl5pPr>
          </a:lstStyle>
          <a:p>
            <a:pPr lvl="0"/>
            <a:r>
              <a:rPr lang="en-US" dirty="0"/>
              <a:t>00X</a:t>
            </a:r>
            <a:endParaRPr lang="en-IN" dirty="0"/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9299F47C-B264-4DAE-9719-CB797D27536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450771" y="1384424"/>
            <a:ext cx="2285978" cy="1735941"/>
          </a:xfrm>
        </p:spPr>
        <p:txBody>
          <a:bodyPr/>
          <a:lstStyle>
            <a:lvl1pPr marL="0" indent="0">
              <a:buFontTx/>
              <a:buNone/>
              <a:defRPr b="0" i="0">
                <a:solidFill>
                  <a:srgbClr val="000000"/>
                </a:solidFill>
                <a:latin typeface="Avenir" panose="02000503020000020003"/>
              </a:defRPr>
            </a:lvl1pPr>
            <a:lvl2pPr marL="457200" indent="-228600"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Avenir" panose="02000503020000020003"/>
              </a:defRPr>
            </a:lvl2pPr>
            <a:lvl3pPr marL="685800" indent="-228600"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Avenir" panose="02000503020000020003"/>
              </a:defRPr>
            </a:lvl3pPr>
            <a:lvl4pPr marL="914400" indent="-228600"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Avenir" panose="02000503020000020003"/>
              </a:defRPr>
            </a:lvl4pPr>
            <a:lvl5pPr marL="1143000" indent="-228600"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Avenir" panose="02000503020000020003"/>
              </a:defRPr>
            </a:lvl5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AF7AA825-3309-4DF1-B7F0-7C3F9A5F73D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81000" y="3311693"/>
            <a:ext cx="2286001" cy="946150"/>
          </a:xfrm>
        </p:spPr>
        <p:txBody>
          <a:bodyPr/>
          <a:lstStyle>
            <a:lvl1pPr marL="0" indent="0">
              <a:buFontTx/>
              <a:buNone/>
              <a:defRPr sz="4500" b="1" i="0">
                <a:latin typeface="Avenir Black" panose="02000503020000020003" pitchFamily="2" charset="0"/>
              </a:defRPr>
            </a:lvl1pPr>
            <a:lvl2pPr>
              <a:defRPr>
                <a:latin typeface="ABC Ginto Nord Medium" panose="020B0004030202060204" pitchFamily="34" charset="0"/>
              </a:defRPr>
            </a:lvl2pPr>
            <a:lvl3pPr>
              <a:defRPr>
                <a:latin typeface="ABC Ginto Nord Medium" panose="020B0004030202060204" pitchFamily="34" charset="0"/>
              </a:defRPr>
            </a:lvl3pPr>
            <a:lvl4pPr>
              <a:defRPr>
                <a:latin typeface="ABC Ginto Nord Medium" panose="020B0004030202060204" pitchFamily="34" charset="0"/>
              </a:defRPr>
            </a:lvl4pPr>
            <a:lvl5pPr>
              <a:defRPr>
                <a:latin typeface="ABC Ginto Nord Medium" panose="020B0004030202060204" pitchFamily="34" charset="0"/>
              </a:defRPr>
            </a:lvl5pPr>
          </a:lstStyle>
          <a:p>
            <a:pPr lvl="0"/>
            <a:r>
              <a:rPr lang="en-US" dirty="0"/>
              <a:t>00X</a:t>
            </a:r>
            <a:endParaRPr lang="en-IN" dirty="0"/>
          </a:p>
        </p:txBody>
      </p:sp>
      <p:sp>
        <p:nvSpPr>
          <p:cNvPr id="33" name="Text Placeholder 5">
            <a:extLst>
              <a:ext uri="{FF2B5EF4-FFF2-40B4-BE49-F238E27FC236}">
                <a16:creationId xmlns:a16="http://schemas.microsoft.com/office/drawing/2014/main" id="{DC11B76B-8B57-47F6-8331-929E3FAAE0A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81000" y="4305502"/>
            <a:ext cx="2285978" cy="1735941"/>
          </a:xfrm>
        </p:spPr>
        <p:txBody>
          <a:bodyPr/>
          <a:lstStyle>
            <a:lvl1pPr marL="0" indent="0">
              <a:buFontTx/>
              <a:buNone/>
              <a:defRPr b="0" i="0">
                <a:solidFill>
                  <a:srgbClr val="000000"/>
                </a:solidFill>
                <a:latin typeface="Avenir" panose="02000503020000020003"/>
              </a:defRPr>
            </a:lvl1pPr>
            <a:lvl2pPr marL="457200" indent="-228600"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Avenir" panose="02000503020000020003"/>
              </a:defRPr>
            </a:lvl2pPr>
            <a:lvl3pPr marL="685800" indent="-228600"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Avenir" panose="02000503020000020003"/>
              </a:defRPr>
            </a:lvl3pPr>
            <a:lvl4pPr marL="914400" indent="-228600"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Avenir" panose="02000503020000020003"/>
              </a:defRPr>
            </a:lvl4pPr>
            <a:lvl5pPr marL="1143000" indent="-228600"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Avenir" panose="02000503020000020003"/>
              </a:defRPr>
            </a:lvl5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7E121B55-DC3B-4FA1-AFB2-74496EB4818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450748" y="3311693"/>
            <a:ext cx="2286001" cy="946150"/>
          </a:xfrm>
        </p:spPr>
        <p:txBody>
          <a:bodyPr/>
          <a:lstStyle>
            <a:lvl1pPr marL="0" indent="0">
              <a:buFontTx/>
              <a:buNone/>
              <a:defRPr sz="4500" b="1" i="0">
                <a:latin typeface="Avenir Black" panose="02000503020000020003" pitchFamily="2" charset="0"/>
              </a:defRPr>
            </a:lvl1pPr>
            <a:lvl2pPr>
              <a:defRPr>
                <a:latin typeface="ABC Ginto Nord Medium" panose="020B0004030202060204" pitchFamily="34" charset="0"/>
              </a:defRPr>
            </a:lvl2pPr>
            <a:lvl3pPr>
              <a:defRPr>
                <a:latin typeface="ABC Ginto Nord Medium" panose="020B0004030202060204" pitchFamily="34" charset="0"/>
              </a:defRPr>
            </a:lvl3pPr>
            <a:lvl4pPr>
              <a:defRPr>
                <a:latin typeface="ABC Ginto Nord Medium" panose="020B0004030202060204" pitchFamily="34" charset="0"/>
              </a:defRPr>
            </a:lvl4pPr>
            <a:lvl5pPr>
              <a:defRPr>
                <a:latin typeface="ABC Ginto Nord Medium" panose="020B0004030202060204" pitchFamily="34" charset="0"/>
              </a:defRPr>
            </a:lvl5pPr>
          </a:lstStyle>
          <a:p>
            <a:pPr lvl="0"/>
            <a:r>
              <a:rPr lang="en-US" dirty="0"/>
              <a:t>00X</a:t>
            </a:r>
            <a:endParaRPr lang="en-IN" dirty="0"/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F1252772-76B0-4133-BC7F-75DEFA3A815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450748" y="4305502"/>
            <a:ext cx="2285978" cy="1735941"/>
          </a:xfrm>
        </p:spPr>
        <p:txBody>
          <a:bodyPr/>
          <a:lstStyle>
            <a:lvl1pPr marL="0" indent="0">
              <a:buFontTx/>
              <a:buNone/>
              <a:defRPr b="0" i="0">
                <a:solidFill>
                  <a:srgbClr val="000000"/>
                </a:solidFill>
                <a:latin typeface="Avenir" panose="02000503020000020003"/>
              </a:defRPr>
            </a:lvl1pPr>
            <a:lvl2pPr marL="457200" indent="-228600"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Avenir" panose="02000503020000020003"/>
              </a:defRPr>
            </a:lvl2pPr>
            <a:lvl3pPr marL="685800" indent="-228600"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Avenir" panose="02000503020000020003"/>
              </a:defRPr>
            </a:lvl3pPr>
            <a:lvl4pPr marL="914400" indent="-228600"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Avenir" panose="02000503020000020003"/>
              </a:defRPr>
            </a:lvl4pPr>
            <a:lvl5pPr marL="1143000" indent="-228600"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Avenir" panose="02000503020000020003"/>
              </a:defRPr>
            </a:lvl5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781337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s and imag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8AA643E-636F-4677-9DAA-C71958CA48B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IN" dirty="0" err="1">
              <a:latin typeface="Avenir" panose="02000503020000020003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07999F6-8805-4DA9-A21A-933623E827EB}"/>
              </a:ext>
            </a:extLst>
          </p:cNvPr>
          <p:cNvSpPr/>
          <p:nvPr userDrawn="1"/>
        </p:nvSpPr>
        <p:spPr>
          <a:xfrm>
            <a:off x="9143944" y="3151188"/>
            <a:ext cx="3048056" cy="31607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IN" dirty="0" err="1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16F949-3472-4EBC-9DC1-05EC807C9FC0}"/>
              </a:ext>
            </a:extLst>
          </p:cNvPr>
          <p:cNvSpPr/>
          <p:nvPr userDrawn="1"/>
        </p:nvSpPr>
        <p:spPr bwMode="white">
          <a:xfrm>
            <a:off x="3048000" y="3155948"/>
            <a:ext cx="3047968" cy="3155952"/>
          </a:xfrm>
          <a:prstGeom prst="rect">
            <a:avLst/>
          </a:prstGeom>
          <a:solidFill>
            <a:srgbClr val="D7E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" panose="02000503020000020003"/>
            </a:endParaRPr>
          </a:p>
        </p:txBody>
      </p:sp>
      <p:sp>
        <p:nvSpPr>
          <p:cNvPr id="38" name="Picture Placeholder 35">
            <a:extLst>
              <a:ext uri="{FF2B5EF4-FFF2-40B4-BE49-F238E27FC236}">
                <a16:creationId xmlns:a16="http://schemas.microsoft.com/office/drawing/2014/main" id="{92A5DC07-3811-41E7-B3BC-1DF4ED905C7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6095976" y="-1"/>
            <a:ext cx="3048024" cy="3151189"/>
          </a:xfrm>
          <a:solidFill>
            <a:srgbClr val="F0F0F0"/>
          </a:solidFill>
        </p:spPr>
        <p:txBody>
          <a:bodyPr tIns="274320" anchor="t"/>
          <a:lstStyle>
            <a:lvl1pPr marL="0" indent="0" algn="ctr">
              <a:buNone/>
              <a:defRPr sz="1400" b="0">
                <a:solidFill>
                  <a:srgbClr val="000000"/>
                </a:solidFill>
              </a:defRPr>
            </a:lvl1pPr>
          </a:lstStyle>
          <a:p>
            <a:r>
              <a:rPr lang="en-GB" dirty="0"/>
              <a:t>Drag picture to placeholder </a:t>
            </a:r>
          </a:p>
          <a:p>
            <a:r>
              <a:rPr lang="en-GB" dirty="0"/>
              <a:t>or click icon to add</a:t>
            </a:r>
            <a:endParaRPr lang="en-US" dirty="0"/>
          </a:p>
        </p:txBody>
      </p:sp>
      <p:sp>
        <p:nvSpPr>
          <p:cNvPr id="46" name="Text Placeholder 26">
            <a:extLst>
              <a:ext uri="{FF2B5EF4-FFF2-40B4-BE49-F238E27FC236}">
                <a16:creationId xmlns:a16="http://schemas.microsoft.com/office/drawing/2014/main" id="{FFC38A35-5CA3-4459-9AC5-201C7153495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525007" y="380999"/>
            <a:ext cx="2285996" cy="912223"/>
          </a:xfrm>
        </p:spPr>
        <p:txBody>
          <a:bodyPr anchor="ctr"/>
          <a:lstStyle>
            <a:lvl1pPr marL="0" indent="0">
              <a:buNone/>
              <a:defRPr lang="en-US" sz="4800" b="1" i="0" kern="1200" dirty="0">
                <a:solidFill>
                  <a:schemeClr val="accent2"/>
                </a:solidFill>
                <a:latin typeface="Avenir Black" panose="02000503020000020003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lvl="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GB" dirty="0"/>
              <a:t>00x</a:t>
            </a:r>
            <a:endParaRPr lang="en-US" dirty="0"/>
          </a:p>
        </p:txBody>
      </p:sp>
      <p:sp>
        <p:nvSpPr>
          <p:cNvPr id="47" name="Text Placeholder 32">
            <a:extLst>
              <a:ext uri="{FF2B5EF4-FFF2-40B4-BE49-F238E27FC236}">
                <a16:creationId xmlns:a16="http://schemas.microsoft.com/office/drawing/2014/main" id="{705CC01D-6D66-4B27-8D0E-E2205E002C2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25005" y="1490071"/>
            <a:ext cx="2285995" cy="1494429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lang="en-US" sz="2000" b="1" kern="1200" dirty="0" smtClean="0">
                <a:solidFill>
                  <a:srgbClr val="000000"/>
                </a:solidFill>
                <a:latin typeface="Avenir" panose="02000503020000020003"/>
                <a:ea typeface="+mn-ea"/>
                <a:cs typeface="+mn-cs"/>
              </a:defRPr>
            </a:lvl1pPr>
            <a:lvl2pPr marL="0" indent="0">
              <a:spcAft>
                <a:spcPts val="600"/>
              </a:spcAft>
              <a:buNone/>
              <a:defRPr lang="en-US" sz="1600" kern="1200" dirty="0">
                <a:solidFill>
                  <a:srgbClr val="000000"/>
                </a:solidFill>
                <a:latin typeface="Avenir" panose="02000503020000020003"/>
                <a:ea typeface="+mn-ea"/>
                <a:cs typeface="+mn-cs"/>
              </a:defRPr>
            </a:lvl2pPr>
            <a:lvl3pPr marL="285750" indent="-285750">
              <a:spcAft>
                <a:spcPts val="600"/>
              </a:spcAft>
              <a:defRPr lang="en-US" sz="1600" kern="1200" dirty="0">
                <a:solidFill>
                  <a:srgbClr val="000000"/>
                </a:solidFill>
                <a:latin typeface="Avenir" panose="02000503020000020003"/>
                <a:ea typeface="+mn-ea"/>
                <a:cs typeface="+mn-cs"/>
              </a:defRPr>
            </a:lvl3pPr>
            <a:lvl4pPr>
              <a:spcAft>
                <a:spcPts val="0"/>
              </a:spcAft>
              <a:defRPr sz="1800"/>
            </a:lvl4pPr>
            <a:lvl5pPr>
              <a:spcAft>
                <a:spcPts val="0"/>
              </a:spcAft>
              <a:defRPr sz="1800"/>
            </a:lvl5pPr>
          </a:lstStyle>
          <a:p>
            <a:pPr marL="228600" lvl="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Stat headline 20</a:t>
            </a:r>
          </a:p>
          <a:p>
            <a:pPr marL="285750" lvl="1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Stat details 16pt</a:t>
            </a:r>
          </a:p>
          <a:p>
            <a:pPr marL="228600" lvl="2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Graphik" panose="020B0604020202020204" pitchFamily="34" charset="0"/>
              <a:buChar char="•"/>
            </a:pPr>
            <a:r>
              <a:rPr lang="en-US" dirty="0"/>
              <a:t>Bullet point 16pt</a:t>
            </a:r>
          </a:p>
        </p:txBody>
      </p:sp>
      <p:sp>
        <p:nvSpPr>
          <p:cNvPr id="48" name="Text Placeholder 26">
            <a:extLst>
              <a:ext uri="{FF2B5EF4-FFF2-40B4-BE49-F238E27FC236}">
                <a16:creationId xmlns:a16="http://schemas.microsoft.com/office/drawing/2014/main" id="{84A1985F-A4F6-4997-A4BD-E305CB1A47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28988" y="3538763"/>
            <a:ext cx="2285996" cy="912223"/>
          </a:xfrm>
        </p:spPr>
        <p:txBody>
          <a:bodyPr anchor="ctr"/>
          <a:lstStyle>
            <a:lvl1pPr marL="0" indent="0">
              <a:buNone/>
              <a:defRPr lang="en-US" sz="4800" b="1" i="0" kern="1200" dirty="0">
                <a:solidFill>
                  <a:schemeClr val="accent2"/>
                </a:solidFill>
                <a:latin typeface="Avenir Black" panose="02000503020000020003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lvl="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GB" dirty="0"/>
              <a:t>00x</a:t>
            </a:r>
            <a:endParaRPr lang="en-US" dirty="0"/>
          </a:p>
        </p:txBody>
      </p:sp>
      <p:sp>
        <p:nvSpPr>
          <p:cNvPr id="49" name="Text Placeholder 32">
            <a:extLst>
              <a:ext uri="{FF2B5EF4-FFF2-40B4-BE49-F238E27FC236}">
                <a16:creationId xmlns:a16="http://schemas.microsoft.com/office/drawing/2014/main" id="{D36C84D9-D180-4ECA-9C39-AB74A8A3E6B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28986" y="4647836"/>
            <a:ext cx="2285995" cy="1464267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lang="en-US" sz="2000" b="1" kern="1200" dirty="0" smtClean="0">
                <a:solidFill>
                  <a:srgbClr val="000000"/>
                </a:solidFill>
                <a:latin typeface="Avenir" panose="02000503020000020003"/>
                <a:ea typeface="+mn-ea"/>
                <a:cs typeface="+mn-cs"/>
              </a:defRPr>
            </a:lvl1pPr>
            <a:lvl2pPr marL="0" indent="0">
              <a:spcAft>
                <a:spcPts val="600"/>
              </a:spcAft>
              <a:buNone/>
              <a:defRPr lang="en-US" sz="1600" kern="1200" dirty="0">
                <a:solidFill>
                  <a:srgbClr val="000000"/>
                </a:solidFill>
                <a:latin typeface="Avenir" panose="02000503020000020003"/>
                <a:ea typeface="+mn-ea"/>
                <a:cs typeface="+mn-cs"/>
              </a:defRPr>
            </a:lvl2pPr>
            <a:lvl3pPr marL="285750" indent="-285750">
              <a:spcAft>
                <a:spcPts val="600"/>
              </a:spcAft>
              <a:defRPr lang="en-US" sz="1600" kern="1200" dirty="0">
                <a:solidFill>
                  <a:srgbClr val="000000"/>
                </a:solidFill>
                <a:latin typeface="Avenir" panose="02000503020000020003"/>
                <a:ea typeface="+mn-ea"/>
                <a:cs typeface="+mn-cs"/>
              </a:defRPr>
            </a:lvl3pPr>
            <a:lvl4pPr>
              <a:spcAft>
                <a:spcPts val="0"/>
              </a:spcAft>
              <a:defRPr sz="1800"/>
            </a:lvl4pPr>
            <a:lvl5pPr>
              <a:spcAft>
                <a:spcPts val="0"/>
              </a:spcAft>
              <a:defRPr sz="1800"/>
            </a:lvl5pPr>
          </a:lstStyle>
          <a:p>
            <a:pPr marL="228600" lvl="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Stat headline 20</a:t>
            </a:r>
          </a:p>
          <a:p>
            <a:pPr marL="285750" lvl="1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Stat details 16pt</a:t>
            </a:r>
          </a:p>
          <a:p>
            <a:pPr marL="228600" lvl="2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Graphik" panose="020B0604020202020204" pitchFamily="34" charset="0"/>
              <a:buChar char="•"/>
            </a:pPr>
            <a:r>
              <a:rPr lang="en-US" dirty="0"/>
              <a:t>Bullet point 16pt</a:t>
            </a:r>
          </a:p>
        </p:txBody>
      </p:sp>
      <p:sp>
        <p:nvSpPr>
          <p:cNvPr id="50" name="Text Placeholder 26">
            <a:extLst>
              <a:ext uri="{FF2B5EF4-FFF2-40B4-BE49-F238E27FC236}">
                <a16:creationId xmlns:a16="http://schemas.microsoft.com/office/drawing/2014/main" id="{E5121ACC-7E33-431F-A8A1-419F515D406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76996" y="3538763"/>
            <a:ext cx="2285996" cy="912223"/>
          </a:xfrm>
        </p:spPr>
        <p:txBody>
          <a:bodyPr anchor="ctr"/>
          <a:lstStyle>
            <a:lvl1pPr marL="0" indent="0">
              <a:buNone/>
              <a:defRPr lang="en-US" sz="4800" b="1" i="0" kern="1200" dirty="0">
                <a:solidFill>
                  <a:schemeClr val="accent2"/>
                </a:solidFill>
                <a:latin typeface="Avenir Black" panose="02000503020000020003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lvl="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GB" dirty="0"/>
              <a:t>00x</a:t>
            </a:r>
            <a:endParaRPr lang="en-US" dirty="0"/>
          </a:p>
        </p:txBody>
      </p:sp>
      <p:sp>
        <p:nvSpPr>
          <p:cNvPr id="51" name="Text Placeholder 32">
            <a:extLst>
              <a:ext uri="{FF2B5EF4-FFF2-40B4-BE49-F238E27FC236}">
                <a16:creationId xmlns:a16="http://schemas.microsoft.com/office/drawing/2014/main" id="{2ACA6616-E51D-4660-96C1-738E6693FAD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76994" y="4647835"/>
            <a:ext cx="2285995" cy="1464268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lang="en-US" sz="2000" b="1" kern="1200" dirty="0" smtClean="0">
                <a:solidFill>
                  <a:srgbClr val="000000"/>
                </a:solidFill>
                <a:latin typeface="Avenir" panose="02000503020000020003"/>
                <a:ea typeface="+mn-ea"/>
                <a:cs typeface="+mn-cs"/>
              </a:defRPr>
            </a:lvl1pPr>
            <a:lvl2pPr marL="0" indent="0">
              <a:spcAft>
                <a:spcPts val="600"/>
              </a:spcAft>
              <a:buNone/>
              <a:defRPr lang="en-US" sz="1600" kern="1200" dirty="0">
                <a:solidFill>
                  <a:srgbClr val="000000"/>
                </a:solidFill>
                <a:latin typeface="Avenir" panose="02000503020000020003"/>
                <a:ea typeface="+mn-ea"/>
                <a:cs typeface="+mn-cs"/>
              </a:defRPr>
            </a:lvl2pPr>
            <a:lvl3pPr marL="285750" indent="-285750">
              <a:spcAft>
                <a:spcPts val="600"/>
              </a:spcAft>
              <a:defRPr lang="en-US" sz="1600" kern="1200" dirty="0">
                <a:solidFill>
                  <a:srgbClr val="000000"/>
                </a:solidFill>
                <a:latin typeface="Avenir" panose="02000503020000020003"/>
                <a:ea typeface="+mn-ea"/>
                <a:cs typeface="+mn-cs"/>
              </a:defRPr>
            </a:lvl3pPr>
            <a:lvl4pPr>
              <a:spcAft>
                <a:spcPts val="0"/>
              </a:spcAft>
              <a:defRPr sz="1800"/>
            </a:lvl4pPr>
            <a:lvl5pPr>
              <a:spcAft>
                <a:spcPts val="0"/>
              </a:spcAft>
              <a:defRPr sz="1800"/>
            </a:lvl5pPr>
          </a:lstStyle>
          <a:p>
            <a:pPr marL="228600" lvl="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Stat headline 20</a:t>
            </a:r>
          </a:p>
          <a:p>
            <a:pPr marL="285750" lvl="1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Stat details 16pt</a:t>
            </a:r>
          </a:p>
          <a:p>
            <a:pPr marL="228600" lvl="2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Graphik" panose="020B0604020202020204" pitchFamily="34" charset="0"/>
              <a:buChar char="•"/>
            </a:pPr>
            <a:r>
              <a:rPr lang="en-US" dirty="0"/>
              <a:t>Bullet point 16pt</a:t>
            </a:r>
          </a:p>
        </p:txBody>
      </p:sp>
      <p:sp>
        <p:nvSpPr>
          <p:cNvPr id="21" name="Picture Placeholder 35">
            <a:extLst>
              <a:ext uri="{FF2B5EF4-FFF2-40B4-BE49-F238E27FC236}">
                <a16:creationId xmlns:a16="http://schemas.microsoft.com/office/drawing/2014/main" id="{4CA191CE-F49B-4889-A102-DDD1279F3FB2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 bwMode="gray">
          <a:xfrm>
            <a:off x="0" y="3155942"/>
            <a:ext cx="3048000" cy="3155958"/>
          </a:xfrm>
          <a:solidFill>
            <a:srgbClr val="F0F0F0"/>
          </a:solidFill>
        </p:spPr>
        <p:txBody>
          <a:bodyPr vert="horz" lIns="0" tIns="274320" rIns="0" bIns="0" rtlCol="0" anchor="t">
            <a:noAutofit/>
          </a:bodyPr>
          <a:lstStyle>
            <a:lvl1pPr marL="0" indent="0" algn="ctr">
              <a:buNone/>
              <a:defRPr lang="en-US" sz="1400" dirty="0">
                <a:solidFill>
                  <a:srgbClr val="000000"/>
                </a:solidFill>
              </a:defRPr>
            </a:lvl1pPr>
          </a:lstStyle>
          <a:p>
            <a:pPr marL="228600" lvl="0" indent="-228600" algn="ctr"/>
            <a:r>
              <a:rPr lang="en-GB" dirty="0"/>
              <a:t>Drag picture to placeholder </a:t>
            </a:r>
          </a:p>
          <a:p>
            <a:pPr marL="228600" lvl="0" indent="-228600" algn="ctr"/>
            <a:r>
              <a:rPr lang="en-GB" dirty="0"/>
              <a:t>or click icon to add</a:t>
            </a:r>
            <a:endParaRPr lang="en-US" dirty="0"/>
          </a:p>
        </p:txBody>
      </p:sp>
      <p:sp>
        <p:nvSpPr>
          <p:cNvPr id="24" name="Text Placeholder 26">
            <a:extLst>
              <a:ext uri="{FF2B5EF4-FFF2-40B4-BE49-F238E27FC236}">
                <a16:creationId xmlns:a16="http://schemas.microsoft.com/office/drawing/2014/main" id="{86209476-BF69-4014-99E6-B53C87141B4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525001" y="3538763"/>
            <a:ext cx="2285996" cy="912223"/>
          </a:xfrm>
        </p:spPr>
        <p:txBody>
          <a:bodyPr anchor="ctr"/>
          <a:lstStyle>
            <a:lvl1pPr marL="0" indent="0">
              <a:buNone/>
              <a:defRPr lang="en-US" sz="4800" b="1" i="0" kern="1200" dirty="0">
                <a:solidFill>
                  <a:schemeClr val="accent2"/>
                </a:solidFill>
                <a:latin typeface="Avenir Black" panose="02000503020000020003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lvl="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GB" dirty="0"/>
              <a:t>00x</a:t>
            </a:r>
            <a:endParaRPr lang="en-US" dirty="0"/>
          </a:p>
        </p:txBody>
      </p:sp>
      <p:sp>
        <p:nvSpPr>
          <p:cNvPr id="25" name="Text Placeholder 32">
            <a:extLst>
              <a:ext uri="{FF2B5EF4-FFF2-40B4-BE49-F238E27FC236}">
                <a16:creationId xmlns:a16="http://schemas.microsoft.com/office/drawing/2014/main" id="{07ADCD97-A8C0-487C-9E6C-6CD77C3BE05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524999" y="4647836"/>
            <a:ext cx="2285995" cy="1464267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lang="en-US" sz="2000" b="1" kern="1200" dirty="0" smtClean="0">
                <a:solidFill>
                  <a:schemeClr val="tx1"/>
                </a:solidFill>
                <a:latin typeface="Avenir" panose="02000503020000020003"/>
                <a:ea typeface="+mn-ea"/>
                <a:cs typeface="+mn-cs"/>
              </a:defRPr>
            </a:lvl1pPr>
            <a:lvl2pPr marL="0" indent="0">
              <a:spcAft>
                <a:spcPts val="600"/>
              </a:spcAft>
              <a:buNone/>
              <a:defRPr lang="en-US" sz="1600" kern="1200" dirty="0">
                <a:solidFill>
                  <a:schemeClr val="tx1"/>
                </a:solidFill>
                <a:latin typeface="Avenir" panose="02000503020000020003"/>
                <a:ea typeface="+mn-ea"/>
                <a:cs typeface="+mn-cs"/>
              </a:defRPr>
            </a:lvl2pPr>
            <a:lvl3pPr marL="285750" indent="-285750">
              <a:spcAft>
                <a:spcPts val="600"/>
              </a:spcAft>
              <a:defRPr lang="en-US" sz="1600" kern="1200" dirty="0">
                <a:solidFill>
                  <a:schemeClr val="tx1"/>
                </a:solidFill>
                <a:latin typeface="Avenir" panose="02000503020000020003"/>
                <a:ea typeface="+mn-ea"/>
                <a:cs typeface="+mn-cs"/>
              </a:defRPr>
            </a:lvl3pPr>
            <a:lvl4pPr>
              <a:spcAft>
                <a:spcPts val="0"/>
              </a:spcAft>
              <a:defRPr sz="1800"/>
            </a:lvl4pPr>
            <a:lvl5pPr>
              <a:spcAft>
                <a:spcPts val="0"/>
              </a:spcAft>
              <a:defRPr sz="1800"/>
            </a:lvl5pPr>
          </a:lstStyle>
          <a:p>
            <a:pPr marL="228600" lvl="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Stat headline20</a:t>
            </a:r>
          </a:p>
          <a:p>
            <a:pPr marL="285750" lvl="1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Stat details 16pt</a:t>
            </a:r>
          </a:p>
          <a:p>
            <a:pPr marL="228600" lvl="2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Graphik" panose="020B0604020202020204" pitchFamily="34" charset="0"/>
              <a:buChar char="•"/>
            </a:pPr>
            <a:r>
              <a:rPr lang="en-US" dirty="0"/>
              <a:t>Bullet point 16pt</a:t>
            </a:r>
          </a:p>
        </p:txBody>
      </p:sp>
      <p:sp>
        <p:nvSpPr>
          <p:cNvPr id="26" name="Slide Number Placeholder 2">
            <a:extLst>
              <a:ext uri="{FF2B5EF4-FFF2-40B4-BE49-F238E27FC236}">
                <a16:creationId xmlns:a16="http://schemas.microsoft.com/office/drawing/2014/main" id="{584C80AB-4C5E-4D4A-BD41-3F6AD4236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4746" y="6490025"/>
            <a:ext cx="326254" cy="2011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venir"/>
              </a:defRPr>
            </a:lvl1pPr>
          </a:lstStyle>
          <a:p>
            <a:fld id="{1F90F471-3972-4120-B8B3-0237DE626C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3FD1CEF-7498-4207-B7DB-BC1307B58B9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80960" y="877045"/>
            <a:ext cx="5540869" cy="1985898"/>
          </a:xfrm>
        </p:spPr>
        <p:txBody>
          <a:bodyPr/>
          <a:lstStyle>
            <a:lvl1pPr marL="0" indent="0">
              <a:buFontTx/>
              <a:buNone/>
              <a:defRPr sz="4500" b="1" i="0">
                <a:solidFill>
                  <a:srgbClr val="000000"/>
                </a:solidFill>
                <a:latin typeface="Avenir Black" panose="02000503020000020003" pitchFamily="2" charset="0"/>
              </a:defRPr>
            </a:lvl1pPr>
          </a:lstStyle>
          <a:p>
            <a:pPr lvl="0"/>
            <a:r>
              <a:rPr lang="en-US" dirty="0"/>
              <a:t>Place headline here 45pt</a:t>
            </a:r>
            <a:endParaRPr lang="en-IN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D0F61B7-9783-4323-9037-58DBF2E9AE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119" y="6232771"/>
            <a:ext cx="1360882" cy="62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7963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e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4A06B0C-E035-4811-A3F9-F2C1F11483B9}"/>
              </a:ext>
            </a:extLst>
          </p:cNvPr>
          <p:cNvSpPr/>
          <p:nvPr userDrawn="1"/>
        </p:nvSpPr>
        <p:spPr>
          <a:xfrm>
            <a:off x="0" y="0"/>
            <a:ext cx="12192000" cy="685747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IN" dirty="0" err="1">
              <a:latin typeface="Avenir" panose="02000503020000020003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4D9B0E-55A4-43D3-A4B6-225FAA7538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7840" y="2015925"/>
            <a:ext cx="8656320" cy="2826150"/>
          </a:xfrm>
        </p:spPr>
        <p:txBody>
          <a:bodyPr anchor="ctr"/>
          <a:lstStyle>
            <a:lvl1pPr algn="ctr">
              <a:lnSpc>
                <a:spcPct val="100000"/>
              </a:lnSpc>
              <a:defRPr sz="4500" b="1" i="0">
                <a:solidFill>
                  <a:srgbClr val="FFFFFF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US" dirty="0"/>
              <a:t>Place key message here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13FB2B-FB33-4F9F-B864-E054F27D0E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971" y="6232771"/>
            <a:ext cx="1363179" cy="624702"/>
          </a:xfrm>
          <a:prstGeom prst="rect">
            <a:avLst/>
          </a:prstGeom>
        </p:spPr>
      </p:pic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60A9E1A0-8F3B-498B-8CBC-27571A36C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4746" y="6490025"/>
            <a:ext cx="326254" cy="2011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Avenir"/>
              </a:defRPr>
            </a:lvl1pPr>
          </a:lstStyle>
          <a:p>
            <a:fld id="{1F90F471-3972-4120-B8B3-0237DE626C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8856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23EC800-B093-41BC-96E9-3CEF931AF74C}"/>
              </a:ext>
            </a:extLst>
          </p:cNvPr>
          <p:cNvSpPr/>
          <p:nvPr userDrawn="1"/>
        </p:nvSpPr>
        <p:spPr>
          <a:xfrm>
            <a:off x="0" y="0"/>
            <a:ext cx="12192000" cy="6857473"/>
          </a:xfrm>
          <a:prstGeom prst="rect">
            <a:avLst/>
          </a:prstGeom>
          <a:solidFill>
            <a:srgbClr val="1F7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IN" dirty="0" err="1">
              <a:latin typeface="Avenir" panose="02000503020000020003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4D9B0E-55A4-43D3-A4B6-225FAA7538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7840" y="2015661"/>
            <a:ext cx="8656320" cy="2826150"/>
          </a:xfrm>
        </p:spPr>
        <p:txBody>
          <a:bodyPr anchor="ctr"/>
          <a:lstStyle>
            <a:lvl1pPr algn="ctr">
              <a:lnSpc>
                <a:spcPct val="100000"/>
              </a:lnSpc>
              <a:defRPr sz="4500" b="1" i="0">
                <a:solidFill>
                  <a:srgbClr val="FFFFFF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US" dirty="0"/>
              <a:t>Place key message here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9CDED3-1B44-4DAB-BB2C-1765DC97AB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971" y="6232771"/>
            <a:ext cx="1363179" cy="624702"/>
          </a:xfrm>
          <a:prstGeom prst="rect">
            <a:avLst/>
          </a:prstGeom>
        </p:spPr>
      </p:pic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76C8980E-94A7-4716-B16D-CD71700E3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4746" y="6490025"/>
            <a:ext cx="326254" cy="2011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Avenir"/>
              </a:defRPr>
            </a:lvl1pPr>
          </a:lstStyle>
          <a:p>
            <a:fld id="{1F90F471-3972-4120-B8B3-0237DE626C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4135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BCEA8-9745-5C30-7060-070D94647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7AD36F-6189-EE9B-C8FD-6777A9B0D9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C84BDE-3B29-27E0-A01B-A4BFC1FA5A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0887B0-E929-6323-CC22-23C22B95F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93553-C365-4A2B-8180-82021732000F}" type="datetimeFigureOut">
              <a:rPr lang="fi-FI" smtClean="0"/>
              <a:t>22.3.2025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6D576C-1FF6-009B-12B7-4C090945B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4F6E74-176B-4489-5851-37F64DCB3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1CFF9-16F3-485B-B2EB-B331F273F08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972886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e and full wid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DF9BFFB-1EF2-4B77-AC3F-622685ABD2D5}"/>
              </a:ext>
            </a:extLst>
          </p:cNvPr>
          <p:cNvSpPr/>
          <p:nvPr userDrawn="1"/>
        </p:nvSpPr>
        <p:spPr>
          <a:xfrm>
            <a:off x="0" y="0"/>
            <a:ext cx="12192000" cy="685694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IN" dirty="0" err="1">
              <a:latin typeface="Avenir" panose="02000503020000020003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52F17C3-6D4A-3F4A-A3FD-7B831955E3B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image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471C1883-78D1-4798-958A-8CE44571D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4746" y="6490025"/>
            <a:ext cx="326254" cy="2011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venir"/>
              </a:defRPr>
            </a:lvl1pPr>
          </a:lstStyle>
          <a:p>
            <a:fld id="{1F90F471-3972-4120-B8B3-0237DE626C3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A5EBE8-CC6C-1344-B50F-8450CF0BC5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119" y="6232771"/>
            <a:ext cx="1360882" cy="62470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4A5BFC75-7CE8-8746-8DB8-640276DA7E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7840" y="1416485"/>
            <a:ext cx="8656320" cy="2826150"/>
          </a:xfrm>
        </p:spPr>
        <p:txBody>
          <a:bodyPr anchor="ctr"/>
          <a:lstStyle>
            <a:lvl1pPr algn="ctr">
              <a:lnSpc>
                <a:spcPct val="100000"/>
              </a:lnSpc>
              <a:defRPr sz="4500" b="1" i="0">
                <a:solidFill>
                  <a:schemeClr val="bg1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US" dirty="0"/>
              <a:t>Place key message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C944F5-6CD0-2B4F-90C5-F30860E846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7971" y="6227617"/>
            <a:ext cx="1364400" cy="626400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92915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: 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87AD433-4B77-E741-930C-11F17D433B19}"/>
              </a:ext>
            </a:extLst>
          </p:cNvPr>
          <p:cNvSpPr txBox="1"/>
          <p:nvPr userDrawn="1"/>
        </p:nvSpPr>
        <p:spPr>
          <a:xfrm>
            <a:off x="4490720" y="36068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 defTabSz="228600">
              <a:spcAft>
                <a:spcPts val="1200"/>
              </a:spcAft>
            </a:pPr>
            <a:endParaRPr lang="en-US" noProof="0" dirty="0">
              <a:latin typeface="Avenir" panose="02000503020000020003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A41B05-C214-4F3C-ACD8-F2587BAB2D8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7E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IN" dirty="0" err="1">
              <a:latin typeface="Avenir" panose="02000503020000020003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394B85-B39D-4BE7-A334-787162CB4A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939" y="1088913"/>
            <a:ext cx="6791960" cy="2221454"/>
          </a:xfrm>
        </p:spPr>
        <p:txBody>
          <a:bodyPr anchor="ctr"/>
          <a:lstStyle>
            <a:lvl1pPr algn="l">
              <a:lnSpc>
                <a:spcPct val="100000"/>
              </a:lnSpc>
              <a:defRPr sz="4500" b="1" i="0">
                <a:solidFill>
                  <a:srgbClr val="000000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63D49B-EC5C-4C79-8458-63E72F055EFE}"/>
              </a:ext>
            </a:extLst>
          </p:cNvPr>
          <p:cNvSpPr/>
          <p:nvPr userDrawn="1"/>
        </p:nvSpPr>
        <p:spPr>
          <a:xfrm>
            <a:off x="0" y="3995225"/>
            <a:ext cx="12192000" cy="2881478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A759580-E59B-46C3-A679-66418CE7B958}"/>
              </a:ext>
            </a:extLst>
          </p:cNvPr>
          <p:cNvSpPr/>
          <p:nvPr userDrawn="1"/>
        </p:nvSpPr>
        <p:spPr>
          <a:xfrm>
            <a:off x="0" y="3995224"/>
            <a:ext cx="12192000" cy="28814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IN" dirty="0" err="1">
              <a:latin typeface="Avenir" panose="02000503020000020003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A7F42FC8-C7A9-435D-978B-8DD86F2DF5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68707" y="0"/>
            <a:ext cx="2823293" cy="39952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4C9801C-5F9D-284E-9025-257AA71A459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119" y="6232771"/>
            <a:ext cx="1360882" cy="6247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60C0E5-085A-C54A-846A-BDC07ADF8F88}"/>
              </a:ext>
            </a:extLst>
          </p:cNvPr>
          <p:cNvSpPr txBox="1"/>
          <p:nvPr userDrawn="1"/>
        </p:nvSpPr>
        <p:spPr>
          <a:xfrm>
            <a:off x="3627460" y="4609953"/>
            <a:ext cx="2256183" cy="45900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 defTabSz="228600">
              <a:spcAft>
                <a:spcPts val="1200"/>
              </a:spcAft>
            </a:pPr>
            <a:r>
              <a:rPr lang="en-GB" sz="1200" b="0" i="0" noProof="0" dirty="0">
                <a:solidFill>
                  <a:srgbClr val="000000"/>
                </a:solidFill>
                <a:latin typeface="Avenir" panose="02000503020000020003"/>
              </a:rPr>
              <a:t>Facebook</a:t>
            </a:r>
            <a:br>
              <a:rPr lang="en-GB" sz="1200" b="0" i="0" noProof="0" dirty="0">
                <a:solidFill>
                  <a:srgbClr val="000000"/>
                </a:solidFill>
                <a:latin typeface="Avenir" panose="02000503020000020003"/>
              </a:rPr>
            </a:br>
            <a:r>
              <a:rPr lang="en-GB" sz="1200" dirty="0" err="1">
                <a:solidFill>
                  <a:srgbClr val="000000"/>
                </a:solidFill>
                <a:latin typeface="Avenir" panose="02000503020000020003"/>
                <a:ea typeface="ABC Ginto Nord Trial"/>
                <a:cs typeface="ABC Ginto Nord Trial"/>
                <a:sym typeface="ABC Ginto Nord Trial Medium"/>
              </a:rPr>
              <a:t>facebook.com</a:t>
            </a:r>
            <a:r>
              <a:rPr lang="en-GB" sz="1200" dirty="0">
                <a:solidFill>
                  <a:srgbClr val="000000"/>
                </a:solidFill>
                <a:latin typeface="Avenir" panose="02000503020000020003"/>
                <a:ea typeface="ABC Ginto Nord Trial"/>
                <a:cs typeface="ABC Ginto Nord Trial"/>
                <a:sym typeface="ABC Ginto Nord Trial Medium"/>
              </a:rPr>
              <a:t>/</a:t>
            </a:r>
            <a:r>
              <a:rPr lang="en-GB" sz="1200" dirty="0" err="1">
                <a:solidFill>
                  <a:srgbClr val="000000"/>
                </a:solidFill>
                <a:latin typeface="Avenir" panose="02000503020000020003"/>
                <a:ea typeface="ABC Ginto Nord Trial"/>
                <a:cs typeface="ABC Ginto Nord Trial"/>
                <a:sym typeface="ABC Ginto Nord Trial Medium"/>
              </a:rPr>
              <a:t>visitfinland</a:t>
            </a:r>
            <a:endParaRPr kumimoji="0" lang="en-GB" sz="12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venir" panose="02000503020000020003"/>
              <a:ea typeface="ABC Ginto Nord Trial"/>
              <a:cs typeface="ABC Ginto Nord Trial"/>
              <a:sym typeface="ABC Ginto Nord Trial Medium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3FA80B6-2A18-FC44-9899-1AA67E857387}"/>
              </a:ext>
            </a:extLst>
          </p:cNvPr>
          <p:cNvSpPr txBox="1"/>
          <p:nvPr userDrawn="1"/>
        </p:nvSpPr>
        <p:spPr>
          <a:xfrm>
            <a:off x="3627459" y="5435962"/>
            <a:ext cx="2256183" cy="45900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noProof="0" dirty="0">
                <a:solidFill>
                  <a:srgbClr val="000000"/>
                </a:solidFill>
                <a:latin typeface="Avenir" panose="02000503020000020003"/>
              </a:rPr>
              <a:t>Twitter</a:t>
            </a:r>
            <a:br>
              <a:rPr lang="en-GB" sz="1200" b="0" i="0" noProof="0" dirty="0">
                <a:solidFill>
                  <a:srgbClr val="000000"/>
                </a:solidFill>
                <a:latin typeface="Avenir" panose="02000503020000020003"/>
              </a:rPr>
            </a:br>
            <a:r>
              <a:rPr lang="en-GB" sz="1200" dirty="0" err="1">
                <a:solidFill>
                  <a:srgbClr val="000000"/>
                </a:solidFill>
                <a:latin typeface="Avenir" panose="02000503020000020003" pitchFamily="2" charset="0"/>
                <a:ea typeface="ABC Ginto Nord Trial"/>
                <a:cs typeface="ABC Ginto Nord Trial"/>
                <a:sym typeface="ABC Ginto Nord Trial Medium"/>
              </a:rPr>
              <a:t>twitter.com</a:t>
            </a:r>
            <a:r>
              <a:rPr lang="en-GB" sz="1200" dirty="0">
                <a:solidFill>
                  <a:srgbClr val="000000"/>
                </a:solidFill>
                <a:latin typeface="Avenir" panose="02000503020000020003" pitchFamily="2" charset="0"/>
                <a:ea typeface="ABC Ginto Nord Trial"/>
                <a:cs typeface="ABC Ginto Nord Trial"/>
                <a:sym typeface="ABC Ginto Nord Trial Medium"/>
              </a:rPr>
              <a:t>/</a:t>
            </a:r>
            <a:r>
              <a:rPr lang="en-GB" sz="1200" dirty="0" err="1">
                <a:solidFill>
                  <a:srgbClr val="000000"/>
                </a:solidFill>
                <a:latin typeface="Avenir" panose="02000503020000020003" pitchFamily="2" charset="0"/>
                <a:ea typeface="ABC Ginto Nord Trial"/>
                <a:cs typeface="ABC Ginto Nord Trial"/>
                <a:sym typeface="ABC Ginto Nord Trial Medium"/>
              </a:rPr>
              <a:t>OurFinland</a:t>
            </a:r>
            <a:endParaRPr kumimoji="0" lang="en-GB" sz="12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venir" panose="02000503020000020003" pitchFamily="2" charset="0"/>
              <a:ea typeface="ABC Ginto Nord Trial"/>
              <a:cs typeface="ABC Ginto Nord Trial"/>
              <a:sym typeface="ABC Ginto Nord Trial Medium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9195860-DDD3-A349-89C2-5EBA1500F847}"/>
              </a:ext>
            </a:extLst>
          </p:cNvPr>
          <p:cNvSpPr txBox="1"/>
          <p:nvPr userDrawn="1"/>
        </p:nvSpPr>
        <p:spPr>
          <a:xfrm>
            <a:off x="6917532" y="4609953"/>
            <a:ext cx="2256183" cy="45900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noProof="0" dirty="0">
                <a:solidFill>
                  <a:srgbClr val="000000"/>
                </a:solidFill>
                <a:latin typeface="Avenir" panose="02000503020000020003"/>
              </a:rPr>
              <a:t>Instagram</a:t>
            </a:r>
            <a:br>
              <a:rPr lang="en-GB" sz="1200" b="0" i="0" noProof="0" dirty="0">
                <a:solidFill>
                  <a:srgbClr val="000000"/>
                </a:solidFill>
                <a:latin typeface="Avenir" panose="02000503020000020003"/>
              </a:rPr>
            </a:br>
            <a:r>
              <a:rPr lang="en-GB" sz="1200" dirty="0" err="1">
                <a:solidFill>
                  <a:srgbClr val="000000"/>
                </a:solidFill>
                <a:latin typeface="Avenir" panose="02000503020000020003"/>
                <a:ea typeface="ABC Ginto Nord Trial"/>
                <a:cs typeface="ABC Ginto Nord Trial"/>
                <a:sym typeface="ABC Ginto Nord Trial Medium"/>
              </a:rPr>
              <a:t>instagram.com</a:t>
            </a:r>
            <a:r>
              <a:rPr lang="en-GB" sz="1200" dirty="0">
                <a:solidFill>
                  <a:srgbClr val="000000"/>
                </a:solidFill>
                <a:latin typeface="Avenir" panose="02000503020000020003"/>
                <a:ea typeface="ABC Ginto Nord Trial"/>
                <a:cs typeface="ABC Ginto Nord Trial"/>
                <a:sym typeface="ABC Ginto Nord Trial Medium"/>
              </a:rPr>
              <a:t>/</a:t>
            </a:r>
            <a:r>
              <a:rPr lang="en-GB" sz="1200" dirty="0" err="1">
                <a:solidFill>
                  <a:srgbClr val="000000"/>
                </a:solidFill>
                <a:latin typeface="Avenir" panose="02000503020000020003"/>
                <a:ea typeface="ABC Ginto Nord Trial"/>
                <a:cs typeface="ABC Ginto Nord Trial"/>
                <a:sym typeface="ABC Ginto Nord Trial Medium"/>
              </a:rPr>
              <a:t>ourfinland</a:t>
            </a:r>
            <a:r>
              <a:rPr lang="en-GB" sz="1200" dirty="0">
                <a:solidFill>
                  <a:srgbClr val="000000"/>
                </a:solidFill>
                <a:latin typeface="Avenir" panose="02000503020000020003"/>
                <a:ea typeface="ABC Ginto Nord Trial"/>
                <a:cs typeface="ABC Ginto Nord Trial"/>
                <a:sym typeface="ABC Ginto Nord Trial Medium"/>
              </a:rPr>
              <a:t>/</a:t>
            </a:r>
            <a:endParaRPr kumimoji="0" lang="en-GB" sz="12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venir" panose="02000503020000020003"/>
              <a:ea typeface="ABC Ginto Nord Trial"/>
              <a:cs typeface="ABC Ginto Nord Trial"/>
              <a:sym typeface="ABC Ginto Nord Trial Medium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91BC9E0-7394-8C4A-9AE9-ACAC72D5E877}"/>
              </a:ext>
            </a:extLst>
          </p:cNvPr>
          <p:cNvSpPr txBox="1"/>
          <p:nvPr userDrawn="1"/>
        </p:nvSpPr>
        <p:spPr>
          <a:xfrm>
            <a:off x="6917532" y="5435961"/>
            <a:ext cx="2256183" cy="45900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noProof="0" dirty="0" err="1">
                <a:solidFill>
                  <a:srgbClr val="000000"/>
                </a:solidFill>
                <a:latin typeface="Avenir" panose="02000503020000020003"/>
              </a:rPr>
              <a:t>Youtube</a:t>
            </a:r>
            <a:br>
              <a:rPr lang="en-GB" sz="1200" b="0" i="0" noProof="0" dirty="0">
                <a:solidFill>
                  <a:srgbClr val="000000"/>
                </a:solidFill>
                <a:latin typeface="Avenir" panose="02000503020000020003"/>
              </a:rPr>
            </a:br>
            <a:r>
              <a:rPr lang="en-GB" sz="1200" dirty="0" err="1">
                <a:solidFill>
                  <a:srgbClr val="000000"/>
                </a:solidFill>
                <a:latin typeface="Avenir" panose="02000503020000020003" pitchFamily="2" charset="0"/>
                <a:ea typeface="ABC Ginto Nord Trial"/>
                <a:cs typeface="ABC Ginto Nord Trial"/>
                <a:sym typeface="ABC Ginto Nord Trial Medium"/>
              </a:rPr>
              <a:t>youtube.com</a:t>
            </a:r>
            <a:r>
              <a:rPr lang="en-GB" sz="1200" dirty="0">
                <a:solidFill>
                  <a:srgbClr val="000000"/>
                </a:solidFill>
                <a:latin typeface="Avenir" panose="02000503020000020003" pitchFamily="2" charset="0"/>
                <a:ea typeface="ABC Ginto Nord Trial"/>
                <a:cs typeface="ABC Ginto Nord Trial"/>
                <a:sym typeface="ABC Ginto Nord Trial Medium"/>
              </a:rPr>
              <a:t>/user/</a:t>
            </a:r>
            <a:r>
              <a:rPr lang="en-GB" sz="1200" dirty="0" err="1">
                <a:solidFill>
                  <a:srgbClr val="000000"/>
                </a:solidFill>
                <a:latin typeface="Avenir" panose="02000503020000020003" pitchFamily="2" charset="0"/>
                <a:ea typeface="ABC Ginto Nord Trial"/>
                <a:cs typeface="ABC Ginto Nord Trial"/>
                <a:sym typeface="ABC Ginto Nord Trial Medium"/>
              </a:rPr>
              <a:t>VisitFinland</a:t>
            </a:r>
            <a:endParaRPr kumimoji="0" lang="en-GB" sz="12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venir" panose="02000503020000020003" pitchFamily="2" charset="0"/>
              <a:ea typeface="ABC Ginto Nord Trial"/>
              <a:cs typeface="ABC Ginto Nord Trial"/>
              <a:sym typeface="ABC Ginto Nord Trial Medium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59DBCAF-DB9D-5840-AB46-2F8DF750A874}"/>
              </a:ext>
            </a:extLst>
          </p:cNvPr>
          <p:cNvSpPr txBox="1"/>
          <p:nvPr userDrawn="1"/>
        </p:nvSpPr>
        <p:spPr>
          <a:xfrm>
            <a:off x="390939" y="4609953"/>
            <a:ext cx="2256183" cy="45900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 defTabSz="228600">
              <a:spcAft>
                <a:spcPts val="1200"/>
              </a:spcAft>
            </a:pPr>
            <a:r>
              <a:rPr lang="en-GB" sz="1200" b="0" i="0" noProof="0" dirty="0">
                <a:solidFill>
                  <a:srgbClr val="000000"/>
                </a:solidFill>
                <a:latin typeface="Avenir" panose="02000503020000020003"/>
              </a:rPr>
              <a:t>Visit Finland </a:t>
            </a:r>
            <a:r>
              <a:rPr lang="en-GB" sz="1200" b="0" i="0" noProof="0" dirty="0" err="1">
                <a:solidFill>
                  <a:srgbClr val="000000"/>
                </a:solidFill>
                <a:latin typeface="Avenir" panose="02000503020000020003"/>
              </a:rPr>
              <a:t>www.visitfinland.com</a:t>
            </a:r>
            <a:endParaRPr kumimoji="0" lang="en-GB" sz="12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venir" panose="02000503020000020003"/>
              <a:ea typeface="ABC Ginto Nord Trial"/>
              <a:cs typeface="ABC Ginto Nord Trial"/>
              <a:sym typeface="ABC Ginto Nord Trial Medium"/>
            </a:endParaRPr>
          </a:p>
        </p:txBody>
      </p:sp>
    </p:spTree>
    <p:extLst>
      <p:ext uri="{BB962C8B-B14F-4D97-AF65-F5344CB8AC3E}">
        <p14:creationId xmlns:p14="http://schemas.microsoft.com/office/powerpoint/2010/main" val="27911668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C35EA4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: Editable 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87AD433-4B77-E741-930C-11F17D433B19}"/>
              </a:ext>
            </a:extLst>
          </p:cNvPr>
          <p:cNvSpPr txBox="1"/>
          <p:nvPr userDrawn="1"/>
        </p:nvSpPr>
        <p:spPr>
          <a:xfrm>
            <a:off x="4490720" y="36068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 defTabSz="228600">
              <a:spcAft>
                <a:spcPts val="1200"/>
              </a:spcAft>
            </a:pPr>
            <a:endParaRPr lang="en-US" noProof="0" dirty="0">
              <a:latin typeface="Avenir" panose="02000503020000020003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A41B05-C214-4F3C-ACD8-F2587BAB2D8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7E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IN" dirty="0" err="1">
              <a:latin typeface="Avenir" panose="02000503020000020003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394B85-B39D-4BE7-A334-787162CB4A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939" y="1088913"/>
            <a:ext cx="6791960" cy="2221454"/>
          </a:xfrm>
        </p:spPr>
        <p:txBody>
          <a:bodyPr anchor="ctr"/>
          <a:lstStyle>
            <a:lvl1pPr algn="l">
              <a:lnSpc>
                <a:spcPct val="100000"/>
              </a:lnSpc>
              <a:defRPr sz="4500" b="1" i="0">
                <a:solidFill>
                  <a:srgbClr val="000000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63D49B-EC5C-4C79-8458-63E72F055EFE}"/>
              </a:ext>
            </a:extLst>
          </p:cNvPr>
          <p:cNvSpPr/>
          <p:nvPr userDrawn="1"/>
        </p:nvSpPr>
        <p:spPr>
          <a:xfrm>
            <a:off x="0" y="3995225"/>
            <a:ext cx="12192000" cy="2881478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A759580-E59B-46C3-A679-66418CE7B958}"/>
              </a:ext>
            </a:extLst>
          </p:cNvPr>
          <p:cNvSpPr/>
          <p:nvPr userDrawn="1"/>
        </p:nvSpPr>
        <p:spPr>
          <a:xfrm>
            <a:off x="0" y="3995224"/>
            <a:ext cx="12192000" cy="28814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IN" dirty="0" err="1">
              <a:latin typeface="Avenir" panose="02000503020000020003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A7F42FC8-C7A9-435D-978B-8DD86F2DF5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68707" y="0"/>
            <a:ext cx="2823293" cy="399522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A82A1F-B18B-814F-8B3E-4A72F74C6B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868" y="4639772"/>
            <a:ext cx="1760538" cy="346075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GB" dirty="0" err="1"/>
              <a:t>www.visitfinland.com</a:t>
            </a:r>
            <a:endParaRPr lang="en-GB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4C9801C-5F9D-284E-9025-257AA71A459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119" y="6232771"/>
            <a:ext cx="1360882" cy="624702"/>
          </a:xfrm>
          <a:prstGeom prst="rect">
            <a:avLst/>
          </a:prstGeom>
        </p:spPr>
      </p:pic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91A6B5F1-5798-9049-9A60-1F3A958930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27460" y="4646113"/>
            <a:ext cx="2087540" cy="346075"/>
          </a:xfrm>
        </p:spPr>
        <p:txBody>
          <a:bodyPr/>
          <a:lstStyle>
            <a:lvl1pPr marL="0" marR="0" indent="0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>
                <a:latin typeface="Avenir Next Medium" panose="020B0503020202020204" pitchFamily="34" charset="0"/>
              </a:defRPr>
            </a:lvl1pPr>
          </a:lstStyle>
          <a:p>
            <a:pPr defTabSz="821530" hangingPunct="0"/>
            <a:r>
              <a:rPr lang="en-GB" sz="1200" dirty="0">
                <a:solidFill>
                  <a:srgbClr val="000000"/>
                </a:solidFill>
                <a:latin typeface="Avenir" panose="02000503020000020003"/>
                <a:ea typeface="ABC Ginto Nord Trial"/>
                <a:cs typeface="ABC Ginto Nord Trial"/>
                <a:sym typeface="ABC Ginto Nord Trial Medium"/>
              </a:rPr>
              <a:t>Enter social media channel</a:t>
            </a:r>
            <a:endParaRPr kumimoji="0" lang="en-GB" sz="12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venir" panose="02000503020000020003"/>
              <a:ea typeface="ABC Ginto Nord Trial"/>
              <a:cs typeface="ABC Ginto Nord Trial"/>
              <a:sym typeface="ABC Ginto Nord Trial Medium"/>
            </a:endParaRP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A7B05172-25CD-1142-85E5-DF712CDD3A8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30563" y="4639771"/>
            <a:ext cx="2473622" cy="346075"/>
          </a:xfrm>
        </p:spPr>
        <p:txBody>
          <a:bodyPr/>
          <a:lstStyle>
            <a:lvl1pPr marL="0" marR="0" indent="0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>
                <a:latin typeface="Avenir Next Medium" panose="020B0503020202020204" pitchFamily="34" charset="0"/>
              </a:defRPr>
            </a:lvl1pPr>
          </a:lstStyle>
          <a:p>
            <a:pPr defTabSz="821530" hangingPunct="0"/>
            <a:r>
              <a:rPr lang="en-GB" sz="1200" dirty="0">
                <a:solidFill>
                  <a:srgbClr val="000000"/>
                </a:solidFill>
                <a:latin typeface="Avenir" panose="02000503020000020003"/>
                <a:ea typeface="ABC Ginto Nord Trial"/>
                <a:cs typeface="ABC Ginto Nord Trial"/>
                <a:sym typeface="ABC Ginto Nord Trial Medium"/>
              </a:rPr>
              <a:t>Enter social media channel</a:t>
            </a:r>
            <a:endParaRPr kumimoji="0" lang="en-GB" sz="12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venir" panose="02000503020000020003"/>
              <a:ea typeface="ABC Ginto Nord Trial"/>
              <a:cs typeface="ABC Ginto Nord Trial"/>
              <a:sym typeface="ABC Ginto Nord Trial Medium"/>
            </a:endParaRP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62C99C00-FD40-F645-B4C2-38C18083E5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27460" y="5435964"/>
            <a:ext cx="2087540" cy="346075"/>
          </a:xfrm>
        </p:spPr>
        <p:txBody>
          <a:bodyPr/>
          <a:lstStyle>
            <a:lvl1pPr marL="0" marR="0" indent="0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>
                <a:latin typeface="Avenir Next Medium" panose="020B0503020202020204" pitchFamily="34" charset="0"/>
              </a:defRPr>
            </a:lvl1pPr>
          </a:lstStyle>
          <a:p>
            <a:pPr defTabSz="821530" hangingPunct="0"/>
            <a:r>
              <a:rPr lang="en-GB" sz="1200" dirty="0">
                <a:solidFill>
                  <a:srgbClr val="000000"/>
                </a:solidFill>
                <a:latin typeface="Avenir" panose="02000503020000020003"/>
                <a:ea typeface="ABC Ginto Nord Trial"/>
                <a:cs typeface="ABC Ginto Nord Trial"/>
                <a:sym typeface="ABC Ginto Nord Trial Medium"/>
              </a:rPr>
              <a:t>Enter social media channel</a:t>
            </a:r>
            <a:endParaRPr kumimoji="0" lang="en-GB" sz="12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venir" panose="02000503020000020003"/>
              <a:ea typeface="ABC Ginto Nord Trial"/>
              <a:cs typeface="ABC Ginto Nord Trial"/>
              <a:sym typeface="ABC Ginto Nord Trial Medium"/>
            </a:endParaRP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FEC265DE-C578-9245-95A8-0C70E46875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30563" y="5437306"/>
            <a:ext cx="2473622" cy="346075"/>
          </a:xfrm>
        </p:spPr>
        <p:txBody>
          <a:bodyPr/>
          <a:lstStyle>
            <a:lvl1pPr marL="0" marR="0" indent="0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>
                <a:latin typeface="Avenir Next Medium" panose="020B0503020202020204" pitchFamily="34" charset="0"/>
              </a:defRPr>
            </a:lvl1pPr>
          </a:lstStyle>
          <a:p>
            <a:pPr defTabSz="821530" hangingPunct="0"/>
            <a:r>
              <a:rPr lang="en-GB" sz="1200" dirty="0">
                <a:solidFill>
                  <a:srgbClr val="000000"/>
                </a:solidFill>
                <a:latin typeface="Avenir" panose="02000503020000020003"/>
                <a:ea typeface="ABC Ginto Nord Trial"/>
                <a:cs typeface="ABC Ginto Nord Trial"/>
                <a:sym typeface="ABC Ginto Nord Trial Medium"/>
              </a:rPr>
              <a:t>Enter social media channel</a:t>
            </a:r>
            <a:endParaRPr kumimoji="0" lang="en-GB" sz="12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venir" panose="02000503020000020003"/>
              <a:ea typeface="ABC Ginto Nord Trial"/>
              <a:cs typeface="ABC Ginto Nord Trial"/>
              <a:sym typeface="ABC Ginto Nord Trial Medium"/>
            </a:endParaRPr>
          </a:p>
        </p:txBody>
      </p:sp>
    </p:spTree>
    <p:extLst>
      <p:ext uri="{BB962C8B-B14F-4D97-AF65-F5344CB8AC3E}">
        <p14:creationId xmlns:p14="http://schemas.microsoft.com/office/powerpoint/2010/main" val="18969125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C35EA4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type Visit Finl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ECBAB59-53ED-40B4-82B4-5DC46E62CE9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IN" dirty="0" err="1">
              <a:latin typeface="Avenir" panose="02000503020000020003"/>
            </a:endParaRPr>
          </a:p>
        </p:txBody>
      </p:sp>
      <p:sp>
        <p:nvSpPr>
          <p:cNvPr id="21" name="Slide Number"/>
          <p:cNvSpPr>
            <a:spLocks noGrp="1"/>
          </p:cNvSpPr>
          <p:nvPr>
            <p:ph type="sldNum" sz="quarter" idx="2"/>
          </p:nvPr>
        </p:nvSpPr>
        <p:spPr>
          <a:xfrm>
            <a:off x="11591966" y="6412681"/>
            <a:ext cx="242706" cy="115416"/>
          </a:xfrm>
          <a:prstGeom prst="rect">
            <a:avLst/>
          </a:prstGeom>
        </p:spPr>
        <p:txBody>
          <a:bodyPr wrap="square" lIns="0" tIns="0" rIns="0" bIns="0"/>
          <a:lstStyle>
            <a:lvl1pPr defTabSz="410766">
              <a:lnSpc>
                <a:spcPts val="900"/>
              </a:lnSpc>
              <a:spcBef>
                <a:spcPts val="2250"/>
              </a:spcBef>
              <a:defRPr spc="32">
                <a:solidFill>
                  <a:srgbClr val="051D25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B2B664-4E07-014B-B729-679B0E7CB3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4267" y="2317323"/>
            <a:ext cx="4843465" cy="222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066030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type Visit Finland + additio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ECBAB59-53ED-40B4-82B4-5DC46E62CE9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IN" dirty="0" err="1">
              <a:latin typeface="Avenir" panose="02000503020000020003"/>
            </a:endParaRPr>
          </a:p>
        </p:txBody>
      </p:sp>
      <p:sp>
        <p:nvSpPr>
          <p:cNvPr id="21" name="Slide Number"/>
          <p:cNvSpPr>
            <a:spLocks noGrp="1"/>
          </p:cNvSpPr>
          <p:nvPr>
            <p:ph type="sldNum" sz="quarter" idx="2"/>
          </p:nvPr>
        </p:nvSpPr>
        <p:spPr>
          <a:xfrm>
            <a:off x="11591966" y="6412681"/>
            <a:ext cx="242706" cy="115416"/>
          </a:xfrm>
          <a:prstGeom prst="rect">
            <a:avLst/>
          </a:prstGeom>
        </p:spPr>
        <p:txBody>
          <a:bodyPr wrap="square" lIns="0" tIns="0" rIns="0" bIns="0"/>
          <a:lstStyle>
            <a:lvl1pPr defTabSz="410766">
              <a:lnSpc>
                <a:spcPts val="900"/>
              </a:lnSpc>
              <a:spcBef>
                <a:spcPts val="2250"/>
              </a:spcBef>
              <a:defRPr spc="32">
                <a:solidFill>
                  <a:srgbClr val="051D25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B2B664-4E07-014B-B729-679B0E7CB3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5415" y="2317324"/>
            <a:ext cx="4843465" cy="2223353"/>
          </a:xfrm>
          <a:prstGeom prst="rect">
            <a:avLst/>
          </a:prstGeom>
        </p:spPr>
      </p:pic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CF615E59-A77B-DC4A-9BBA-7D250DD1BDD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78880" y="2545031"/>
            <a:ext cx="3855671" cy="1767937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GB" dirty="0"/>
              <a:t>Add additional logo</a:t>
            </a:r>
          </a:p>
        </p:txBody>
      </p:sp>
    </p:spTree>
    <p:extLst>
      <p:ext uri="{BB962C8B-B14F-4D97-AF65-F5344CB8AC3E}">
        <p14:creationId xmlns:p14="http://schemas.microsoft.com/office/powerpoint/2010/main" val="3686317132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E25D5-AAFB-468B-AB93-AE8C38E7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65777E-1094-081D-0C6F-3E5AC1B43B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914EA0-2DD8-DD40-A394-EA30F900C1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9FE834-8624-354F-05E7-78AD6D26FB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AF5395-C48F-D150-7643-9C16FD1B0B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955F97-D7F4-9434-5197-CE5FCCA0E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93553-C365-4A2B-8180-82021732000F}" type="datetimeFigureOut">
              <a:rPr lang="fi-FI" smtClean="0"/>
              <a:t>22.3.2025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E831B3-DDB8-F859-FF73-81C8CF49E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472B0C-C078-2628-029A-D564917C7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1CFF9-16F3-485B-B2EB-B331F273F08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78585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4D6CA-AF01-8805-15A6-ABBD9910F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992D62-5C4B-F511-E33A-77EAC7FC2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93553-C365-4A2B-8180-82021732000F}" type="datetimeFigureOut">
              <a:rPr lang="fi-FI" smtClean="0"/>
              <a:t>22.3.2025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E4A31A-75EC-FA3C-3230-06F3C2843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468B0C-C147-B50E-35D3-40940626F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1CFF9-16F3-485B-B2EB-B331F273F08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27837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8BE913-C437-801A-2B0C-023C09C6A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93553-C365-4A2B-8180-82021732000F}" type="datetimeFigureOut">
              <a:rPr lang="fi-FI" smtClean="0"/>
              <a:t>22.3.2025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51CCAF-0840-2C3C-9635-8D540A66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4748FB-1982-D0D5-615B-1331B2762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1CFF9-16F3-485B-B2EB-B331F273F08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43364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0AD46-5BB4-4D98-17C8-8BA575391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5DBDA-988F-06C1-27BE-2621F5D36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CD18FC-E828-4222-7526-9C06CCE544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57832D-182A-1215-5680-EF3E9CAA9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93553-C365-4A2B-8180-82021732000F}" type="datetimeFigureOut">
              <a:rPr lang="fi-FI" smtClean="0"/>
              <a:t>22.3.2025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889BF6-9B65-EB09-DF25-213FB6BC2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B5CD41-6066-28EF-37B8-4028A610E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1CFF9-16F3-485B-B2EB-B331F273F08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603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A95E5-6742-F813-B5A7-C741FFDC9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693396-06E7-1A66-E899-45FB08E364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A8E659-E1F3-E7C7-AC03-B5A242654E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BA94E9-F3F3-33FC-C65D-FD82753BC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93553-C365-4A2B-8180-82021732000F}" type="datetimeFigureOut">
              <a:rPr lang="fi-FI" smtClean="0"/>
              <a:t>22.3.2025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DA1C23-3411-86D0-925A-16F2C0571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EC7387-7000-BA3C-88F8-B238B8EEA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1CFF9-16F3-485B-B2EB-B331F273F08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54929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slideLayout" Target="../slideLayouts/slideLayout39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29" Type="http://schemas.openxmlformats.org/officeDocument/2006/relationships/slideLayout" Target="../slideLayouts/slideLayout43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32" Type="http://schemas.openxmlformats.org/officeDocument/2006/relationships/image" Target="../media/image4.png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28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Relationship Id="rId27" Type="http://schemas.openxmlformats.org/officeDocument/2006/relationships/slideLayout" Target="../slideLayouts/slideLayout41.xml"/><Relationship Id="rId30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80E4B9-CA3D-DB4F-76F0-1B3B3F7D8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C1F813-D1CC-81AF-23F1-41C47CE121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0D6D7B-CF57-BEA2-8A7A-C2397757C8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93553-C365-4A2B-8180-82021732000F}" type="datetimeFigureOut">
              <a:rPr lang="fi-FI" smtClean="0"/>
              <a:t>22.3.2025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955035-4F1A-05FA-FA09-F8EC9D54D9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93B23-484D-1997-1724-CECB39ECA8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71CFF9-16F3-485B-B2EB-B331F273F08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87772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7A189F-CDB6-4881-855E-11E780CE46B1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381000" y="380999"/>
            <a:ext cx="11430000" cy="99060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Place headline here (45pt: Black)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78F67F-4953-4937-B393-889106DBC906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381000" y="1371600"/>
            <a:ext cx="11430000" cy="49360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First level (bullet 22pt)</a:t>
            </a:r>
          </a:p>
          <a:p>
            <a:pPr lvl="1"/>
            <a:r>
              <a:rPr lang="en-US" dirty="0"/>
              <a:t>Second level (bullet 16pt)</a:t>
            </a:r>
          </a:p>
          <a:p>
            <a:pPr lvl="2"/>
            <a:r>
              <a:rPr lang="en-US" dirty="0"/>
              <a:t>Third level (bullet 14pt)</a:t>
            </a:r>
          </a:p>
          <a:p>
            <a:pPr lvl="3"/>
            <a:r>
              <a:rPr lang="en-US" dirty="0"/>
              <a:t>Fourth level (bullet 12pt)</a:t>
            </a:r>
          </a:p>
          <a:p>
            <a:pPr lvl="5"/>
            <a:r>
              <a:rPr lang="en-US" dirty="0"/>
              <a:t>Sixth level (copy 16pt)</a:t>
            </a:r>
          </a:p>
          <a:p>
            <a:pPr lvl="6"/>
            <a:r>
              <a:rPr lang="en-US" dirty="0"/>
              <a:t>Seventh level (small copy 12pt)</a:t>
            </a:r>
          </a:p>
          <a:p>
            <a:pPr lvl="7"/>
            <a:r>
              <a:rPr lang="en-US" dirty="0"/>
              <a:t>EIGHT LEVEL (DESCRIPTOR 10PT)</a:t>
            </a:r>
          </a:p>
          <a:p>
            <a:pPr lvl="8"/>
            <a:r>
              <a:rPr lang="en-US" dirty="0"/>
              <a:t>Ninth level (footer 8pt)</a:t>
            </a:r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CC37F642-C799-4022-892D-9A23F3B9A05E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971" y="6232244"/>
            <a:ext cx="1363179" cy="625756"/>
          </a:xfrm>
          <a:prstGeom prst="rect">
            <a:avLst/>
          </a:prstGeom>
        </p:spPr>
      </p:pic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FDF46033-888C-484E-AA81-53B942637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4746" y="6490025"/>
            <a:ext cx="326254" cy="201168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000000"/>
                </a:solidFill>
                <a:latin typeface="Avenir"/>
              </a:defRPr>
            </a:lvl1pPr>
          </a:lstStyle>
          <a:p>
            <a:fld id="{1F90F471-3972-4120-B8B3-0237DE626C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21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  <p:sldLayoutId id="2147483697" r:id="rId22"/>
    <p:sldLayoutId id="2147483698" r:id="rId23"/>
    <p:sldLayoutId id="2147483699" r:id="rId24"/>
    <p:sldLayoutId id="2147483700" r:id="rId25"/>
    <p:sldLayoutId id="2147483701" r:id="rId26"/>
    <p:sldLayoutId id="2147483702" r:id="rId27"/>
    <p:sldLayoutId id="2147483703" r:id="rId28"/>
    <p:sldLayoutId id="2147483704" r:id="rId29"/>
    <p:sldLayoutId id="2147483705" r:id="rId30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500" b="1" i="0" kern="1200">
          <a:solidFill>
            <a:srgbClr val="000000"/>
          </a:solidFill>
          <a:latin typeface="Avenir Black" panose="02000503020000020003" pitchFamily="2" charset="0"/>
          <a:ea typeface="+mj-ea"/>
          <a:cs typeface="+mj-cs"/>
        </a:defRPr>
      </a:lvl1pPr>
    </p:titleStyle>
    <p:bodyStyle>
      <a:lvl1pPr marL="228600" indent="-228600" algn="l" defTabSz="2286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Graphik" panose="020B0604020202020204" pitchFamily="34" charset="0"/>
        <a:buChar char="•"/>
        <a:defRPr sz="2200" b="0" kern="1200">
          <a:solidFill>
            <a:srgbClr val="000000"/>
          </a:solidFill>
          <a:latin typeface="Avenir" panose="02000503020000020003"/>
          <a:ea typeface="+mn-ea"/>
          <a:cs typeface="+mn-cs"/>
        </a:defRPr>
      </a:lvl1pPr>
      <a:lvl2pPr marL="457200" indent="-228600" algn="l" defTabSz="2286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Graphik" panose="020B0503030202060203" pitchFamily="34" charset="0"/>
        <a:buChar char="–"/>
        <a:defRPr sz="1600" kern="1200">
          <a:solidFill>
            <a:srgbClr val="000000"/>
          </a:solidFill>
          <a:latin typeface="Avenir" panose="02000503020000020003"/>
          <a:ea typeface="+mn-ea"/>
          <a:cs typeface="+mn-cs"/>
        </a:defRPr>
      </a:lvl2pPr>
      <a:lvl3pPr marL="685800" indent="-228600" algn="l" defTabSz="2286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Graphik" panose="020B0604020202020204" pitchFamily="34" charset="0"/>
        <a:buChar char="•"/>
        <a:defRPr sz="1400" kern="1200">
          <a:solidFill>
            <a:srgbClr val="000000"/>
          </a:solidFill>
          <a:latin typeface="Avenir" panose="02000503020000020003"/>
          <a:ea typeface="+mn-ea"/>
          <a:cs typeface="+mn-cs"/>
        </a:defRPr>
      </a:lvl3pPr>
      <a:lvl4pPr marL="914400" indent="-228600" algn="l" defTabSz="2286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Graphik" panose="020B0503030202060203" pitchFamily="34" charset="0"/>
        <a:buChar char="–"/>
        <a:defRPr sz="1200" kern="1200">
          <a:solidFill>
            <a:srgbClr val="000000"/>
          </a:solidFill>
          <a:latin typeface="Avenir" panose="02000503020000020003"/>
          <a:ea typeface="+mn-ea"/>
          <a:cs typeface="+mn-cs"/>
        </a:defRPr>
      </a:lvl4pPr>
      <a:lvl5pPr marL="1143000" indent="-228600" algn="l" defTabSz="2286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Graphik" panose="020B0604020202020204" pitchFamily="34" charset="0"/>
        <a:buChar char="•"/>
        <a:defRPr sz="1800" kern="1200">
          <a:solidFill>
            <a:schemeClr val="tx1"/>
          </a:solidFill>
          <a:latin typeface="Abc Ginto Nord" panose="020B0004030202060204" pitchFamily="34" charset="0"/>
          <a:ea typeface="+mn-ea"/>
          <a:cs typeface="+mn-cs"/>
        </a:defRPr>
      </a:lvl5pPr>
      <a:lvl6pPr marL="11113" indent="0" algn="l" defTabSz="2286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Graphik" panose="020B0503030202060203" pitchFamily="34" charset="0"/>
        <a:buNone/>
        <a:tabLst/>
        <a:defRPr sz="1600" kern="1200">
          <a:solidFill>
            <a:srgbClr val="000000"/>
          </a:solidFill>
          <a:latin typeface="Avenir" panose="02000503020000020003"/>
          <a:ea typeface="+mn-ea"/>
          <a:cs typeface="+mn-cs"/>
        </a:defRPr>
      </a:lvl6pPr>
      <a:lvl7pPr marL="0" indent="0" algn="l" defTabSz="2286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Graphik" panose="020B0604020202020204" pitchFamily="34" charset="0"/>
        <a:buNone/>
        <a:defRPr sz="1200" kern="1200">
          <a:solidFill>
            <a:srgbClr val="000000"/>
          </a:solidFill>
          <a:latin typeface="Avenir" panose="02000503020000020003"/>
          <a:ea typeface="+mn-ea"/>
          <a:cs typeface="+mn-cs"/>
        </a:defRPr>
      </a:lvl7pPr>
      <a:lvl8pPr marL="0" indent="0" algn="l" defTabSz="2286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Graphik" panose="020B0604020202020204" pitchFamily="34" charset="0"/>
        <a:buNone/>
        <a:defRPr sz="1000" b="1" kern="1200">
          <a:solidFill>
            <a:srgbClr val="000000"/>
          </a:solidFill>
          <a:latin typeface="Avenir" panose="02000503020000020003"/>
          <a:ea typeface="+mn-ea"/>
          <a:cs typeface="+mn-cs"/>
        </a:defRPr>
      </a:lvl8pPr>
      <a:lvl9pPr marL="0" indent="0" algn="l" defTabSz="2286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Graphik" panose="020B0604020202020204" pitchFamily="34" charset="0"/>
        <a:buNone/>
        <a:defRPr sz="800" kern="1200">
          <a:solidFill>
            <a:srgbClr val="000000"/>
          </a:solidFill>
          <a:latin typeface="Avenir" panose="02000503020000020003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40">
          <p15:clr>
            <a:srgbClr val="C35EA4"/>
          </p15:clr>
        </p15:guide>
        <p15:guide id="2" orient="horz" pos="3976">
          <p15:clr>
            <a:srgbClr val="C35EA4"/>
          </p15:clr>
        </p15:guide>
        <p15:guide id="3" pos="240">
          <p15:clr>
            <a:srgbClr val="C35EA4"/>
          </p15:clr>
        </p15:guide>
        <p15:guide id="4" pos="7440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fcb.visitfinland.com/en/plan/congress-calendar/" TargetMode="Externa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5.jpg"/><Relationship Id="rId4" Type="http://schemas.openxmlformats.org/officeDocument/2006/relationships/image" Target="../media/image2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fcb.visitfinland.com/en/" TargetMode="External"/><Relationship Id="rId2" Type="http://schemas.openxmlformats.org/officeDocument/2006/relationships/hyperlink" Target="https://www.visitfinland.fi/kongressit-ja-yritystapahtumat-fcb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3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visitfinland.fi/suomen-matkailudata/fcb-delegaattitutkimus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jpg"/><Relationship Id="rId4" Type="http://schemas.openxmlformats.org/officeDocument/2006/relationships/image" Target="../media/image2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group of people standing in front of a large blue sign&#10;&#10;AI-generated content may be incorrect.">
            <a:extLst>
              <a:ext uri="{FF2B5EF4-FFF2-40B4-BE49-F238E27FC236}">
                <a16:creationId xmlns:a16="http://schemas.microsoft.com/office/drawing/2014/main" id="{63E6C873-C3D9-12B3-5C85-F7BF3FF7AF7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1" b="7771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368408-FF98-B747-8BF3-1D854D1346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8563" y="5853559"/>
            <a:ext cx="9054706" cy="815598"/>
          </a:xfrm>
        </p:spPr>
        <p:txBody>
          <a:bodyPr>
            <a:normAutofit/>
          </a:bodyPr>
          <a:lstStyle/>
          <a:p>
            <a:pPr algn="r"/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Ajankohtaisia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kongressiasioita</a:t>
            </a:r>
            <a:endParaRPr lang="en-GB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AF7FA582-9AFA-44BB-B1FA-98DB8A5BD9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323" y="0"/>
            <a:ext cx="4829891" cy="167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68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D6A7B5-E2FC-3C41-8A76-7015001C6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48" y="1114425"/>
            <a:ext cx="5330952" cy="800100"/>
          </a:xfrm>
        </p:spPr>
        <p:txBody>
          <a:bodyPr>
            <a:noAutofit/>
          </a:bodyPr>
          <a:lstStyle/>
          <a:p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Tärkeää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myös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b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C9ADDA-5CAC-6046-868D-49A44E0000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80048" y="2419350"/>
            <a:ext cx="5197602" cy="3887790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>
                <a:latin typeface="Calibri" panose="020F0502020204030204" pitchFamily="34" charset="0"/>
                <a:cs typeface="Calibri" panose="020F0502020204030204" pitchFamily="34" charset="0"/>
              </a:rPr>
              <a:t>Verkostoitua (62 %) 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ja jakaa kokemuksia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b="0" dirty="0">
                <a:latin typeface="Calibri" panose="020F0502020204030204" pitchFamily="34" charset="0"/>
                <a:cs typeface="Calibri" panose="020F0502020204030204" pitchFamily="34" charset="0"/>
              </a:rPr>
              <a:t>Nähdä kollegoita ja ystäviä, tavata alan tutkijoita ja tieteentekijöitä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Tehdä ammattivierailuja, käydä yliopistossa ja tutkimuslaitoksissa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b="0" dirty="0">
                <a:latin typeface="Calibri" panose="020F0502020204030204" pitchFamily="34" charset="0"/>
                <a:cs typeface="Calibri" panose="020F0502020204030204" pitchFamily="34" charset="0"/>
              </a:rPr>
              <a:t>Kongressin ohjelma (84 %), esitykset ja näyttely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i="1" dirty="0">
                <a:latin typeface="Calibri" panose="020F0502020204030204" pitchFamily="34" charset="0"/>
                <a:cs typeface="Calibri" panose="020F0502020204030204" pitchFamily="34" charset="0"/>
              </a:rPr>
              <a:t>“Professional networking, exchange of currents in our scientific field”</a:t>
            </a:r>
            <a:endParaRPr lang="fi-FI" b="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Placeholder 10">
            <a:extLst>
              <a:ext uri="{FF2B5EF4-FFF2-40B4-BE49-F238E27FC236}">
                <a16:creationId xmlns:a16="http://schemas.microsoft.com/office/drawing/2014/main" id="{55DC26C4-BBB5-4133-8544-461CAE2C29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430" r="4430"/>
          <a:stretch>
            <a:fillRect/>
          </a:stretch>
        </p:blipFill>
        <p:spPr>
          <a:xfrm>
            <a:off x="1494212" y="6307140"/>
            <a:ext cx="1201363" cy="550860"/>
          </a:xfrm>
          <a:prstGeom prst="rect">
            <a:avLst/>
          </a:prstGeom>
        </p:spPr>
      </p:pic>
      <p:pic>
        <p:nvPicPr>
          <p:cNvPr id="7" name="Picture Placeholder 6" descr="A building with a glass wall&#10;&#10;Description automatically generated">
            <a:extLst>
              <a:ext uri="{FF2B5EF4-FFF2-40B4-BE49-F238E27FC236}">
                <a16:creationId xmlns:a16="http://schemas.microsoft.com/office/drawing/2014/main" id="{2231C511-91BE-3F36-3E34-09F572A2AA56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4" r="228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900575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CF5591-3B9B-E111-80F0-1A7987D5D7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F2D4880-FB39-4578-A9A3-C95719AC6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47" y="1114425"/>
            <a:ext cx="5635751" cy="774010"/>
          </a:xfrm>
        </p:spPr>
        <p:txBody>
          <a:bodyPr>
            <a:noAutofit/>
          </a:bodyPr>
          <a:lstStyle/>
          <a:p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Paikallinen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osaaminen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pääosassa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25D3E7-945A-2A97-8FF1-4409A7B5F6B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80048" y="2439226"/>
            <a:ext cx="5635752" cy="3872120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i="1" dirty="0">
                <a:latin typeface="Calibri" panose="020F0502020204030204" pitchFamily="34" charset="0"/>
                <a:cs typeface="Calibri" panose="020F0502020204030204" pitchFamily="34" charset="0"/>
              </a:rPr>
              <a:t>“In this city there is a renowned research group within the University that deals with my same themes and interests”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i="1" dirty="0">
                <a:latin typeface="Calibri" panose="020F0502020204030204" pitchFamily="34" charset="0"/>
                <a:cs typeface="Calibri" panose="020F0502020204030204" pitchFamily="34" charset="0"/>
              </a:rPr>
              <a:t>“Visit to research facility”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i="1" dirty="0">
                <a:latin typeface="Calibri" panose="020F0502020204030204" pitchFamily="34" charset="0"/>
                <a:cs typeface="Calibri" panose="020F0502020204030204" pitchFamily="34" charset="0"/>
              </a:rPr>
              <a:t>“The host laboratory is very important”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i="1" dirty="0">
                <a:latin typeface="Calibri" panose="020F0502020204030204" pitchFamily="34" charset="0"/>
                <a:cs typeface="Calibri" panose="020F0502020204030204" pitchFamily="34" charset="0"/>
              </a:rPr>
              <a:t>“The hosts were very generous to invite us to the lab and demonstrate their equipment and methods”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i="1" dirty="0">
                <a:latin typeface="Calibri" panose="020F0502020204030204" pitchFamily="34" charset="0"/>
                <a:cs typeface="Calibri" panose="020F0502020204030204" pitchFamily="34" charset="0"/>
              </a:rPr>
              <a:t>“Host institution that gave good opportunities for future research collaboration”</a:t>
            </a:r>
            <a:endParaRPr lang="fi-FI" b="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Placeholder 10">
            <a:extLst>
              <a:ext uri="{FF2B5EF4-FFF2-40B4-BE49-F238E27FC236}">
                <a16:creationId xmlns:a16="http://schemas.microsoft.com/office/drawing/2014/main" id="{B7EB0060-E6F6-2969-E4E2-FBAB97FC1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430" r="4430"/>
          <a:stretch>
            <a:fillRect/>
          </a:stretch>
        </p:blipFill>
        <p:spPr>
          <a:xfrm>
            <a:off x="1494212" y="6307140"/>
            <a:ext cx="1201363" cy="550860"/>
          </a:xfrm>
          <a:prstGeom prst="rect">
            <a:avLst/>
          </a:prstGeom>
        </p:spPr>
      </p:pic>
      <p:pic>
        <p:nvPicPr>
          <p:cNvPr id="9" name="Picture Placeholder 8" descr="A group of people standing in a room&#10;&#10;AI-generated content may be incorrect.">
            <a:extLst>
              <a:ext uri="{FF2B5EF4-FFF2-40B4-BE49-F238E27FC236}">
                <a16:creationId xmlns:a16="http://schemas.microsoft.com/office/drawing/2014/main" id="{22FA43C6-D662-AB5C-83B5-330FCA562564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5" r="177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942830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87E8CDD-9199-4C24-9BFC-973751B9F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5330952" cy="1847850"/>
          </a:xfrm>
        </p:spPr>
        <p:txBody>
          <a:bodyPr>
            <a:noAutofit/>
          </a:bodyPr>
          <a:lstStyle/>
          <a:p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Finnish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Congress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Heroes</a:t>
            </a:r>
            <a:endParaRPr lang="fi-FI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087110-CFE7-46EE-B047-67C39D20DC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1000" y="2743200"/>
            <a:ext cx="5330952" cy="356869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Kongressien saaminen Suomeen edellyttää pitkäjänteistä työtä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Kongressien kutsuprosessissa hakijan henkilökohtaisilla suhteilla ja aktiivisella kansainvälisellä toiminnalla on suuri merkitys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Kongressijärjestäjien kokemukset ovat yleisesti ottaen erittäin positiivisia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Suositteluhalukkuus on korkea</a:t>
            </a:r>
            <a:endParaRPr kumimoji="0" lang="fi-FI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Placeholder 10">
            <a:extLst>
              <a:ext uri="{FF2B5EF4-FFF2-40B4-BE49-F238E27FC236}">
                <a16:creationId xmlns:a16="http://schemas.microsoft.com/office/drawing/2014/main" id="{3B8B8129-A4B2-4505-809A-3628EE0486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430" r="4430"/>
          <a:stretch>
            <a:fillRect/>
          </a:stretch>
        </p:blipFill>
        <p:spPr>
          <a:xfrm>
            <a:off x="1494212" y="6307140"/>
            <a:ext cx="1201363" cy="550860"/>
          </a:xfrm>
          <a:prstGeom prst="rect">
            <a:avLst/>
          </a:prstGeom>
        </p:spPr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BFB10042-D93F-82D7-A847-33D2480929A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2" r="1956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994875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8238C2-D139-F6C2-8AC4-423FBE9033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12FE8AF-6C9E-F8F4-3536-2078B9D88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5330952" cy="1847850"/>
          </a:xfrm>
        </p:spPr>
        <p:txBody>
          <a:bodyPr>
            <a:noAutofit/>
          </a:bodyPr>
          <a:lstStyle/>
          <a:p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Intellectual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capital eli </a:t>
            </a:r>
            <a:r>
              <a:rPr lang="fi-FI">
                <a:latin typeface="Calibri" panose="020F0502020204030204" pitchFamily="34" charset="0"/>
                <a:cs typeface="Calibri" panose="020F0502020204030204" pitchFamily="34" charset="0"/>
              </a:rPr>
              <a:t>henkinen pääoma</a:t>
            </a:r>
            <a:endParaRPr lang="fi-FI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B29EAB-C5E9-9C59-F693-53623987F2D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1000" y="2743200"/>
            <a:ext cx="5330952" cy="356869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Paikalliset toimijat, jotka ovat kansainvälisten järjestöjen hallituksissa tai muissa päättävissä tehtävissä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Näiden toimijoiden tukeminen ja kannustaminen hakemaan kansainvälisiä kokouksia ja kongresseja, jotka liittyvät oman alueen strategisesti tärkeisiin toimialoihin ja tieteenaloihin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Placeholder 10">
            <a:extLst>
              <a:ext uri="{FF2B5EF4-FFF2-40B4-BE49-F238E27FC236}">
                <a16:creationId xmlns:a16="http://schemas.microsoft.com/office/drawing/2014/main" id="{1EF52941-6BB3-54D8-6AE8-33BD92667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430" r="4430"/>
          <a:stretch>
            <a:fillRect/>
          </a:stretch>
        </p:blipFill>
        <p:spPr>
          <a:xfrm>
            <a:off x="1494212" y="6307140"/>
            <a:ext cx="1201363" cy="550860"/>
          </a:xfrm>
          <a:prstGeom prst="rect">
            <a:avLst/>
          </a:prstGeom>
        </p:spPr>
      </p:pic>
      <p:pic>
        <p:nvPicPr>
          <p:cNvPr id="8" name="Picture Placeholder 7" descr="A group of people sitting around a table&#10;&#10;AI-generated content may be incorrect.">
            <a:extLst>
              <a:ext uri="{FF2B5EF4-FFF2-40B4-BE49-F238E27FC236}">
                <a16:creationId xmlns:a16="http://schemas.microsoft.com/office/drawing/2014/main" id="{4198CF27-DBD6-5121-7EFF-8C333463B16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8" r="203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890641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87E8CDD-9199-4C24-9BFC-973751B9F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5330952" cy="1847850"/>
          </a:xfrm>
        </p:spPr>
        <p:txBody>
          <a:bodyPr>
            <a:noAutofit/>
          </a:bodyPr>
          <a:lstStyle/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Tulevat kongressivuodet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087110-CFE7-46EE-B047-67C39D20DC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1000" y="2743201"/>
            <a:ext cx="5562600" cy="356394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Kiinnostus Suomea kohtaan on edelleen korkealla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Vuosille 2025-2031 on vahvistunut jo nyt yli 150 kongressia, joihin odotetaan lähes 100 000 osallistujaa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Kaikki julkaisuluvan saaneet tapahtumat löytyvät </a:t>
            </a:r>
            <a:r>
              <a:rPr kumimoji="0" lang="fi-FI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FCB:n</a:t>
            </a: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kongressikalenterista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https://fcb.visitfinland.com/en/plan/congress-calendar/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Placeholder 10">
            <a:extLst>
              <a:ext uri="{FF2B5EF4-FFF2-40B4-BE49-F238E27FC236}">
                <a16:creationId xmlns:a16="http://schemas.microsoft.com/office/drawing/2014/main" id="{3B8B8129-A4B2-4505-809A-3628EE0486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430" r="4430"/>
          <a:stretch>
            <a:fillRect/>
          </a:stretch>
        </p:blipFill>
        <p:spPr>
          <a:xfrm>
            <a:off x="1494212" y="6307140"/>
            <a:ext cx="1201363" cy="550860"/>
          </a:xfrm>
          <a:prstGeom prst="rect">
            <a:avLst/>
          </a:prstGeom>
        </p:spPr>
      </p:pic>
      <p:pic>
        <p:nvPicPr>
          <p:cNvPr id="8" name="Picture Placeholder 7" descr="A group of people at a convention&#10;&#10;AI-generated content may be incorrect.">
            <a:extLst>
              <a:ext uri="{FF2B5EF4-FFF2-40B4-BE49-F238E27FC236}">
                <a16:creationId xmlns:a16="http://schemas.microsoft.com/office/drawing/2014/main" id="{E51F4003-9C03-3600-59E9-B97B52FADA3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1" r="203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762010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738666-21C8-B02D-577F-016A590D0B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C066E48-2F28-47CF-D9F7-F7E47CFAB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48" y="1490345"/>
            <a:ext cx="5635751" cy="774010"/>
          </a:xfrm>
        </p:spPr>
        <p:txBody>
          <a:bodyPr>
            <a:noAutofit/>
          </a:bodyPr>
          <a:lstStyle/>
          <a:p>
            <a:r>
              <a:rPr lang="fi-FI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does</a:t>
            </a: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2025 </a:t>
            </a:r>
            <a:r>
              <a:rPr lang="fi-FI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hold</a:t>
            </a: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fi-FI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global</a:t>
            </a: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business </a:t>
            </a:r>
            <a:r>
              <a:rPr lang="fi-FI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events</a:t>
            </a: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industry</a:t>
            </a: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EB85D5-7411-8D27-FE94-3BE5B9C714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80048" y="2439226"/>
            <a:ext cx="5635752" cy="3872120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Sustainability</a:t>
            </a:r>
            <a:r>
              <a:rPr lang="fi-FI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is a </a:t>
            </a:r>
            <a:r>
              <a:rPr lang="fi-FI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strategic</a:t>
            </a:r>
            <a:r>
              <a:rPr lang="fi-FI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imperative</a:t>
            </a:r>
            <a:endParaRPr lang="fi-FI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Face-to-</a:t>
            </a:r>
            <a:r>
              <a:rPr lang="fi-FI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face</a:t>
            </a:r>
            <a:r>
              <a:rPr lang="fi-FI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interactions</a:t>
            </a:r>
            <a:r>
              <a:rPr lang="fi-FI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as an </a:t>
            </a:r>
            <a:r>
              <a:rPr lang="fi-FI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economic</a:t>
            </a:r>
            <a:r>
              <a:rPr lang="fi-FI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driver</a:t>
            </a:r>
            <a:endParaRPr lang="fi-FI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Technology is an </a:t>
            </a:r>
            <a:r>
              <a:rPr lang="fi-FI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enabler</a:t>
            </a:r>
            <a:r>
              <a:rPr lang="fi-FI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i-FI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</a:t>
            </a:r>
            <a:r>
              <a:rPr lang="fi-FI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fi-FI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substitute</a:t>
            </a:r>
            <a:endParaRPr lang="fi-FI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Personalisation</a:t>
            </a:r>
            <a:r>
              <a:rPr lang="fi-FI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meets</a:t>
            </a:r>
            <a:r>
              <a:rPr lang="fi-FI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data-</a:t>
            </a:r>
            <a:r>
              <a:rPr lang="fi-FI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driven</a:t>
            </a:r>
            <a:r>
              <a:rPr lang="fi-FI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insights</a:t>
            </a:r>
            <a:endParaRPr lang="fi-FI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Geopolitical</a:t>
            </a:r>
            <a:r>
              <a:rPr lang="fi-FI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fi-FI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economic</a:t>
            </a:r>
            <a:r>
              <a:rPr lang="fi-FI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resilience</a:t>
            </a:r>
            <a:endParaRPr lang="fi-FI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Workforce</a:t>
            </a:r>
            <a:r>
              <a:rPr lang="fi-FI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transformation</a:t>
            </a:r>
            <a:r>
              <a:rPr lang="fi-FI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fi-FI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talent</a:t>
            </a:r>
            <a:r>
              <a:rPr lang="fi-FI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development</a:t>
            </a:r>
            <a:endParaRPr lang="fi-FI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fi-FI" b="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Placeholder 10">
            <a:extLst>
              <a:ext uri="{FF2B5EF4-FFF2-40B4-BE49-F238E27FC236}">
                <a16:creationId xmlns:a16="http://schemas.microsoft.com/office/drawing/2014/main" id="{37955ED6-174F-8E7C-EA73-D0BFA25F0F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430" r="4430"/>
          <a:stretch>
            <a:fillRect/>
          </a:stretch>
        </p:blipFill>
        <p:spPr>
          <a:xfrm>
            <a:off x="1494212" y="6307140"/>
            <a:ext cx="1201363" cy="550860"/>
          </a:xfrm>
          <a:prstGeom prst="rect">
            <a:avLst/>
          </a:prstGeom>
        </p:spPr>
      </p:pic>
      <p:pic>
        <p:nvPicPr>
          <p:cNvPr id="8" name="Picture Placeholder 7" descr="A person on a snowboard in the snow&#10;&#10;AI-generated content may be incorrect.">
            <a:extLst>
              <a:ext uri="{FF2B5EF4-FFF2-40B4-BE49-F238E27FC236}">
                <a16:creationId xmlns:a16="http://schemas.microsoft.com/office/drawing/2014/main" id="{4A85D2ED-E66C-D853-C474-600F9B1A5785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3" r="2282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501688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women in winter coats in the snow&#10;&#10;AI-generated content may be incorrect.">
            <a:extLst>
              <a:ext uri="{FF2B5EF4-FFF2-40B4-BE49-F238E27FC236}">
                <a16:creationId xmlns:a16="http://schemas.microsoft.com/office/drawing/2014/main" id="{C65D9B86-AB87-4553-DAD6-1C92CA38ACF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reflection endPos="65000" dist="50800" dir="5400000" sy="-100000" algn="bl" rotWithShape="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1E9A29-BB03-2752-4404-7FEEBEC7C8A5}"/>
              </a:ext>
            </a:extLst>
          </p:cNvPr>
          <p:cNvSpPr txBox="1"/>
          <p:nvPr/>
        </p:nvSpPr>
        <p:spPr>
          <a:xfrm>
            <a:off x="1318260" y="2149019"/>
            <a:ext cx="955548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000" dirty="0"/>
              <a:t>Business events can serve as a catalyst for innovation, research collaboration, and industry growth by bringing together experts and resources in specific fields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000" dirty="0"/>
              <a:t>Measuring the impact of business events should go beyond traditional economic metrics to include broader societal benefits, such as lives saved through medical advancements or jobs created through industry growth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000" dirty="0"/>
          </a:p>
        </p:txBody>
      </p:sp>
    </p:spTree>
    <p:extLst>
      <p:ext uri="{BB962C8B-B14F-4D97-AF65-F5344CB8AC3E}">
        <p14:creationId xmlns:p14="http://schemas.microsoft.com/office/powerpoint/2010/main" val="13272161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66E8C9-E35D-16E1-26E1-5FC39E2974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alking with a bicycle&#10;&#10;AI-generated content may be incorrect.">
            <a:extLst>
              <a:ext uri="{FF2B5EF4-FFF2-40B4-BE49-F238E27FC236}">
                <a16:creationId xmlns:a16="http://schemas.microsoft.com/office/drawing/2014/main" id="{6D7C0B0E-12D3-B0B6-A6B0-1B1C14A96F7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5C67AC-8F88-26A5-2C38-A1BC791D5B51}"/>
              </a:ext>
            </a:extLst>
          </p:cNvPr>
          <p:cNvSpPr txBox="1"/>
          <p:nvPr/>
        </p:nvSpPr>
        <p:spPr>
          <a:xfrm>
            <a:off x="444500" y="1295579"/>
            <a:ext cx="9555480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/>
              <a:t>What do we have to do this year on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000" dirty="0"/>
              <a:t>Sustainable development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000" dirty="0"/>
              <a:t>Advocacy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000" dirty="0"/>
              <a:t>Legacy</a:t>
            </a:r>
          </a:p>
          <a:p>
            <a:endParaRPr lang="en-GB" sz="3000" dirty="0"/>
          </a:p>
          <a:p>
            <a:r>
              <a:rPr lang="en-GB" sz="4500" dirty="0"/>
              <a:t>COMMUNICATE &amp; COLLABORATE</a:t>
            </a:r>
          </a:p>
        </p:txBody>
      </p:sp>
    </p:spTree>
    <p:extLst>
      <p:ext uri="{BB962C8B-B14F-4D97-AF65-F5344CB8AC3E}">
        <p14:creationId xmlns:p14="http://schemas.microsoft.com/office/powerpoint/2010/main" val="18610425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D6A7B5-E2FC-3C41-8A76-7015001C6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47" y="1304925"/>
            <a:ext cx="5334000" cy="2667000"/>
          </a:xfrm>
        </p:spPr>
        <p:txBody>
          <a:bodyPr>
            <a:norm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Kiitos! </a:t>
            </a:r>
            <a:b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GB" sz="3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GB" sz="36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C9ADDA-5CAC-6046-868D-49A44E0000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80047" y="4562475"/>
            <a:ext cx="5330952" cy="1744665"/>
          </a:xfrm>
        </p:spPr>
        <p:txBody>
          <a:bodyPr>
            <a:norm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https://www.visitfinland.fi/kongressit-ja-yritystapahtumat-fcb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https://fcb.visitfinland.com/en/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Placeholder 6" descr="A picture containing ground, outdoor, red&#10;&#10;Description automatically generated">
            <a:extLst>
              <a:ext uri="{FF2B5EF4-FFF2-40B4-BE49-F238E27FC236}">
                <a16:creationId xmlns:a16="http://schemas.microsoft.com/office/drawing/2014/main" id="{D3A06538-0B5B-4971-8A3F-1F83D2157368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4" r="13764"/>
          <a:stretch>
            <a:fillRect/>
          </a:stretch>
        </p:blipFill>
        <p:spPr/>
      </p:pic>
      <p:pic>
        <p:nvPicPr>
          <p:cNvPr id="8" name="Picture Placeholder 10">
            <a:extLst>
              <a:ext uri="{FF2B5EF4-FFF2-40B4-BE49-F238E27FC236}">
                <a16:creationId xmlns:a16="http://schemas.microsoft.com/office/drawing/2014/main" id="{5BD571EC-9FBA-443B-9993-AA50390DF0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4430" r="4430"/>
          <a:stretch>
            <a:fillRect/>
          </a:stretch>
        </p:blipFill>
        <p:spPr>
          <a:xfrm>
            <a:off x="1494212" y="6307140"/>
            <a:ext cx="1201363" cy="55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3901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D6A7B5-E2FC-3C41-8A76-7015001C6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48" y="1114425"/>
            <a:ext cx="5330952" cy="800100"/>
          </a:xfrm>
        </p:spPr>
        <p:txBody>
          <a:bodyPr>
            <a:no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Suomi on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kongressi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-maiden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kärkeä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C9ADDA-5CAC-6046-868D-49A44E0000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80048" y="2419350"/>
            <a:ext cx="5197602" cy="3887790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Suomi on maailman 16. suosituin kongressimaa ja Pohjoismaiden ykkönen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 vuoden tilastossa Suomi sijalla 19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Vuosina 2004-2023 Suomessa järjestettiin 4075 kansainvälistä, </a:t>
            </a:r>
            <a:r>
              <a:rPr lang="fi-FI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UIA:n</a:t>
            </a:r>
            <a:r>
              <a:rPr lang="fi-FI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kriteerit täyttävää kongressia (1,7 % kaikista globaalisti tilastoiduista)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i-FI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Placeholder 10">
            <a:extLst>
              <a:ext uri="{FF2B5EF4-FFF2-40B4-BE49-F238E27FC236}">
                <a16:creationId xmlns:a16="http://schemas.microsoft.com/office/drawing/2014/main" id="{55DC26C4-BBB5-4133-8544-461CAE2C29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430" r="4430"/>
          <a:stretch>
            <a:fillRect/>
          </a:stretch>
        </p:blipFill>
        <p:spPr>
          <a:xfrm>
            <a:off x="1494212" y="6307140"/>
            <a:ext cx="1201363" cy="550860"/>
          </a:xfrm>
          <a:prstGeom prst="rect">
            <a:avLst/>
          </a:prstGeom>
        </p:spPr>
      </p:pic>
      <p:pic>
        <p:nvPicPr>
          <p:cNvPr id="7" name="Picture Placeholder 6" descr="A person holding a book&#10;&#10;Description automatically generated">
            <a:extLst>
              <a:ext uri="{FF2B5EF4-FFF2-40B4-BE49-F238E27FC236}">
                <a16:creationId xmlns:a16="http://schemas.microsoft.com/office/drawing/2014/main" id="{3B26DC65-1F24-CD30-75F0-990CF44297C8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6" r="1779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1682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87E8CDD-9199-4C24-9BFC-973751B9F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5330952" cy="1181100"/>
          </a:xfrm>
        </p:spPr>
        <p:txBody>
          <a:bodyPr>
            <a:noAutofit/>
          </a:bodyPr>
          <a:lstStyle/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Kongressivuosi 2024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087110-CFE7-46EE-B047-67C39D20DC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1000" y="2076450"/>
            <a:ext cx="5429250" cy="4305300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584 kongressia 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fi-FI"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55 </a:t>
            </a:r>
            <a:r>
              <a:rPr lang="fi-FI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enemmän kuin vuonna 2023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116 928 osallistujaa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Lähes 37 000 enemmän kuin 2023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Kesäkuu vilkkain kuukausi, seuraavina syys-, touko-, loka- ja elokuu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85 % täysin fyysisiä tapahtumia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UIA:n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kansainvälinen tilasto ja maa/kaupunkiranking julkaistaan kesällä</a:t>
            </a:r>
          </a:p>
        </p:txBody>
      </p:sp>
      <p:pic>
        <p:nvPicPr>
          <p:cNvPr id="7" name="Picture Placeholder 10">
            <a:extLst>
              <a:ext uri="{FF2B5EF4-FFF2-40B4-BE49-F238E27FC236}">
                <a16:creationId xmlns:a16="http://schemas.microsoft.com/office/drawing/2014/main" id="{3B8B8129-A4B2-4505-809A-3628EE0486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430" r="4430"/>
          <a:stretch>
            <a:fillRect/>
          </a:stretch>
        </p:blipFill>
        <p:spPr>
          <a:xfrm>
            <a:off x="1494212" y="6307140"/>
            <a:ext cx="1201363" cy="550860"/>
          </a:xfrm>
          <a:prstGeom prst="rect">
            <a:avLst/>
          </a:prstGeom>
        </p:spPr>
      </p:pic>
      <p:pic>
        <p:nvPicPr>
          <p:cNvPr id="9" name="Picture Placeholder 8" descr="A group of people looking at a poster board&#10;&#10;AI-generated content may be incorrect.">
            <a:extLst>
              <a:ext uri="{FF2B5EF4-FFF2-40B4-BE49-F238E27FC236}">
                <a16:creationId xmlns:a16="http://schemas.microsoft.com/office/drawing/2014/main" id="{97EF9F9A-F9CA-01C2-17F9-FE0FB1EAB7C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0" r="203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053212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87E8CDD-9199-4C24-9BFC-973751B9F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5330952" cy="1362075"/>
          </a:xfrm>
        </p:spPr>
        <p:txBody>
          <a:bodyPr>
            <a:noAutofit/>
          </a:bodyPr>
          <a:lstStyle/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Kongressit kaupungeittain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087110-CFE7-46EE-B047-67C39D20DC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1000" y="2061370"/>
            <a:ext cx="5330952" cy="3568699"/>
          </a:xfrm>
        </p:spPr>
        <p:txBody>
          <a:bodyPr>
            <a:noAutofit/>
          </a:bodyPr>
          <a:lstStyle/>
          <a:p>
            <a:pPr marL="685800" lvl="4" indent="0">
              <a:buNone/>
            </a:pPr>
            <a:r>
              <a:rPr lang="fi-FI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Helsinki 		187</a:t>
            </a:r>
          </a:p>
          <a:p>
            <a:pPr marL="685800" lvl="4" indent="0">
              <a:buNone/>
            </a:pPr>
            <a:r>
              <a:rPr lang="fi-FI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Tampere		77 </a:t>
            </a:r>
          </a:p>
          <a:p>
            <a:pPr marL="685800" lvl="4" indent="0">
              <a:buNone/>
            </a:pPr>
            <a:r>
              <a:rPr lang="fi-FI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Espoo 		73 </a:t>
            </a:r>
          </a:p>
          <a:p>
            <a:pPr marL="685800" lvl="4" indent="0">
              <a:buNone/>
            </a:pPr>
            <a:r>
              <a:rPr lang="fi-FI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Turku 		62 </a:t>
            </a:r>
          </a:p>
          <a:p>
            <a:pPr marL="685800" lvl="4" indent="0">
              <a:buNone/>
            </a:pPr>
            <a:r>
              <a:rPr lang="fi-FI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Jyväskylä 	60</a:t>
            </a:r>
          </a:p>
          <a:p>
            <a:pPr marL="685800" lvl="4" indent="0">
              <a:buNone/>
            </a:pPr>
            <a:r>
              <a:rPr lang="fi-FI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Oulu 		31</a:t>
            </a:r>
          </a:p>
          <a:p>
            <a:pPr marL="685800" lvl="4" indent="0">
              <a:buNone/>
            </a:pPr>
            <a:r>
              <a:rPr lang="fi-FI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Vaasa 		25</a:t>
            </a:r>
          </a:p>
          <a:p>
            <a:pPr marL="685800" lvl="4" indent="0">
              <a:buNone/>
            </a:pPr>
            <a:r>
              <a:rPr lang="fi-FI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Lahti 		13</a:t>
            </a:r>
          </a:p>
          <a:p>
            <a:pPr marL="685800" lvl="4" indent="0">
              <a:buNone/>
            </a:pPr>
            <a:r>
              <a:rPr lang="fi-FI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Lappeenranta 	11</a:t>
            </a:r>
          </a:p>
          <a:p>
            <a:pPr marL="685800" lvl="4" indent="0">
              <a:buNone/>
            </a:pPr>
            <a:r>
              <a:rPr lang="fi-FI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Joensuu 		8</a:t>
            </a:r>
          </a:p>
          <a:p>
            <a:pPr marL="685800" lvl="4" indent="0">
              <a:buNone/>
            </a:pPr>
            <a:r>
              <a:rPr lang="fi-FI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Kuopio, Rovaniemi 7</a:t>
            </a:r>
          </a:p>
        </p:txBody>
      </p:sp>
      <p:pic>
        <p:nvPicPr>
          <p:cNvPr id="7" name="Picture Placeholder 10">
            <a:extLst>
              <a:ext uri="{FF2B5EF4-FFF2-40B4-BE49-F238E27FC236}">
                <a16:creationId xmlns:a16="http://schemas.microsoft.com/office/drawing/2014/main" id="{3B8B8129-A4B2-4505-809A-3628EE0486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430" r="4430"/>
          <a:stretch>
            <a:fillRect/>
          </a:stretch>
        </p:blipFill>
        <p:spPr>
          <a:xfrm>
            <a:off x="1494212" y="6307140"/>
            <a:ext cx="1201363" cy="550860"/>
          </a:xfrm>
          <a:prstGeom prst="rect">
            <a:avLst/>
          </a:prstGeom>
        </p:spPr>
      </p:pic>
      <p:pic>
        <p:nvPicPr>
          <p:cNvPr id="9" name="Picture Placeholder 8" descr="A large crowd of people in sports uniforms&#10;&#10;Description automatically generated">
            <a:extLst>
              <a:ext uri="{FF2B5EF4-FFF2-40B4-BE49-F238E27FC236}">
                <a16:creationId xmlns:a16="http://schemas.microsoft.com/office/drawing/2014/main" id="{F74868F5-983D-48F7-E9DC-B5444E88522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4" r="2036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944871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A83D18-B279-7A64-C275-04A68A367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040" y="132947"/>
            <a:ext cx="10639920" cy="5306840"/>
          </a:xfrm>
          <a:prstGeom prst="rect">
            <a:avLst/>
          </a:prstGeom>
        </p:spPr>
      </p:pic>
      <p:pic>
        <p:nvPicPr>
          <p:cNvPr id="4" name="Picture Placeholder 10">
            <a:extLst>
              <a:ext uri="{FF2B5EF4-FFF2-40B4-BE49-F238E27FC236}">
                <a16:creationId xmlns:a16="http://schemas.microsoft.com/office/drawing/2014/main" id="{B4DB76CE-15F6-0A80-1026-7516F8CEB8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430" r="4430"/>
          <a:stretch>
            <a:fillRect/>
          </a:stretch>
        </p:blipFill>
        <p:spPr>
          <a:xfrm>
            <a:off x="1494212" y="6307140"/>
            <a:ext cx="1201363" cy="5508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A3629E-E0FE-D4E1-217D-10460B99D2DE}"/>
              </a:ext>
            </a:extLst>
          </p:cNvPr>
          <p:cNvSpPr txBox="1"/>
          <p:nvPr/>
        </p:nvSpPr>
        <p:spPr>
          <a:xfrm>
            <a:off x="2991682" y="5468179"/>
            <a:ext cx="7931427" cy="11931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marR="0" lvl="0" indent="-28575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Edellisvuoteen verrattuna erityisesti ‘Teknologian, tietotekniikan ja arkkitehtuurin’ alojen kongressit lisääntyivät</a:t>
            </a:r>
          </a:p>
          <a:p>
            <a:pPr marL="285750" marR="0" lvl="0" indent="-28575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Myös ‘Lääketieteen ja terveyden’ sekä ’Koulutuksen ja kielitieteiden’ tapahtumia järjestettiin edellisvuotta enemmän</a:t>
            </a:r>
          </a:p>
        </p:txBody>
      </p:sp>
    </p:spTree>
    <p:extLst>
      <p:ext uri="{BB962C8B-B14F-4D97-AF65-F5344CB8AC3E}">
        <p14:creationId xmlns:p14="http://schemas.microsoft.com/office/powerpoint/2010/main" val="666606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1E3CB0-09D8-D4F1-0735-15F2B8CCE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291" y="200955"/>
            <a:ext cx="10527437" cy="4901940"/>
          </a:xfrm>
          <a:prstGeom prst="rect">
            <a:avLst/>
          </a:prstGeom>
        </p:spPr>
      </p:pic>
      <p:pic>
        <p:nvPicPr>
          <p:cNvPr id="5" name="Picture Placeholder 10">
            <a:extLst>
              <a:ext uri="{FF2B5EF4-FFF2-40B4-BE49-F238E27FC236}">
                <a16:creationId xmlns:a16="http://schemas.microsoft.com/office/drawing/2014/main" id="{93D82811-9517-2BA8-E4FE-BA1B52FE5C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430" r="4430"/>
          <a:stretch>
            <a:fillRect/>
          </a:stretch>
        </p:blipFill>
        <p:spPr>
          <a:xfrm>
            <a:off x="1494212" y="6307140"/>
            <a:ext cx="1201363" cy="5508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4760D1-8155-8D98-9B34-5579C0D06EFF}"/>
              </a:ext>
            </a:extLst>
          </p:cNvPr>
          <p:cNvSpPr txBox="1"/>
          <p:nvPr/>
        </p:nvSpPr>
        <p:spPr>
          <a:xfrm>
            <a:off x="2999354" y="5462442"/>
            <a:ext cx="8460463" cy="121665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marR="0" lvl="0" indent="-28575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’Kulttuuriin tai taiteisiin’ liittyvien tapahtumien suuri osallistujamäärä selittyy Helsingin Messukeskuksessa kesäkuussa järjestetyllä Jehovan todistajien erikoiskonventilla </a:t>
            </a:r>
          </a:p>
          <a:p>
            <a:pPr marL="285750" marR="0" lvl="0" indent="-28575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’Lääketieteen ja terveyden’ osalta EAN 2024 -kongressi keräsi Helsinkiin suuren määrän neurologian erityisosaajia kesä-heinäkuun vaihteessa</a:t>
            </a:r>
          </a:p>
        </p:txBody>
      </p:sp>
    </p:spTree>
    <p:extLst>
      <p:ext uri="{BB962C8B-B14F-4D97-AF65-F5344CB8AC3E}">
        <p14:creationId xmlns:p14="http://schemas.microsoft.com/office/powerpoint/2010/main" val="17391506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D6A7B5-E2FC-3C41-8A76-7015001C6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48" y="1114425"/>
            <a:ext cx="5330952" cy="800100"/>
          </a:xfrm>
        </p:spPr>
        <p:txBody>
          <a:bodyPr>
            <a:no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Suomi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kongressi-vieraan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silmin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C9ADDA-5CAC-6046-868D-49A44E0000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80047" y="2419350"/>
            <a:ext cx="5245227" cy="4343400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Yli puolet kongressivieraista viettää aikaa Suomessa myös kongressipäivien ulkopuolella</a:t>
            </a:r>
            <a:endParaRPr lang="fi-FI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Osallistujat arvostavat liikkumisen helppoutta ja paikallisten palvelualttiutta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Turvallisuuden kokeminen on korkealla tasolla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Lähde: </a:t>
            </a:r>
            <a:r>
              <a:rPr lang="fi-FI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FCB:n</a:t>
            </a: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 delegaattitutkimus</a:t>
            </a:r>
            <a:b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https://www.visitfinland.fi/suomen-matkailudata/fcb-delegaattitutkimus</a:t>
            </a: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Placeholder 10">
            <a:extLst>
              <a:ext uri="{FF2B5EF4-FFF2-40B4-BE49-F238E27FC236}">
                <a16:creationId xmlns:a16="http://schemas.microsoft.com/office/drawing/2014/main" id="{55DC26C4-BBB5-4133-8544-461CAE2C29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430" r="4430"/>
          <a:stretch>
            <a:fillRect/>
          </a:stretch>
        </p:blipFill>
        <p:spPr>
          <a:xfrm>
            <a:off x="1494212" y="6307140"/>
            <a:ext cx="1201363" cy="550860"/>
          </a:xfrm>
          <a:prstGeom prst="rect">
            <a:avLst/>
          </a:prstGeom>
        </p:spPr>
      </p:pic>
      <p:pic>
        <p:nvPicPr>
          <p:cNvPr id="13" name="Picture Placeholder 12" descr="A person taking a picture with a camera&#10;&#10;Description automatically generated">
            <a:extLst>
              <a:ext uri="{FF2B5EF4-FFF2-40B4-BE49-F238E27FC236}">
                <a16:creationId xmlns:a16="http://schemas.microsoft.com/office/drawing/2014/main" id="{147332A2-BA33-2629-8C62-BA5849122847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6" r="1779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645141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E80669-267E-6890-2CAC-59CAC84F99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94A3B5B-4673-EA4C-DEDD-DF2FB6E04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48" y="1114425"/>
            <a:ext cx="5330952" cy="800100"/>
          </a:xfrm>
        </p:spPr>
        <p:txBody>
          <a:bodyPr>
            <a:noAutofit/>
          </a:bodyPr>
          <a:lstStyle/>
          <a:p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Hommat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hoituu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B5AAA3-9B8C-9F76-8E1E-DD0608EBFE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80048" y="1832941"/>
            <a:ext cx="5245227" cy="4343400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“Both the conference and the event arrangements were outstanding and exceeded my expectations. A big thanks to  the conference coordinator and other people involved in </a:t>
            </a:r>
            <a:r>
              <a:rPr lang="en-US" i="1" dirty="0" err="1">
                <a:latin typeface="Calibri" panose="020F0502020204030204" pitchFamily="34" charset="0"/>
                <a:cs typeface="Calibri" panose="020F0502020204030204" pitchFamily="34" charset="0"/>
              </a:rPr>
              <a:t>organising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 the event.”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“I really enjoyed the conference. It was well executed and the balance between the science and other events was good. Also, especially the food was great in all lunches and dinners.”</a:t>
            </a:r>
          </a:p>
        </p:txBody>
      </p:sp>
      <p:pic>
        <p:nvPicPr>
          <p:cNvPr id="6" name="Picture Placeholder 10">
            <a:extLst>
              <a:ext uri="{FF2B5EF4-FFF2-40B4-BE49-F238E27FC236}">
                <a16:creationId xmlns:a16="http://schemas.microsoft.com/office/drawing/2014/main" id="{48FD7D9E-A0D0-AF8B-C7AE-A7EBEBCC1D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430" r="4430"/>
          <a:stretch>
            <a:fillRect/>
          </a:stretch>
        </p:blipFill>
        <p:spPr>
          <a:xfrm>
            <a:off x="1494212" y="6307140"/>
            <a:ext cx="1201363" cy="550860"/>
          </a:xfrm>
          <a:prstGeom prst="rect">
            <a:avLst/>
          </a:prstGeom>
        </p:spPr>
      </p:pic>
      <p:pic>
        <p:nvPicPr>
          <p:cNvPr id="8" name="Picture Placeholder 7" descr="A group of people in a tunnel&#10;&#10;AI-generated content may be incorrect.">
            <a:extLst>
              <a:ext uri="{FF2B5EF4-FFF2-40B4-BE49-F238E27FC236}">
                <a16:creationId xmlns:a16="http://schemas.microsoft.com/office/drawing/2014/main" id="{B0824FDC-A0F5-A32C-F7EC-739DC3C9526E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9" r="139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292092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D6A7B5-E2FC-3C41-8A76-7015001C6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48" y="1114425"/>
            <a:ext cx="5330952" cy="800100"/>
          </a:xfrm>
        </p:spPr>
        <p:txBody>
          <a:bodyPr>
            <a:noAutofit/>
          </a:bodyPr>
          <a:lstStyle/>
          <a:p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Kongressimatkan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kohokohtia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C9ADDA-5CAC-6046-868D-49A44E0000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80048" y="2419350"/>
            <a:ext cx="5197602" cy="3887790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 err="1">
                <a:latin typeface="Calibri" panose="020F0502020204030204" pitchFamily="34" charset="0"/>
                <a:cs typeface="Calibri" panose="020F0502020204030204" pitchFamily="34" charset="0"/>
              </a:rPr>
              <a:t>Arkkitehtuuri</a:t>
            </a:r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 ja design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b="0" dirty="0" err="1">
                <a:latin typeface="Calibri" panose="020F0502020204030204" pitchFamily="34" charset="0"/>
                <a:cs typeface="Calibri" panose="020F0502020204030204" pitchFamily="34" charset="0"/>
              </a:rPr>
              <a:t>uonto</a:t>
            </a:r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0" dirty="0" err="1">
                <a:latin typeface="Calibri" panose="020F0502020204030204" pitchFamily="34" charset="0"/>
                <a:cs typeface="Calibri" panose="020F0502020204030204" pitchFamily="34" charset="0"/>
              </a:rPr>
              <a:t>siisteys</a:t>
            </a:r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 ja </a:t>
            </a:r>
            <a:r>
              <a:rPr lang="en-US" b="0" dirty="0" err="1">
                <a:latin typeface="Calibri" panose="020F0502020204030204" pitchFamily="34" charset="0"/>
                <a:cs typeface="Calibri" panose="020F0502020204030204" pitchFamily="34" charset="0"/>
              </a:rPr>
              <a:t>puhtaus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Sauna,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ruoka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Ihmiset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sää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i="1" dirty="0">
                <a:latin typeface="Calibri" panose="020F0502020204030204" pitchFamily="34" charset="0"/>
                <a:cs typeface="Calibri" panose="020F0502020204030204" pitchFamily="34" charset="0"/>
              </a:rPr>
              <a:t>“The people in Finland are very friendly, welcoming and helpful.”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i="1" dirty="0">
                <a:latin typeface="Calibri" panose="020F0502020204030204" pitchFamily="34" charset="0"/>
                <a:cs typeface="Calibri" panose="020F0502020204030204" pitchFamily="34" charset="0"/>
              </a:rPr>
              <a:t>“Felt welcome and easy to find around. Consider to come back.”</a:t>
            </a:r>
            <a:endParaRPr lang="fi-FI" b="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Placeholder 10">
            <a:extLst>
              <a:ext uri="{FF2B5EF4-FFF2-40B4-BE49-F238E27FC236}">
                <a16:creationId xmlns:a16="http://schemas.microsoft.com/office/drawing/2014/main" id="{55DC26C4-BBB5-4133-8544-461CAE2C29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430" r="4430"/>
          <a:stretch>
            <a:fillRect/>
          </a:stretch>
        </p:blipFill>
        <p:spPr>
          <a:xfrm>
            <a:off x="1494212" y="6307140"/>
            <a:ext cx="1201363" cy="550860"/>
          </a:xfrm>
          <a:prstGeom prst="rect">
            <a:avLst/>
          </a:prstGeom>
        </p:spPr>
      </p:pic>
      <p:pic>
        <p:nvPicPr>
          <p:cNvPr id="7" name="Picture Placeholder 6" descr="A person riding a bicycle&#10;&#10;Description automatically generated">
            <a:extLst>
              <a:ext uri="{FF2B5EF4-FFF2-40B4-BE49-F238E27FC236}">
                <a16:creationId xmlns:a16="http://schemas.microsoft.com/office/drawing/2014/main" id="{5A0ED961-7140-5AC8-D87F-2FC32A17B1D4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3" r="2282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9474541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Visit Finland 2022">
  <a:themeElements>
    <a:clrScheme name="VisitFinland">
      <a:dk1>
        <a:srgbClr val="000000"/>
      </a:dk1>
      <a:lt1>
        <a:srgbClr val="FFFFFF"/>
      </a:lt1>
      <a:dk2>
        <a:srgbClr val="FAF0DA"/>
      </a:dk2>
      <a:lt2>
        <a:srgbClr val="272FC6"/>
      </a:lt2>
      <a:accent1>
        <a:srgbClr val="DBEEFE"/>
      </a:accent1>
      <a:accent2>
        <a:srgbClr val="1D764A"/>
      </a:accent2>
      <a:accent3>
        <a:srgbClr val="FFDAD4"/>
      </a:accent3>
      <a:accent4>
        <a:srgbClr val="BCE3BF"/>
      </a:accent4>
      <a:accent5>
        <a:srgbClr val="F0401A"/>
      </a:accent5>
      <a:accent6>
        <a:srgbClr val="FFCD7B"/>
      </a:accent6>
      <a:hlink>
        <a:srgbClr val="272FC6"/>
      </a:hlink>
      <a:folHlink>
        <a:srgbClr val="F150AC"/>
      </a:folHlink>
    </a:clrScheme>
    <a:fontScheme name="VisitFinland">
      <a:majorFont>
        <a:latin typeface="Avenir"/>
        <a:ea typeface=""/>
        <a:cs typeface=""/>
      </a:majorFont>
      <a:minorFont>
        <a:latin typeface="Avenir 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tIns="91440" bIns="91440"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 defTabSz="228600">
          <a:spcAft>
            <a:spcPts val="1200"/>
          </a:spcAft>
          <a:defRPr noProof="0" dirty="0" smtClean="0"/>
        </a:defPPr>
      </a:lstStyle>
    </a:txDef>
  </a:objectDefaults>
  <a:extraClrSchemeLst/>
  <a:custClrLst>
    <a:custClr name="Accent Purple 1">
      <a:srgbClr val="B455AA"/>
    </a:custClr>
    <a:custClr name="Accent Purple 2">
      <a:srgbClr val="A055F5"/>
    </a:custClr>
    <a:custClr name="Accent Purple 3">
      <a:srgbClr val="BE82FF"/>
    </a:custClr>
    <a:custClr name="Accent Purple 4">
      <a:srgbClr val="DCAFFF"/>
    </a:custClr>
    <a:custClr name="Accent Purple 5">
      <a:srgbClr val="E6DC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ue">
      <a:srgbClr val="0041F0"/>
    </a:custClr>
    <a:custClr name="Light Blue">
      <a:srgbClr val="00FFFF"/>
    </a:custClr>
    <a:custClr name="Green">
      <a:srgbClr val="64FF50"/>
    </a:custClr>
    <a:custClr name="Blue Green">
      <a:srgbClr val="05F0A5"/>
    </a:custClr>
    <a:custClr name="Red">
      <a:srgbClr val="FF3246"/>
    </a:custClr>
    <a:custClr name="Pink">
      <a:srgbClr val="FF50A0"/>
    </a:custClr>
    <a:custClr name="Orange">
      <a:srgbClr val="FF7800"/>
    </a:custClr>
    <a:custClr name="Yellow">
      <a:srgbClr val="FFEB32"/>
    </a:custClr>
    <a:custClr name="BLANK">
      <a:srgbClr val="FFFFFF"/>
    </a:custClr>
    <a:custClr name="BLANK">
      <a:srgbClr val="FFFFFF"/>
    </a:custClr>
  </a:custClrLst>
  <a:extLst>
    <a:ext uri="{05A4C25C-085E-4340-85A3-A5531E510DB2}">
      <thm15:themeFamily xmlns:thm15="http://schemas.microsoft.com/office/thememl/2012/main" name="Visit Finland Powerpoint Template 2022 (compressed) 2" id="{DCC671A4-582B-7946-8E5C-1EF300884BF6}" vid="{50F686C6-DE99-9045-A421-8B4DB07D23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11054</TotalTime>
  <Words>720</Words>
  <Application>Microsoft Office PowerPoint</Application>
  <PresentationFormat>Laajakuva</PresentationFormat>
  <Paragraphs>96</Paragraphs>
  <Slides>18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12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18</vt:i4>
      </vt:variant>
    </vt:vector>
  </HeadingPairs>
  <TitlesOfParts>
    <vt:vector size="32" baseType="lpstr">
      <vt:lpstr>Abc Ginto Nord</vt:lpstr>
      <vt:lpstr>Abc Ginto Nord</vt:lpstr>
      <vt:lpstr>ABC Ginto Nord Medium</vt:lpstr>
      <vt:lpstr>Arial</vt:lpstr>
      <vt:lpstr>Avenir</vt:lpstr>
      <vt:lpstr>Avenir Black</vt:lpstr>
      <vt:lpstr>Avenir Medium</vt:lpstr>
      <vt:lpstr>Avenir Next Medium</vt:lpstr>
      <vt:lpstr>Calibri</vt:lpstr>
      <vt:lpstr>Calibri Light</vt:lpstr>
      <vt:lpstr>Graphik</vt:lpstr>
      <vt:lpstr>Helvetica Neue Medium</vt:lpstr>
      <vt:lpstr>1_Office Theme</vt:lpstr>
      <vt:lpstr>1_Visit Finland 2022</vt:lpstr>
      <vt:lpstr>PowerPoint-esitys</vt:lpstr>
      <vt:lpstr>Suomi on kongressi-maiden kärkeä</vt:lpstr>
      <vt:lpstr>Kongressivuosi 2024</vt:lpstr>
      <vt:lpstr>Kongressit kaupungeittain</vt:lpstr>
      <vt:lpstr>PowerPoint-esitys</vt:lpstr>
      <vt:lpstr>PowerPoint-esitys</vt:lpstr>
      <vt:lpstr>Suomi kongressi-vieraan silmin</vt:lpstr>
      <vt:lpstr>Hommat hoituu  </vt:lpstr>
      <vt:lpstr>Kongressimatkan kohokohtia</vt:lpstr>
      <vt:lpstr>Tärkeää on myös: </vt:lpstr>
      <vt:lpstr>Paikallinen osaaminen pääosassa</vt:lpstr>
      <vt:lpstr>Finnish Congress Heroes</vt:lpstr>
      <vt:lpstr>Intellectual capital eli henkinen pääoma</vt:lpstr>
      <vt:lpstr>Tulevat kongressivuodet</vt:lpstr>
      <vt:lpstr>What does 2025 hold for the global business events industry?</vt:lpstr>
      <vt:lpstr>PowerPoint-esitys</vt:lpstr>
      <vt:lpstr>PowerPoint-esitys</vt:lpstr>
      <vt:lpstr>Kiitos!   </vt:lpstr>
    </vt:vector>
  </TitlesOfParts>
  <Company>Business Finland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Ines Antti-Poika</dc:creator>
  <cp:lastModifiedBy>Virtanen Mari</cp:lastModifiedBy>
  <cp:revision>3</cp:revision>
  <dcterms:created xsi:type="dcterms:W3CDTF">2024-03-01T12:59:37Z</dcterms:created>
  <dcterms:modified xsi:type="dcterms:W3CDTF">2025-03-22T13:58:13Z</dcterms:modified>
</cp:coreProperties>
</file>