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997" r:id="rId5"/>
    <p:sldMasterId id="2147484081" r:id="rId6"/>
    <p:sldMasterId id="2147484099" r:id="rId7"/>
  </p:sldMasterIdLst>
  <p:notesMasterIdLst>
    <p:notesMasterId r:id="rId54"/>
  </p:notesMasterIdLst>
  <p:handoutMasterIdLst>
    <p:handoutMasterId r:id="rId55"/>
  </p:handoutMasterIdLst>
  <p:sldIdLst>
    <p:sldId id="1917" r:id="rId8"/>
    <p:sldId id="2147473540" r:id="rId9"/>
    <p:sldId id="2147473538" r:id="rId10"/>
    <p:sldId id="1930" r:id="rId11"/>
    <p:sldId id="2147473528" r:id="rId12"/>
    <p:sldId id="1925" r:id="rId13"/>
    <p:sldId id="2147473523" r:id="rId14"/>
    <p:sldId id="2147473534" r:id="rId15"/>
    <p:sldId id="2147473542" r:id="rId16"/>
    <p:sldId id="2147473529" r:id="rId17"/>
    <p:sldId id="1973" r:id="rId18"/>
    <p:sldId id="1988" r:id="rId19"/>
    <p:sldId id="1977" r:id="rId20"/>
    <p:sldId id="2058" r:id="rId21"/>
    <p:sldId id="2022" r:id="rId22"/>
    <p:sldId id="2010" r:id="rId23"/>
    <p:sldId id="2013" r:id="rId24"/>
    <p:sldId id="1999" r:id="rId25"/>
    <p:sldId id="2003" r:id="rId26"/>
    <p:sldId id="2006" r:id="rId27"/>
    <p:sldId id="2015" r:id="rId28"/>
    <p:sldId id="2147473545" r:id="rId29"/>
    <p:sldId id="2027" r:id="rId30"/>
    <p:sldId id="2021" r:id="rId31"/>
    <p:sldId id="2059" r:id="rId32"/>
    <p:sldId id="2033" r:id="rId33"/>
    <p:sldId id="2044" r:id="rId34"/>
    <p:sldId id="2043" r:id="rId35"/>
    <p:sldId id="2035" r:id="rId36"/>
    <p:sldId id="1957" r:id="rId37"/>
    <p:sldId id="2147473532" r:id="rId38"/>
    <p:sldId id="2147473541" r:id="rId39"/>
    <p:sldId id="2147473544" r:id="rId40"/>
    <p:sldId id="2147473527" r:id="rId41"/>
    <p:sldId id="2147473543" r:id="rId42"/>
    <p:sldId id="1911" r:id="rId43"/>
    <p:sldId id="2147473504" r:id="rId44"/>
    <p:sldId id="2147473508" r:id="rId45"/>
    <p:sldId id="2147473507" r:id="rId46"/>
    <p:sldId id="2147473510" r:id="rId47"/>
    <p:sldId id="2147473522" r:id="rId48"/>
    <p:sldId id="2147473509" r:id="rId49"/>
    <p:sldId id="2147473516" r:id="rId50"/>
    <p:sldId id="1919" r:id="rId51"/>
    <p:sldId id="1918" r:id="rId52"/>
    <p:sldId id="312" r:id="rId53"/>
  </p:sldIdLst>
  <p:sldSz cx="12192000" cy="6858000"/>
  <p:notesSz cx="6858000" cy="9144000"/>
  <p:custDataLst>
    <p:tags r:id="rId56"/>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imetön osa" id="{D1702A07-690E-4CB6-9F7C-874EFA128434}">
          <p14:sldIdLst>
            <p14:sldId id="1917"/>
            <p14:sldId id="2147473540"/>
            <p14:sldId id="2147473538"/>
            <p14:sldId id="1930"/>
            <p14:sldId id="2147473528"/>
            <p14:sldId id="1925"/>
            <p14:sldId id="2147473523"/>
            <p14:sldId id="2147473534"/>
            <p14:sldId id="2147473542"/>
            <p14:sldId id="2147473529"/>
            <p14:sldId id="1973"/>
            <p14:sldId id="1988"/>
            <p14:sldId id="1977"/>
            <p14:sldId id="2058"/>
            <p14:sldId id="2022"/>
            <p14:sldId id="2010"/>
            <p14:sldId id="2013"/>
            <p14:sldId id="1999"/>
            <p14:sldId id="2003"/>
            <p14:sldId id="2006"/>
            <p14:sldId id="2015"/>
            <p14:sldId id="2147473545"/>
            <p14:sldId id="2027"/>
            <p14:sldId id="2021"/>
            <p14:sldId id="2059"/>
            <p14:sldId id="2033"/>
            <p14:sldId id="2044"/>
            <p14:sldId id="2043"/>
            <p14:sldId id="2035"/>
            <p14:sldId id="1957"/>
            <p14:sldId id="2147473532"/>
            <p14:sldId id="2147473541"/>
            <p14:sldId id="2147473544"/>
            <p14:sldId id="2147473527"/>
            <p14:sldId id="2147473543"/>
            <p14:sldId id="1911"/>
            <p14:sldId id="2147473504"/>
            <p14:sldId id="2147473508"/>
            <p14:sldId id="2147473507"/>
            <p14:sldId id="2147473510"/>
            <p14:sldId id="2147473522"/>
            <p14:sldId id="2147473509"/>
            <p14:sldId id="2147473516"/>
            <p14:sldId id="1919"/>
            <p14:sldId id="1918"/>
            <p14:sldId id="31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äkelä Katja" initials="MK" lastIdx="94" clrIdx="0">
    <p:extLst>
      <p:ext uri="{19B8F6BF-5375-455C-9EA6-DF929625EA0E}">
        <p15:presenceInfo xmlns:p15="http://schemas.microsoft.com/office/powerpoint/2012/main" userId="S::katja.makela@espoo.fi::f7111ddc-db7f-4c74-a536-c76c224d696a" providerId="AD"/>
      </p:ext>
    </p:extLst>
  </p:cmAuthor>
  <p:cmAuthor id="2" name="Laatikainen Riikka" initials="LR" lastIdx="26" clrIdx="1">
    <p:extLst>
      <p:ext uri="{19B8F6BF-5375-455C-9EA6-DF929625EA0E}">
        <p15:presenceInfo xmlns:p15="http://schemas.microsoft.com/office/powerpoint/2012/main" userId="S::riikka.laatikainen@espoo.fi::09235a81-5f80-4f26-81a5-60c18ac83b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FD2E"/>
    <a:srgbClr val="3F4C55"/>
    <a:srgbClr val="BEFFBE"/>
    <a:srgbClr val="4F555B"/>
    <a:srgbClr val="00AA00"/>
    <a:srgbClr val="000000"/>
    <a:srgbClr val="8B8E92"/>
    <a:srgbClr val="32A6A6"/>
    <a:srgbClr val="DC00A0"/>
    <a:srgbClr val="8B8E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CCEFC4-D983-47FD-A7CA-F337424B700A}" v="42" dt="2025-03-17T22:00:19.649"/>
    <p1510:client id="{B0CDA627-E2FB-4D4B-9E68-83F35418C40B}" v="5" dt="2025-03-18T07:54:05.695"/>
  </p1510:revLst>
</p1510:revInfo>
</file>

<file path=ppt/tableStyles.xml><?xml version="1.0" encoding="utf-8"?>
<a:tblStyleLst xmlns:a="http://schemas.openxmlformats.org/drawingml/2006/main" def="{C083E6E3-FA7D-4D7B-A595-EF9225AFEA82}">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Vaalea tyyli 1 - Korostus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Vaalea tyyli 1 - Korostus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17292A2E-F333-43FB-9621-5CBBE7FDCDCB}" styleName="Vaalea tyyli 2 - Korostus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Vaalea tyyli 2 - Korostu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A111915-BE36-4E01-A7E5-04B1672EAD32}" styleName="Vaalea tyyli 2 - Korostus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604" autoAdjust="0"/>
  </p:normalViewPr>
  <p:slideViewPr>
    <p:cSldViewPr snapToGrid="0">
      <p:cViewPr varScale="1">
        <p:scale>
          <a:sx n="56" d="100"/>
          <a:sy n="56" d="100"/>
        </p:scale>
        <p:origin x="1044" y="44"/>
      </p:cViewPr>
      <p:guideLst/>
    </p:cSldViewPr>
  </p:slideViewPr>
  <p:notesTextViewPr>
    <p:cViewPr>
      <p:scale>
        <a:sx n="3" d="2"/>
        <a:sy n="3" d="2"/>
      </p:scale>
      <p:origin x="0" y="0"/>
    </p:cViewPr>
  </p:notesTextViewPr>
  <p:sorterViewPr>
    <p:cViewPr>
      <p:scale>
        <a:sx n="100" d="100"/>
        <a:sy n="100" d="100"/>
      </p:scale>
      <p:origin x="0" y="-2850"/>
    </p:cViewPr>
  </p:sorter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viewProps" Target="view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commentAuthors" Target="commentAuthor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sz="80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68A0DF-ACB5-42DC-A203-603F8FB9245D}" type="datetimeFigureOut">
              <a:rPr lang="en-GB" sz="800" smtClean="0"/>
              <a:t>25/03/2025</a:t>
            </a:fld>
            <a:endParaRPr lang="en-GB" sz="80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sz="80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B19FF94-435A-46C5-B441-1A4C1FAA0BD3}" type="slidenum">
              <a:rPr lang="en-GB" sz="800" smtClean="0"/>
              <a:t>‹#›</a:t>
            </a:fld>
            <a:endParaRPr lang="en-GB" sz="800"/>
          </a:p>
        </p:txBody>
      </p:sp>
    </p:spTree>
    <p:extLst>
      <p:ext uri="{BB962C8B-B14F-4D97-AF65-F5344CB8AC3E}">
        <p14:creationId xmlns:p14="http://schemas.microsoft.com/office/powerpoint/2010/main" val="22273533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8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800"/>
            </a:lvl1pPr>
          </a:lstStyle>
          <a:p>
            <a:fld id="{4FC07C86-E887-4B6C-93D0-CA94F6AF9607}" type="datetimeFigureOut">
              <a:rPr lang="en-GB" smtClean="0"/>
              <a:pPr/>
              <a:t>25/03/2025</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8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800"/>
            </a:lvl1pPr>
          </a:lstStyle>
          <a:p>
            <a:fld id="{0ED559E3-81AB-4DE8-B171-194566BA962F}" type="slidenum">
              <a:rPr lang="en-GB" smtClean="0"/>
              <a:pPr/>
              <a:t>‹#›</a:t>
            </a:fld>
            <a:endParaRPr lang="en-GB"/>
          </a:p>
        </p:txBody>
      </p:sp>
    </p:spTree>
    <p:extLst>
      <p:ext uri="{BB962C8B-B14F-4D97-AF65-F5344CB8AC3E}">
        <p14:creationId xmlns:p14="http://schemas.microsoft.com/office/powerpoint/2010/main" val="16610438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ED559E3-81AB-4DE8-B171-194566BA962F}" type="slidenum">
              <a:rPr lang="en-GB" smtClean="0"/>
              <a:pPr/>
              <a:t>1</a:t>
            </a:fld>
            <a:endParaRPr lang="en-GB"/>
          </a:p>
        </p:txBody>
      </p:sp>
    </p:spTree>
    <p:extLst>
      <p:ext uri="{BB962C8B-B14F-4D97-AF65-F5344CB8AC3E}">
        <p14:creationId xmlns:p14="http://schemas.microsoft.com/office/powerpoint/2010/main" val="41583100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200" dirty="0"/>
              <a:t>8 asiakasta (10 haastattelua) heinä-syyskuussa 2024</a:t>
            </a:r>
          </a:p>
          <a:p>
            <a:r>
              <a:rPr lang="fi-FI" sz="1200" dirty="0"/>
              <a:t>elo-syyskuussa 2024, 220 vastausta</a:t>
            </a:r>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10</a:t>
            </a:fld>
            <a:endParaRPr lang="en-GB"/>
          </a:p>
        </p:txBody>
      </p:sp>
    </p:spTree>
    <p:extLst>
      <p:ext uri="{BB962C8B-B14F-4D97-AF65-F5344CB8AC3E}">
        <p14:creationId xmlns:p14="http://schemas.microsoft.com/office/powerpoint/2010/main" val="37755785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11</a:t>
            </a:fld>
            <a:endParaRPr lang="en-GB"/>
          </a:p>
        </p:txBody>
      </p:sp>
    </p:spTree>
    <p:extLst>
      <p:ext uri="{BB962C8B-B14F-4D97-AF65-F5344CB8AC3E}">
        <p14:creationId xmlns:p14="http://schemas.microsoft.com/office/powerpoint/2010/main" val="3108916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 </a:t>
            </a:r>
          </a:p>
        </p:txBody>
      </p:sp>
      <p:sp>
        <p:nvSpPr>
          <p:cNvPr id="4" name="Dian numeron paikkamerkki 3"/>
          <p:cNvSpPr>
            <a:spLocks noGrp="1"/>
          </p:cNvSpPr>
          <p:nvPr>
            <p:ph type="sldNum" sz="quarter" idx="5"/>
          </p:nvPr>
        </p:nvSpPr>
        <p:spPr/>
        <p:txBody>
          <a:bodyPr/>
          <a:lstStyle/>
          <a:p>
            <a:fld id="{0ED559E3-81AB-4DE8-B171-194566BA962F}" type="slidenum">
              <a:rPr lang="en-GB" smtClean="0"/>
              <a:pPr/>
              <a:t>12</a:t>
            </a:fld>
            <a:endParaRPr lang="en-GB"/>
          </a:p>
        </p:txBody>
      </p:sp>
    </p:spTree>
    <p:extLst>
      <p:ext uri="{BB962C8B-B14F-4D97-AF65-F5344CB8AC3E}">
        <p14:creationId xmlns:p14="http://schemas.microsoft.com/office/powerpoint/2010/main" val="1751299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13</a:t>
            </a:fld>
            <a:endParaRPr lang="en-GB"/>
          </a:p>
        </p:txBody>
      </p:sp>
    </p:spTree>
    <p:extLst>
      <p:ext uri="{BB962C8B-B14F-4D97-AF65-F5344CB8AC3E}">
        <p14:creationId xmlns:p14="http://schemas.microsoft.com/office/powerpoint/2010/main" val="4014296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14</a:t>
            </a:fld>
            <a:endParaRPr lang="en-GB"/>
          </a:p>
        </p:txBody>
      </p:sp>
    </p:spTree>
    <p:extLst>
      <p:ext uri="{BB962C8B-B14F-4D97-AF65-F5344CB8AC3E}">
        <p14:creationId xmlns:p14="http://schemas.microsoft.com/office/powerpoint/2010/main" val="2738272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15</a:t>
            </a:fld>
            <a:endParaRPr lang="en-GB"/>
          </a:p>
        </p:txBody>
      </p:sp>
    </p:spTree>
    <p:extLst>
      <p:ext uri="{BB962C8B-B14F-4D97-AF65-F5344CB8AC3E}">
        <p14:creationId xmlns:p14="http://schemas.microsoft.com/office/powerpoint/2010/main" val="33363450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16</a:t>
            </a:fld>
            <a:endParaRPr lang="en-GB"/>
          </a:p>
        </p:txBody>
      </p:sp>
    </p:spTree>
    <p:extLst>
      <p:ext uri="{BB962C8B-B14F-4D97-AF65-F5344CB8AC3E}">
        <p14:creationId xmlns:p14="http://schemas.microsoft.com/office/powerpoint/2010/main" val="35817786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-joustava palvelu</a:t>
            </a:r>
          </a:p>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17</a:t>
            </a:fld>
            <a:endParaRPr lang="en-GB"/>
          </a:p>
        </p:txBody>
      </p:sp>
    </p:spTree>
    <p:extLst>
      <p:ext uri="{BB962C8B-B14F-4D97-AF65-F5344CB8AC3E}">
        <p14:creationId xmlns:p14="http://schemas.microsoft.com/office/powerpoint/2010/main" val="14535353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Logistiikka ja kuljetukset- helpot siirtymät</a:t>
            </a:r>
          </a:p>
          <a:p>
            <a:pPr marL="171450" indent="-171450">
              <a:buFontTx/>
              <a:buChar char="-"/>
            </a:pPr>
            <a:r>
              <a:rPr lang="fi-FI" dirty="0"/>
              <a:t>Kongressin kuluihin osallistuminen ja vieraanvaraisuudet; kaupunkien järjestämät vastaanotot</a:t>
            </a:r>
          </a:p>
          <a:p>
            <a:pPr marL="171450" indent="-171450">
              <a:buFontTx/>
              <a:buChar char="-"/>
            </a:pPr>
            <a:r>
              <a:rPr lang="fi-FI" dirty="0"/>
              <a:t>Ilmaiset liput julkisiin</a:t>
            </a:r>
          </a:p>
          <a:p>
            <a:pPr marL="171450" indent="-171450">
              <a:buFontTx/>
              <a:buChar char="-"/>
            </a:pPr>
            <a:r>
              <a:rPr lang="fi-FI" dirty="0"/>
              <a:t>Optimaalinen palvelu</a:t>
            </a:r>
          </a:p>
          <a:p>
            <a:pPr marL="171450" indent="-171450">
              <a:buFontTx/>
              <a:buChar char="-"/>
            </a:pPr>
            <a:r>
              <a:rPr lang="fi-FI" dirty="0"/>
              <a:t>Vastuullisuus asiat eivät saa maksaa liikaa extraa</a:t>
            </a:r>
          </a:p>
          <a:p>
            <a:pPr marL="171450" indent="-171450">
              <a:buFontTx/>
              <a:buChar char="-"/>
            </a:pPr>
            <a:endParaRPr lang="fi-FI" dirty="0"/>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18</a:t>
            </a:fld>
            <a:endParaRPr lang="en-GB"/>
          </a:p>
        </p:txBody>
      </p:sp>
    </p:spTree>
    <p:extLst>
      <p:ext uri="{BB962C8B-B14F-4D97-AF65-F5344CB8AC3E}">
        <p14:creationId xmlns:p14="http://schemas.microsoft.com/office/powerpoint/2010/main" val="7285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Joustavuus luksusasiakkailla</a:t>
            </a:r>
          </a:p>
          <a:p>
            <a:pPr marL="171450" indent="-171450">
              <a:buFontTx/>
              <a:buChar char="-"/>
            </a:pPr>
            <a:r>
              <a:rPr lang="fi-FI" dirty="0"/>
              <a:t>Asiat täytyy hoitua ja sujua</a:t>
            </a:r>
          </a:p>
          <a:p>
            <a:pPr marL="171450" indent="-171450">
              <a:buFontTx/>
              <a:buChar char="-"/>
            </a:pPr>
            <a:r>
              <a:rPr lang="fi-FI" dirty="0" err="1"/>
              <a:t>Kumppanoituminen</a:t>
            </a:r>
            <a:endParaRPr lang="fi-FI" dirty="0"/>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19</a:t>
            </a:fld>
            <a:endParaRPr lang="en-GB"/>
          </a:p>
        </p:txBody>
      </p:sp>
    </p:spTree>
    <p:extLst>
      <p:ext uri="{BB962C8B-B14F-4D97-AF65-F5344CB8AC3E}">
        <p14:creationId xmlns:p14="http://schemas.microsoft.com/office/powerpoint/2010/main" val="2474804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2</a:t>
            </a:fld>
            <a:endParaRPr lang="en-GB"/>
          </a:p>
        </p:txBody>
      </p:sp>
    </p:spTree>
    <p:extLst>
      <p:ext uri="{BB962C8B-B14F-4D97-AF65-F5344CB8AC3E}">
        <p14:creationId xmlns:p14="http://schemas.microsoft.com/office/powerpoint/2010/main" val="25234268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 Palvelun joustavuus ja nopeus</a:t>
            </a:r>
          </a:p>
        </p:txBody>
      </p:sp>
      <p:sp>
        <p:nvSpPr>
          <p:cNvPr id="4" name="Dian numeron paikkamerkki 3"/>
          <p:cNvSpPr>
            <a:spLocks noGrp="1"/>
          </p:cNvSpPr>
          <p:nvPr>
            <p:ph type="sldNum" sz="quarter" idx="5"/>
          </p:nvPr>
        </p:nvSpPr>
        <p:spPr/>
        <p:txBody>
          <a:bodyPr/>
          <a:lstStyle/>
          <a:p>
            <a:fld id="{0ED559E3-81AB-4DE8-B171-194566BA962F}" type="slidenum">
              <a:rPr lang="en-GB" smtClean="0"/>
              <a:pPr/>
              <a:t>20</a:t>
            </a:fld>
            <a:endParaRPr lang="en-GB"/>
          </a:p>
        </p:txBody>
      </p:sp>
    </p:spTree>
    <p:extLst>
      <p:ext uri="{BB962C8B-B14F-4D97-AF65-F5344CB8AC3E}">
        <p14:creationId xmlns:p14="http://schemas.microsoft.com/office/powerpoint/2010/main" val="2593446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Järvimaisema</a:t>
            </a:r>
          </a:p>
          <a:p>
            <a:pPr marL="171450" indent="-171450">
              <a:buFontTx/>
              <a:buChar char="-"/>
            </a:pPr>
            <a:r>
              <a:rPr lang="fi-FI" dirty="0"/>
              <a:t>Ihmisläheisyys</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21</a:t>
            </a:fld>
            <a:endParaRPr lang="en-GB"/>
          </a:p>
        </p:txBody>
      </p:sp>
    </p:spTree>
    <p:extLst>
      <p:ext uri="{BB962C8B-B14F-4D97-AF65-F5344CB8AC3E}">
        <p14:creationId xmlns:p14="http://schemas.microsoft.com/office/powerpoint/2010/main" val="4157908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Kaupunki keskellä luontoa</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22</a:t>
            </a:fld>
            <a:endParaRPr lang="en-GB"/>
          </a:p>
        </p:txBody>
      </p:sp>
    </p:spTree>
    <p:extLst>
      <p:ext uri="{BB962C8B-B14F-4D97-AF65-F5344CB8AC3E}">
        <p14:creationId xmlns:p14="http://schemas.microsoft.com/office/powerpoint/2010/main" val="22463283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Kaupallisen kumppanuusajattelun kehittyminen</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23</a:t>
            </a:fld>
            <a:endParaRPr lang="en-GB"/>
          </a:p>
        </p:txBody>
      </p:sp>
    </p:spTree>
    <p:extLst>
      <p:ext uri="{BB962C8B-B14F-4D97-AF65-F5344CB8AC3E}">
        <p14:creationId xmlns:p14="http://schemas.microsoft.com/office/powerpoint/2010/main" val="23709700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ED559E3-81AB-4DE8-B171-194566BA962F}" type="slidenum">
              <a:rPr lang="en-GB" smtClean="0"/>
              <a:pPr/>
              <a:t>24</a:t>
            </a:fld>
            <a:endParaRPr lang="en-GB"/>
          </a:p>
        </p:txBody>
      </p:sp>
    </p:spTree>
    <p:extLst>
      <p:ext uri="{BB962C8B-B14F-4D97-AF65-F5344CB8AC3E}">
        <p14:creationId xmlns:p14="http://schemas.microsoft.com/office/powerpoint/2010/main" val="4238194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25</a:t>
            </a:fld>
            <a:endParaRPr lang="en-GB"/>
          </a:p>
        </p:txBody>
      </p:sp>
    </p:spTree>
    <p:extLst>
      <p:ext uri="{BB962C8B-B14F-4D97-AF65-F5344CB8AC3E}">
        <p14:creationId xmlns:p14="http://schemas.microsoft.com/office/powerpoint/2010/main" val="13163769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Tx/>
              <a:buChar char="-"/>
            </a:pPr>
            <a:r>
              <a:rPr lang="fi-FI" dirty="0"/>
              <a:t>Suurimmat volyymit alle 500 hengen kokouksista</a:t>
            </a:r>
          </a:p>
          <a:p>
            <a:pPr marL="171450" indent="-171450">
              <a:buFontTx/>
              <a:buChar char="-"/>
            </a:pPr>
            <a:r>
              <a:rPr lang="fi-FI" dirty="0"/>
              <a:t>Eniten järjestetään 50-100 hengen tilaisuuksia</a:t>
            </a:r>
          </a:p>
          <a:p>
            <a:pPr marL="171450" indent="-171450">
              <a:buFontTx/>
              <a:buChar char="-"/>
            </a:pPr>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26</a:t>
            </a:fld>
            <a:endParaRPr lang="en-GB"/>
          </a:p>
        </p:txBody>
      </p:sp>
    </p:spTree>
    <p:extLst>
      <p:ext uri="{BB962C8B-B14F-4D97-AF65-F5344CB8AC3E}">
        <p14:creationId xmlns:p14="http://schemas.microsoft.com/office/powerpoint/2010/main" val="2271444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27</a:t>
            </a:fld>
            <a:endParaRPr lang="en-GB"/>
          </a:p>
        </p:txBody>
      </p:sp>
    </p:spTree>
    <p:extLst>
      <p:ext uri="{BB962C8B-B14F-4D97-AF65-F5344CB8AC3E}">
        <p14:creationId xmlns:p14="http://schemas.microsoft.com/office/powerpoint/2010/main" val="101905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28</a:t>
            </a:fld>
            <a:endParaRPr lang="en-GB"/>
          </a:p>
        </p:txBody>
      </p:sp>
    </p:spTree>
    <p:extLst>
      <p:ext uri="{BB962C8B-B14F-4D97-AF65-F5344CB8AC3E}">
        <p14:creationId xmlns:p14="http://schemas.microsoft.com/office/powerpoint/2010/main" val="4290498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29</a:t>
            </a:fld>
            <a:endParaRPr lang="en-GB"/>
          </a:p>
        </p:txBody>
      </p:sp>
    </p:spTree>
    <p:extLst>
      <p:ext uri="{BB962C8B-B14F-4D97-AF65-F5344CB8AC3E}">
        <p14:creationId xmlns:p14="http://schemas.microsoft.com/office/powerpoint/2010/main" val="13861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3</a:t>
            </a:fld>
            <a:endParaRPr lang="en-GB"/>
          </a:p>
        </p:txBody>
      </p:sp>
    </p:spTree>
    <p:extLst>
      <p:ext uri="{BB962C8B-B14F-4D97-AF65-F5344CB8AC3E}">
        <p14:creationId xmlns:p14="http://schemas.microsoft.com/office/powerpoint/2010/main" val="40134809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31</a:t>
            </a:fld>
            <a:endParaRPr lang="en-GB"/>
          </a:p>
        </p:txBody>
      </p:sp>
    </p:spTree>
    <p:extLst>
      <p:ext uri="{BB962C8B-B14F-4D97-AF65-F5344CB8AC3E}">
        <p14:creationId xmlns:p14="http://schemas.microsoft.com/office/powerpoint/2010/main" val="2062037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32</a:t>
            </a:fld>
            <a:endParaRPr lang="en-GB"/>
          </a:p>
        </p:txBody>
      </p:sp>
    </p:spTree>
    <p:extLst>
      <p:ext uri="{BB962C8B-B14F-4D97-AF65-F5344CB8AC3E}">
        <p14:creationId xmlns:p14="http://schemas.microsoft.com/office/powerpoint/2010/main" val="34183784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i="0" u="none" strike="noStrike" dirty="0">
                <a:solidFill>
                  <a:schemeClr val="tx2"/>
                </a:solidFill>
                <a:effectLst/>
              </a:rPr>
              <a:t>Askeleiden tulee olla sovellettavissa erilaisiin tapahtuma- ja kongressi tyyppeihin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i="0" u="none" strike="noStrike" dirty="0">
                <a:solidFill>
                  <a:schemeClr val="tx2"/>
                </a:solidFill>
                <a:effectLst/>
              </a:rPr>
              <a:t>Ideointi Mallipohjat, Esimerkki Aikataulut, Tarkistuslistat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i="0" u="none" strike="noStrike" dirty="0">
                <a:effectLst/>
              </a:rPr>
              <a:t>Mitkä ovat sosiaaliset ja ympäristöön liittyvät haasteet kohteessa?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b="0" i="0" u="none" strike="noStrike" dirty="0">
                <a:effectLst/>
              </a:rPr>
              <a:t>Koulutuslaitokset , hyväntekeväisyysjärjestöt, paikalliset organisaatiot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i-FI" sz="1200" b="0" i="0" u="none" strike="noStrike" baseline="0" dirty="0">
                <a:latin typeface="ArialMT"/>
              </a:rPr>
              <a:t>Konsultit, Sosiaaliseen vaikuttavuuteen erikoistuneet organisaatiot, Tutkimukset sosioekonomisesta vaikutukset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fi-FI" sz="1200" b="0" i="0" u="none" strike="noStrike" baseline="0" dirty="0">
              <a:latin typeface="ArialMT"/>
            </a:endParaRPr>
          </a:p>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33</a:t>
            </a:fld>
            <a:endParaRPr lang="en-GB"/>
          </a:p>
        </p:txBody>
      </p:sp>
    </p:spTree>
    <p:extLst>
      <p:ext uri="{BB962C8B-B14F-4D97-AF65-F5344CB8AC3E}">
        <p14:creationId xmlns:p14="http://schemas.microsoft.com/office/powerpoint/2010/main" val="16482015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i-FI" dirty="0"/>
          </a:p>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36</a:t>
            </a:fld>
            <a:endParaRPr lang="en-GB"/>
          </a:p>
        </p:txBody>
      </p:sp>
    </p:spTree>
    <p:extLst>
      <p:ext uri="{BB962C8B-B14F-4D97-AF65-F5344CB8AC3E}">
        <p14:creationId xmlns:p14="http://schemas.microsoft.com/office/powerpoint/2010/main" val="9667107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0ED559E3-81AB-4DE8-B171-194566BA962F}" type="slidenum">
              <a:rPr lang="en-GB" smtClean="0"/>
              <a:pPr/>
              <a:t>40</a:t>
            </a:fld>
            <a:endParaRPr lang="en-GB"/>
          </a:p>
        </p:txBody>
      </p:sp>
    </p:spTree>
    <p:extLst>
      <p:ext uri="{BB962C8B-B14F-4D97-AF65-F5344CB8AC3E}">
        <p14:creationId xmlns:p14="http://schemas.microsoft.com/office/powerpoint/2010/main" val="41583100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7AA8EC-5FED-9E07-1910-2C6A34046D16}"/>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71ADE2E2-CE97-9941-268E-4E0E07007620}"/>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8CD96E5B-D716-B1FB-CABC-A3EE43128BC0}"/>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42B45FFB-B150-42AE-3071-10B032639BEA}"/>
              </a:ext>
            </a:extLst>
          </p:cNvPr>
          <p:cNvSpPr>
            <a:spLocks noGrp="1"/>
          </p:cNvSpPr>
          <p:nvPr>
            <p:ph type="sldNum" sz="quarter" idx="5"/>
          </p:nvPr>
        </p:nvSpPr>
        <p:spPr/>
        <p:txBody>
          <a:bodyPr/>
          <a:lstStyle/>
          <a:p>
            <a:fld id="{0ED559E3-81AB-4DE8-B171-194566BA962F}" type="slidenum">
              <a:rPr lang="en-GB" smtClean="0"/>
              <a:pPr/>
              <a:t>41</a:t>
            </a:fld>
            <a:endParaRPr lang="en-GB"/>
          </a:p>
        </p:txBody>
      </p:sp>
    </p:spTree>
    <p:extLst>
      <p:ext uri="{BB962C8B-B14F-4D97-AF65-F5344CB8AC3E}">
        <p14:creationId xmlns:p14="http://schemas.microsoft.com/office/powerpoint/2010/main" val="15296997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9E3B4-07B8-C33B-455B-19D059F342FC}"/>
            </a:ext>
          </a:extLst>
        </p:cNvPr>
        <p:cNvGrpSpPr/>
        <p:nvPr/>
      </p:nvGrpSpPr>
      <p:grpSpPr>
        <a:xfrm>
          <a:off x="0" y="0"/>
          <a:ext cx="0" cy="0"/>
          <a:chOff x="0" y="0"/>
          <a:chExt cx="0" cy="0"/>
        </a:xfrm>
      </p:grpSpPr>
      <p:sp>
        <p:nvSpPr>
          <p:cNvPr id="2" name="Dian kuvan paikkamerkki 1">
            <a:extLst>
              <a:ext uri="{FF2B5EF4-FFF2-40B4-BE49-F238E27FC236}">
                <a16:creationId xmlns:a16="http://schemas.microsoft.com/office/drawing/2014/main" id="{AF7A21C2-D8F0-E182-B6F6-0AB6FEECFA7C}"/>
              </a:ext>
            </a:extLst>
          </p:cNvPr>
          <p:cNvSpPr>
            <a:spLocks noGrp="1" noRot="1" noChangeAspect="1"/>
          </p:cNvSpPr>
          <p:nvPr>
            <p:ph type="sldImg"/>
          </p:nvPr>
        </p:nvSpPr>
        <p:spPr/>
      </p:sp>
      <p:sp>
        <p:nvSpPr>
          <p:cNvPr id="3" name="Huomautusten paikkamerkki 2">
            <a:extLst>
              <a:ext uri="{FF2B5EF4-FFF2-40B4-BE49-F238E27FC236}">
                <a16:creationId xmlns:a16="http://schemas.microsoft.com/office/drawing/2014/main" id="{22CBF5AA-895F-5590-7A20-5334D86CE70B}"/>
              </a:ext>
            </a:extLst>
          </p:cNvPr>
          <p:cNvSpPr>
            <a:spLocks noGrp="1"/>
          </p:cNvSpPr>
          <p:nvPr>
            <p:ph type="body" idx="1"/>
          </p:nvPr>
        </p:nvSpPr>
        <p:spPr/>
        <p:txBody>
          <a:bodyPr/>
          <a:lstStyle/>
          <a:p>
            <a:endParaRPr lang="fi-FI"/>
          </a:p>
        </p:txBody>
      </p:sp>
      <p:sp>
        <p:nvSpPr>
          <p:cNvPr id="4" name="Dian numeron paikkamerkki 3">
            <a:extLst>
              <a:ext uri="{FF2B5EF4-FFF2-40B4-BE49-F238E27FC236}">
                <a16:creationId xmlns:a16="http://schemas.microsoft.com/office/drawing/2014/main" id="{54D283C0-6FA2-1B1E-0E6D-D2D3443B26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D559E3-81AB-4DE8-B171-194566BA962F}" type="slidenum">
              <a:rPr kumimoji="0" lang="en-GB" sz="8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8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15460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1200" b="1" dirty="0">
                <a:solidFill>
                  <a:schemeClr val="bg1"/>
                </a:solidFill>
              </a:rPr>
              <a:t>Kiristyvän yrityssääntelyn myötä suuryritykset joutuvat raportoimaan kestävyydestään yhä tarkemmin. </a:t>
            </a:r>
          </a:p>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4</a:t>
            </a:fld>
            <a:endParaRPr lang="en-GB"/>
          </a:p>
        </p:txBody>
      </p:sp>
    </p:spTree>
    <p:extLst>
      <p:ext uri="{BB962C8B-B14F-4D97-AF65-F5344CB8AC3E}">
        <p14:creationId xmlns:p14="http://schemas.microsoft.com/office/powerpoint/2010/main" val="8459823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5</a:t>
            </a:fld>
            <a:endParaRPr lang="en-GB"/>
          </a:p>
        </p:txBody>
      </p:sp>
    </p:spTree>
    <p:extLst>
      <p:ext uri="{BB962C8B-B14F-4D97-AF65-F5344CB8AC3E}">
        <p14:creationId xmlns:p14="http://schemas.microsoft.com/office/powerpoint/2010/main" val="30907603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dirty="0"/>
              <a:t>Toteuttaja: </a:t>
            </a:r>
            <a:r>
              <a:rPr lang="fi-FI" dirty="0" err="1"/>
              <a:t>Carbon</a:t>
            </a:r>
            <a:r>
              <a:rPr lang="fi-FI" dirty="0"/>
              <a:t> </a:t>
            </a:r>
            <a:r>
              <a:rPr lang="fi-FI" dirty="0" err="1"/>
              <a:t>Wise</a:t>
            </a:r>
            <a:r>
              <a:rPr lang="fi-FI" dirty="0"/>
              <a:t> Oy</a:t>
            </a:r>
          </a:p>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6</a:t>
            </a:fld>
            <a:endParaRPr lang="en-GB"/>
          </a:p>
        </p:txBody>
      </p:sp>
    </p:spTree>
    <p:extLst>
      <p:ext uri="{BB962C8B-B14F-4D97-AF65-F5344CB8AC3E}">
        <p14:creationId xmlns:p14="http://schemas.microsoft.com/office/powerpoint/2010/main" val="284111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7</a:t>
            </a:fld>
            <a:endParaRPr lang="en-GB"/>
          </a:p>
        </p:txBody>
      </p:sp>
    </p:spTree>
    <p:extLst>
      <p:ext uri="{BB962C8B-B14F-4D97-AF65-F5344CB8AC3E}">
        <p14:creationId xmlns:p14="http://schemas.microsoft.com/office/powerpoint/2010/main" val="395621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8</a:t>
            </a:fld>
            <a:endParaRPr lang="en-GB"/>
          </a:p>
        </p:txBody>
      </p:sp>
    </p:spTree>
    <p:extLst>
      <p:ext uri="{BB962C8B-B14F-4D97-AF65-F5344CB8AC3E}">
        <p14:creationId xmlns:p14="http://schemas.microsoft.com/office/powerpoint/2010/main" val="3644401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0ED559E3-81AB-4DE8-B171-194566BA962F}" type="slidenum">
              <a:rPr lang="en-GB" smtClean="0"/>
              <a:pPr/>
              <a:t>9</a:t>
            </a:fld>
            <a:endParaRPr lang="en-GB"/>
          </a:p>
        </p:txBody>
      </p:sp>
    </p:spTree>
    <p:extLst>
      <p:ext uri="{BB962C8B-B14F-4D97-AF65-F5344CB8AC3E}">
        <p14:creationId xmlns:p14="http://schemas.microsoft.com/office/powerpoint/2010/main" val="9771482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2.emf"/></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3.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5.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oleObject" Target="../embeddings/oleObject11.bin"/></Relationships>
</file>

<file path=ppt/slideLayouts/_rels/slideLayout21.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hyperlink" Target="http://www.enterespoo.fi/" TargetMode="External"/><Relationship Id="rId18" Type="http://schemas.openxmlformats.org/officeDocument/2006/relationships/hyperlink" Target="https://twitter.com/visitespoo" TargetMode="External"/><Relationship Id="rId3" Type="http://schemas.openxmlformats.org/officeDocument/2006/relationships/tags" Target="../tags/tag15.xml"/><Relationship Id="rId21" Type="http://schemas.openxmlformats.org/officeDocument/2006/relationships/hyperlink" Target="https://www.youtube.com/user/VisitEspooTV" TargetMode="External"/><Relationship Id="rId7" Type="http://schemas.openxmlformats.org/officeDocument/2006/relationships/tags" Target="../tags/tag19.xml"/><Relationship Id="rId12" Type="http://schemas.openxmlformats.org/officeDocument/2006/relationships/image" Target="../media/image4.png"/><Relationship Id="rId17" Type="http://schemas.openxmlformats.org/officeDocument/2006/relationships/hyperlink" Target="https://www.linkedin.com/company/visit-espoo" TargetMode="External"/><Relationship Id="rId2" Type="http://schemas.openxmlformats.org/officeDocument/2006/relationships/tags" Target="../tags/tag14.xml"/><Relationship Id="rId16" Type="http://schemas.openxmlformats.org/officeDocument/2006/relationships/hyperlink" Target="http://www.visitespoo.fi/" TargetMode="External"/><Relationship Id="rId20" Type="http://schemas.openxmlformats.org/officeDocument/2006/relationships/hyperlink" Target="https://www.instagram.com/visitespoo/" TargetMode="Externa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17.emf"/><Relationship Id="rId5" Type="http://schemas.openxmlformats.org/officeDocument/2006/relationships/tags" Target="../tags/tag17.xml"/><Relationship Id="rId15" Type="http://schemas.openxmlformats.org/officeDocument/2006/relationships/hyperlink" Target="https://twitter.com/EnterEspoo" TargetMode="External"/><Relationship Id="rId10" Type="http://schemas.openxmlformats.org/officeDocument/2006/relationships/oleObject" Target="../embeddings/oleObject12.bin"/><Relationship Id="rId19" Type="http://schemas.openxmlformats.org/officeDocument/2006/relationships/hyperlink" Target="https://www.facebook.com/VisitEspoo/" TargetMode="External"/><Relationship Id="rId4" Type="http://schemas.openxmlformats.org/officeDocument/2006/relationships/tags" Target="../tags/tag16.xml"/><Relationship Id="rId9" Type="http://schemas.openxmlformats.org/officeDocument/2006/relationships/image" Target="../media/image16.jpeg"/><Relationship Id="rId14" Type="http://schemas.openxmlformats.org/officeDocument/2006/relationships/hyperlink" Target="https://www.linkedin.com/company/enter-espoo/" TargetMode="External"/><Relationship Id="rId22"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hyperlink" Target="https://twitter.com/EnterEspoo" TargetMode="External"/><Relationship Id="rId3" Type="http://schemas.openxmlformats.org/officeDocument/2006/relationships/tags" Target="../tags/tag22.xml"/><Relationship Id="rId7" Type="http://schemas.openxmlformats.org/officeDocument/2006/relationships/image" Target="../media/image16.jpeg"/><Relationship Id="rId12" Type="http://schemas.openxmlformats.org/officeDocument/2006/relationships/hyperlink" Target="https://www.linkedin.com/company/enter-espoo/" TargetMode="Externa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slideMaster" Target="../slideMasters/slideMaster1.xml"/><Relationship Id="rId11" Type="http://schemas.openxmlformats.org/officeDocument/2006/relationships/hyperlink" Target="http://www.enterespoo.fi/" TargetMode="External"/><Relationship Id="rId5" Type="http://schemas.openxmlformats.org/officeDocument/2006/relationships/tags" Target="../tags/tag24.xml"/><Relationship Id="rId10" Type="http://schemas.openxmlformats.org/officeDocument/2006/relationships/image" Target="../media/image18.png"/><Relationship Id="rId4" Type="http://schemas.openxmlformats.org/officeDocument/2006/relationships/tags" Target="../tags/tag23.xml"/><Relationship Id="rId9" Type="http://schemas.openxmlformats.org/officeDocument/2006/relationships/image" Target="../media/image17.emf"/><Relationship Id="rId1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hyperlink" Target="http://www.visitespoo.fi/" TargetMode="External"/><Relationship Id="rId18" Type="http://schemas.openxmlformats.org/officeDocument/2006/relationships/hyperlink" Target="https://www.youtube.com/user/VisitEspooTV" TargetMode="Externa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image" Target="../media/image4.png"/><Relationship Id="rId17" Type="http://schemas.openxmlformats.org/officeDocument/2006/relationships/hyperlink" Target="https://www.instagram.com/visitespoo/" TargetMode="External"/><Relationship Id="rId2" Type="http://schemas.openxmlformats.org/officeDocument/2006/relationships/tags" Target="../tags/tag26.xml"/><Relationship Id="rId16" Type="http://schemas.openxmlformats.org/officeDocument/2006/relationships/hyperlink" Target="https://www.facebook.com/VisitEspoo/" TargetMode="Externa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image" Target="../media/image17.emf"/><Relationship Id="rId5" Type="http://schemas.openxmlformats.org/officeDocument/2006/relationships/tags" Target="../tags/tag29.xml"/><Relationship Id="rId15" Type="http://schemas.openxmlformats.org/officeDocument/2006/relationships/hyperlink" Target="https://twitter.com/visitespoo" TargetMode="External"/><Relationship Id="rId10" Type="http://schemas.openxmlformats.org/officeDocument/2006/relationships/oleObject" Target="../embeddings/oleObject14.bin"/><Relationship Id="rId19" Type="http://schemas.openxmlformats.org/officeDocument/2006/relationships/image" Target="../media/image18.png"/><Relationship Id="rId4" Type="http://schemas.openxmlformats.org/officeDocument/2006/relationships/tags" Target="../tags/tag28.xml"/><Relationship Id="rId9" Type="http://schemas.openxmlformats.org/officeDocument/2006/relationships/image" Target="../media/image16.jpeg"/><Relationship Id="rId14" Type="http://schemas.openxmlformats.org/officeDocument/2006/relationships/hyperlink" Target="https://www.linkedin.com/company/visit-espoo"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32.xml"/><Relationship Id="rId5" Type="http://schemas.openxmlformats.org/officeDocument/2006/relationships/image" Target="../media/image4.png"/><Relationship Id="rId4" Type="http://schemas.openxmlformats.org/officeDocument/2006/relationships/image" Target="../media/image10.emf"/></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22.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23.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24.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25.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8.emf"/></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Master" Target="../slideMasters/slideMaster3.xml"/><Relationship Id="rId4" Type="http://schemas.openxmlformats.org/officeDocument/2006/relationships/image" Target="../media/image32.svg"/></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40.xml"/><Relationship Id="rId5" Type="http://schemas.openxmlformats.org/officeDocument/2006/relationships/image" Target="../media/image4.png"/><Relationship Id="rId4" Type="http://schemas.openxmlformats.org/officeDocument/2006/relationships/image" Target="../media/image3.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4.xml"/><Relationship Id="rId1" Type="http://schemas.openxmlformats.org/officeDocument/2006/relationships/tags" Target="../tags/tag41.xml"/><Relationship Id="rId5" Type="http://schemas.openxmlformats.org/officeDocument/2006/relationships/image" Target="../media/image4.png"/><Relationship Id="rId4" Type="http://schemas.openxmlformats.org/officeDocument/2006/relationships/image" Target="../media/image5.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4.xml"/><Relationship Id="rId1" Type="http://schemas.openxmlformats.org/officeDocument/2006/relationships/tags" Target="../tags/tag42.xml"/><Relationship Id="rId5" Type="http://schemas.openxmlformats.org/officeDocument/2006/relationships/image" Target="../media/image7.png"/><Relationship Id="rId4" Type="http://schemas.openxmlformats.org/officeDocument/2006/relationships/image" Target="../media/image6.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4.xml"/><Relationship Id="rId1" Type="http://schemas.openxmlformats.org/officeDocument/2006/relationships/tags" Target="../tags/tag43.xml"/><Relationship Id="rId5" Type="http://schemas.openxmlformats.org/officeDocument/2006/relationships/image" Target="../media/image7.png"/><Relationship Id="rId4" Type="http://schemas.openxmlformats.org/officeDocument/2006/relationships/image" Target="../media/image8.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7.png"/><Relationship Id="rId4" Type="http://schemas.openxmlformats.org/officeDocument/2006/relationships/image" Target="../media/image9.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4.xml"/><Relationship Id="rId1" Type="http://schemas.openxmlformats.org/officeDocument/2006/relationships/tags" Target="../tags/tag44.xml"/><Relationship Id="rId5" Type="http://schemas.openxmlformats.org/officeDocument/2006/relationships/image" Target="../media/image7.png"/><Relationship Id="rId4" Type="http://schemas.openxmlformats.org/officeDocument/2006/relationships/image" Target="../media/image9.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4.xml"/><Relationship Id="rId1" Type="http://schemas.openxmlformats.org/officeDocument/2006/relationships/tags" Target="../tags/tag45.xml"/><Relationship Id="rId5" Type="http://schemas.openxmlformats.org/officeDocument/2006/relationships/image" Target="../media/image4.png"/><Relationship Id="rId4" Type="http://schemas.openxmlformats.org/officeDocument/2006/relationships/image" Target="../media/image10.emf"/></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4.xml"/><Relationship Id="rId1" Type="http://schemas.openxmlformats.org/officeDocument/2006/relationships/tags" Target="../tags/tag46.xml"/><Relationship Id="rId5" Type="http://schemas.openxmlformats.org/officeDocument/2006/relationships/image" Target="../media/image7.png"/><Relationship Id="rId4" Type="http://schemas.openxmlformats.org/officeDocument/2006/relationships/image" Target="../media/image11.emf"/></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4.xml"/><Relationship Id="rId1" Type="http://schemas.openxmlformats.org/officeDocument/2006/relationships/tags" Target="../tags/tag47.xml"/><Relationship Id="rId5" Type="http://schemas.openxmlformats.org/officeDocument/2006/relationships/image" Target="../media/image4.png"/><Relationship Id="rId4" Type="http://schemas.openxmlformats.org/officeDocument/2006/relationships/image" Target="../media/image12.emf"/></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0.emf"/></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4.xml"/><Relationship Id="rId1" Type="http://schemas.openxmlformats.org/officeDocument/2006/relationships/tags" Target="../tags/tag48.xml"/><Relationship Id="rId5" Type="http://schemas.openxmlformats.org/officeDocument/2006/relationships/image" Target="../media/image7.png"/><Relationship Id="rId4" Type="http://schemas.openxmlformats.org/officeDocument/2006/relationships/image" Target="../media/image13.em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Master" Target="../slideMasters/slideMaster4.xml"/><Relationship Id="rId1" Type="http://schemas.openxmlformats.org/officeDocument/2006/relationships/tags" Target="../tags/tag49.xml"/><Relationship Id="rId6" Type="http://schemas.openxmlformats.org/officeDocument/2006/relationships/image" Target="../media/image4.png"/><Relationship Id="rId5" Type="http://schemas.openxmlformats.org/officeDocument/2006/relationships/image" Target="../media/image15.emf"/><Relationship Id="rId4" Type="http://schemas.openxmlformats.org/officeDocument/2006/relationships/oleObject" Target="../embeddings/oleObject11.bin"/></Relationships>
</file>

<file path=ppt/slideLayouts/_rels/slideLayout66.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hyperlink" Target="http://www.enterespoo.fi/" TargetMode="External"/><Relationship Id="rId18" Type="http://schemas.openxmlformats.org/officeDocument/2006/relationships/hyperlink" Target="https://twitter.com/visitespoo" TargetMode="External"/><Relationship Id="rId3" Type="http://schemas.openxmlformats.org/officeDocument/2006/relationships/tags" Target="../tags/tag52.xml"/><Relationship Id="rId21" Type="http://schemas.openxmlformats.org/officeDocument/2006/relationships/image" Target="../media/image18.png"/><Relationship Id="rId7" Type="http://schemas.openxmlformats.org/officeDocument/2006/relationships/tags" Target="../tags/tag56.xml"/><Relationship Id="rId12" Type="http://schemas.openxmlformats.org/officeDocument/2006/relationships/image" Target="../media/image4.png"/><Relationship Id="rId17" Type="http://schemas.openxmlformats.org/officeDocument/2006/relationships/hyperlink" Target="https://www.linkedin.com/company/visit-espoo" TargetMode="External"/><Relationship Id="rId2" Type="http://schemas.openxmlformats.org/officeDocument/2006/relationships/tags" Target="../tags/tag51.xml"/><Relationship Id="rId16" Type="http://schemas.openxmlformats.org/officeDocument/2006/relationships/hyperlink" Target="http://www.visitespoo.fi/" TargetMode="External"/><Relationship Id="rId20" Type="http://schemas.openxmlformats.org/officeDocument/2006/relationships/hyperlink" Target="https://www.youtube.com/user/VisitEspooTV" TargetMode="Externa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image" Target="../media/image17.emf"/><Relationship Id="rId5" Type="http://schemas.openxmlformats.org/officeDocument/2006/relationships/tags" Target="../tags/tag54.xml"/><Relationship Id="rId15" Type="http://schemas.openxmlformats.org/officeDocument/2006/relationships/hyperlink" Target="https://twitter.com/EnterEspoo" TargetMode="External"/><Relationship Id="rId10" Type="http://schemas.openxmlformats.org/officeDocument/2006/relationships/oleObject" Target="../embeddings/oleObject12.bin"/><Relationship Id="rId19" Type="http://schemas.openxmlformats.org/officeDocument/2006/relationships/hyperlink" Target="https://www.instagram.com/visitespoo/" TargetMode="External"/><Relationship Id="rId4" Type="http://schemas.openxmlformats.org/officeDocument/2006/relationships/tags" Target="../tags/tag53.xml"/><Relationship Id="rId9" Type="http://schemas.openxmlformats.org/officeDocument/2006/relationships/image" Target="../media/image16.jpeg"/><Relationship Id="rId14" Type="http://schemas.openxmlformats.org/officeDocument/2006/relationships/hyperlink" Target="https://www.linkedin.com/company/enter-espoo/" TargetMode="External"/></Relationships>
</file>

<file path=ppt/slideLayouts/_rels/slideLayout67.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hyperlink" Target="https://twitter.com/EnterEspoo" TargetMode="External"/><Relationship Id="rId3" Type="http://schemas.openxmlformats.org/officeDocument/2006/relationships/tags" Target="../tags/tag59.xml"/><Relationship Id="rId7" Type="http://schemas.openxmlformats.org/officeDocument/2006/relationships/image" Target="../media/image16.jpeg"/><Relationship Id="rId12" Type="http://schemas.openxmlformats.org/officeDocument/2006/relationships/hyperlink" Target="https://www.linkedin.com/company/enter-espoo/" TargetMode="Externa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4.xml"/><Relationship Id="rId11" Type="http://schemas.openxmlformats.org/officeDocument/2006/relationships/hyperlink" Target="http://www.enterespoo.fi/" TargetMode="External"/><Relationship Id="rId5" Type="http://schemas.openxmlformats.org/officeDocument/2006/relationships/tags" Target="../tags/tag61.xml"/><Relationship Id="rId10" Type="http://schemas.openxmlformats.org/officeDocument/2006/relationships/image" Target="../media/image18.png"/><Relationship Id="rId4" Type="http://schemas.openxmlformats.org/officeDocument/2006/relationships/tags" Target="../tags/tag60.xml"/><Relationship Id="rId9" Type="http://schemas.openxmlformats.org/officeDocument/2006/relationships/image" Target="../media/image17.emf"/><Relationship Id="rId1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8" Type="http://schemas.openxmlformats.org/officeDocument/2006/relationships/slideMaster" Target="../slideMasters/slideMaster4.xml"/><Relationship Id="rId13" Type="http://schemas.openxmlformats.org/officeDocument/2006/relationships/hyperlink" Target="http://www.visitespoo.fi/" TargetMode="External"/><Relationship Id="rId18" Type="http://schemas.openxmlformats.org/officeDocument/2006/relationships/image" Target="../media/image18.png"/><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image" Target="../media/image4.png"/><Relationship Id="rId17" Type="http://schemas.openxmlformats.org/officeDocument/2006/relationships/hyperlink" Target="https://www.youtube.com/user/VisitEspooTV" TargetMode="External"/><Relationship Id="rId2" Type="http://schemas.openxmlformats.org/officeDocument/2006/relationships/tags" Target="../tags/tag63.xml"/><Relationship Id="rId16" Type="http://schemas.openxmlformats.org/officeDocument/2006/relationships/hyperlink" Target="https://www.instagram.com/visitespoo/" TargetMode="Externa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image" Target="../media/image17.emf"/><Relationship Id="rId5" Type="http://schemas.openxmlformats.org/officeDocument/2006/relationships/tags" Target="../tags/tag66.xml"/><Relationship Id="rId15" Type="http://schemas.openxmlformats.org/officeDocument/2006/relationships/hyperlink" Target="https://twitter.com/visitespoo" TargetMode="External"/><Relationship Id="rId10" Type="http://schemas.openxmlformats.org/officeDocument/2006/relationships/oleObject" Target="../embeddings/oleObject14.bin"/><Relationship Id="rId4" Type="http://schemas.openxmlformats.org/officeDocument/2006/relationships/tags" Target="../tags/tag65.xml"/><Relationship Id="rId9" Type="http://schemas.openxmlformats.org/officeDocument/2006/relationships/image" Target="../media/image16.jpeg"/><Relationship Id="rId14" Type="http://schemas.openxmlformats.org/officeDocument/2006/relationships/hyperlink" Target="https://www.linkedin.com/company/visit-espoo" TargetMode="Externa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 TITLE PAGE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6" name="Objekti 5" hidden="1">
            <a:extLst>
              <a:ext uri="{FF2B5EF4-FFF2-40B4-BE49-F238E27FC236}">
                <a16:creationId xmlns:a16="http://schemas.microsoft.com/office/drawing/2014/main" id="{CEC85955-27B8-1F6B-6366-59A076057B6B}"/>
              </a:ext>
            </a:extLst>
          </p:cNvPr>
          <p:cNvGraphicFramePr>
            <a:graphicFrameLocks noChangeAspect="1"/>
          </p:cNvGraphicFramePr>
          <p:nvPr userDrawn="1">
            <p:custDataLst>
              <p:tags r:id="rId1"/>
            </p:custDataLst>
            <p:extLst>
              <p:ext uri="{D42A27DB-BD31-4B8C-83A1-F6EECF244321}">
                <p14:modId xmlns:p14="http://schemas.microsoft.com/office/powerpoint/2010/main" val="15565405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kti 5" hidden="1">
                        <a:extLst>
                          <a:ext uri="{FF2B5EF4-FFF2-40B4-BE49-F238E27FC236}">
                            <a16:creationId xmlns:a16="http://schemas.microsoft.com/office/drawing/2014/main" id="{CEC85955-27B8-1F6B-6366-59A076057B6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Kuvan paikkamerkki 8">
            <a:extLst>
              <a:ext uri="{FF2B5EF4-FFF2-40B4-BE49-F238E27FC236}">
                <a16:creationId xmlns:a16="http://schemas.microsoft.com/office/drawing/2014/main" id="{E8D89B88-C89C-62EF-D1F5-1B88EBC4CE0A}"/>
              </a:ext>
            </a:extLst>
          </p:cNvPr>
          <p:cNvSpPr>
            <a:spLocks noGrp="1"/>
          </p:cNvSpPr>
          <p:nvPr>
            <p:ph type="pic" sz="quarter" idx="13" hasCustomPrompt="1"/>
          </p:nvPr>
        </p:nvSpPr>
        <p:spPr>
          <a:xfrm>
            <a:off x="0" y="0"/>
            <a:ext cx="12192000" cy="6858000"/>
          </a:xfrm>
          <a:noFill/>
        </p:spPr>
        <p:txBody>
          <a:bodyPr anchor="t" anchorCtr="0">
            <a:noAutofit/>
          </a:bodyPr>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83696" y="623174"/>
            <a:ext cx="13079259" cy="3096722"/>
          </a:xfrm>
          <a:prstGeom prst="rect">
            <a:avLst/>
          </a:prstGeom>
          <a:effectLst>
            <a:outerShdw blurRad="50800" dist="38100" dir="2700000" algn="tl" rotWithShape="0">
              <a:prstClr val="black">
                <a:alpha val="40000"/>
              </a:prstClr>
            </a:outerShdw>
          </a:effectLst>
        </p:spPr>
        <p:txBody>
          <a:bodyPr vert="horz" anchor="b" anchorCtr="0">
            <a:noAutofit/>
          </a:bodyPr>
          <a:lstStyle>
            <a:lvl1pPr algn="l">
              <a:defRPr sz="9200" b="1" cap="all" spc="-50" baseline="0">
                <a:solidFill>
                  <a:schemeClr val="bg1"/>
                </a:solidFill>
              </a:defRPr>
            </a:lvl1pPr>
          </a:lstStyle>
          <a:p>
            <a:r>
              <a:rPr lang="fi-FI"/>
              <a:t>Lisää otsikko napsauttamalla</a:t>
            </a:r>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1271588" y="6055586"/>
            <a:ext cx="7189782" cy="433123"/>
          </a:xfrm>
          <a:prstGeom prst="rect">
            <a:avLst/>
          </a:prstGeom>
          <a:effectLst>
            <a:outerShdw blurRad="50800" dist="38100" dir="2700000" algn="tl" rotWithShape="0">
              <a:prstClr val="black">
                <a:alpha val="40000"/>
              </a:prstClr>
            </a:outerShdw>
          </a:effectLst>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sz="2100" b="1">
                <a:solidFill>
                  <a:schemeClr val="bg1"/>
                </a:solidFill>
              </a:rPr>
              <a:t>@visitespoo, #visitespoo </a:t>
            </a:r>
          </a:p>
        </p:txBody>
      </p:sp>
      <p:sp>
        <p:nvSpPr>
          <p:cNvPr id="39" name="Subtitle 2">
            <a:extLst>
              <a:ext uri="{FF2B5EF4-FFF2-40B4-BE49-F238E27FC236}">
                <a16:creationId xmlns:a16="http://schemas.microsoft.com/office/drawing/2014/main" id="{3AEB17AF-8AF6-3345-BF70-677A684BEBBD}"/>
              </a:ext>
            </a:extLst>
          </p:cNvPr>
          <p:cNvSpPr>
            <a:spLocks noGrp="1"/>
          </p:cNvSpPr>
          <p:nvPr>
            <p:ph type="subTitle" idx="1"/>
          </p:nvPr>
        </p:nvSpPr>
        <p:spPr>
          <a:xfrm>
            <a:off x="1271588" y="4279314"/>
            <a:ext cx="9648825" cy="1162634"/>
          </a:xfrm>
          <a:effectLst>
            <a:outerShdw blurRad="50800" dist="38100" dir="2700000" algn="tl" rotWithShape="0">
              <a:prstClr val="black">
                <a:alpha val="40000"/>
              </a:prstClr>
            </a:outerShdw>
          </a:effectLst>
        </p:spPr>
        <p:txBody>
          <a:bodyPr>
            <a:noAutofit/>
          </a:bodyPr>
          <a:lstStyle>
            <a:lvl1pPr marL="0" indent="0" algn="l">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sp>
        <p:nvSpPr>
          <p:cNvPr id="13" name="Tekstin paikkamerkki 12">
            <a:extLst>
              <a:ext uri="{FF2B5EF4-FFF2-40B4-BE49-F238E27FC236}">
                <a16:creationId xmlns:a16="http://schemas.microsoft.com/office/drawing/2014/main" id="{73FF8463-56B1-16E4-0E1D-32CF0E3ABB2D}"/>
              </a:ext>
            </a:extLst>
          </p:cNvPr>
          <p:cNvSpPr>
            <a:spLocks noGrp="1" noChangeAspect="1"/>
          </p:cNvSpPr>
          <p:nvPr>
            <p:ph type="body" sz="quarter" idx="15" hasCustomPrompt="1"/>
          </p:nvPr>
        </p:nvSpPr>
        <p:spPr>
          <a:xfrm>
            <a:off x="10042614" y="476688"/>
            <a:ext cx="1526400" cy="147600"/>
          </a:xfrm>
          <a:blipFill>
            <a:blip r:embed="rId5"/>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199045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9" y="2016734"/>
            <a:ext cx="2519784"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3431916" y="2016734"/>
            <a:ext cx="2520000"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8" name="Content Placeholder 3"/>
          <p:cNvSpPr>
            <a:spLocks noGrp="1"/>
          </p:cNvSpPr>
          <p:nvPr>
            <p:ph sz="half" idx="13"/>
          </p:nvPr>
        </p:nvSpPr>
        <p:spPr>
          <a:xfrm>
            <a:off x="6240159" y="2016734"/>
            <a:ext cx="2520000"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9" name="Content Placeholder 3"/>
          <p:cNvSpPr>
            <a:spLocks noGrp="1"/>
          </p:cNvSpPr>
          <p:nvPr>
            <p:ph sz="half" idx="14"/>
          </p:nvPr>
        </p:nvSpPr>
        <p:spPr>
          <a:xfrm>
            <a:off x="9048403" y="2016734"/>
            <a:ext cx="2519710"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23" name="Title 1">
            <a:extLst>
              <a:ext uri="{FF2B5EF4-FFF2-40B4-BE49-F238E27FC236}">
                <a16:creationId xmlns:a16="http://schemas.microsoft.com/office/drawing/2014/main" id="{FEB048DE-536C-6E43-A8F4-799D03868090}"/>
              </a:ext>
            </a:extLst>
          </p:cNvPr>
          <p:cNvSpPr>
            <a:spLocks noGrp="1"/>
          </p:cNvSpPr>
          <p:nvPr>
            <p:ph type="title" hasCustomPrompt="1"/>
          </p:nvPr>
        </p:nvSpPr>
        <p:spPr>
          <a:xfrm>
            <a:off x="0" y="476671"/>
            <a:ext cx="8669218"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A3A4B7E3-E606-4290-18A1-0ACB3EED1651}"/>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AECCDE90-1BC0-09AB-E102-E4ED2174F40F}"/>
              </a:ext>
            </a:extLst>
          </p:cNvPr>
          <p:cNvSpPr>
            <a:spLocks noGrp="1"/>
          </p:cNvSpPr>
          <p:nvPr>
            <p:ph type="dt" sz="half" idx="15"/>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6" name="Footer Placeholder 4">
            <a:extLst>
              <a:ext uri="{FF2B5EF4-FFF2-40B4-BE49-F238E27FC236}">
                <a16:creationId xmlns:a16="http://schemas.microsoft.com/office/drawing/2014/main" id="{A56E4E07-9058-9221-07EB-72EA988F95C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186331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Four Content ">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8" y="2087072"/>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6361060" y="2087072"/>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8" name="Content Placeholder 2"/>
          <p:cNvSpPr>
            <a:spLocks noGrp="1"/>
          </p:cNvSpPr>
          <p:nvPr>
            <p:ph sz="half" idx="13"/>
          </p:nvPr>
        </p:nvSpPr>
        <p:spPr>
          <a:xfrm>
            <a:off x="623888" y="4463436"/>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9" name="Content Placeholder 3"/>
          <p:cNvSpPr>
            <a:spLocks noGrp="1"/>
          </p:cNvSpPr>
          <p:nvPr>
            <p:ph sz="half" idx="14"/>
          </p:nvPr>
        </p:nvSpPr>
        <p:spPr>
          <a:xfrm>
            <a:off x="6361060" y="4463436"/>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23" name="Title 1">
            <a:extLst>
              <a:ext uri="{FF2B5EF4-FFF2-40B4-BE49-F238E27FC236}">
                <a16:creationId xmlns:a16="http://schemas.microsoft.com/office/drawing/2014/main" id="{614C5AF6-AB8E-E140-92C4-817A59D410A8}"/>
              </a:ext>
            </a:extLst>
          </p:cNvPr>
          <p:cNvSpPr>
            <a:spLocks noGrp="1"/>
          </p:cNvSpPr>
          <p:nvPr>
            <p:ph type="title" hasCustomPrompt="1"/>
          </p:nvPr>
        </p:nvSpPr>
        <p:spPr>
          <a:xfrm>
            <a:off x="0" y="476671"/>
            <a:ext cx="8663354"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5E64BB22-A159-890D-ADD5-29EF3789FA04}"/>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C07507B3-A70D-FAB9-8A32-05DB883EB1D4}"/>
              </a:ext>
            </a:extLst>
          </p:cNvPr>
          <p:cNvSpPr>
            <a:spLocks noGrp="1"/>
          </p:cNvSpPr>
          <p:nvPr>
            <p:ph type="dt" sz="half" idx="15"/>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6" name="Footer Placeholder 4">
            <a:extLst>
              <a:ext uri="{FF2B5EF4-FFF2-40B4-BE49-F238E27FC236}">
                <a16:creationId xmlns:a16="http://schemas.microsoft.com/office/drawing/2014/main" id="{65B15CCD-BA53-8278-ABDD-2EB1DA8FAB1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592511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 Content and Picture (right)">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87DE54C0-60FF-4F1D-DAFE-662ED22C3E23}"/>
              </a:ext>
            </a:extLst>
          </p:cNvPr>
          <p:cNvGraphicFramePr>
            <a:graphicFrameLocks noChangeAspect="1"/>
          </p:cNvGraphicFramePr>
          <p:nvPr userDrawn="1">
            <p:custDataLst>
              <p:tags r:id="rId1"/>
            </p:custDataLst>
            <p:extLst>
              <p:ext uri="{D42A27DB-BD31-4B8C-83A1-F6EECF244321}">
                <p14:modId xmlns:p14="http://schemas.microsoft.com/office/powerpoint/2010/main" val="2817294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kti 10" hidden="1">
                        <a:extLst>
                          <a:ext uri="{FF2B5EF4-FFF2-40B4-BE49-F238E27FC236}">
                            <a16:creationId xmlns:a16="http://schemas.microsoft.com/office/drawing/2014/main" id="{87DE54C0-60FF-4F1D-DAFE-662ED22C3E2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Kuvan paikkamerkki 8">
            <a:extLst>
              <a:ext uri="{FF2B5EF4-FFF2-40B4-BE49-F238E27FC236}">
                <a16:creationId xmlns:a16="http://schemas.microsoft.com/office/drawing/2014/main" id="{AC37D93F-98A2-8C4E-90DB-17F090CB986A}"/>
              </a:ext>
            </a:extLst>
          </p:cNvPr>
          <p:cNvSpPr>
            <a:spLocks noGrp="1"/>
          </p:cNvSpPr>
          <p:nvPr>
            <p:ph type="pic" sz="quarter" idx="13"/>
          </p:nvPr>
        </p:nvSpPr>
        <p:spPr>
          <a:xfrm>
            <a:off x="6417425" y="0"/>
            <a:ext cx="5774575" cy="6858000"/>
          </a:xfrm>
          <a:solidFill>
            <a:schemeClr val="bg1">
              <a:lumMod val="95000"/>
            </a:schemeClr>
          </a:solidFill>
        </p:spPr>
        <p:txBody>
          <a:bodyPr anchor="ctr" anchorCtr="0"/>
          <a:lstStyle>
            <a:lvl1pPr marL="0" indent="0" algn="ctr">
              <a:buNone/>
              <a:defRPr i="1"/>
            </a:lvl1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fi-FI"/>
              <a:t>Lisää kuva napsauttamalla kuvaketta</a:t>
            </a:r>
          </a:p>
        </p:txBody>
      </p:sp>
      <p:sp>
        <p:nvSpPr>
          <p:cNvPr id="3" name="Content Placeholder 2"/>
          <p:cNvSpPr>
            <a:spLocks noGrp="1"/>
          </p:cNvSpPr>
          <p:nvPr>
            <p:ph sz="half" idx="1"/>
          </p:nvPr>
        </p:nvSpPr>
        <p:spPr>
          <a:xfrm>
            <a:off x="623889" y="2244436"/>
            <a:ext cx="5150688" cy="3705514"/>
          </a:xfrm>
        </p:spPr>
        <p:txBody>
          <a:bodyPr/>
          <a:lstStyle>
            <a:lvl2pPr>
              <a:defRPr sz="1800"/>
            </a:lvl2pPr>
            <a:lvl3pPr>
              <a:defRPr sz="1800"/>
            </a:lvl3pPr>
            <a:lvl4pPr>
              <a:defRPr sz="1800"/>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Title 3">
            <a:extLst>
              <a:ext uri="{FF2B5EF4-FFF2-40B4-BE49-F238E27FC236}">
                <a16:creationId xmlns:a16="http://schemas.microsoft.com/office/drawing/2014/main" id="{A46887C8-1C8B-4EC8-AB2D-254922C1CF49}"/>
              </a:ext>
            </a:extLst>
          </p:cNvPr>
          <p:cNvSpPr>
            <a:spLocks noGrp="1"/>
          </p:cNvSpPr>
          <p:nvPr>
            <p:ph type="title" hasCustomPrompt="1"/>
          </p:nvPr>
        </p:nvSpPr>
        <p:spPr>
          <a:xfrm>
            <a:off x="1" y="476250"/>
            <a:ext cx="6268598" cy="1543743"/>
          </a:xfrm>
          <a:prstGeom prst="rect">
            <a:avLst/>
          </a:prstGeom>
        </p:spPr>
        <p:txBody>
          <a:bodyPr vert="horz" anchor="b" anchorCtr="0">
            <a:noAutofit/>
          </a:bodyPr>
          <a:lstStyle>
            <a:lvl1pPr>
              <a:defRPr sz="4400" cap="all" baseline="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834CBF55-FEC1-5817-518E-7C2E2B563B53}"/>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bg1"/>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0EDA95D3-C551-F7AF-E285-20BF0899227B}"/>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25.3.2025</a:t>
            </a:fld>
            <a:endParaRPr lang="fi-FI"/>
          </a:p>
        </p:txBody>
      </p:sp>
      <p:sp>
        <p:nvSpPr>
          <p:cNvPr id="8" name="Footer Placeholder 4">
            <a:extLst>
              <a:ext uri="{FF2B5EF4-FFF2-40B4-BE49-F238E27FC236}">
                <a16:creationId xmlns:a16="http://schemas.microsoft.com/office/drawing/2014/main" id="{2446963B-E939-4014-67FC-6703451C6CBE}"/>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39516749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Content and Picture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8" y="1969842"/>
            <a:ext cx="7019116"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Slide Number Placeholder 6"/>
          <p:cNvSpPr>
            <a:spLocks noGrp="1"/>
          </p:cNvSpPr>
          <p:nvPr>
            <p:ph type="sldNum" sz="quarter" idx="12"/>
          </p:nvPr>
        </p:nvSpPr>
        <p:spPr>
          <a:xfrm>
            <a:off x="11136559" y="6381328"/>
            <a:ext cx="431551" cy="143297"/>
          </a:xfrm>
          <a:prstGeom prst="rect">
            <a:avLst/>
          </a:prstGeom>
        </p:spPr>
        <p:txBody>
          <a:bodyPr/>
          <a:lstStyle/>
          <a:p>
            <a:fld id="{260066ED-C7D8-42A1-90F4-EFB01C22335D}" type="slidenum">
              <a:rPr lang="fi-FI" smtClean="0"/>
              <a:t>‹#›</a:t>
            </a:fld>
            <a:endParaRPr lang="fi-FI"/>
          </a:p>
        </p:txBody>
      </p:sp>
      <p:sp>
        <p:nvSpPr>
          <p:cNvPr id="21" name="Title 1">
            <a:extLst>
              <a:ext uri="{FF2B5EF4-FFF2-40B4-BE49-F238E27FC236}">
                <a16:creationId xmlns:a16="http://schemas.microsoft.com/office/drawing/2014/main" id="{8A1645FD-8A59-A74D-92A0-DFE72CCC3AE2}"/>
              </a:ext>
            </a:extLst>
          </p:cNvPr>
          <p:cNvSpPr>
            <a:spLocks noGrp="1"/>
          </p:cNvSpPr>
          <p:nvPr>
            <p:ph type="title" hasCustomPrompt="1"/>
          </p:nvPr>
        </p:nvSpPr>
        <p:spPr>
          <a:xfrm>
            <a:off x="0" y="476671"/>
            <a:ext cx="7795846" cy="1223542"/>
          </a:xfrm>
        </p:spPr>
        <p:txBody>
          <a:bodyPr/>
          <a:lstStyle>
            <a:lvl1pPr>
              <a:defRPr sz="4400">
                <a:solidFill>
                  <a:schemeClr val="tx2"/>
                </a:solidFill>
              </a:defRPr>
            </a:lvl1pPr>
          </a:lstStyle>
          <a:p>
            <a:r>
              <a:rPr lang="fi-FI"/>
              <a:t>Lisää otsikko napsauttamalla</a:t>
            </a:r>
            <a:endParaRPr lang="en-GB"/>
          </a:p>
        </p:txBody>
      </p:sp>
      <p:sp>
        <p:nvSpPr>
          <p:cNvPr id="48" name="Kuvan paikkamerkki 8">
            <a:extLst>
              <a:ext uri="{FF2B5EF4-FFF2-40B4-BE49-F238E27FC236}">
                <a16:creationId xmlns:a16="http://schemas.microsoft.com/office/drawing/2014/main" id="{B85188BD-D70C-CA43-B24E-FA6587942A9E}"/>
              </a:ext>
            </a:extLst>
          </p:cNvPr>
          <p:cNvSpPr>
            <a:spLocks noGrp="1"/>
          </p:cNvSpPr>
          <p:nvPr>
            <p:ph type="pic" sz="quarter" idx="13"/>
          </p:nvPr>
        </p:nvSpPr>
        <p:spPr>
          <a:xfrm>
            <a:off x="8091948" y="0"/>
            <a:ext cx="4100052" cy="6858000"/>
          </a:xfrm>
          <a:solidFill>
            <a:schemeClr val="bg1">
              <a:lumMod val="95000"/>
            </a:schemeClr>
          </a:solidFill>
        </p:spPr>
        <p:txBody>
          <a:bodyPr anchor="ctr" anchorCtr="0"/>
          <a:lstStyle>
            <a:lvl1pPr marL="0" indent="0" algn="ctr">
              <a:buNone/>
              <a:defRPr i="1"/>
            </a:lvl1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fi-FI"/>
              <a:t>Lisää kuva napsauttamalla kuvaketta</a:t>
            </a:r>
          </a:p>
        </p:txBody>
      </p:sp>
      <p:sp>
        <p:nvSpPr>
          <p:cNvPr id="2" name="Slide Number Placeholder 5">
            <a:extLst>
              <a:ext uri="{FF2B5EF4-FFF2-40B4-BE49-F238E27FC236}">
                <a16:creationId xmlns:a16="http://schemas.microsoft.com/office/drawing/2014/main" id="{37DFD583-E63E-A4D4-C72F-DAA0CF4A213F}"/>
              </a:ext>
            </a:extLst>
          </p:cNvPr>
          <p:cNvSpPr txBox="1">
            <a:spLocks/>
          </p:cNvSpPr>
          <p:nvPr userDrawn="1"/>
        </p:nvSpPr>
        <p:spPr>
          <a:xfrm>
            <a:off x="11136559" y="6381328"/>
            <a:ext cx="431551" cy="143297"/>
          </a:xfrm>
          <a:prstGeom prst="rect">
            <a:avLst/>
          </a:prstGeom>
        </p:spPr>
        <p:txBody>
          <a:bodyPr vert="horz" lIns="0" tIns="0" rIns="0" bIns="0" rtlCol="0" anchor="ctr" anchorCtr="0">
            <a:normAutofit lnSpcReduction="10000"/>
          </a:bodyPr>
          <a:lstStyle>
            <a:defPPr>
              <a:defRPr lang="fi-FI"/>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2D0CC186-B93C-D1FD-704E-ED5034819DB2}"/>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25.3.2025</a:t>
            </a:fld>
            <a:endParaRPr lang="fi-FI"/>
          </a:p>
        </p:txBody>
      </p:sp>
      <p:sp>
        <p:nvSpPr>
          <p:cNvPr id="5" name="Footer Placeholder 4">
            <a:extLst>
              <a:ext uri="{FF2B5EF4-FFF2-40B4-BE49-F238E27FC236}">
                <a16:creationId xmlns:a16="http://schemas.microsoft.com/office/drawing/2014/main" id="{46639EA0-904D-BFF3-C44E-94FAD7236F90}"/>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1020405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Content and Picture (right)">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AC37D93F-98A2-8C4E-90DB-17F090CB986A}"/>
              </a:ext>
            </a:extLst>
          </p:cNvPr>
          <p:cNvSpPr>
            <a:spLocks noGrp="1"/>
          </p:cNvSpPr>
          <p:nvPr>
            <p:ph type="pic" sz="quarter" idx="13"/>
          </p:nvPr>
        </p:nvSpPr>
        <p:spPr>
          <a:xfrm>
            <a:off x="6417425" y="1887781"/>
            <a:ext cx="5774575" cy="4249737"/>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3" name="Content Placeholder 2"/>
          <p:cNvSpPr>
            <a:spLocks noGrp="1"/>
          </p:cNvSpPr>
          <p:nvPr>
            <p:ph sz="half" idx="1"/>
          </p:nvPr>
        </p:nvSpPr>
        <p:spPr>
          <a:xfrm>
            <a:off x="623889" y="1887781"/>
            <a:ext cx="5472112"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2" name="Title 1">
            <a:extLst>
              <a:ext uri="{FF2B5EF4-FFF2-40B4-BE49-F238E27FC236}">
                <a16:creationId xmlns:a16="http://schemas.microsoft.com/office/drawing/2014/main" id="{4ABADAE6-FCB9-8148-872B-8D677133553D}"/>
              </a:ext>
            </a:extLst>
          </p:cNvPr>
          <p:cNvSpPr>
            <a:spLocks noGrp="1"/>
          </p:cNvSpPr>
          <p:nvPr>
            <p:ph type="title" hasCustomPrompt="1"/>
          </p:nvPr>
        </p:nvSpPr>
        <p:spPr>
          <a:xfrm>
            <a:off x="0" y="476671"/>
            <a:ext cx="8593015" cy="1094221"/>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3A87EBF9-386C-0F40-A423-4946A26BBF1A}"/>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2FD991AD-9054-22EF-677F-A14307D07A71}"/>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F7826435-55A8-380A-CB78-EA0DC51130F3}"/>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6" name="Kuva 5">
            <a:extLst>
              <a:ext uri="{FF2B5EF4-FFF2-40B4-BE49-F238E27FC236}">
                <a16:creationId xmlns:a16="http://schemas.microsoft.com/office/drawing/2014/main" id="{26ACF6CA-644E-358C-9EED-7A40FC9660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18439172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 Content and Picture (left)">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AC37D93F-98A2-8C4E-90DB-17F090CB986A}"/>
              </a:ext>
            </a:extLst>
          </p:cNvPr>
          <p:cNvSpPr>
            <a:spLocks noGrp="1"/>
          </p:cNvSpPr>
          <p:nvPr>
            <p:ph type="pic" sz="quarter" idx="13"/>
          </p:nvPr>
        </p:nvSpPr>
        <p:spPr>
          <a:xfrm>
            <a:off x="0" y="0"/>
            <a:ext cx="5774575" cy="6858000"/>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3" name="Content Placeholder 2"/>
          <p:cNvSpPr>
            <a:spLocks noGrp="1"/>
          </p:cNvSpPr>
          <p:nvPr>
            <p:ph sz="half" idx="1"/>
          </p:nvPr>
        </p:nvSpPr>
        <p:spPr>
          <a:xfrm>
            <a:off x="6068160" y="2915960"/>
            <a:ext cx="4500563" cy="303399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2" name="Title 3">
            <a:extLst>
              <a:ext uri="{FF2B5EF4-FFF2-40B4-BE49-F238E27FC236}">
                <a16:creationId xmlns:a16="http://schemas.microsoft.com/office/drawing/2014/main" id="{EA5F2063-5786-AE4F-9081-27837C569CC6}"/>
              </a:ext>
            </a:extLst>
          </p:cNvPr>
          <p:cNvSpPr>
            <a:spLocks noGrp="1"/>
          </p:cNvSpPr>
          <p:nvPr>
            <p:ph type="title" hasCustomPrompt="1"/>
          </p:nvPr>
        </p:nvSpPr>
        <p:spPr>
          <a:xfrm>
            <a:off x="6068160" y="995882"/>
            <a:ext cx="6130635" cy="1543743"/>
          </a:xfrm>
          <a:prstGeom prst="rect">
            <a:avLst/>
          </a:prstGeom>
        </p:spPr>
        <p:txBody>
          <a:bodyPr anchor="b" anchorCtr="0">
            <a:noAutofit/>
          </a:bodyPr>
          <a:lstStyle>
            <a:lvl1pPr>
              <a:defRPr sz="4400" cap="all" baseline="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FD1770A8-8A03-1939-A8B1-A8BED1AAE1DD}"/>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AF575FC8-E8E9-4AF8-7ABF-49741461E0DB}"/>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96CB7719-1715-AD52-727B-0070EC6CFBA9}"/>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18401442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 Content and Picture (left)">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D00CFFE7-7234-449D-9F9C-1435A6A1C9FD}"/>
              </a:ext>
            </a:extLst>
          </p:cNvPr>
          <p:cNvSpPr>
            <a:spLocks noGrp="1"/>
          </p:cNvSpPr>
          <p:nvPr>
            <p:ph type="pic" sz="quarter" idx="13"/>
          </p:nvPr>
        </p:nvSpPr>
        <p:spPr>
          <a:xfrm>
            <a:off x="0" y="0"/>
            <a:ext cx="4105523" cy="6857999"/>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3" name="Content Placeholder 2"/>
          <p:cNvSpPr>
            <a:spLocks noGrp="1"/>
          </p:cNvSpPr>
          <p:nvPr>
            <p:ph sz="half" idx="1"/>
          </p:nvPr>
        </p:nvSpPr>
        <p:spPr>
          <a:xfrm>
            <a:off x="4651550" y="3429000"/>
            <a:ext cx="6916563" cy="25209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itle 3">
            <a:extLst>
              <a:ext uri="{FF2B5EF4-FFF2-40B4-BE49-F238E27FC236}">
                <a16:creationId xmlns:a16="http://schemas.microsoft.com/office/drawing/2014/main" id="{70791A97-2F6D-4D43-BFFA-A2D90BAA3616}"/>
              </a:ext>
            </a:extLst>
          </p:cNvPr>
          <p:cNvSpPr>
            <a:spLocks noGrp="1"/>
          </p:cNvSpPr>
          <p:nvPr>
            <p:ph type="title" hasCustomPrompt="1"/>
          </p:nvPr>
        </p:nvSpPr>
        <p:spPr>
          <a:xfrm>
            <a:off x="4651550" y="1700213"/>
            <a:ext cx="6916563" cy="1543743"/>
          </a:xfrm>
          <a:prstGeom prst="rect">
            <a:avLst/>
          </a:prstGeom>
        </p:spPr>
        <p:txBody>
          <a:bodyPr anchor="b" anchorCtr="0">
            <a:noAutofit/>
          </a:bodyPr>
          <a:lstStyle>
            <a:lvl1pPr>
              <a:defRPr sz="4400" cap="all" baseline="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6AE5EB20-9DC3-D178-2772-5FB3FDA26396}"/>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775599D0-9033-A110-411B-6407AABC1721}"/>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6A45BD4A-9344-0A9A-5539-B248671B29DA}"/>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469043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ntent and Picture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1946396"/>
            <a:ext cx="5472113"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Kuvan paikkamerkki 8">
            <a:extLst>
              <a:ext uri="{FF2B5EF4-FFF2-40B4-BE49-F238E27FC236}">
                <a16:creationId xmlns:a16="http://schemas.microsoft.com/office/drawing/2014/main" id="{A6E57D6F-D6F4-4C80-B3B3-86E5E8BD0305}"/>
              </a:ext>
            </a:extLst>
          </p:cNvPr>
          <p:cNvSpPr>
            <a:spLocks noGrp="1"/>
          </p:cNvSpPr>
          <p:nvPr>
            <p:ph type="pic" sz="quarter" idx="13"/>
          </p:nvPr>
        </p:nvSpPr>
        <p:spPr>
          <a:xfrm>
            <a:off x="0" y="1946396"/>
            <a:ext cx="5469147" cy="4249737"/>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22" name="Title 1">
            <a:extLst>
              <a:ext uri="{FF2B5EF4-FFF2-40B4-BE49-F238E27FC236}">
                <a16:creationId xmlns:a16="http://schemas.microsoft.com/office/drawing/2014/main" id="{4A3635EB-6BFE-7F4A-9B90-F10A6946D1BE}"/>
              </a:ext>
            </a:extLst>
          </p:cNvPr>
          <p:cNvSpPr>
            <a:spLocks noGrp="1"/>
          </p:cNvSpPr>
          <p:nvPr>
            <p:ph type="title" hasCustomPrompt="1"/>
          </p:nvPr>
        </p:nvSpPr>
        <p:spPr>
          <a:xfrm>
            <a:off x="0" y="476671"/>
            <a:ext cx="8581292"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85087435-6BF3-D413-184F-5BA1BE1E55F2}"/>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B6823CFC-EF34-E544-EA54-FFEE143B2454}"/>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D58C7A2F-7174-BB3D-BED2-16F6C15DE84E}"/>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807001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71588" y="5012008"/>
            <a:ext cx="2808288" cy="1224806"/>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4694599" y="5012008"/>
            <a:ext cx="2808000" cy="1224806"/>
          </a:xfrm>
        </p:spPr>
        <p:txBody>
          <a:bodyPr/>
          <a:lstStyle>
            <a:lvl1pPr>
              <a:defRPr sz="2000"/>
            </a:lvl1pPr>
            <a:lvl4pPr marL="182563" indent="0">
              <a:buNone/>
              <a:defRPr/>
            </a:lvl4pPr>
          </a:lstStyle>
          <a:p>
            <a:pPr lvl="0"/>
            <a:r>
              <a:rPr lang="fi-FI"/>
              <a:t>Muokkaa tekstin perustyylejä napsauttamalla</a:t>
            </a:r>
          </a:p>
          <a:p>
            <a:pPr lvl="1"/>
            <a:r>
              <a:rPr lang="fi-FI"/>
              <a:t>toinen taso</a:t>
            </a:r>
          </a:p>
          <a:p>
            <a:pPr lvl="2"/>
            <a:r>
              <a:rPr lang="fi-FI"/>
              <a:t>kolmas taso</a:t>
            </a:r>
          </a:p>
        </p:txBody>
      </p:sp>
      <p:sp>
        <p:nvSpPr>
          <p:cNvPr id="8" name="Content Placeholder 3"/>
          <p:cNvSpPr>
            <a:spLocks noGrp="1"/>
          </p:cNvSpPr>
          <p:nvPr>
            <p:ph sz="half" idx="13"/>
          </p:nvPr>
        </p:nvSpPr>
        <p:spPr>
          <a:xfrm>
            <a:off x="8112224" y="5012008"/>
            <a:ext cx="2808185" cy="1224806"/>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15" name="Kuvan paikkamerkki 8">
            <a:extLst>
              <a:ext uri="{FF2B5EF4-FFF2-40B4-BE49-F238E27FC236}">
                <a16:creationId xmlns:a16="http://schemas.microsoft.com/office/drawing/2014/main" id="{DA937187-2316-E841-8B38-F2ECC84DED86}"/>
              </a:ext>
            </a:extLst>
          </p:cNvPr>
          <p:cNvSpPr>
            <a:spLocks noGrp="1"/>
          </p:cNvSpPr>
          <p:nvPr>
            <p:ph type="pic" sz="quarter" idx="14"/>
          </p:nvPr>
        </p:nvSpPr>
        <p:spPr>
          <a:xfrm>
            <a:off x="1271588" y="2086709"/>
            <a:ext cx="2808288" cy="2745117"/>
          </a:xfrm>
          <a:solidFill>
            <a:schemeClr val="bg1">
              <a:lumMod val="95000"/>
            </a:schemeClr>
          </a:solidFill>
        </p:spPr>
        <p:txBody>
          <a:bodyPr/>
          <a:lstStyle>
            <a:lvl1pPr marL="0" indent="0">
              <a:buNone/>
              <a:defRPr/>
            </a:lvl1pPr>
          </a:lstStyle>
          <a:p>
            <a:r>
              <a:rPr lang="fi-FI"/>
              <a:t>Lisää kuva napsauttamalla kuvaketta</a:t>
            </a:r>
          </a:p>
        </p:txBody>
      </p:sp>
      <p:sp>
        <p:nvSpPr>
          <p:cNvPr id="16" name="Kuvan paikkamerkki 8">
            <a:extLst>
              <a:ext uri="{FF2B5EF4-FFF2-40B4-BE49-F238E27FC236}">
                <a16:creationId xmlns:a16="http://schemas.microsoft.com/office/drawing/2014/main" id="{88F808A1-9420-4A42-BF1D-1E339100D316}"/>
              </a:ext>
            </a:extLst>
          </p:cNvPr>
          <p:cNvSpPr>
            <a:spLocks noGrp="1"/>
          </p:cNvSpPr>
          <p:nvPr>
            <p:ph type="pic" sz="quarter" idx="15"/>
          </p:nvPr>
        </p:nvSpPr>
        <p:spPr>
          <a:xfrm>
            <a:off x="4694053" y="2086708"/>
            <a:ext cx="2808000" cy="2745117"/>
          </a:xfrm>
          <a:solidFill>
            <a:schemeClr val="bg1">
              <a:lumMod val="95000"/>
            </a:schemeClr>
          </a:solidFill>
        </p:spPr>
        <p:txBody>
          <a:bodyPr/>
          <a:lstStyle>
            <a:lvl1pPr marL="0" indent="0">
              <a:buNone/>
              <a:defRPr/>
            </a:lvl1pPr>
          </a:lstStyle>
          <a:p>
            <a:r>
              <a:rPr lang="fi-FI"/>
              <a:t>Lisää kuva napsauttamalla kuvaketta</a:t>
            </a:r>
          </a:p>
        </p:txBody>
      </p:sp>
      <p:sp>
        <p:nvSpPr>
          <p:cNvPr id="17" name="Kuvan paikkamerkki 8">
            <a:extLst>
              <a:ext uri="{FF2B5EF4-FFF2-40B4-BE49-F238E27FC236}">
                <a16:creationId xmlns:a16="http://schemas.microsoft.com/office/drawing/2014/main" id="{1A1F111B-AB5A-DE45-A39E-A289BC42C635}"/>
              </a:ext>
            </a:extLst>
          </p:cNvPr>
          <p:cNvSpPr>
            <a:spLocks noGrp="1"/>
          </p:cNvSpPr>
          <p:nvPr>
            <p:ph type="pic" sz="quarter" idx="16"/>
          </p:nvPr>
        </p:nvSpPr>
        <p:spPr>
          <a:xfrm>
            <a:off x="8111578" y="2086707"/>
            <a:ext cx="2808288" cy="2745117"/>
          </a:xfrm>
          <a:solidFill>
            <a:schemeClr val="bg1">
              <a:lumMod val="95000"/>
            </a:schemeClr>
          </a:solidFill>
        </p:spPr>
        <p:txBody>
          <a:bodyPr/>
          <a:lstStyle>
            <a:lvl1pPr marL="0" indent="0">
              <a:buNone/>
              <a:defRPr/>
            </a:lvl1pPr>
          </a:lstStyle>
          <a:p>
            <a:r>
              <a:rPr lang="fi-FI"/>
              <a:t>Lisää kuva napsauttamalla kuvaketta</a:t>
            </a:r>
          </a:p>
        </p:txBody>
      </p:sp>
      <p:sp>
        <p:nvSpPr>
          <p:cNvPr id="27" name="Title 1">
            <a:extLst>
              <a:ext uri="{FF2B5EF4-FFF2-40B4-BE49-F238E27FC236}">
                <a16:creationId xmlns:a16="http://schemas.microsoft.com/office/drawing/2014/main" id="{71E91B63-1C65-2541-A98C-3BC243D6EF5D}"/>
              </a:ext>
            </a:extLst>
          </p:cNvPr>
          <p:cNvSpPr>
            <a:spLocks noGrp="1"/>
          </p:cNvSpPr>
          <p:nvPr>
            <p:ph type="title" hasCustomPrompt="1"/>
          </p:nvPr>
        </p:nvSpPr>
        <p:spPr>
          <a:xfrm>
            <a:off x="0" y="476671"/>
            <a:ext cx="8616462" cy="1222966"/>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51110C8B-C32D-A23D-64B2-BC1511F93C10}"/>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DCDB6286-0F78-4C47-E7BD-2E10FD46AA3E}"/>
              </a:ext>
            </a:extLst>
          </p:cNvPr>
          <p:cNvSpPr>
            <a:spLocks noGrp="1"/>
          </p:cNvSpPr>
          <p:nvPr>
            <p:ph type="dt" sz="half" idx="17"/>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6" name="Footer Placeholder 4">
            <a:extLst>
              <a:ext uri="{FF2B5EF4-FFF2-40B4-BE49-F238E27FC236}">
                <a16:creationId xmlns:a16="http://schemas.microsoft.com/office/drawing/2014/main" id="{E9D3B3AA-3B5A-70DE-E9D7-76AD20D2AA61}"/>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4404389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3A6FDE22-2D8C-E999-E0E7-F45316B36432}"/>
              </a:ext>
            </a:extLst>
          </p:cNvPr>
          <p:cNvGraphicFramePr>
            <a:graphicFrameLocks noChangeAspect="1"/>
          </p:cNvGraphicFramePr>
          <p:nvPr userDrawn="1">
            <p:custDataLst>
              <p:tags r:id="rId1"/>
            </p:custDataLst>
            <p:extLst>
              <p:ext uri="{D42A27DB-BD31-4B8C-83A1-F6EECF244321}">
                <p14:modId xmlns:p14="http://schemas.microsoft.com/office/powerpoint/2010/main" val="1936355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3A6FDE22-2D8C-E999-E0E7-F45316B3643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Kuvan paikkamerkki 8">
            <a:extLst>
              <a:ext uri="{FF2B5EF4-FFF2-40B4-BE49-F238E27FC236}">
                <a16:creationId xmlns:a16="http://schemas.microsoft.com/office/drawing/2014/main" id="{0F75B27A-00A0-461D-A22D-9EE9324FAD62}"/>
              </a:ext>
            </a:extLst>
          </p:cNvPr>
          <p:cNvSpPr>
            <a:spLocks noGrp="1"/>
          </p:cNvSpPr>
          <p:nvPr>
            <p:ph type="pic" sz="quarter" idx="13"/>
          </p:nvPr>
        </p:nvSpPr>
        <p:spPr>
          <a:xfrm>
            <a:off x="623888" y="2097336"/>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4" name="Content Placeholder 3"/>
          <p:cNvSpPr>
            <a:spLocks noGrp="1"/>
          </p:cNvSpPr>
          <p:nvPr>
            <p:ph sz="half" idx="2"/>
          </p:nvPr>
        </p:nvSpPr>
        <p:spPr>
          <a:xfrm>
            <a:off x="1612231" y="2093494"/>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3" name="Kuvan paikkamerkki 8">
            <a:extLst>
              <a:ext uri="{FF2B5EF4-FFF2-40B4-BE49-F238E27FC236}">
                <a16:creationId xmlns:a16="http://schemas.microsoft.com/office/drawing/2014/main" id="{F5843CDF-27AB-4A27-B2F2-A9B5A37D32C8}"/>
              </a:ext>
            </a:extLst>
          </p:cNvPr>
          <p:cNvSpPr>
            <a:spLocks noGrp="1"/>
          </p:cNvSpPr>
          <p:nvPr>
            <p:ph type="pic" sz="quarter" idx="15"/>
          </p:nvPr>
        </p:nvSpPr>
        <p:spPr>
          <a:xfrm>
            <a:off x="623888" y="3436852"/>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14" name="Content Placeholder 3">
            <a:extLst>
              <a:ext uri="{FF2B5EF4-FFF2-40B4-BE49-F238E27FC236}">
                <a16:creationId xmlns:a16="http://schemas.microsoft.com/office/drawing/2014/main" id="{DCE28FCF-0906-4DCF-88F9-B314154E426F}"/>
              </a:ext>
            </a:extLst>
          </p:cNvPr>
          <p:cNvSpPr>
            <a:spLocks noGrp="1"/>
          </p:cNvSpPr>
          <p:nvPr>
            <p:ph sz="half" idx="16"/>
          </p:nvPr>
        </p:nvSpPr>
        <p:spPr>
          <a:xfrm>
            <a:off x="1612231" y="3433010"/>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5" name="Kuvan paikkamerkki 8">
            <a:extLst>
              <a:ext uri="{FF2B5EF4-FFF2-40B4-BE49-F238E27FC236}">
                <a16:creationId xmlns:a16="http://schemas.microsoft.com/office/drawing/2014/main" id="{51FC2EFB-7E00-41DE-B8FF-14FE9E26A9A0}"/>
              </a:ext>
            </a:extLst>
          </p:cNvPr>
          <p:cNvSpPr>
            <a:spLocks noGrp="1"/>
          </p:cNvSpPr>
          <p:nvPr>
            <p:ph type="pic" sz="quarter" idx="17"/>
          </p:nvPr>
        </p:nvSpPr>
        <p:spPr>
          <a:xfrm>
            <a:off x="623888" y="4796420"/>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16" name="Content Placeholder 3">
            <a:extLst>
              <a:ext uri="{FF2B5EF4-FFF2-40B4-BE49-F238E27FC236}">
                <a16:creationId xmlns:a16="http://schemas.microsoft.com/office/drawing/2014/main" id="{A960DC17-8D7E-4D4E-AE14-9527F157DE5D}"/>
              </a:ext>
            </a:extLst>
          </p:cNvPr>
          <p:cNvSpPr>
            <a:spLocks noGrp="1"/>
          </p:cNvSpPr>
          <p:nvPr>
            <p:ph sz="half" idx="18"/>
          </p:nvPr>
        </p:nvSpPr>
        <p:spPr>
          <a:xfrm>
            <a:off x="1612231" y="4792578"/>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7" name="Kuvan paikkamerkki 8">
            <a:extLst>
              <a:ext uri="{FF2B5EF4-FFF2-40B4-BE49-F238E27FC236}">
                <a16:creationId xmlns:a16="http://schemas.microsoft.com/office/drawing/2014/main" id="{82BEBC60-FED4-4E31-B9A9-607C05471E99}"/>
              </a:ext>
            </a:extLst>
          </p:cNvPr>
          <p:cNvSpPr>
            <a:spLocks noGrp="1"/>
          </p:cNvSpPr>
          <p:nvPr>
            <p:ph type="pic" sz="quarter" idx="19"/>
          </p:nvPr>
        </p:nvSpPr>
        <p:spPr>
          <a:xfrm>
            <a:off x="4233361" y="2097336"/>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18" name="Content Placeholder 3">
            <a:extLst>
              <a:ext uri="{FF2B5EF4-FFF2-40B4-BE49-F238E27FC236}">
                <a16:creationId xmlns:a16="http://schemas.microsoft.com/office/drawing/2014/main" id="{B65419DE-F1C4-4FF3-A333-839BEF8A195C}"/>
              </a:ext>
            </a:extLst>
          </p:cNvPr>
          <p:cNvSpPr>
            <a:spLocks noGrp="1"/>
          </p:cNvSpPr>
          <p:nvPr>
            <p:ph sz="half" idx="20"/>
          </p:nvPr>
        </p:nvSpPr>
        <p:spPr>
          <a:xfrm>
            <a:off x="5221704" y="2093494"/>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9" name="Kuvan paikkamerkki 8">
            <a:extLst>
              <a:ext uri="{FF2B5EF4-FFF2-40B4-BE49-F238E27FC236}">
                <a16:creationId xmlns:a16="http://schemas.microsoft.com/office/drawing/2014/main" id="{C14A1F03-2E77-4487-A2FF-CB066D1F3B94}"/>
              </a:ext>
            </a:extLst>
          </p:cNvPr>
          <p:cNvSpPr>
            <a:spLocks noGrp="1"/>
          </p:cNvSpPr>
          <p:nvPr>
            <p:ph type="pic" sz="quarter" idx="21"/>
          </p:nvPr>
        </p:nvSpPr>
        <p:spPr>
          <a:xfrm>
            <a:off x="4233361" y="3436852"/>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0" name="Content Placeholder 3">
            <a:extLst>
              <a:ext uri="{FF2B5EF4-FFF2-40B4-BE49-F238E27FC236}">
                <a16:creationId xmlns:a16="http://schemas.microsoft.com/office/drawing/2014/main" id="{BB712BEC-4385-4F8C-A66D-844DFC2C3B7E}"/>
              </a:ext>
            </a:extLst>
          </p:cNvPr>
          <p:cNvSpPr>
            <a:spLocks noGrp="1"/>
          </p:cNvSpPr>
          <p:nvPr>
            <p:ph sz="half" idx="22"/>
          </p:nvPr>
        </p:nvSpPr>
        <p:spPr>
          <a:xfrm>
            <a:off x="5221704" y="3433010"/>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1" name="Kuvan paikkamerkki 8">
            <a:extLst>
              <a:ext uri="{FF2B5EF4-FFF2-40B4-BE49-F238E27FC236}">
                <a16:creationId xmlns:a16="http://schemas.microsoft.com/office/drawing/2014/main" id="{24536FFE-23D8-4168-A6BE-D72D1D1DFE8F}"/>
              </a:ext>
            </a:extLst>
          </p:cNvPr>
          <p:cNvSpPr>
            <a:spLocks noGrp="1"/>
          </p:cNvSpPr>
          <p:nvPr>
            <p:ph type="pic" sz="quarter" idx="23"/>
          </p:nvPr>
        </p:nvSpPr>
        <p:spPr>
          <a:xfrm>
            <a:off x="4233361" y="4796420"/>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2" name="Content Placeholder 3">
            <a:extLst>
              <a:ext uri="{FF2B5EF4-FFF2-40B4-BE49-F238E27FC236}">
                <a16:creationId xmlns:a16="http://schemas.microsoft.com/office/drawing/2014/main" id="{76B3DD78-ABAC-4DBE-8E6C-9CF78E4F5B8C}"/>
              </a:ext>
            </a:extLst>
          </p:cNvPr>
          <p:cNvSpPr>
            <a:spLocks noGrp="1"/>
          </p:cNvSpPr>
          <p:nvPr>
            <p:ph sz="half" idx="24"/>
          </p:nvPr>
        </p:nvSpPr>
        <p:spPr>
          <a:xfrm>
            <a:off x="5221704" y="4792578"/>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3" name="Kuvan paikkamerkki 8">
            <a:extLst>
              <a:ext uri="{FF2B5EF4-FFF2-40B4-BE49-F238E27FC236}">
                <a16:creationId xmlns:a16="http://schemas.microsoft.com/office/drawing/2014/main" id="{F7A9496E-20EB-45D0-A05B-9A7049683DEB}"/>
              </a:ext>
            </a:extLst>
          </p:cNvPr>
          <p:cNvSpPr>
            <a:spLocks noGrp="1"/>
          </p:cNvSpPr>
          <p:nvPr>
            <p:ph type="pic" sz="quarter" idx="25"/>
          </p:nvPr>
        </p:nvSpPr>
        <p:spPr>
          <a:xfrm>
            <a:off x="7830803" y="2097336"/>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4" name="Content Placeholder 3">
            <a:extLst>
              <a:ext uri="{FF2B5EF4-FFF2-40B4-BE49-F238E27FC236}">
                <a16:creationId xmlns:a16="http://schemas.microsoft.com/office/drawing/2014/main" id="{10EFF29B-6984-44C4-B552-549A53CEF49B}"/>
              </a:ext>
            </a:extLst>
          </p:cNvPr>
          <p:cNvSpPr>
            <a:spLocks noGrp="1"/>
          </p:cNvSpPr>
          <p:nvPr>
            <p:ph sz="half" idx="26"/>
          </p:nvPr>
        </p:nvSpPr>
        <p:spPr>
          <a:xfrm>
            <a:off x="8819146" y="2093494"/>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5" name="Kuvan paikkamerkki 8">
            <a:extLst>
              <a:ext uri="{FF2B5EF4-FFF2-40B4-BE49-F238E27FC236}">
                <a16:creationId xmlns:a16="http://schemas.microsoft.com/office/drawing/2014/main" id="{1BAF0A65-8F2F-4882-8366-7B5ADD9AAC62}"/>
              </a:ext>
            </a:extLst>
          </p:cNvPr>
          <p:cNvSpPr>
            <a:spLocks noGrp="1"/>
          </p:cNvSpPr>
          <p:nvPr>
            <p:ph type="pic" sz="quarter" idx="27"/>
          </p:nvPr>
        </p:nvSpPr>
        <p:spPr>
          <a:xfrm>
            <a:off x="7830803" y="3436852"/>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6" name="Content Placeholder 3">
            <a:extLst>
              <a:ext uri="{FF2B5EF4-FFF2-40B4-BE49-F238E27FC236}">
                <a16:creationId xmlns:a16="http://schemas.microsoft.com/office/drawing/2014/main" id="{DEBD57F5-E6C5-4586-A762-AAF1BDAD93F2}"/>
              </a:ext>
            </a:extLst>
          </p:cNvPr>
          <p:cNvSpPr>
            <a:spLocks noGrp="1"/>
          </p:cNvSpPr>
          <p:nvPr>
            <p:ph sz="half" idx="28"/>
          </p:nvPr>
        </p:nvSpPr>
        <p:spPr>
          <a:xfrm>
            <a:off x="8819146" y="3433010"/>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7" name="Kuvan paikkamerkki 8">
            <a:extLst>
              <a:ext uri="{FF2B5EF4-FFF2-40B4-BE49-F238E27FC236}">
                <a16:creationId xmlns:a16="http://schemas.microsoft.com/office/drawing/2014/main" id="{3DAE6A22-3185-4797-901E-0DCDD2D88FF0}"/>
              </a:ext>
            </a:extLst>
          </p:cNvPr>
          <p:cNvSpPr>
            <a:spLocks noGrp="1"/>
          </p:cNvSpPr>
          <p:nvPr>
            <p:ph type="pic" sz="quarter" idx="29"/>
          </p:nvPr>
        </p:nvSpPr>
        <p:spPr>
          <a:xfrm>
            <a:off x="7830803" y="4796420"/>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8" name="Content Placeholder 3">
            <a:extLst>
              <a:ext uri="{FF2B5EF4-FFF2-40B4-BE49-F238E27FC236}">
                <a16:creationId xmlns:a16="http://schemas.microsoft.com/office/drawing/2014/main" id="{64C6CDF1-8436-4B1A-BCAE-C66527AFA4F2}"/>
              </a:ext>
            </a:extLst>
          </p:cNvPr>
          <p:cNvSpPr>
            <a:spLocks noGrp="1"/>
          </p:cNvSpPr>
          <p:nvPr>
            <p:ph sz="half" idx="30"/>
          </p:nvPr>
        </p:nvSpPr>
        <p:spPr>
          <a:xfrm>
            <a:off x="8819146" y="4792578"/>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33" name="Title 1">
            <a:extLst>
              <a:ext uri="{FF2B5EF4-FFF2-40B4-BE49-F238E27FC236}">
                <a16:creationId xmlns:a16="http://schemas.microsoft.com/office/drawing/2014/main" id="{B28DC732-72C7-E743-8A73-B61CB824154A}"/>
              </a:ext>
            </a:extLst>
          </p:cNvPr>
          <p:cNvSpPr>
            <a:spLocks noGrp="1"/>
          </p:cNvSpPr>
          <p:nvPr>
            <p:ph type="title" hasCustomPrompt="1"/>
          </p:nvPr>
        </p:nvSpPr>
        <p:spPr>
          <a:xfrm>
            <a:off x="0" y="476671"/>
            <a:ext cx="8638673" cy="1219951"/>
          </a:xfrm>
        </p:spPr>
        <p:txBody>
          <a:bodyPr vert="horz">
            <a:noAutofit/>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8C775AD7-944D-016E-44F3-FD42392B3038}"/>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06C3E4D2-37B6-9A64-33E4-D8C0D720D88D}"/>
              </a:ext>
            </a:extLst>
          </p:cNvPr>
          <p:cNvSpPr>
            <a:spLocks noGrp="1"/>
          </p:cNvSpPr>
          <p:nvPr>
            <p:ph type="dt" sz="half" idx="31"/>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6" name="Footer Placeholder 4">
            <a:extLst>
              <a:ext uri="{FF2B5EF4-FFF2-40B4-BE49-F238E27FC236}">
                <a16:creationId xmlns:a16="http://schemas.microsoft.com/office/drawing/2014/main" id="{6FE5323C-7BA4-E16D-2EA7-78C17093B389}"/>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38468212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 TITLE PAGE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38AB1E6D-038A-C950-EFAA-0BB62CEE44EA}"/>
              </a:ext>
            </a:extLst>
          </p:cNvPr>
          <p:cNvGraphicFramePr>
            <a:graphicFrameLocks noChangeAspect="1"/>
          </p:cNvGraphicFramePr>
          <p:nvPr userDrawn="1">
            <p:custDataLst>
              <p:tags r:id="rId1"/>
            </p:custDataLst>
            <p:extLst>
              <p:ext uri="{D42A27DB-BD31-4B8C-83A1-F6EECF244321}">
                <p14:modId xmlns:p14="http://schemas.microsoft.com/office/powerpoint/2010/main" val="17772629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38AB1E6D-038A-C950-EFAA-0BB62CEE44E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Kuvan paikkamerkki 8">
            <a:extLst>
              <a:ext uri="{FF2B5EF4-FFF2-40B4-BE49-F238E27FC236}">
                <a16:creationId xmlns:a16="http://schemas.microsoft.com/office/drawing/2014/main" id="{FCC860B9-76CA-0EC9-1954-731DE527533A}"/>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83695" y="1948117"/>
            <a:ext cx="12409046" cy="3096722"/>
          </a:xfrm>
          <a:prstGeom prst="rect">
            <a:avLst/>
          </a:prstGeom>
          <a:effectLst>
            <a:outerShdw blurRad="50800" dist="38100" dir="2700000" algn="tl" rotWithShape="0">
              <a:prstClr val="black">
                <a:alpha val="40000"/>
              </a:prstClr>
            </a:outerShdw>
          </a:effectLst>
        </p:spPr>
        <p:txBody>
          <a:bodyPr vert="horz" anchor="ctr" anchorCtr="0">
            <a:noAutofit/>
          </a:bodyPr>
          <a:lstStyle>
            <a:lvl1pPr algn="l">
              <a:defRPr sz="9200" b="1" cap="all" spc="-50" baseline="0">
                <a:solidFill>
                  <a:schemeClr val="bg1"/>
                </a:solidFill>
              </a:defRPr>
            </a:lvl1pPr>
          </a:lstStyle>
          <a:p>
            <a:r>
              <a:rPr lang="fi-FI"/>
              <a:t>Lisää </a:t>
            </a:r>
            <a:br>
              <a:rPr lang="fi-FI"/>
            </a:br>
            <a:r>
              <a:rPr lang="fi-FI"/>
              <a:t>otsikko napsauttamalla</a:t>
            </a:r>
          </a:p>
        </p:txBody>
      </p:sp>
    </p:spTree>
    <p:extLst>
      <p:ext uri="{BB962C8B-B14F-4D97-AF65-F5344CB8AC3E}">
        <p14:creationId xmlns:p14="http://schemas.microsoft.com/office/powerpoint/2010/main" val="2636482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nd">
    <p:bg bwMode="gray">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58D834D6-C9BB-9C63-C402-6857F523362F}"/>
              </a:ext>
            </a:extLst>
          </p:cNvPr>
          <p:cNvGraphicFramePr>
            <a:graphicFrameLocks noChangeAspect="1"/>
          </p:cNvGraphicFramePr>
          <p:nvPr userDrawn="1">
            <p:custDataLst>
              <p:tags r:id="rId1"/>
            </p:custDataLst>
            <p:extLst>
              <p:ext uri="{D42A27DB-BD31-4B8C-83A1-F6EECF244321}">
                <p14:modId xmlns:p14="http://schemas.microsoft.com/office/powerpoint/2010/main" val="19930579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kti 3" hidden="1">
                        <a:extLst>
                          <a:ext uri="{FF2B5EF4-FFF2-40B4-BE49-F238E27FC236}">
                            <a16:creationId xmlns:a16="http://schemas.microsoft.com/office/drawing/2014/main" id="{58D834D6-C9BB-9C63-C402-6857F523362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Kuvan paikkamerkki 8">
            <a:extLst>
              <a:ext uri="{FF2B5EF4-FFF2-40B4-BE49-F238E27FC236}">
                <a16:creationId xmlns:a16="http://schemas.microsoft.com/office/drawing/2014/main" id="{5545A579-1E17-5B3F-7DBF-FCF8EBB4203A}"/>
              </a:ext>
            </a:extLst>
          </p:cNvPr>
          <p:cNvSpPr>
            <a:spLocks noGrp="1"/>
          </p:cNvSpPr>
          <p:nvPr>
            <p:ph type="pic" sz="quarter" idx="13" hasCustomPrompt="1"/>
          </p:nvPr>
        </p:nvSpPr>
        <p:spPr>
          <a:xfrm>
            <a:off x="0" y="0"/>
            <a:ext cx="12192000" cy="6858000"/>
          </a:xfrm>
          <a:noFill/>
        </p:spPr>
        <p:txBody>
          <a:bodyPr anchor="t" anchorCtr="0">
            <a:noAutofit/>
          </a:bodyPr>
          <a:lstStyle>
            <a:lvl1pPr marL="0" indent="0" algn="ctr">
              <a:buNone/>
              <a:defRPr i="1">
                <a:solidFill>
                  <a:schemeClr val="bg1"/>
                </a:solidFill>
              </a:defRPr>
            </a:lvl1pPr>
          </a:lstStyle>
          <a:p>
            <a:r>
              <a:rPr lang="fi-FI"/>
              <a:t>Raahaa ja tiputa kuva dian päälle</a:t>
            </a:r>
          </a:p>
        </p:txBody>
      </p:sp>
      <p:sp>
        <p:nvSpPr>
          <p:cNvPr id="34" name="Title 1">
            <a:extLst>
              <a:ext uri="{FF2B5EF4-FFF2-40B4-BE49-F238E27FC236}">
                <a16:creationId xmlns:a16="http://schemas.microsoft.com/office/drawing/2014/main" id="{B8A7331C-A8A8-B74E-AEE1-5BA689DCA216}"/>
              </a:ext>
            </a:extLst>
          </p:cNvPr>
          <p:cNvSpPr>
            <a:spLocks noGrp="1"/>
          </p:cNvSpPr>
          <p:nvPr>
            <p:ph type="ctrTitle" hasCustomPrompt="1"/>
          </p:nvPr>
        </p:nvSpPr>
        <p:spPr>
          <a:xfrm>
            <a:off x="-2" y="1237900"/>
            <a:ext cx="12192001"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2000" b="1" i="0" cap="all" spc="-500" baseline="0">
                <a:solidFill>
                  <a:schemeClr val="bg1"/>
                </a:solidFill>
                <a:latin typeface="+mj-lt"/>
                <a:cs typeface="Arial Narrow" panose="020B0604020202020204" pitchFamily="34" charset="0"/>
              </a:defRPr>
            </a:lvl1pPr>
          </a:lstStyle>
          <a:p>
            <a:r>
              <a:rPr lang="en-US"/>
              <a:t>END TEXT</a:t>
            </a:r>
            <a:endParaRPr lang="fi-FI"/>
          </a:p>
        </p:txBody>
      </p:sp>
      <p:sp>
        <p:nvSpPr>
          <p:cNvPr id="35" name="Subtitle 2">
            <a:extLst>
              <a:ext uri="{FF2B5EF4-FFF2-40B4-BE49-F238E27FC236}">
                <a16:creationId xmlns:a16="http://schemas.microsoft.com/office/drawing/2014/main" id="{C2FFD826-416F-8540-9A38-B4D68FCB1FEE}"/>
              </a:ext>
            </a:extLst>
          </p:cNvPr>
          <p:cNvSpPr>
            <a:spLocks noGrp="1"/>
          </p:cNvSpPr>
          <p:nvPr>
            <p:ph type="subTitle" idx="1" hasCustomPrompt="1"/>
          </p:nvPr>
        </p:nvSpPr>
        <p:spPr>
          <a:xfrm>
            <a:off x="1271588" y="3248537"/>
            <a:ext cx="9648825" cy="946690"/>
          </a:xfrm>
        </p:spPr>
        <p:txBody>
          <a:bodyPr>
            <a:noAutofit/>
          </a:bodyPr>
          <a:lstStyle>
            <a:lvl1pPr marL="0" marR="0" indent="0" algn="ctr" defTabSz="914400" rtl="0" eaLnBrk="1" fontAlgn="auto" latinLnBrk="0" hangingPunct="1">
              <a:lnSpc>
                <a:spcPct val="95000"/>
              </a:lnSpc>
              <a:spcBef>
                <a:spcPts val="0"/>
              </a:spcBef>
              <a:spcAft>
                <a:spcPts val="0"/>
              </a:spcAft>
              <a:buClrTx/>
              <a:buSzTx/>
              <a:buFont typeface="Arial" panose="020B0604020202020204" pitchFamily="34" charset="0"/>
              <a:buNone/>
              <a:tabLst/>
              <a:defRPr lang="fi-FI"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lang="en-US"/>
              <a:t>Click to edit Master subtitle style</a:t>
            </a:r>
            <a:br>
              <a:rPr lang="en-US"/>
            </a:br>
            <a:r>
              <a:rPr lang="fi-FI">
                <a:effectLst/>
                <a:latin typeface="Arial" panose="020B0604020202020204" pitchFamily="34" charset="0"/>
              </a:rPr>
              <a:t>+358 40 0000 000</a:t>
            </a:r>
          </a:p>
          <a:p>
            <a:endParaRPr lang="en-GB"/>
          </a:p>
        </p:txBody>
      </p:sp>
      <p:sp>
        <p:nvSpPr>
          <p:cNvPr id="10" name="Sisällön paikkamerkki 9">
            <a:extLst>
              <a:ext uri="{FF2B5EF4-FFF2-40B4-BE49-F238E27FC236}">
                <a16:creationId xmlns:a16="http://schemas.microsoft.com/office/drawing/2014/main" id="{BED998A8-C318-4721-B166-26F8F1DFE71E}"/>
              </a:ext>
            </a:extLst>
          </p:cNvPr>
          <p:cNvSpPr>
            <a:spLocks noGrp="1"/>
          </p:cNvSpPr>
          <p:nvPr>
            <p:ph sz="quarter" idx="18"/>
          </p:nvPr>
        </p:nvSpPr>
        <p:spPr>
          <a:xfrm>
            <a:off x="6096000" y="5654036"/>
            <a:ext cx="2432050" cy="946689"/>
          </a:xfrm>
        </p:spPr>
        <p:txBody>
          <a:bodyPr>
            <a:noAutofit/>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
        <p:nvSpPr>
          <p:cNvPr id="29" name="Sisällön paikkamerkki 9">
            <a:extLst>
              <a:ext uri="{FF2B5EF4-FFF2-40B4-BE49-F238E27FC236}">
                <a16:creationId xmlns:a16="http://schemas.microsoft.com/office/drawing/2014/main" id="{6A6532A5-4A6C-4117-8803-97C6C2FB1B8C}"/>
              </a:ext>
            </a:extLst>
          </p:cNvPr>
          <p:cNvSpPr>
            <a:spLocks noGrp="1"/>
          </p:cNvSpPr>
          <p:nvPr>
            <p:ph sz="quarter" idx="19"/>
          </p:nvPr>
        </p:nvSpPr>
        <p:spPr>
          <a:xfrm>
            <a:off x="3461360" y="5661267"/>
            <a:ext cx="2432050" cy="946689"/>
          </a:xfrm>
        </p:spPr>
        <p:txBody>
          <a:bodyPr>
            <a:noAutofit/>
          </a:bodyPr>
          <a:lstStyle>
            <a:lvl1pPr marL="0" indent="0" algn="r">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
        <p:nvSpPr>
          <p:cNvPr id="12" name="Sisällön paikkamerkki 11">
            <a:extLst>
              <a:ext uri="{FF2B5EF4-FFF2-40B4-BE49-F238E27FC236}">
                <a16:creationId xmlns:a16="http://schemas.microsoft.com/office/drawing/2014/main" id="{1F428F95-BE4F-415B-AEB8-1203909296EE}"/>
              </a:ext>
            </a:extLst>
          </p:cNvPr>
          <p:cNvSpPr>
            <a:spLocks noGrp="1"/>
          </p:cNvSpPr>
          <p:nvPr>
            <p:ph sz="quarter" idx="20" hasCustomPrompt="1"/>
          </p:nvPr>
        </p:nvSpPr>
        <p:spPr>
          <a:xfrm>
            <a:off x="4714080" y="5005049"/>
            <a:ext cx="2763837" cy="427038"/>
          </a:xfrm>
        </p:spPr>
        <p:txBody>
          <a:bodyPr>
            <a:noAutofit/>
          </a:bodyPr>
          <a:lstStyle>
            <a:lvl1pPr marL="0" indent="0" algn="ctr">
              <a:buFontTx/>
              <a:buNone/>
              <a:defRPr sz="2100" b="1">
                <a:solidFill>
                  <a:schemeClr val="bg1"/>
                </a:solidFill>
              </a:defRPr>
            </a:lvl1pPr>
          </a:lstStyle>
          <a:p>
            <a:pPr lvl="0"/>
            <a:r>
              <a:rPr lang="fi-FI" err="1"/>
              <a:t>Follow</a:t>
            </a:r>
            <a:r>
              <a:rPr lang="fi-FI"/>
              <a:t> us!</a:t>
            </a:r>
            <a:endParaRPr lang="en-GB"/>
          </a:p>
        </p:txBody>
      </p:sp>
      <p:sp>
        <p:nvSpPr>
          <p:cNvPr id="3" name="Tekstin paikkamerkki 12">
            <a:extLst>
              <a:ext uri="{FF2B5EF4-FFF2-40B4-BE49-F238E27FC236}">
                <a16:creationId xmlns:a16="http://schemas.microsoft.com/office/drawing/2014/main" id="{B6E225A1-5BCB-4907-E711-F776D184A96B}"/>
              </a:ext>
            </a:extLst>
          </p:cNvPr>
          <p:cNvSpPr>
            <a:spLocks noGrp="1" noChangeAspect="1"/>
          </p:cNvSpPr>
          <p:nvPr>
            <p:ph type="body" sz="quarter" idx="15" hasCustomPrompt="1"/>
          </p:nvPr>
        </p:nvSpPr>
        <p:spPr>
          <a:xfrm>
            <a:off x="10042614" y="476688"/>
            <a:ext cx="1526400" cy="147600"/>
          </a:xfrm>
          <a:blipFill>
            <a:blip r:embed="rId6"/>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9677141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with Enter and Visit links">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AF4BD4E5-BA8B-F547-F6BF-64DE9EF13853}"/>
              </a:ext>
            </a:extLst>
          </p:cNvPr>
          <p:cNvGraphicFramePr>
            <a:graphicFrameLocks noChangeAspect="1"/>
          </p:cNvGraphicFramePr>
          <p:nvPr userDrawn="1">
            <p:custDataLst>
              <p:tags r:id="rId1"/>
            </p:custDataLst>
            <p:extLst>
              <p:ext uri="{D42A27DB-BD31-4B8C-83A1-F6EECF244321}">
                <p14:modId xmlns:p14="http://schemas.microsoft.com/office/powerpoint/2010/main" val="27080245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5" name="Objekti 4" hidden="1">
                        <a:extLst>
                          <a:ext uri="{FF2B5EF4-FFF2-40B4-BE49-F238E27FC236}">
                            <a16:creationId xmlns:a16="http://schemas.microsoft.com/office/drawing/2014/main" id="{AF4BD4E5-BA8B-F547-F6BF-64DE9EF13853}"/>
                          </a:ext>
                        </a:extLst>
                      </p:cNvPr>
                      <p:cNvPicPr/>
                      <p:nvPr/>
                    </p:nvPicPr>
                    <p:blipFill>
                      <a:blip r:embed="rId11"/>
                      <a:stretch>
                        <a:fillRect/>
                      </a:stretch>
                    </p:blipFill>
                    <p:spPr>
                      <a:xfrm>
                        <a:off x="1588" y="1588"/>
                        <a:ext cx="1227" cy="1588"/>
                      </a:xfrm>
                      <a:prstGeom prst="rect">
                        <a:avLst/>
                      </a:prstGeom>
                    </p:spPr>
                  </p:pic>
                </p:oleObj>
              </mc:Fallback>
            </mc:AlternateContent>
          </a:graphicData>
        </a:graphic>
      </p:graphicFrame>
      <p:sp>
        <p:nvSpPr>
          <p:cNvPr id="4" name="Kuvan paikkamerkki 8">
            <a:extLst>
              <a:ext uri="{FF2B5EF4-FFF2-40B4-BE49-F238E27FC236}">
                <a16:creationId xmlns:a16="http://schemas.microsoft.com/office/drawing/2014/main" id="{468C7108-9824-6C05-48B7-233369F69B40}"/>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0" y="1237900"/>
            <a:ext cx="12192000"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3500" b="1" cap="all" spc="-500" baseline="0">
                <a:solidFill>
                  <a:schemeClr val="bg1"/>
                </a:solidFill>
              </a:defRPr>
            </a:lvl1pPr>
          </a:lstStyle>
          <a:p>
            <a:r>
              <a:rPr lang="en-US"/>
              <a:t>END TEXT</a:t>
            </a:r>
            <a:endParaRPr lang="fi-FI"/>
          </a:p>
        </p:txBody>
      </p:sp>
      <p:sp>
        <p:nvSpPr>
          <p:cNvPr id="3" name="Subtitle 2"/>
          <p:cNvSpPr>
            <a:spLocks noGrp="1"/>
          </p:cNvSpPr>
          <p:nvPr>
            <p:ph type="subTitle" idx="1" hasCustomPrompt="1"/>
          </p:nvPr>
        </p:nvSpPr>
        <p:spPr>
          <a:xfrm>
            <a:off x="1271588" y="3248536"/>
            <a:ext cx="9648825" cy="1162635"/>
          </a:xfrm>
        </p:spPr>
        <p:txBody>
          <a:bodyPr>
            <a:noAutofit/>
          </a:bodyPr>
          <a:lstStyle>
            <a:lvl1pPr marL="0" indent="0" algn="ctr">
              <a:lnSpc>
                <a:spcPct val="95000"/>
              </a:lnSpc>
              <a:spcBef>
                <a:spcPts val="0"/>
              </a:spcBef>
              <a:spcAft>
                <a:spcPts val="0"/>
              </a:spcAft>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3674504" y="5029205"/>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100" b="1" err="1">
                <a:solidFill>
                  <a:schemeClr val="bg1"/>
                </a:solidFill>
              </a:rPr>
              <a:t>Follow</a:t>
            </a:r>
            <a:r>
              <a:rPr lang="fi-FI" sz="2100" b="1">
                <a:solidFill>
                  <a:schemeClr val="bg1"/>
                </a:solidFill>
              </a:rPr>
              <a:t> us!</a:t>
            </a:r>
          </a:p>
        </p:txBody>
      </p:sp>
      <p:sp>
        <p:nvSpPr>
          <p:cNvPr id="11" name="Tekstin paikkamerkki 12">
            <a:extLst>
              <a:ext uri="{FF2B5EF4-FFF2-40B4-BE49-F238E27FC236}">
                <a16:creationId xmlns:a16="http://schemas.microsoft.com/office/drawing/2014/main" id="{1DDEAD39-8B85-D373-2B7A-F164B3C57BA3}"/>
              </a:ext>
            </a:extLst>
          </p:cNvPr>
          <p:cNvSpPr>
            <a:spLocks noGrp="1" noChangeAspect="1"/>
          </p:cNvSpPr>
          <p:nvPr>
            <p:ph type="body" sz="quarter" idx="15" hasCustomPrompt="1"/>
          </p:nvPr>
        </p:nvSpPr>
        <p:spPr>
          <a:xfrm>
            <a:off x="10042614" y="476688"/>
            <a:ext cx="1526400" cy="147600"/>
          </a:xfrm>
          <a:blipFill>
            <a:blip r:embed="rId12"/>
            <a:stretch>
              <a:fillRect/>
            </a:stretch>
          </a:blipFill>
        </p:spPr>
        <p:txBody>
          <a:bodyPr/>
          <a:lstStyle>
            <a:lvl1pPr marL="0" indent="0">
              <a:buNone/>
              <a:defRPr/>
            </a:lvl1pPr>
          </a:lstStyle>
          <a:p>
            <a:pPr lvl="0"/>
            <a:r>
              <a:rPr lang="fi-FI"/>
              <a:t> </a:t>
            </a:r>
          </a:p>
        </p:txBody>
      </p:sp>
      <p:grpSp>
        <p:nvGrpSpPr>
          <p:cNvPr id="16" name="Ryhmä 15">
            <a:extLst>
              <a:ext uri="{FF2B5EF4-FFF2-40B4-BE49-F238E27FC236}">
                <a16:creationId xmlns:a16="http://schemas.microsoft.com/office/drawing/2014/main" id="{8AB8C85C-2F96-240A-63C4-2A6FCE691AFE}"/>
              </a:ext>
            </a:extLst>
          </p:cNvPr>
          <p:cNvGrpSpPr/>
          <p:nvPr userDrawn="1"/>
        </p:nvGrpSpPr>
        <p:grpSpPr>
          <a:xfrm>
            <a:off x="3420688" y="5640190"/>
            <a:ext cx="7490749" cy="898307"/>
            <a:chOff x="3420688" y="5640190"/>
            <a:chExt cx="7490749" cy="898307"/>
          </a:xfrm>
        </p:grpSpPr>
        <p:sp>
          <p:nvSpPr>
            <p:cNvPr id="21" name="Footer Placeholder 4">
              <a:extLst>
                <a:ext uri="{FF2B5EF4-FFF2-40B4-BE49-F238E27FC236}">
                  <a16:creationId xmlns:a16="http://schemas.microsoft.com/office/drawing/2014/main" id="{7D9540A4-A0CC-4716-9B6E-7DF42663FD7A}"/>
                </a:ext>
              </a:extLst>
            </p:cNvPr>
            <p:cNvSpPr txBox="1">
              <a:spLocks/>
            </p:cNvSpPr>
            <p:nvPr userDrawn="1"/>
          </p:nvSpPr>
          <p:spPr>
            <a:xfrm>
              <a:off x="3420688" y="5640190"/>
              <a:ext cx="2351115" cy="741559"/>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spcAft>
                  <a:spcPts val="600"/>
                </a:spcAft>
              </a:pPr>
              <a:r>
                <a:rPr lang="fi-FI" sz="1100" b="1">
                  <a:solidFill>
                    <a:schemeClr val="bg1"/>
                  </a:solidFill>
                </a:rPr>
                <a:t>Enter Espoo</a:t>
              </a:r>
            </a:p>
            <a:p>
              <a:pPr algn="r">
                <a:lnSpc>
                  <a:spcPct val="95000"/>
                </a:lnSpc>
                <a:spcAft>
                  <a:spcPts val="600"/>
                </a:spcAft>
              </a:pPr>
              <a:r>
                <a:rPr lang="fi-FI" sz="1100" b="0">
                  <a:solidFill>
                    <a:schemeClr val="bg1"/>
                  </a:solidFill>
                  <a:hlinkClick r:id="rId13">
                    <a:extLst>
                      <a:ext uri="{A12FA001-AC4F-418D-AE19-62706E023703}">
                        <ahyp:hlinkClr xmlns:ahyp="http://schemas.microsoft.com/office/drawing/2018/hyperlinkcolor" val="tx"/>
                      </a:ext>
                    </a:extLst>
                  </a:hlinkClick>
                </a:rPr>
                <a:t>www.enterespoo.fi</a:t>
              </a:r>
              <a:endParaRPr lang="fi-FI" sz="1100" b="0">
                <a:solidFill>
                  <a:schemeClr val="bg1"/>
                </a:solidFill>
              </a:endParaRPr>
            </a:p>
            <a:p>
              <a:pPr marL="0" marR="0" lvl="0" indent="0" algn="r"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4">
                    <a:extLst>
                      <a:ext uri="{A12FA001-AC4F-418D-AE19-62706E023703}">
                        <ahyp:hlinkClr xmlns:ahyp="http://schemas.microsoft.com/office/drawing/2018/hyperlinkcolor" val="tx"/>
                      </a:ext>
                    </a:extLst>
                  </a:hlinkClick>
                </a:rPr>
                <a:t>linkedin.com/enter-espoo</a:t>
              </a:r>
              <a:endParaRPr lang="fi-FI" sz="1100" b="0">
                <a:solidFill>
                  <a:schemeClr val="bg1"/>
                </a:solidFill>
              </a:endParaRPr>
            </a:p>
            <a:p>
              <a:pPr algn="r">
                <a:lnSpc>
                  <a:spcPct val="95000"/>
                </a:lnSpc>
                <a:spcAft>
                  <a:spcPts val="600"/>
                </a:spcAft>
              </a:pPr>
              <a:r>
                <a:rPr lang="fi-FI" sz="1100" b="0">
                  <a:solidFill>
                    <a:schemeClr val="bg1"/>
                  </a:solidFill>
                  <a:hlinkClick r:id="rId15">
                    <a:extLst>
                      <a:ext uri="{A12FA001-AC4F-418D-AE19-62706E023703}">
                        <ahyp:hlinkClr xmlns:ahyp="http://schemas.microsoft.com/office/drawing/2018/hyperlinkcolor" val="tx"/>
                      </a:ext>
                    </a:extLst>
                  </a:hlinkClick>
                </a:rPr>
                <a:t>twitter.com/enterespoo</a:t>
              </a:r>
              <a:endParaRPr lang="fi-FI" sz="1100" b="0">
                <a:solidFill>
                  <a:schemeClr val="bg1"/>
                </a:solidFill>
              </a:endParaRPr>
            </a:p>
          </p:txBody>
        </p:sp>
        <p:sp>
          <p:nvSpPr>
            <p:cNvPr id="22" name="Footer Placeholder 4">
              <a:extLst>
                <a:ext uri="{FF2B5EF4-FFF2-40B4-BE49-F238E27FC236}">
                  <a16:creationId xmlns:a16="http://schemas.microsoft.com/office/drawing/2014/main" id="{9429AC62-4D8D-4F81-B552-08910AB31F96}"/>
                </a:ext>
              </a:extLst>
            </p:cNvPr>
            <p:cNvSpPr txBox="1">
              <a:spLocks/>
            </p:cNvSpPr>
            <p:nvPr userDrawn="1"/>
          </p:nvSpPr>
          <p:spPr>
            <a:xfrm>
              <a:off x="6413269" y="5640191"/>
              <a:ext cx="2351115" cy="738068"/>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r>
                <a:rPr lang="fi-FI" sz="1100" b="1" err="1">
                  <a:solidFill>
                    <a:schemeClr val="bg1"/>
                  </a:solidFill>
                </a:rPr>
                <a:t>Visit</a:t>
              </a:r>
              <a:r>
                <a:rPr lang="fi-FI" sz="1100" b="1">
                  <a:solidFill>
                    <a:schemeClr val="bg1"/>
                  </a:solidFill>
                </a:rPr>
                <a:t> Espoo</a:t>
              </a:r>
            </a:p>
            <a:p>
              <a:pPr algn="l">
                <a:lnSpc>
                  <a:spcPct val="95000"/>
                </a:lnSpc>
                <a:spcAft>
                  <a:spcPts val="600"/>
                </a:spcAft>
              </a:pPr>
              <a:r>
                <a:rPr lang="fi-FI" sz="1100" b="0">
                  <a:solidFill>
                    <a:schemeClr val="bg1"/>
                  </a:solidFill>
                  <a:hlinkClick r:id="rId16">
                    <a:extLst>
                      <a:ext uri="{A12FA001-AC4F-418D-AE19-62706E023703}">
                        <ahyp:hlinkClr xmlns:ahyp="http://schemas.microsoft.com/office/drawing/2018/hyperlinkcolor" val="tx"/>
                      </a:ext>
                    </a:extLst>
                  </a:hlinkClick>
                </a:rPr>
                <a:t>www.visitespoo.fi</a:t>
              </a:r>
              <a:endParaRPr lang="fi-FI" sz="1100" b="0">
                <a:solidFill>
                  <a:schemeClr val="bg1"/>
                </a:solidFill>
              </a:endParaRPr>
            </a:p>
            <a:p>
              <a:pPr algn="l">
                <a:lnSpc>
                  <a:spcPct val="95000"/>
                </a:lnSpc>
                <a:spcAft>
                  <a:spcPts val="600"/>
                </a:spcAft>
              </a:pPr>
              <a:r>
                <a:rPr lang="fi-FI" sz="1100" b="0">
                  <a:solidFill>
                    <a:schemeClr val="bg1"/>
                  </a:solidFill>
                  <a:hlinkClick r:id="rId17">
                    <a:extLst>
                      <a:ext uri="{A12FA001-AC4F-418D-AE19-62706E023703}">
                        <ahyp:hlinkClr xmlns:ahyp="http://schemas.microsoft.com/office/drawing/2018/hyperlinkcolor" val="tx"/>
                      </a:ext>
                    </a:extLst>
                  </a:hlinkClick>
                </a:rPr>
                <a:t>linkedin.com/visit-espoo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8">
                    <a:extLst>
                      <a:ext uri="{A12FA001-AC4F-418D-AE19-62706E023703}">
                        <ahyp:hlinkClr xmlns:ahyp="http://schemas.microsoft.com/office/drawing/2018/hyperlinkcolor" val="tx"/>
                      </a:ext>
                    </a:extLst>
                  </a:hlinkClick>
                </a:rPr>
                <a:t>twitter.com/visitespoo</a:t>
              </a:r>
              <a:endParaRPr lang="fi-FI" sz="1100" b="0">
                <a:solidFill>
                  <a:schemeClr val="bg1"/>
                </a:solidFill>
              </a:endParaRPr>
            </a:p>
            <a:p>
              <a:pPr algn="l">
                <a:lnSpc>
                  <a:spcPct val="95000"/>
                </a:lnSpc>
                <a:spcAft>
                  <a:spcPts val="600"/>
                </a:spcAft>
              </a:pPr>
              <a:endParaRPr lang="fi-FI" sz="1100" b="0">
                <a:solidFill>
                  <a:schemeClr val="bg1"/>
                </a:solidFill>
              </a:endParaRPr>
            </a:p>
          </p:txBody>
        </p:sp>
        <p:grpSp>
          <p:nvGrpSpPr>
            <p:cNvPr id="6" name="Facebook2" descr="{&quot;Key&quot;:&quot;POWER_USER_SHAPE_ICON&quot;,&quot;Value&quot;:&quot;POWER_USER_SHAPE_ICON_STYLE_1&quot;}">
              <a:extLst>
                <a:ext uri="{FF2B5EF4-FFF2-40B4-BE49-F238E27FC236}">
                  <a16:creationId xmlns:a16="http://schemas.microsoft.com/office/drawing/2014/main" id="{A68D7958-3FD8-D2B4-76A9-07428C4C9699}"/>
                </a:ext>
              </a:extLst>
            </p:cNvPr>
            <p:cNvGrpSpPr>
              <a:grpSpLocks noChangeAspect="1"/>
            </p:cNvGrpSpPr>
            <p:nvPr userDrawn="1"/>
          </p:nvGrpSpPr>
          <p:grpSpPr>
            <a:xfrm>
              <a:off x="8149384" y="5869903"/>
              <a:ext cx="179998" cy="180000"/>
              <a:chOff x="9065434" y="6703194"/>
              <a:chExt cx="542923" cy="542925"/>
            </a:xfrm>
            <a:solidFill>
              <a:schemeClr val="bg1"/>
            </a:solidFill>
          </p:grpSpPr>
          <p:sp>
            <p:nvSpPr>
              <p:cNvPr id="7" name="Facebook2" descr="{&quot;Key&quot;:&quot;POWER_USER_SHAPE_ICON&quot;,&quot;Value&quot;:&quot;POWER_USER_SHAPE_ICON_STYLE_1&quot;}">
                <a:extLst>
                  <a:ext uri="{FF2B5EF4-FFF2-40B4-BE49-F238E27FC236}">
                    <a16:creationId xmlns:a16="http://schemas.microsoft.com/office/drawing/2014/main" id="{4737F02E-8F83-B295-118A-4366FCF9CF53}"/>
                  </a:ext>
                </a:extLst>
              </p:cNvPr>
              <p:cNvSpPr>
                <a:spLocks noChangeAspect="1" noChangeArrowheads="1"/>
              </p:cNvSpPr>
              <p:nvPr>
                <p:custDataLst>
                  <p:tags r:id="rId7"/>
                </p:custDataLst>
              </p:nvPr>
            </p:nvSpPr>
            <p:spPr bwMode="auto">
              <a:xfrm>
                <a:off x="9247885" y="6797997"/>
                <a:ext cx="178020" cy="353319"/>
              </a:xfrm>
              <a:custGeom>
                <a:avLst/>
                <a:gdLst>
                  <a:gd name="connsiteX0" fmla="*/ 148589 w 215404"/>
                  <a:gd name="connsiteY0" fmla="*/ 0 h 427516"/>
                  <a:gd name="connsiteX1" fmla="*/ 215404 w 215404"/>
                  <a:gd name="connsiteY1" fmla="*/ 0 h 427516"/>
                  <a:gd name="connsiteX2" fmla="*/ 215404 w 215404"/>
                  <a:gd name="connsiteY2" fmla="*/ 82292 h 427516"/>
                  <a:gd name="connsiteX3" fmla="*/ 163547 w 215404"/>
                  <a:gd name="connsiteY3" fmla="*/ 82292 h 427516"/>
                  <a:gd name="connsiteX4" fmla="*/ 133630 w 215404"/>
                  <a:gd name="connsiteY4" fmla="*/ 108384 h 427516"/>
                  <a:gd name="connsiteX5" fmla="*/ 133630 w 215404"/>
                  <a:gd name="connsiteY5" fmla="*/ 159566 h 427516"/>
                  <a:gd name="connsiteX6" fmla="*/ 215404 w 215404"/>
                  <a:gd name="connsiteY6" fmla="*/ 159566 h 427516"/>
                  <a:gd name="connsiteX7" fmla="*/ 215404 w 215404"/>
                  <a:gd name="connsiteY7" fmla="*/ 241858 h 427516"/>
                  <a:gd name="connsiteX8" fmla="*/ 133630 w 215404"/>
                  <a:gd name="connsiteY8" fmla="*/ 241858 h 427516"/>
                  <a:gd name="connsiteX9" fmla="*/ 133630 w 215404"/>
                  <a:gd name="connsiteY9" fmla="*/ 427516 h 427516"/>
                  <a:gd name="connsiteX10" fmla="*/ 56843 w 215404"/>
                  <a:gd name="connsiteY10" fmla="*/ 427516 h 427516"/>
                  <a:gd name="connsiteX11" fmla="*/ 56843 w 215404"/>
                  <a:gd name="connsiteY11" fmla="*/ 241858 h 427516"/>
                  <a:gd name="connsiteX12" fmla="*/ 0 w 215404"/>
                  <a:gd name="connsiteY12" fmla="*/ 241858 h 427516"/>
                  <a:gd name="connsiteX13" fmla="*/ 0 w 215404"/>
                  <a:gd name="connsiteY13" fmla="*/ 159566 h 427516"/>
                  <a:gd name="connsiteX14" fmla="*/ 56843 w 215404"/>
                  <a:gd name="connsiteY14" fmla="*/ 159566 h 427516"/>
                  <a:gd name="connsiteX15" fmla="*/ 56843 w 215404"/>
                  <a:gd name="connsiteY15" fmla="*/ 92327 h 427516"/>
                  <a:gd name="connsiteX16" fmla="*/ 148589 w 215404"/>
                  <a:gd name="connsiteY16" fmla="*/ 0 h 4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04" h="427516">
                    <a:moveTo>
                      <a:pt x="148589" y="0"/>
                    </a:moveTo>
                    <a:lnTo>
                      <a:pt x="215404" y="0"/>
                    </a:lnTo>
                    <a:lnTo>
                      <a:pt x="215404" y="82292"/>
                    </a:lnTo>
                    <a:lnTo>
                      <a:pt x="163547" y="82292"/>
                    </a:lnTo>
                    <a:cubicBezTo>
                      <a:pt x="143603" y="82292"/>
                      <a:pt x="133630" y="92327"/>
                      <a:pt x="133630" y="108384"/>
                    </a:cubicBezTo>
                    <a:lnTo>
                      <a:pt x="133630" y="159566"/>
                    </a:lnTo>
                    <a:lnTo>
                      <a:pt x="215404" y="159566"/>
                    </a:lnTo>
                    <a:lnTo>
                      <a:pt x="215404" y="241858"/>
                    </a:lnTo>
                    <a:lnTo>
                      <a:pt x="133630" y="241858"/>
                    </a:lnTo>
                    <a:lnTo>
                      <a:pt x="133630" y="427516"/>
                    </a:lnTo>
                    <a:lnTo>
                      <a:pt x="56843" y="427516"/>
                    </a:lnTo>
                    <a:lnTo>
                      <a:pt x="56843" y="241858"/>
                    </a:lnTo>
                    <a:lnTo>
                      <a:pt x="0" y="241858"/>
                    </a:lnTo>
                    <a:lnTo>
                      <a:pt x="0" y="159566"/>
                    </a:lnTo>
                    <a:lnTo>
                      <a:pt x="56843" y="159566"/>
                    </a:lnTo>
                    <a:lnTo>
                      <a:pt x="56843" y="92327"/>
                    </a:lnTo>
                    <a:cubicBezTo>
                      <a:pt x="56843" y="41146"/>
                      <a:pt x="97729" y="0"/>
                      <a:pt x="148589"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acebook2">
                <a:extLst>
                  <a:ext uri="{FF2B5EF4-FFF2-40B4-BE49-F238E27FC236}">
                    <a16:creationId xmlns:a16="http://schemas.microsoft.com/office/drawing/2014/main" id="{ADCE5200-751D-D7E1-B648-54056FD52EA9}"/>
                  </a:ext>
                </a:extLst>
              </p:cNvPr>
              <p:cNvSpPr>
                <a:spLocks noChangeAspect="1" noEditPoints="1"/>
              </p:cNvSpPr>
              <p:nvPr/>
            </p:nvSpPr>
            <p:spPr bwMode="auto">
              <a:xfrm>
                <a:off x="9065434" y="670319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Instagram2" descr="{&quot;Key&quot;:&quot;POWER_USER_SHAPE_ICON&quot;,&quot;Value&quot;:&quot;POWER_USER_SHAPE_ICON_STYLE_1&quot;}">
              <a:extLst>
                <a:ext uri="{FF2B5EF4-FFF2-40B4-BE49-F238E27FC236}">
                  <a16:creationId xmlns:a16="http://schemas.microsoft.com/office/drawing/2014/main" id="{7FB470E7-EE2F-C56B-6540-18344C0C0CE5}"/>
                </a:ext>
              </a:extLst>
            </p:cNvPr>
            <p:cNvSpPr>
              <a:spLocks noChangeAspect="1"/>
            </p:cNvSpPr>
            <p:nvPr userDrawn="1"/>
          </p:nvSpPr>
          <p:spPr>
            <a:xfrm>
              <a:off x="8149383" y="6114200"/>
              <a:ext cx="180000" cy="180000"/>
            </a:xfrm>
            <a:custGeom>
              <a:avLst/>
              <a:gdLst>
                <a:gd name="connsiteX0" fmla="*/ 213734 w 428753"/>
                <a:gd name="connsiteY0" fmla="*/ 150977 h 428753"/>
                <a:gd name="connsiteX1" fmla="*/ 280092 w 428753"/>
                <a:gd name="connsiteY1" fmla="*/ 217335 h 428753"/>
                <a:gd name="connsiteX2" fmla="*/ 213734 w 428753"/>
                <a:gd name="connsiteY2" fmla="*/ 283692 h 428753"/>
                <a:gd name="connsiteX3" fmla="*/ 147376 w 428753"/>
                <a:gd name="connsiteY3" fmla="*/ 217335 h 428753"/>
                <a:gd name="connsiteX4" fmla="*/ 213734 w 428753"/>
                <a:gd name="connsiteY4" fmla="*/ 150977 h 428753"/>
                <a:gd name="connsiteX5" fmla="*/ 164223 w 428753"/>
                <a:gd name="connsiteY5" fmla="*/ 96836 h 428753"/>
                <a:gd name="connsiteX6" fmla="*/ 264531 w 428753"/>
                <a:gd name="connsiteY6" fmla="*/ 96836 h 428753"/>
                <a:gd name="connsiteX7" fmla="*/ 332946 w 428753"/>
                <a:gd name="connsiteY7" fmla="*/ 164351 h 428753"/>
                <a:gd name="connsiteX8" fmla="*/ 332946 w 428753"/>
                <a:gd name="connsiteY8" fmla="*/ 264402 h 428753"/>
                <a:gd name="connsiteX9" fmla="*/ 264531 w 428753"/>
                <a:gd name="connsiteY9" fmla="*/ 331918 h 428753"/>
                <a:gd name="connsiteX10" fmla="*/ 164223 w 428753"/>
                <a:gd name="connsiteY10" fmla="*/ 331918 h 428753"/>
                <a:gd name="connsiteX11" fmla="*/ 95807 w 428753"/>
                <a:gd name="connsiteY11" fmla="*/ 264402 h 428753"/>
                <a:gd name="connsiteX12" fmla="*/ 95807 w 428753"/>
                <a:gd name="connsiteY12" fmla="*/ 164351 h 428753"/>
                <a:gd name="connsiteX13" fmla="*/ 164223 w 428753"/>
                <a:gd name="connsiteY13" fmla="*/ 96836 h 428753"/>
                <a:gd name="connsiteX14" fmla="*/ 277905 w 428753"/>
                <a:gd name="connsiteY14" fmla="*/ 141718 h 428753"/>
                <a:gd name="connsiteX15" fmla="*/ 288708 w 428753"/>
                <a:gd name="connsiteY15" fmla="*/ 152520 h 428753"/>
                <a:gd name="connsiteX16" fmla="*/ 277905 w 428753"/>
                <a:gd name="connsiteY16" fmla="*/ 163322 h 428753"/>
                <a:gd name="connsiteX17" fmla="*/ 267103 w 428753"/>
                <a:gd name="connsiteY17" fmla="*/ 152520 h 428753"/>
                <a:gd name="connsiteX18" fmla="*/ 277905 w 428753"/>
                <a:gd name="connsiteY18" fmla="*/ 141718 h 428753"/>
                <a:gd name="connsiteX19" fmla="*/ 172453 w 428753"/>
                <a:gd name="connsiteY19" fmla="*/ 115998 h 428753"/>
                <a:gd name="connsiteX20" fmla="*/ 256301 w 428753"/>
                <a:gd name="connsiteY20" fmla="*/ 115998 h 428753"/>
                <a:gd name="connsiteX21" fmla="*/ 313528 w 428753"/>
                <a:gd name="connsiteY21" fmla="*/ 172967 h 428753"/>
                <a:gd name="connsiteX22" fmla="*/ 313528 w 428753"/>
                <a:gd name="connsiteY22" fmla="*/ 257329 h 428753"/>
                <a:gd name="connsiteX23" fmla="*/ 256301 w 428753"/>
                <a:gd name="connsiteY23" fmla="*/ 314299 h 428753"/>
                <a:gd name="connsiteX24" fmla="*/ 172453 w 428753"/>
                <a:gd name="connsiteY24" fmla="*/ 314299 h 428753"/>
                <a:gd name="connsiteX25" fmla="*/ 115226 w 428753"/>
                <a:gd name="connsiteY25" fmla="*/ 257329 h 428753"/>
                <a:gd name="connsiteX26" fmla="*/ 115226 w 428753"/>
                <a:gd name="connsiteY26" fmla="*/ 172967 h 428753"/>
                <a:gd name="connsiteX27" fmla="*/ 172453 w 428753"/>
                <a:gd name="connsiteY27" fmla="*/ 115998 h 428753"/>
                <a:gd name="connsiteX28" fmla="*/ 214377 w 428753"/>
                <a:gd name="connsiteY28" fmla="*/ 0 h 428753"/>
                <a:gd name="connsiteX29" fmla="*/ 365997 w 428753"/>
                <a:gd name="connsiteY29" fmla="*/ 62757 h 428753"/>
                <a:gd name="connsiteX30" fmla="*/ 428754 w 428753"/>
                <a:gd name="connsiteY30" fmla="*/ 214377 h 428753"/>
                <a:gd name="connsiteX31" fmla="*/ 365997 w 428753"/>
                <a:gd name="connsiteY31" fmla="*/ 365997 h 428753"/>
                <a:gd name="connsiteX32" fmla="*/ 214377 w 428753"/>
                <a:gd name="connsiteY32" fmla="*/ 428754 h 428753"/>
                <a:gd name="connsiteX33" fmla="*/ 62757 w 428753"/>
                <a:gd name="connsiteY33" fmla="*/ 365997 h 428753"/>
                <a:gd name="connsiteX34" fmla="*/ 0 w 428753"/>
                <a:gd name="connsiteY34" fmla="*/ 214377 h 428753"/>
                <a:gd name="connsiteX35" fmla="*/ 62757 w 428753"/>
                <a:gd name="connsiteY35" fmla="*/ 62757 h 428753"/>
                <a:gd name="connsiteX36" fmla="*/ 214377 w 428753"/>
                <a:gd name="connsiteY36" fmla="*/ 0 h 428753"/>
                <a:gd name="connsiteX37" fmla="*/ 354937 w 428753"/>
                <a:gd name="connsiteY37" fmla="*/ 73688 h 428753"/>
                <a:gd name="connsiteX38" fmla="*/ 214377 w 428753"/>
                <a:gd name="connsiteY38" fmla="*/ 15432 h 428753"/>
                <a:gd name="connsiteX39" fmla="*/ 73817 w 428753"/>
                <a:gd name="connsiteY39" fmla="*/ 73688 h 428753"/>
                <a:gd name="connsiteX40" fmla="*/ 15561 w 428753"/>
                <a:gd name="connsiteY40" fmla="*/ 214248 h 428753"/>
                <a:gd name="connsiteX41" fmla="*/ 73817 w 428753"/>
                <a:gd name="connsiteY41" fmla="*/ 354808 h 428753"/>
                <a:gd name="connsiteX42" fmla="*/ 214377 w 428753"/>
                <a:gd name="connsiteY42" fmla="*/ 413064 h 428753"/>
                <a:gd name="connsiteX43" fmla="*/ 354937 w 428753"/>
                <a:gd name="connsiteY43" fmla="*/ 354808 h 428753"/>
                <a:gd name="connsiteX44" fmla="*/ 413193 w 428753"/>
                <a:gd name="connsiteY44" fmla="*/ 214248 h 428753"/>
                <a:gd name="connsiteX45" fmla="*/ 354937 w 428753"/>
                <a:gd name="connsiteY45" fmla="*/ 73688 h 428753"/>
                <a:gd name="connsiteX46" fmla="*/ 213734 w 428753"/>
                <a:gd name="connsiteY46" fmla="*/ 173225 h 428753"/>
                <a:gd name="connsiteX47" fmla="*/ 257587 w 428753"/>
                <a:gd name="connsiteY47" fmla="*/ 217077 h 428753"/>
                <a:gd name="connsiteX48" fmla="*/ 213734 w 428753"/>
                <a:gd name="connsiteY48" fmla="*/ 260930 h 428753"/>
                <a:gd name="connsiteX49" fmla="*/ 169881 w 428753"/>
                <a:gd name="connsiteY49" fmla="*/ 217077 h 428753"/>
                <a:gd name="connsiteX50" fmla="*/ 213734 w 428753"/>
                <a:gd name="connsiteY50" fmla="*/ 173225 h 42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8753" h="428753">
                  <a:moveTo>
                    <a:pt x="213734" y="150977"/>
                  </a:moveTo>
                  <a:cubicBezTo>
                    <a:pt x="250385" y="150977"/>
                    <a:pt x="280092" y="180684"/>
                    <a:pt x="280092" y="217335"/>
                  </a:cubicBezTo>
                  <a:cubicBezTo>
                    <a:pt x="280092" y="253986"/>
                    <a:pt x="250385" y="283692"/>
                    <a:pt x="213734" y="283692"/>
                  </a:cubicBezTo>
                  <a:cubicBezTo>
                    <a:pt x="177083" y="283692"/>
                    <a:pt x="147376" y="253986"/>
                    <a:pt x="147376" y="217335"/>
                  </a:cubicBezTo>
                  <a:cubicBezTo>
                    <a:pt x="147376" y="180684"/>
                    <a:pt x="177083" y="150977"/>
                    <a:pt x="213734" y="150977"/>
                  </a:cubicBezTo>
                  <a:close/>
                  <a:moveTo>
                    <a:pt x="164223" y="96836"/>
                  </a:moveTo>
                  <a:lnTo>
                    <a:pt x="264531" y="96836"/>
                  </a:lnTo>
                  <a:cubicBezTo>
                    <a:pt x="302211" y="96836"/>
                    <a:pt x="332946" y="127314"/>
                    <a:pt x="332946" y="164351"/>
                  </a:cubicBezTo>
                  <a:lnTo>
                    <a:pt x="332946" y="264402"/>
                  </a:lnTo>
                  <a:cubicBezTo>
                    <a:pt x="332946" y="301568"/>
                    <a:pt x="302211" y="331918"/>
                    <a:pt x="264531" y="331918"/>
                  </a:cubicBezTo>
                  <a:lnTo>
                    <a:pt x="164223" y="331918"/>
                  </a:lnTo>
                  <a:cubicBezTo>
                    <a:pt x="126543" y="331918"/>
                    <a:pt x="95807" y="301568"/>
                    <a:pt x="95807" y="264402"/>
                  </a:cubicBezTo>
                  <a:lnTo>
                    <a:pt x="95807" y="164351"/>
                  </a:lnTo>
                  <a:cubicBezTo>
                    <a:pt x="95807" y="127186"/>
                    <a:pt x="126671" y="96836"/>
                    <a:pt x="164223" y="96836"/>
                  </a:cubicBezTo>
                  <a:close/>
                  <a:moveTo>
                    <a:pt x="277905" y="141718"/>
                  </a:moveTo>
                  <a:cubicBezTo>
                    <a:pt x="283821" y="141718"/>
                    <a:pt x="288708" y="146476"/>
                    <a:pt x="288708" y="152520"/>
                  </a:cubicBezTo>
                  <a:cubicBezTo>
                    <a:pt x="288708" y="158436"/>
                    <a:pt x="283950" y="163322"/>
                    <a:pt x="277905" y="163322"/>
                  </a:cubicBezTo>
                  <a:cubicBezTo>
                    <a:pt x="271990" y="163322"/>
                    <a:pt x="267103" y="158564"/>
                    <a:pt x="267103" y="152520"/>
                  </a:cubicBezTo>
                  <a:cubicBezTo>
                    <a:pt x="267103" y="146604"/>
                    <a:pt x="271861" y="141718"/>
                    <a:pt x="277905" y="141718"/>
                  </a:cubicBezTo>
                  <a:close/>
                  <a:moveTo>
                    <a:pt x="172453" y="115998"/>
                  </a:moveTo>
                  <a:lnTo>
                    <a:pt x="256301" y="115998"/>
                  </a:lnTo>
                  <a:cubicBezTo>
                    <a:pt x="287808" y="115998"/>
                    <a:pt x="313528" y="141589"/>
                    <a:pt x="313528" y="172967"/>
                  </a:cubicBezTo>
                  <a:lnTo>
                    <a:pt x="313528" y="257329"/>
                  </a:lnTo>
                  <a:cubicBezTo>
                    <a:pt x="313528" y="288708"/>
                    <a:pt x="287808" y="314299"/>
                    <a:pt x="256301" y="314299"/>
                  </a:cubicBezTo>
                  <a:lnTo>
                    <a:pt x="172453" y="314299"/>
                  </a:lnTo>
                  <a:cubicBezTo>
                    <a:pt x="140946" y="314299"/>
                    <a:pt x="115226" y="288708"/>
                    <a:pt x="115226" y="257329"/>
                  </a:cubicBezTo>
                  <a:lnTo>
                    <a:pt x="115226" y="172967"/>
                  </a:lnTo>
                  <a:cubicBezTo>
                    <a:pt x="115226" y="141589"/>
                    <a:pt x="140946" y="115998"/>
                    <a:pt x="172453" y="115998"/>
                  </a:cubicBezTo>
                  <a:close/>
                  <a:moveTo>
                    <a:pt x="214377" y="0"/>
                  </a:moveTo>
                  <a:cubicBezTo>
                    <a:pt x="273533" y="0"/>
                    <a:pt x="327159" y="24048"/>
                    <a:pt x="365997" y="62757"/>
                  </a:cubicBezTo>
                  <a:cubicBezTo>
                    <a:pt x="404834" y="101594"/>
                    <a:pt x="428754" y="155092"/>
                    <a:pt x="428754" y="214377"/>
                  </a:cubicBezTo>
                  <a:cubicBezTo>
                    <a:pt x="428754" y="273533"/>
                    <a:pt x="404705" y="327159"/>
                    <a:pt x="365997" y="365997"/>
                  </a:cubicBezTo>
                  <a:cubicBezTo>
                    <a:pt x="327159" y="404834"/>
                    <a:pt x="273662" y="428754"/>
                    <a:pt x="214377" y="428754"/>
                  </a:cubicBezTo>
                  <a:cubicBezTo>
                    <a:pt x="155221" y="428754"/>
                    <a:pt x="101594" y="404705"/>
                    <a:pt x="62757" y="365997"/>
                  </a:cubicBezTo>
                  <a:cubicBezTo>
                    <a:pt x="23920" y="327159"/>
                    <a:pt x="0" y="273662"/>
                    <a:pt x="0" y="214377"/>
                  </a:cubicBezTo>
                  <a:cubicBezTo>
                    <a:pt x="0" y="155221"/>
                    <a:pt x="24048" y="101594"/>
                    <a:pt x="62757" y="62757"/>
                  </a:cubicBezTo>
                  <a:cubicBezTo>
                    <a:pt x="101594" y="23920"/>
                    <a:pt x="155092" y="0"/>
                    <a:pt x="214377" y="0"/>
                  </a:cubicBezTo>
                  <a:close/>
                  <a:moveTo>
                    <a:pt x="354937" y="73688"/>
                  </a:moveTo>
                  <a:cubicBezTo>
                    <a:pt x="318929" y="37680"/>
                    <a:pt x="269289" y="15432"/>
                    <a:pt x="214377" y="15432"/>
                  </a:cubicBezTo>
                  <a:cubicBezTo>
                    <a:pt x="159464" y="15432"/>
                    <a:pt x="109696" y="37680"/>
                    <a:pt x="73817" y="73688"/>
                  </a:cubicBezTo>
                  <a:cubicBezTo>
                    <a:pt x="37809" y="109696"/>
                    <a:pt x="15561" y="159336"/>
                    <a:pt x="15561" y="214248"/>
                  </a:cubicBezTo>
                  <a:cubicBezTo>
                    <a:pt x="15561" y="269161"/>
                    <a:pt x="37809" y="318929"/>
                    <a:pt x="73817" y="354808"/>
                  </a:cubicBezTo>
                  <a:cubicBezTo>
                    <a:pt x="109825" y="390817"/>
                    <a:pt x="159464" y="413064"/>
                    <a:pt x="214377" y="413064"/>
                  </a:cubicBezTo>
                  <a:cubicBezTo>
                    <a:pt x="269289" y="413064"/>
                    <a:pt x="319058" y="390817"/>
                    <a:pt x="354937" y="354808"/>
                  </a:cubicBezTo>
                  <a:cubicBezTo>
                    <a:pt x="390945" y="318800"/>
                    <a:pt x="413193" y="269161"/>
                    <a:pt x="413193" y="214248"/>
                  </a:cubicBezTo>
                  <a:cubicBezTo>
                    <a:pt x="413193" y="159336"/>
                    <a:pt x="390945" y="109568"/>
                    <a:pt x="354937" y="73688"/>
                  </a:cubicBezTo>
                  <a:close/>
                  <a:moveTo>
                    <a:pt x="213734" y="173225"/>
                  </a:moveTo>
                  <a:cubicBezTo>
                    <a:pt x="237911" y="173225"/>
                    <a:pt x="257587" y="192901"/>
                    <a:pt x="257587" y="217077"/>
                  </a:cubicBezTo>
                  <a:cubicBezTo>
                    <a:pt x="257587" y="241254"/>
                    <a:pt x="237911" y="260930"/>
                    <a:pt x="213734" y="260930"/>
                  </a:cubicBezTo>
                  <a:cubicBezTo>
                    <a:pt x="189428" y="260930"/>
                    <a:pt x="169881" y="241254"/>
                    <a:pt x="169881" y="217077"/>
                  </a:cubicBezTo>
                  <a:cubicBezTo>
                    <a:pt x="169881" y="192901"/>
                    <a:pt x="189557" y="173225"/>
                    <a:pt x="213734" y="173225"/>
                  </a:cubicBezTo>
                  <a:close/>
                </a:path>
              </a:pathLst>
            </a:custGeom>
            <a:solidFill>
              <a:schemeClr val="bg1"/>
            </a:solidFill>
            <a:ln w="1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Linkedin2" descr="{&quot;Key&quot;:&quot;POWER_USER_SHAPE_ICON&quot;,&quot;Value&quot;:&quot;POWER_USER_SHAPE_ICON_STYLE_1&quot;}">
              <a:extLst>
                <a:ext uri="{FF2B5EF4-FFF2-40B4-BE49-F238E27FC236}">
                  <a16:creationId xmlns:a16="http://schemas.microsoft.com/office/drawing/2014/main" id="{08147CEA-4013-69C1-FCF1-93ACB327DD5C}"/>
                </a:ext>
              </a:extLst>
            </p:cNvPr>
            <p:cNvGrpSpPr>
              <a:grpSpLocks noChangeAspect="1"/>
            </p:cNvGrpSpPr>
            <p:nvPr userDrawn="1"/>
          </p:nvGrpSpPr>
          <p:grpSpPr>
            <a:xfrm>
              <a:off x="6013815" y="6112263"/>
              <a:ext cx="179998" cy="180000"/>
              <a:chOff x="10936893" y="6654624"/>
              <a:chExt cx="542923" cy="542925"/>
            </a:xfrm>
            <a:solidFill>
              <a:schemeClr val="bg1"/>
            </a:solidFill>
          </p:grpSpPr>
          <p:grpSp>
            <p:nvGrpSpPr>
              <p:cNvPr id="25" name="Group 8">
                <a:extLst>
                  <a:ext uri="{FF2B5EF4-FFF2-40B4-BE49-F238E27FC236}">
                    <a16:creationId xmlns:a16="http://schemas.microsoft.com/office/drawing/2014/main" id="{21153B3D-ABB6-BA08-8F3A-0C47EF345891}"/>
                  </a:ext>
                </a:extLst>
              </p:cNvPr>
              <p:cNvGrpSpPr>
                <a:grpSpLocks noChangeAspect="1"/>
              </p:cNvGrpSpPr>
              <p:nvPr/>
            </p:nvGrpSpPr>
            <p:grpSpPr>
              <a:xfrm>
                <a:off x="11080185" y="6782365"/>
                <a:ext cx="264191" cy="264582"/>
                <a:chOff x="6893043" y="7081704"/>
                <a:chExt cx="386802" cy="387374"/>
              </a:xfrm>
              <a:grpFill/>
            </p:grpSpPr>
            <p:sp>
              <p:nvSpPr>
                <p:cNvPr id="27" name="Linkedin2" descr="{&quot;Key&quot;:&quot;POWER_USER_SHAPE_ICON&quot;,&quot;Value&quot;:&quot;POWER_USER_SHAPE_ICON_STYLE_1&quot;}">
                  <a:extLst>
                    <a:ext uri="{FF2B5EF4-FFF2-40B4-BE49-F238E27FC236}">
                      <a16:creationId xmlns:a16="http://schemas.microsoft.com/office/drawing/2014/main" id="{BF434828-5503-22BF-7ED9-AC7E9F4AF883}"/>
                    </a:ext>
                  </a:extLst>
                </p:cNvPr>
                <p:cNvSpPr>
                  <a:spLocks noChangeAspect="1" noChangeArrowheads="1"/>
                </p:cNvSpPr>
                <p:nvPr>
                  <p:custDataLst>
                    <p:tags r:id="rId4"/>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kedin2" descr="{&quot;Key&quot;:&quot;POWER_USER_SHAPE_ICON&quot;,&quot;Value&quot;:&quot;POWER_USER_SHAPE_ICON_STYLE_1&quot;}">
                  <a:extLst>
                    <a:ext uri="{FF2B5EF4-FFF2-40B4-BE49-F238E27FC236}">
                      <a16:creationId xmlns:a16="http://schemas.microsoft.com/office/drawing/2014/main" id="{91DC3C29-D061-4B2E-A6C3-A4E01ECB280E}"/>
                    </a:ext>
                  </a:extLst>
                </p:cNvPr>
                <p:cNvSpPr>
                  <a:spLocks noChangeAspect="1" noChangeArrowheads="1"/>
                </p:cNvSpPr>
                <p:nvPr>
                  <p:custDataLst>
                    <p:tags r:id="rId5"/>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kedin2" descr="{&quot;Key&quot;:&quot;POWER_USER_SHAPE_ICON&quot;,&quot;Value&quot;:&quot;POWER_USER_SHAPE_ICON_STYLE_1&quot;}">
                  <a:extLst>
                    <a:ext uri="{FF2B5EF4-FFF2-40B4-BE49-F238E27FC236}">
                      <a16:creationId xmlns:a16="http://schemas.microsoft.com/office/drawing/2014/main" id="{D91A0DD6-AA5F-0A0C-4258-1B43ADB93A4D}"/>
                    </a:ext>
                  </a:extLst>
                </p:cNvPr>
                <p:cNvSpPr>
                  <a:spLocks noChangeAspect="1" noChangeArrowheads="1"/>
                </p:cNvSpPr>
                <p:nvPr>
                  <p:custDataLst>
                    <p:tags r:id="rId6"/>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Linkedin2">
                <a:extLst>
                  <a:ext uri="{FF2B5EF4-FFF2-40B4-BE49-F238E27FC236}">
                    <a16:creationId xmlns:a16="http://schemas.microsoft.com/office/drawing/2014/main" id="{6D66BE69-07FA-5E27-91C3-3B98FED7F2E9}"/>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Youtube2" descr="{&quot;Key&quot;:&quot;POWER_USER_SHAPE_ICON&quot;,&quot;Value&quot;:&quot;POWER_USER_SHAPE_ICON_STYLE_1&quot;}">
              <a:extLst>
                <a:ext uri="{FF2B5EF4-FFF2-40B4-BE49-F238E27FC236}">
                  <a16:creationId xmlns:a16="http://schemas.microsoft.com/office/drawing/2014/main" id="{56864BF0-FEA6-331C-4350-126A56257319}"/>
                </a:ext>
              </a:extLst>
            </p:cNvPr>
            <p:cNvGrpSpPr>
              <a:grpSpLocks noChangeAspect="1"/>
            </p:cNvGrpSpPr>
            <p:nvPr userDrawn="1"/>
          </p:nvGrpSpPr>
          <p:grpSpPr>
            <a:xfrm>
              <a:off x="8149384" y="6358497"/>
              <a:ext cx="179998" cy="180000"/>
              <a:chOff x="10900518" y="5972018"/>
              <a:chExt cx="542923" cy="542925"/>
            </a:xfrm>
            <a:solidFill>
              <a:schemeClr val="bg1"/>
            </a:solidFill>
          </p:grpSpPr>
          <p:sp>
            <p:nvSpPr>
              <p:cNvPr id="34" name="Youtube2">
                <a:extLst>
                  <a:ext uri="{FF2B5EF4-FFF2-40B4-BE49-F238E27FC236}">
                    <a16:creationId xmlns:a16="http://schemas.microsoft.com/office/drawing/2014/main" id="{2282BDA0-4581-59D0-3A91-ED778F376B52}"/>
                  </a:ext>
                </a:extLst>
              </p:cNvPr>
              <p:cNvSpPr>
                <a:spLocks noChangeAspect="1" noEditPoints="1"/>
              </p:cNvSpPr>
              <p:nvPr/>
            </p:nvSpPr>
            <p:spPr bwMode="auto">
              <a:xfrm>
                <a:off x="10900518" y="5972018"/>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Youtube2" descr="{&quot;Key&quot;:&quot;POWER_USER_SHAPE_ICON&quot;,&quot;Value&quot;:&quot;POWER_USER_SHAPE_ICON_STYLE_1&quot;}">
                <a:extLst>
                  <a:ext uri="{FF2B5EF4-FFF2-40B4-BE49-F238E27FC236}">
                    <a16:creationId xmlns:a16="http://schemas.microsoft.com/office/drawing/2014/main" id="{CB5313DC-473C-4646-B221-E96B46A92610}"/>
                  </a:ext>
                </a:extLst>
              </p:cNvPr>
              <p:cNvSpPr>
                <a:spLocks noChangeAspect="1" noEditPoints="1"/>
              </p:cNvSpPr>
              <p:nvPr>
                <p:custDataLst>
                  <p:tags r:id="rId3"/>
                </p:custDataLst>
              </p:nvPr>
            </p:nvSpPr>
            <p:spPr bwMode="auto">
              <a:xfrm>
                <a:off x="11018754" y="6128354"/>
                <a:ext cx="306451" cy="230253"/>
              </a:xfrm>
              <a:custGeom>
                <a:avLst/>
                <a:gdLst>
                  <a:gd name="T0" fmla="*/ 192 w 200"/>
                  <a:gd name="T1" fmla="*/ 6 h 150"/>
                  <a:gd name="T2" fmla="*/ 100 w 200"/>
                  <a:gd name="T3" fmla="*/ 0 h 150"/>
                  <a:gd name="T4" fmla="*/ 8 w 200"/>
                  <a:gd name="T5" fmla="*/ 6 h 150"/>
                  <a:gd name="T6" fmla="*/ 0 w 200"/>
                  <a:gd name="T7" fmla="*/ 75 h 150"/>
                  <a:gd name="T8" fmla="*/ 8 w 200"/>
                  <a:gd name="T9" fmla="*/ 144 h 150"/>
                  <a:gd name="T10" fmla="*/ 100 w 200"/>
                  <a:gd name="T11" fmla="*/ 150 h 150"/>
                  <a:gd name="T12" fmla="*/ 192 w 200"/>
                  <a:gd name="T13" fmla="*/ 144 h 150"/>
                  <a:gd name="T14" fmla="*/ 200 w 200"/>
                  <a:gd name="T15" fmla="*/ 75 h 150"/>
                  <a:gd name="T16" fmla="*/ 192 w 200"/>
                  <a:gd name="T17" fmla="*/ 6 h 150"/>
                  <a:gd name="T18" fmla="*/ 75 w 200"/>
                  <a:gd name="T19" fmla="*/ 113 h 150"/>
                  <a:gd name="T20" fmla="*/ 75 w 200"/>
                  <a:gd name="T21" fmla="*/ 38 h 150"/>
                  <a:gd name="T22" fmla="*/ 138 w 200"/>
                  <a:gd name="T23" fmla="*/ 75 h 150"/>
                  <a:gd name="T24" fmla="*/ 75 w 200"/>
                  <a:gd name="T25"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50">
                    <a:moveTo>
                      <a:pt x="192" y="6"/>
                    </a:moveTo>
                    <a:cubicBezTo>
                      <a:pt x="164" y="2"/>
                      <a:pt x="133" y="0"/>
                      <a:pt x="100" y="0"/>
                    </a:cubicBezTo>
                    <a:cubicBezTo>
                      <a:pt x="67" y="0"/>
                      <a:pt x="36" y="2"/>
                      <a:pt x="8" y="6"/>
                    </a:cubicBezTo>
                    <a:cubicBezTo>
                      <a:pt x="3" y="27"/>
                      <a:pt x="0" y="51"/>
                      <a:pt x="0" y="75"/>
                    </a:cubicBezTo>
                    <a:cubicBezTo>
                      <a:pt x="0" y="99"/>
                      <a:pt x="3" y="123"/>
                      <a:pt x="8" y="144"/>
                    </a:cubicBezTo>
                    <a:cubicBezTo>
                      <a:pt x="36" y="148"/>
                      <a:pt x="67" y="150"/>
                      <a:pt x="100" y="150"/>
                    </a:cubicBezTo>
                    <a:cubicBezTo>
                      <a:pt x="133" y="150"/>
                      <a:pt x="164" y="148"/>
                      <a:pt x="192" y="144"/>
                    </a:cubicBezTo>
                    <a:cubicBezTo>
                      <a:pt x="197" y="123"/>
                      <a:pt x="200" y="99"/>
                      <a:pt x="200" y="75"/>
                    </a:cubicBezTo>
                    <a:cubicBezTo>
                      <a:pt x="200" y="51"/>
                      <a:pt x="197" y="27"/>
                      <a:pt x="192" y="6"/>
                    </a:cubicBezTo>
                    <a:close/>
                    <a:moveTo>
                      <a:pt x="75" y="113"/>
                    </a:moveTo>
                    <a:lnTo>
                      <a:pt x="75" y="38"/>
                    </a:lnTo>
                    <a:lnTo>
                      <a:pt x="138" y="75"/>
                    </a:lnTo>
                    <a:lnTo>
                      <a:pt x="75"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lobe4" descr="{&quot;Key&quot;:&quot;POWER_USER_SHAPE_ICON&quot;,&quot;Value&quot;:&quot;POWER_USER_SHAPE_ICON_STYLE_1&quot;}">
              <a:extLst>
                <a:ext uri="{FF2B5EF4-FFF2-40B4-BE49-F238E27FC236}">
                  <a16:creationId xmlns:a16="http://schemas.microsoft.com/office/drawing/2014/main" id="{0FC653C7-A055-3707-7E96-EE2828D45D67}"/>
                </a:ext>
              </a:extLst>
            </p:cNvPr>
            <p:cNvGrpSpPr>
              <a:grpSpLocks noChangeAspect="1"/>
            </p:cNvGrpSpPr>
            <p:nvPr userDrawn="1">
              <p:custDataLst>
                <p:tags r:id="rId2"/>
              </p:custDataLst>
            </p:nvPr>
          </p:nvGrpSpPr>
          <p:grpSpPr>
            <a:xfrm>
              <a:off x="6013814" y="5867966"/>
              <a:ext cx="180000" cy="180000"/>
              <a:chOff x="-65087" y="3849688"/>
              <a:chExt cx="300038" cy="300038"/>
            </a:xfrm>
            <a:solidFill>
              <a:schemeClr val="bg1"/>
            </a:solidFill>
          </p:grpSpPr>
          <p:sp>
            <p:nvSpPr>
              <p:cNvPr id="37" name="Freeform 952">
                <a:extLst>
                  <a:ext uri="{FF2B5EF4-FFF2-40B4-BE49-F238E27FC236}">
                    <a16:creationId xmlns:a16="http://schemas.microsoft.com/office/drawing/2014/main" id="{B39CA186-7267-7892-ECF7-BCC5F6AA2FBA}"/>
                  </a:ext>
                </a:extLst>
              </p:cNvPr>
              <p:cNvSpPr>
                <a:spLocks noEditPoints="1"/>
              </p:cNvSpPr>
              <p:nvPr/>
            </p:nvSpPr>
            <p:spPr bwMode="auto">
              <a:xfrm>
                <a:off x="-65087" y="3849688"/>
                <a:ext cx="300038" cy="300038"/>
              </a:xfrm>
              <a:custGeom>
                <a:avLst/>
                <a:gdLst>
                  <a:gd name="T0" fmla="*/ 247 w 494"/>
                  <a:gd name="T1" fmla="*/ 17 h 494"/>
                  <a:gd name="T2" fmla="*/ 16 w 494"/>
                  <a:gd name="T3" fmla="*/ 247 h 494"/>
                  <a:gd name="T4" fmla="*/ 247 w 494"/>
                  <a:gd name="T5" fmla="*/ 478 h 494"/>
                  <a:gd name="T6" fmla="*/ 477 w 494"/>
                  <a:gd name="T7" fmla="*/ 247 h 494"/>
                  <a:gd name="T8" fmla="*/ 247 w 494"/>
                  <a:gd name="T9" fmla="*/ 17 h 494"/>
                  <a:gd name="T10" fmla="*/ 247 w 494"/>
                  <a:gd name="T11" fmla="*/ 494 h 494"/>
                  <a:gd name="T12" fmla="*/ 0 w 494"/>
                  <a:gd name="T13" fmla="*/ 247 h 494"/>
                  <a:gd name="T14" fmla="*/ 247 w 494"/>
                  <a:gd name="T15" fmla="*/ 0 h 494"/>
                  <a:gd name="T16" fmla="*/ 494 w 494"/>
                  <a:gd name="T17" fmla="*/ 247 h 494"/>
                  <a:gd name="T18" fmla="*/ 247 w 494"/>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17"/>
                    </a:moveTo>
                    <a:cubicBezTo>
                      <a:pt x="120" y="17"/>
                      <a:pt x="16" y="120"/>
                      <a:pt x="16" y="247"/>
                    </a:cubicBezTo>
                    <a:cubicBezTo>
                      <a:pt x="16" y="374"/>
                      <a:pt x="120" y="478"/>
                      <a:pt x="247" y="478"/>
                    </a:cubicBezTo>
                    <a:cubicBezTo>
                      <a:pt x="374" y="478"/>
                      <a:pt x="477" y="374"/>
                      <a:pt x="477" y="247"/>
                    </a:cubicBezTo>
                    <a:cubicBezTo>
                      <a:pt x="477" y="120"/>
                      <a:pt x="374" y="17"/>
                      <a:pt x="247" y="17"/>
                    </a:cubicBezTo>
                    <a:close/>
                    <a:moveTo>
                      <a:pt x="247" y="494"/>
                    </a:moveTo>
                    <a:cubicBezTo>
                      <a:pt x="110" y="494"/>
                      <a:pt x="0" y="384"/>
                      <a:pt x="0" y="247"/>
                    </a:cubicBezTo>
                    <a:cubicBezTo>
                      <a:pt x="0" y="111"/>
                      <a:pt x="110" y="0"/>
                      <a:pt x="247" y="0"/>
                    </a:cubicBezTo>
                    <a:cubicBezTo>
                      <a:pt x="383" y="0"/>
                      <a:pt x="494" y="111"/>
                      <a:pt x="494" y="247"/>
                    </a:cubicBezTo>
                    <a:cubicBezTo>
                      <a:pt x="494" y="384"/>
                      <a:pt x="383" y="494"/>
                      <a:pt x="247" y="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53">
                <a:extLst>
                  <a:ext uri="{FF2B5EF4-FFF2-40B4-BE49-F238E27FC236}">
                    <a16:creationId xmlns:a16="http://schemas.microsoft.com/office/drawing/2014/main" id="{4330B2C3-0E4C-238C-BEA9-F74FC3A02125}"/>
                  </a:ext>
                </a:extLst>
              </p:cNvPr>
              <p:cNvSpPr>
                <a:spLocks noEditPoints="1"/>
              </p:cNvSpPr>
              <p:nvPr/>
            </p:nvSpPr>
            <p:spPr bwMode="auto">
              <a:xfrm>
                <a:off x="-3175" y="3849688"/>
                <a:ext cx="174625" cy="300038"/>
              </a:xfrm>
              <a:custGeom>
                <a:avLst/>
                <a:gdLst>
                  <a:gd name="T0" fmla="*/ 143 w 285"/>
                  <a:gd name="T1" fmla="*/ 17 h 494"/>
                  <a:gd name="T2" fmla="*/ 17 w 285"/>
                  <a:gd name="T3" fmla="*/ 247 h 494"/>
                  <a:gd name="T4" fmla="*/ 143 w 285"/>
                  <a:gd name="T5" fmla="*/ 478 h 494"/>
                  <a:gd name="T6" fmla="*/ 268 w 285"/>
                  <a:gd name="T7" fmla="*/ 247 h 494"/>
                  <a:gd name="T8" fmla="*/ 143 w 285"/>
                  <a:gd name="T9" fmla="*/ 17 h 494"/>
                  <a:gd name="T10" fmla="*/ 143 w 285"/>
                  <a:gd name="T11" fmla="*/ 494 h 494"/>
                  <a:gd name="T12" fmla="*/ 0 w 285"/>
                  <a:gd name="T13" fmla="*/ 247 h 494"/>
                  <a:gd name="T14" fmla="*/ 143 w 285"/>
                  <a:gd name="T15" fmla="*/ 0 h 494"/>
                  <a:gd name="T16" fmla="*/ 285 w 285"/>
                  <a:gd name="T17" fmla="*/ 247 h 494"/>
                  <a:gd name="T18" fmla="*/ 143 w 285"/>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494">
                    <a:moveTo>
                      <a:pt x="143" y="17"/>
                    </a:moveTo>
                    <a:cubicBezTo>
                      <a:pt x="73" y="17"/>
                      <a:pt x="17" y="120"/>
                      <a:pt x="17" y="247"/>
                    </a:cubicBezTo>
                    <a:cubicBezTo>
                      <a:pt x="17" y="374"/>
                      <a:pt x="73" y="478"/>
                      <a:pt x="143" y="478"/>
                    </a:cubicBezTo>
                    <a:cubicBezTo>
                      <a:pt x="212" y="478"/>
                      <a:pt x="268" y="374"/>
                      <a:pt x="268" y="247"/>
                    </a:cubicBezTo>
                    <a:cubicBezTo>
                      <a:pt x="268" y="120"/>
                      <a:pt x="212" y="17"/>
                      <a:pt x="143" y="17"/>
                    </a:cubicBezTo>
                    <a:close/>
                    <a:moveTo>
                      <a:pt x="143" y="494"/>
                    </a:moveTo>
                    <a:cubicBezTo>
                      <a:pt x="64" y="494"/>
                      <a:pt x="0" y="384"/>
                      <a:pt x="0" y="247"/>
                    </a:cubicBezTo>
                    <a:cubicBezTo>
                      <a:pt x="0" y="111"/>
                      <a:pt x="64" y="0"/>
                      <a:pt x="143" y="0"/>
                    </a:cubicBezTo>
                    <a:cubicBezTo>
                      <a:pt x="221" y="0"/>
                      <a:pt x="285" y="111"/>
                      <a:pt x="285" y="247"/>
                    </a:cubicBezTo>
                    <a:cubicBezTo>
                      <a:pt x="285" y="384"/>
                      <a:pt x="221" y="494"/>
                      <a:pt x="143" y="4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54">
                <a:extLst>
                  <a:ext uri="{FF2B5EF4-FFF2-40B4-BE49-F238E27FC236}">
                    <a16:creationId xmlns:a16="http://schemas.microsoft.com/office/drawing/2014/main" id="{95BAEBD9-C45E-49C5-15F6-5B7ECCB15D19}"/>
                  </a:ext>
                </a:extLst>
              </p:cNvPr>
              <p:cNvSpPr>
                <a:spLocks noChangeArrowheads="1"/>
              </p:cNvSpPr>
              <p:nvPr/>
            </p:nvSpPr>
            <p:spPr bwMode="auto">
              <a:xfrm>
                <a:off x="-52387" y="4043363"/>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55">
                <a:extLst>
                  <a:ext uri="{FF2B5EF4-FFF2-40B4-BE49-F238E27FC236}">
                    <a16:creationId xmlns:a16="http://schemas.microsoft.com/office/drawing/2014/main" id="{DE46C5CD-AF00-9D30-98BE-92B36B3C5097}"/>
                  </a:ext>
                </a:extLst>
              </p:cNvPr>
              <p:cNvSpPr>
                <a:spLocks noChangeArrowheads="1"/>
              </p:cNvSpPr>
              <p:nvPr/>
            </p:nvSpPr>
            <p:spPr bwMode="auto">
              <a:xfrm>
                <a:off x="-52387" y="3946526"/>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56">
                <a:extLst>
                  <a:ext uri="{FF2B5EF4-FFF2-40B4-BE49-F238E27FC236}">
                    <a16:creationId xmlns:a16="http://schemas.microsoft.com/office/drawing/2014/main" id="{50418C9C-0BA4-4D6E-E552-9F9F5024524D}"/>
                  </a:ext>
                </a:extLst>
              </p:cNvPr>
              <p:cNvSpPr>
                <a:spLocks noChangeArrowheads="1"/>
              </p:cNvSpPr>
              <p:nvPr/>
            </p:nvSpPr>
            <p:spPr bwMode="auto">
              <a:xfrm>
                <a:off x="79375" y="3854451"/>
                <a:ext cx="9525" cy="2905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Footer Placeholder 4">
              <a:extLst>
                <a:ext uri="{FF2B5EF4-FFF2-40B4-BE49-F238E27FC236}">
                  <a16:creationId xmlns:a16="http://schemas.microsoft.com/office/drawing/2014/main" id="{4CD96C00-F98F-57CC-5BB7-7DA2B7D70945}"/>
                </a:ext>
              </a:extLst>
            </p:cNvPr>
            <p:cNvSpPr txBox="1">
              <a:spLocks/>
            </p:cNvSpPr>
            <p:nvPr userDrawn="1"/>
          </p:nvSpPr>
          <p:spPr>
            <a:xfrm>
              <a:off x="8560322" y="5651661"/>
              <a:ext cx="2351115" cy="735201"/>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endParaRPr lang="fi-FI" sz="1100" b="0">
                <a:solidFill>
                  <a:schemeClr val="bg1"/>
                </a:solidFill>
                <a:hlinkClick r:id="rId19">
                  <a:extLst>
                    <a:ext uri="{A12FA001-AC4F-418D-AE19-62706E023703}">
                      <ahyp:hlinkClr xmlns:ahyp="http://schemas.microsoft.com/office/drawing/2018/hyperlinkcolor" val="tx"/>
                    </a:ext>
                  </a:extLst>
                </a:hlinkClick>
              </a:endParaRPr>
            </a:p>
            <a:p>
              <a:pPr algn="l">
                <a:lnSpc>
                  <a:spcPct val="95000"/>
                </a:lnSpc>
                <a:spcAft>
                  <a:spcPts val="600"/>
                </a:spcAft>
              </a:pPr>
              <a:r>
                <a:rPr lang="fi-FI" sz="1100" b="0">
                  <a:solidFill>
                    <a:schemeClr val="bg1"/>
                  </a:solidFill>
                  <a:hlinkClick r:id="rId19">
                    <a:extLst>
                      <a:ext uri="{A12FA001-AC4F-418D-AE19-62706E023703}">
                        <ahyp:hlinkClr xmlns:ahyp="http://schemas.microsoft.com/office/drawing/2018/hyperlinkcolor" val="tx"/>
                      </a:ext>
                    </a:extLst>
                  </a:hlinkClick>
                </a:rPr>
                <a:t>facebook.com/visitespoo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20">
                    <a:extLst>
                      <a:ext uri="{A12FA001-AC4F-418D-AE19-62706E023703}">
                        <ahyp:hlinkClr xmlns:ahyp="http://schemas.microsoft.com/office/drawing/2018/hyperlinkcolor" val="tx"/>
                      </a:ext>
                    </a:extLst>
                  </a:hlinkClick>
                </a:rPr>
                <a:t>instagram.com/visitespoo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21">
                    <a:extLst>
                      <a:ext uri="{A12FA001-AC4F-418D-AE19-62706E023703}">
                        <ahyp:hlinkClr xmlns:ahyp="http://schemas.microsoft.com/office/drawing/2018/hyperlinkcolor" val="tx"/>
                      </a:ext>
                    </a:extLst>
                  </a:hlinkClick>
                </a:rPr>
                <a:t>youtube.com/visitespooTV</a:t>
              </a:r>
              <a:endParaRPr lang="fi-FI" sz="1100" b="0">
                <a:solidFill>
                  <a:schemeClr val="bg1"/>
                </a:solidFill>
              </a:endParaRPr>
            </a:p>
            <a:p>
              <a:pPr algn="l">
                <a:lnSpc>
                  <a:spcPct val="95000"/>
                </a:lnSpc>
                <a:spcAft>
                  <a:spcPts val="600"/>
                </a:spcAft>
              </a:pPr>
              <a:endParaRPr lang="fi-FI" sz="1100" b="0">
                <a:solidFill>
                  <a:schemeClr val="bg1"/>
                </a:solidFill>
              </a:endParaRPr>
            </a:p>
          </p:txBody>
        </p:sp>
        <p:grpSp>
          <p:nvGrpSpPr>
            <p:cNvPr id="12" name="Ryhmä 11">
              <a:extLst>
                <a:ext uri="{FF2B5EF4-FFF2-40B4-BE49-F238E27FC236}">
                  <a16:creationId xmlns:a16="http://schemas.microsoft.com/office/drawing/2014/main" id="{385E7170-9669-E15B-B03C-CDFFDFC37FEC}"/>
                </a:ext>
              </a:extLst>
            </p:cNvPr>
            <p:cNvGrpSpPr/>
            <p:nvPr userDrawn="1"/>
          </p:nvGrpSpPr>
          <p:grpSpPr>
            <a:xfrm>
              <a:off x="6013815" y="6356560"/>
              <a:ext cx="179998" cy="180000"/>
              <a:chOff x="6013815" y="6356560"/>
              <a:chExt cx="179998" cy="180000"/>
            </a:xfrm>
          </p:grpSpPr>
          <p:sp>
            <p:nvSpPr>
              <p:cNvPr id="13" name="Twitter3">
                <a:extLst>
                  <a:ext uri="{FF2B5EF4-FFF2-40B4-BE49-F238E27FC236}">
                    <a16:creationId xmlns:a16="http://schemas.microsoft.com/office/drawing/2014/main" id="{72A0EEAB-BC57-85D8-97ED-C5A4C61F93AD}"/>
                  </a:ext>
                </a:extLst>
              </p:cNvPr>
              <p:cNvSpPr>
                <a:spLocks noChangeAspect="1" noEditPoints="1"/>
              </p:cNvSpPr>
              <p:nvPr/>
            </p:nvSpPr>
            <p:spPr bwMode="auto">
              <a:xfrm>
                <a:off x="6013815" y="6356560"/>
                <a:ext cx="179998" cy="180000"/>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Kuva 13" descr="Kuva, joka sisältää kohteen viiva, Grafiikka, valkoinen, kuvakaappaus&#10;&#10;Kuvaus luotu automaattisesti">
                <a:extLst>
                  <a:ext uri="{FF2B5EF4-FFF2-40B4-BE49-F238E27FC236}">
                    <a16:creationId xmlns:a16="http://schemas.microsoft.com/office/drawing/2014/main" id="{A5F56A9A-31F3-542B-4F59-8CAD6841A56B}"/>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6064291" y="6406180"/>
                <a:ext cx="79047" cy="80760"/>
              </a:xfrm>
              <a:prstGeom prst="rect">
                <a:avLst/>
              </a:prstGeom>
            </p:spPr>
          </p:pic>
        </p:grpSp>
      </p:grpSp>
    </p:spTree>
    <p:extLst>
      <p:ext uri="{BB962C8B-B14F-4D97-AF65-F5344CB8AC3E}">
        <p14:creationId xmlns:p14="http://schemas.microsoft.com/office/powerpoint/2010/main" val="1475257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with Enter Espoo links">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AF4BD4E5-BA8B-F547-F6BF-64DE9EF13853}"/>
              </a:ext>
            </a:extLst>
          </p:cNvPr>
          <p:cNvGraphicFramePr>
            <a:graphicFrameLocks noChangeAspect="1"/>
          </p:cNvGraphicFramePr>
          <p:nvPr userDrawn="1">
            <p:custDataLst>
              <p:tags r:id="rId1"/>
            </p:custDataLst>
            <p:extLst>
              <p:ext uri="{D42A27DB-BD31-4B8C-83A1-F6EECF244321}">
                <p14:modId xmlns:p14="http://schemas.microsoft.com/office/powerpoint/2010/main" val="10642001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5" name="Objekti 4" hidden="1">
                        <a:extLst>
                          <a:ext uri="{FF2B5EF4-FFF2-40B4-BE49-F238E27FC236}">
                            <a16:creationId xmlns:a16="http://schemas.microsoft.com/office/drawing/2014/main" id="{AF4BD4E5-BA8B-F547-F6BF-64DE9EF13853}"/>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sp>
        <p:nvSpPr>
          <p:cNvPr id="10" name="Kuvan paikkamerkki 8">
            <a:extLst>
              <a:ext uri="{FF2B5EF4-FFF2-40B4-BE49-F238E27FC236}">
                <a16:creationId xmlns:a16="http://schemas.microsoft.com/office/drawing/2014/main" id="{BD60CF0D-36DB-A11A-ACAC-631B61901FAC}"/>
              </a:ext>
            </a:extLst>
          </p:cNvPr>
          <p:cNvSpPr>
            <a:spLocks noGrp="1"/>
          </p:cNvSpPr>
          <p:nvPr>
            <p:ph type="pic" sz="quarter" idx="13" hasCustomPrompt="1"/>
          </p:nvPr>
        </p:nvSpPr>
        <p:spPr>
          <a:xfrm>
            <a:off x="0" y="7874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0" y="1237900"/>
            <a:ext cx="12192000"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3500" b="1" cap="all" spc="-500" baseline="0">
                <a:solidFill>
                  <a:schemeClr val="bg1"/>
                </a:solidFill>
              </a:defRPr>
            </a:lvl1pPr>
          </a:lstStyle>
          <a:p>
            <a:r>
              <a:rPr lang="en-US"/>
              <a:t>END TEXT</a:t>
            </a:r>
            <a:endParaRPr lang="fi-FI"/>
          </a:p>
        </p:txBody>
      </p:sp>
      <p:sp>
        <p:nvSpPr>
          <p:cNvPr id="3" name="Subtitle 2"/>
          <p:cNvSpPr>
            <a:spLocks noGrp="1"/>
          </p:cNvSpPr>
          <p:nvPr>
            <p:ph type="subTitle" idx="1" hasCustomPrompt="1"/>
          </p:nvPr>
        </p:nvSpPr>
        <p:spPr>
          <a:xfrm>
            <a:off x="1271588" y="3248536"/>
            <a:ext cx="9648825" cy="1162635"/>
          </a:xfrm>
        </p:spPr>
        <p:txBody>
          <a:bodyPr>
            <a:noAutofit/>
          </a:bodyPr>
          <a:lstStyle>
            <a:lvl1pPr marL="0" indent="0" algn="ctr">
              <a:lnSpc>
                <a:spcPct val="95000"/>
              </a:lnSpc>
              <a:spcBef>
                <a:spcPts val="0"/>
              </a:spcBef>
              <a:spcAft>
                <a:spcPts val="0"/>
              </a:spcAft>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3674504" y="5029205"/>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100" b="1" err="1">
                <a:solidFill>
                  <a:schemeClr val="bg1"/>
                </a:solidFill>
              </a:rPr>
              <a:t>Follow</a:t>
            </a:r>
            <a:r>
              <a:rPr lang="fi-FI" sz="2100" b="1">
                <a:solidFill>
                  <a:schemeClr val="bg1"/>
                </a:solidFill>
              </a:rPr>
              <a:t> us!</a:t>
            </a:r>
          </a:p>
        </p:txBody>
      </p:sp>
      <p:grpSp>
        <p:nvGrpSpPr>
          <p:cNvPr id="15" name="Ryhmä 14">
            <a:extLst>
              <a:ext uri="{FF2B5EF4-FFF2-40B4-BE49-F238E27FC236}">
                <a16:creationId xmlns:a16="http://schemas.microsoft.com/office/drawing/2014/main" id="{1BC1E88E-F971-8187-C656-41771D9F8D3E}"/>
              </a:ext>
            </a:extLst>
          </p:cNvPr>
          <p:cNvGrpSpPr/>
          <p:nvPr userDrawn="1"/>
        </p:nvGrpSpPr>
        <p:grpSpPr>
          <a:xfrm>
            <a:off x="5044579" y="5640190"/>
            <a:ext cx="2749988" cy="896370"/>
            <a:chOff x="5044579" y="5640190"/>
            <a:chExt cx="2749988" cy="896370"/>
          </a:xfrm>
        </p:grpSpPr>
        <p:grpSp>
          <p:nvGrpSpPr>
            <p:cNvPr id="7" name="Ryhmä 6">
              <a:extLst>
                <a:ext uri="{FF2B5EF4-FFF2-40B4-BE49-F238E27FC236}">
                  <a16:creationId xmlns:a16="http://schemas.microsoft.com/office/drawing/2014/main" id="{E488FC23-F51C-EF41-09DE-B16E229DA1E6}"/>
                </a:ext>
              </a:extLst>
            </p:cNvPr>
            <p:cNvGrpSpPr/>
            <p:nvPr userDrawn="1"/>
          </p:nvGrpSpPr>
          <p:grpSpPr>
            <a:xfrm>
              <a:off x="5044580" y="6356560"/>
              <a:ext cx="179998" cy="180000"/>
              <a:chOff x="6013815" y="6356560"/>
              <a:chExt cx="179998" cy="180000"/>
            </a:xfrm>
          </p:grpSpPr>
          <p:sp>
            <p:nvSpPr>
              <p:cNvPr id="8" name="Twitter3">
                <a:extLst>
                  <a:ext uri="{FF2B5EF4-FFF2-40B4-BE49-F238E27FC236}">
                    <a16:creationId xmlns:a16="http://schemas.microsoft.com/office/drawing/2014/main" id="{F8D440B6-4288-65D6-ACC0-3E3A11F9BBCC}"/>
                  </a:ext>
                </a:extLst>
              </p:cNvPr>
              <p:cNvSpPr>
                <a:spLocks noChangeAspect="1" noEditPoints="1"/>
              </p:cNvSpPr>
              <p:nvPr/>
            </p:nvSpPr>
            <p:spPr bwMode="auto">
              <a:xfrm>
                <a:off x="6013815" y="6356560"/>
                <a:ext cx="179998" cy="180000"/>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viiva, Grafiikka, valkoinen, kuvakaappaus&#10;&#10;Kuvaus luotu automaattisesti">
                <a:extLst>
                  <a:ext uri="{FF2B5EF4-FFF2-40B4-BE49-F238E27FC236}">
                    <a16:creationId xmlns:a16="http://schemas.microsoft.com/office/drawing/2014/main" id="{ECC0CF4F-210B-D4A1-E87A-7A68D704420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064291" y="6406180"/>
                <a:ext cx="79047" cy="80760"/>
              </a:xfrm>
              <a:prstGeom prst="rect">
                <a:avLst/>
              </a:prstGeom>
            </p:spPr>
          </p:pic>
        </p:grpSp>
        <p:sp>
          <p:nvSpPr>
            <p:cNvPr id="21" name="Footer Placeholder 4">
              <a:extLst>
                <a:ext uri="{FF2B5EF4-FFF2-40B4-BE49-F238E27FC236}">
                  <a16:creationId xmlns:a16="http://schemas.microsoft.com/office/drawing/2014/main" id="{7D9540A4-A0CC-4716-9B6E-7DF42663FD7A}"/>
                </a:ext>
              </a:extLst>
            </p:cNvPr>
            <p:cNvSpPr txBox="1">
              <a:spLocks/>
            </p:cNvSpPr>
            <p:nvPr userDrawn="1"/>
          </p:nvSpPr>
          <p:spPr>
            <a:xfrm>
              <a:off x="5443452" y="5640190"/>
              <a:ext cx="2351115" cy="896370"/>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r>
                <a:rPr lang="fi-FI" sz="1100" b="1">
                  <a:solidFill>
                    <a:schemeClr val="bg1"/>
                  </a:solidFill>
                </a:rPr>
                <a:t>Enter Espoo</a:t>
              </a:r>
            </a:p>
            <a:p>
              <a:pPr algn="l">
                <a:lnSpc>
                  <a:spcPct val="95000"/>
                </a:lnSpc>
                <a:spcAft>
                  <a:spcPts val="600"/>
                </a:spcAft>
              </a:pPr>
              <a:r>
                <a:rPr lang="fi-FI" sz="1100" b="0">
                  <a:solidFill>
                    <a:schemeClr val="bg1"/>
                  </a:solidFill>
                  <a:hlinkClick r:id="rId11">
                    <a:extLst>
                      <a:ext uri="{A12FA001-AC4F-418D-AE19-62706E023703}">
                        <ahyp:hlinkClr xmlns:ahyp="http://schemas.microsoft.com/office/drawing/2018/hyperlinkcolor" val="tx"/>
                      </a:ext>
                    </a:extLst>
                  </a:hlinkClick>
                </a:rPr>
                <a:t>www.enterespoo.fi</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2">
                    <a:extLst>
                      <a:ext uri="{A12FA001-AC4F-418D-AE19-62706E023703}">
                        <ahyp:hlinkClr xmlns:ahyp="http://schemas.microsoft.com/office/drawing/2018/hyperlinkcolor" val="tx"/>
                      </a:ext>
                    </a:extLst>
                  </a:hlinkClick>
                </a:rPr>
                <a:t>linkedin.com/enter-espoo</a:t>
              </a:r>
              <a:endParaRPr lang="fi-FI" sz="1100" b="0">
                <a:solidFill>
                  <a:schemeClr val="bg1"/>
                </a:solidFill>
              </a:endParaRPr>
            </a:p>
            <a:p>
              <a:pPr algn="l">
                <a:lnSpc>
                  <a:spcPct val="95000"/>
                </a:lnSpc>
                <a:spcAft>
                  <a:spcPts val="600"/>
                </a:spcAft>
              </a:pPr>
              <a:r>
                <a:rPr lang="fi-FI" sz="1100" b="0">
                  <a:solidFill>
                    <a:schemeClr val="bg1"/>
                  </a:solidFill>
                  <a:hlinkClick r:id="rId13">
                    <a:extLst>
                      <a:ext uri="{A12FA001-AC4F-418D-AE19-62706E023703}">
                        <ahyp:hlinkClr xmlns:ahyp="http://schemas.microsoft.com/office/drawing/2018/hyperlinkcolor" val="tx"/>
                      </a:ext>
                    </a:extLst>
                  </a:hlinkClick>
                </a:rPr>
                <a:t>twitter.com/enterespoo</a:t>
              </a:r>
              <a:endParaRPr lang="fi-FI" sz="1100" b="0">
                <a:solidFill>
                  <a:schemeClr val="bg1"/>
                </a:solidFill>
              </a:endParaRPr>
            </a:p>
          </p:txBody>
        </p:sp>
        <p:grpSp>
          <p:nvGrpSpPr>
            <p:cNvPr id="24" name="Linkedin2" descr="{&quot;Key&quot;:&quot;POWER_USER_SHAPE_ICON&quot;,&quot;Value&quot;:&quot;POWER_USER_SHAPE_ICON_STYLE_1&quot;}">
              <a:extLst>
                <a:ext uri="{FF2B5EF4-FFF2-40B4-BE49-F238E27FC236}">
                  <a16:creationId xmlns:a16="http://schemas.microsoft.com/office/drawing/2014/main" id="{08147CEA-4013-69C1-FCF1-93ACB327DD5C}"/>
                </a:ext>
              </a:extLst>
            </p:cNvPr>
            <p:cNvGrpSpPr>
              <a:grpSpLocks noChangeAspect="1"/>
            </p:cNvGrpSpPr>
            <p:nvPr userDrawn="1"/>
          </p:nvGrpSpPr>
          <p:grpSpPr>
            <a:xfrm>
              <a:off x="5044580" y="6112263"/>
              <a:ext cx="179998" cy="180000"/>
              <a:chOff x="10936893" y="6654624"/>
              <a:chExt cx="542923" cy="542925"/>
            </a:xfrm>
            <a:solidFill>
              <a:schemeClr val="bg1"/>
            </a:solidFill>
          </p:grpSpPr>
          <p:grpSp>
            <p:nvGrpSpPr>
              <p:cNvPr id="25" name="Group 8">
                <a:extLst>
                  <a:ext uri="{FF2B5EF4-FFF2-40B4-BE49-F238E27FC236}">
                    <a16:creationId xmlns:a16="http://schemas.microsoft.com/office/drawing/2014/main" id="{21153B3D-ABB6-BA08-8F3A-0C47EF345891}"/>
                  </a:ext>
                </a:extLst>
              </p:cNvPr>
              <p:cNvGrpSpPr>
                <a:grpSpLocks noChangeAspect="1"/>
              </p:cNvGrpSpPr>
              <p:nvPr/>
            </p:nvGrpSpPr>
            <p:grpSpPr>
              <a:xfrm>
                <a:off x="11080185" y="6782365"/>
                <a:ext cx="264191" cy="264582"/>
                <a:chOff x="6893043" y="7081704"/>
                <a:chExt cx="386802" cy="387374"/>
              </a:xfrm>
              <a:grpFill/>
            </p:grpSpPr>
            <p:sp>
              <p:nvSpPr>
                <p:cNvPr id="27" name="Linkedin2" descr="{&quot;Key&quot;:&quot;POWER_USER_SHAPE_ICON&quot;,&quot;Value&quot;:&quot;POWER_USER_SHAPE_ICON_STYLE_1&quot;}">
                  <a:extLst>
                    <a:ext uri="{FF2B5EF4-FFF2-40B4-BE49-F238E27FC236}">
                      <a16:creationId xmlns:a16="http://schemas.microsoft.com/office/drawing/2014/main" id="{BF434828-5503-22BF-7ED9-AC7E9F4AF883}"/>
                    </a:ext>
                  </a:extLst>
                </p:cNvPr>
                <p:cNvSpPr>
                  <a:spLocks noChangeAspect="1" noChangeArrowheads="1"/>
                </p:cNvSpPr>
                <p:nvPr>
                  <p:custDataLst>
                    <p:tags r:id="rId3"/>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kedin2" descr="{&quot;Key&quot;:&quot;POWER_USER_SHAPE_ICON&quot;,&quot;Value&quot;:&quot;POWER_USER_SHAPE_ICON_STYLE_1&quot;}">
                  <a:extLst>
                    <a:ext uri="{FF2B5EF4-FFF2-40B4-BE49-F238E27FC236}">
                      <a16:creationId xmlns:a16="http://schemas.microsoft.com/office/drawing/2014/main" id="{91DC3C29-D061-4B2E-A6C3-A4E01ECB280E}"/>
                    </a:ext>
                  </a:extLst>
                </p:cNvPr>
                <p:cNvSpPr>
                  <a:spLocks noChangeAspect="1" noChangeArrowheads="1"/>
                </p:cNvSpPr>
                <p:nvPr>
                  <p:custDataLst>
                    <p:tags r:id="rId4"/>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kedin2" descr="{&quot;Key&quot;:&quot;POWER_USER_SHAPE_ICON&quot;,&quot;Value&quot;:&quot;POWER_USER_SHAPE_ICON_STYLE_1&quot;}">
                  <a:extLst>
                    <a:ext uri="{FF2B5EF4-FFF2-40B4-BE49-F238E27FC236}">
                      <a16:creationId xmlns:a16="http://schemas.microsoft.com/office/drawing/2014/main" id="{D91A0DD6-AA5F-0A0C-4258-1B43ADB93A4D}"/>
                    </a:ext>
                  </a:extLst>
                </p:cNvPr>
                <p:cNvSpPr>
                  <a:spLocks noChangeAspect="1" noChangeArrowheads="1"/>
                </p:cNvSpPr>
                <p:nvPr>
                  <p:custDataLst>
                    <p:tags r:id="rId5"/>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Linkedin2">
                <a:extLst>
                  <a:ext uri="{FF2B5EF4-FFF2-40B4-BE49-F238E27FC236}">
                    <a16:creationId xmlns:a16="http://schemas.microsoft.com/office/drawing/2014/main" id="{6D66BE69-07FA-5E27-91C3-3B98FED7F2E9}"/>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lobe4" descr="{&quot;Key&quot;:&quot;POWER_USER_SHAPE_ICON&quot;,&quot;Value&quot;:&quot;POWER_USER_SHAPE_ICON_STYLE_1&quot;}">
              <a:extLst>
                <a:ext uri="{FF2B5EF4-FFF2-40B4-BE49-F238E27FC236}">
                  <a16:creationId xmlns:a16="http://schemas.microsoft.com/office/drawing/2014/main" id="{0FC653C7-A055-3707-7E96-EE2828D45D67}"/>
                </a:ext>
              </a:extLst>
            </p:cNvPr>
            <p:cNvGrpSpPr>
              <a:grpSpLocks noChangeAspect="1"/>
            </p:cNvGrpSpPr>
            <p:nvPr userDrawn="1">
              <p:custDataLst>
                <p:tags r:id="rId2"/>
              </p:custDataLst>
            </p:nvPr>
          </p:nvGrpSpPr>
          <p:grpSpPr>
            <a:xfrm>
              <a:off x="5044579" y="5867966"/>
              <a:ext cx="180000" cy="180000"/>
              <a:chOff x="-65087" y="3849688"/>
              <a:chExt cx="300038" cy="300038"/>
            </a:xfrm>
            <a:solidFill>
              <a:schemeClr val="bg1"/>
            </a:solidFill>
          </p:grpSpPr>
          <p:sp>
            <p:nvSpPr>
              <p:cNvPr id="37" name="Freeform 952">
                <a:extLst>
                  <a:ext uri="{FF2B5EF4-FFF2-40B4-BE49-F238E27FC236}">
                    <a16:creationId xmlns:a16="http://schemas.microsoft.com/office/drawing/2014/main" id="{B39CA186-7267-7892-ECF7-BCC5F6AA2FBA}"/>
                  </a:ext>
                </a:extLst>
              </p:cNvPr>
              <p:cNvSpPr>
                <a:spLocks noEditPoints="1"/>
              </p:cNvSpPr>
              <p:nvPr/>
            </p:nvSpPr>
            <p:spPr bwMode="auto">
              <a:xfrm>
                <a:off x="-65087" y="3849688"/>
                <a:ext cx="300038" cy="300038"/>
              </a:xfrm>
              <a:custGeom>
                <a:avLst/>
                <a:gdLst>
                  <a:gd name="T0" fmla="*/ 247 w 494"/>
                  <a:gd name="T1" fmla="*/ 17 h 494"/>
                  <a:gd name="T2" fmla="*/ 16 w 494"/>
                  <a:gd name="T3" fmla="*/ 247 h 494"/>
                  <a:gd name="T4" fmla="*/ 247 w 494"/>
                  <a:gd name="T5" fmla="*/ 478 h 494"/>
                  <a:gd name="T6" fmla="*/ 477 w 494"/>
                  <a:gd name="T7" fmla="*/ 247 h 494"/>
                  <a:gd name="T8" fmla="*/ 247 w 494"/>
                  <a:gd name="T9" fmla="*/ 17 h 494"/>
                  <a:gd name="T10" fmla="*/ 247 w 494"/>
                  <a:gd name="T11" fmla="*/ 494 h 494"/>
                  <a:gd name="T12" fmla="*/ 0 w 494"/>
                  <a:gd name="T13" fmla="*/ 247 h 494"/>
                  <a:gd name="T14" fmla="*/ 247 w 494"/>
                  <a:gd name="T15" fmla="*/ 0 h 494"/>
                  <a:gd name="T16" fmla="*/ 494 w 494"/>
                  <a:gd name="T17" fmla="*/ 247 h 494"/>
                  <a:gd name="T18" fmla="*/ 247 w 494"/>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17"/>
                    </a:moveTo>
                    <a:cubicBezTo>
                      <a:pt x="120" y="17"/>
                      <a:pt x="16" y="120"/>
                      <a:pt x="16" y="247"/>
                    </a:cubicBezTo>
                    <a:cubicBezTo>
                      <a:pt x="16" y="374"/>
                      <a:pt x="120" y="478"/>
                      <a:pt x="247" y="478"/>
                    </a:cubicBezTo>
                    <a:cubicBezTo>
                      <a:pt x="374" y="478"/>
                      <a:pt x="477" y="374"/>
                      <a:pt x="477" y="247"/>
                    </a:cubicBezTo>
                    <a:cubicBezTo>
                      <a:pt x="477" y="120"/>
                      <a:pt x="374" y="17"/>
                      <a:pt x="247" y="17"/>
                    </a:cubicBezTo>
                    <a:close/>
                    <a:moveTo>
                      <a:pt x="247" y="494"/>
                    </a:moveTo>
                    <a:cubicBezTo>
                      <a:pt x="110" y="494"/>
                      <a:pt x="0" y="384"/>
                      <a:pt x="0" y="247"/>
                    </a:cubicBezTo>
                    <a:cubicBezTo>
                      <a:pt x="0" y="111"/>
                      <a:pt x="110" y="0"/>
                      <a:pt x="247" y="0"/>
                    </a:cubicBezTo>
                    <a:cubicBezTo>
                      <a:pt x="383" y="0"/>
                      <a:pt x="494" y="111"/>
                      <a:pt x="494" y="247"/>
                    </a:cubicBezTo>
                    <a:cubicBezTo>
                      <a:pt x="494" y="384"/>
                      <a:pt x="383" y="494"/>
                      <a:pt x="247" y="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53">
                <a:extLst>
                  <a:ext uri="{FF2B5EF4-FFF2-40B4-BE49-F238E27FC236}">
                    <a16:creationId xmlns:a16="http://schemas.microsoft.com/office/drawing/2014/main" id="{4330B2C3-0E4C-238C-BEA9-F74FC3A02125}"/>
                  </a:ext>
                </a:extLst>
              </p:cNvPr>
              <p:cNvSpPr>
                <a:spLocks noEditPoints="1"/>
              </p:cNvSpPr>
              <p:nvPr/>
            </p:nvSpPr>
            <p:spPr bwMode="auto">
              <a:xfrm>
                <a:off x="-3175" y="3849688"/>
                <a:ext cx="174625" cy="300038"/>
              </a:xfrm>
              <a:custGeom>
                <a:avLst/>
                <a:gdLst>
                  <a:gd name="T0" fmla="*/ 143 w 285"/>
                  <a:gd name="T1" fmla="*/ 17 h 494"/>
                  <a:gd name="T2" fmla="*/ 17 w 285"/>
                  <a:gd name="T3" fmla="*/ 247 h 494"/>
                  <a:gd name="T4" fmla="*/ 143 w 285"/>
                  <a:gd name="T5" fmla="*/ 478 h 494"/>
                  <a:gd name="T6" fmla="*/ 268 w 285"/>
                  <a:gd name="T7" fmla="*/ 247 h 494"/>
                  <a:gd name="T8" fmla="*/ 143 w 285"/>
                  <a:gd name="T9" fmla="*/ 17 h 494"/>
                  <a:gd name="T10" fmla="*/ 143 w 285"/>
                  <a:gd name="T11" fmla="*/ 494 h 494"/>
                  <a:gd name="T12" fmla="*/ 0 w 285"/>
                  <a:gd name="T13" fmla="*/ 247 h 494"/>
                  <a:gd name="T14" fmla="*/ 143 w 285"/>
                  <a:gd name="T15" fmla="*/ 0 h 494"/>
                  <a:gd name="T16" fmla="*/ 285 w 285"/>
                  <a:gd name="T17" fmla="*/ 247 h 494"/>
                  <a:gd name="T18" fmla="*/ 143 w 285"/>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494">
                    <a:moveTo>
                      <a:pt x="143" y="17"/>
                    </a:moveTo>
                    <a:cubicBezTo>
                      <a:pt x="73" y="17"/>
                      <a:pt x="17" y="120"/>
                      <a:pt x="17" y="247"/>
                    </a:cubicBezTo>
                    <a:cubicBezTo>
                      <a:pt x="17" y="374"/>
                      <a:pt x="73" y="478"/>
                      <a:pt x="143" y="478"/>
                    </a:cubicBezTo>
                    <a:cubicBezTo>
                      <a:pt x="212" y="478"/>
                      <a:pt x="268" y="374"/>
                      <a:pt x="268" y="247"/>
                    </a:cubicBezTo>
                    <a:cubicBezTo>
                      <a:pt x="268" y="120"/>
                      <a:pt x="212" y="17"/>
                      <a:pt x="143" y="17"/>
                    </a:cubicBezTo>
                    <a:close/>
                    <a:moveTo>
                      <a:pt x="143" y="494"/>
                    </a:moveTo>
                    <a:cubicBezTo>
                      <a:pt x="64" y="494"/>
                      <a:pt x="0" y="384"/>
                      <a:pt x="0" y="247"/>
                    </a:cubicBezTo>
                    <a:cubicBezTo>
                      <a:pt x="0" y="111"/>
                      <a:pt x="64" y="0"/>
                      <a:pt x="143" y="0"/>
                    </a:cubicBezTo>
                    <a:cubicBezTo>
                      <a:pt x="221" y="0"/>
                      <a:pt x="285" y="111"/>
                      <a:pt x="285" y="247"/>
                    </a:cubicBezTo>
                    <a:cubicBezTo>
                      <a:pt x="285" y="384"/>
                      <a:pt x="221" y="494"/>
                      <a:pt x="143" y="4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54">
                <a:extLst>
                  <a:ext uri="{FF2B5EF4-FFF2-40B4-BE49-F238E27FC236}">
                    <a16:creationId xmlns:a16="http://schemas.microsoft.com/office/drawing/2014/main" id="{95BAEBD9-C45E-49C5-15F6-5B7ECCB15D19}"/>
                  </a:ext>
                </a:extLst>
              </p:cNvPr>
              <p:cNvSpPr>
                <a:spLocks noChangeArrowheads="1"/>
              </p:cNvSpPr>
              <p:nvPr/>
            </p:nvSpPr>
            <p:spPr bwMode="auto">
              <a:xfrm>
                <a:off x="-52387" y="4043363"/>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55">
                <a:extLst>
                  <a:ext uri="{FF2B5EF4-FFF2-40B4-BE49-F238E27FC236}">
                    <a16:creationId xmlns:a16="http://schemas.microsoft.com/office/drawing/2014/main" id="{DE46C5CD-AF00-9D30-98BE-92B36B3C5097}"/>
                  </a:ext>
                </a:extLst>
              </p:cNvPr>
              <p:cNvSpPr>
                <a:spLocks noChangeArrowheads="1"/>
              </p:cNvSpPr>
              <p:nvPr/>
            </p:nvSpPr>
            <p:spPr bwMode="auto">
              <a:xfrm>
                <a:off x="-52387" y="3946526"/>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56">
                <a:extLst>
                  <a:ext uri="{FF2B5EF4-FFF2-40B4-BE49-F238E27FC236}">
                    <a16:creationId xmlns:a16="http://schemas.microsoft.com/office/drawing/2014/main" id="{50418C9C-0BA4-4D6E-E552-9F9F5024524D}"/>
                  </a:ext>
                </a:extLst>
              </p:cNvPr>
              <p:cNvSpPr>
                <a:spLocks noChangeArrowheads="1"/>
              </p:cNvSpPr>
              <p:nvPr/>
            </p:nvSpPr>
            <p:spPr bwMode="auto">
              <a:xfrm>
                <a:off x="79375" y="3854451"/>
                <a:ext cx="9525" cy="2905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kstin paikkamerkki 12">
            <a:extLst>
              <a:ext uri="{FF2B5EF4-FFF2-40B4-BE49-F238E27FC236}">
                <a16:creationId xmlns:a16="http://schemas.microsoft.com/office/drawing/2014/main" id="{0FB2EE22-0E7D-09C2-98BD-AFD08D2329B0}"/>
              </a:ext>
            </a:extLst>
          </p:cNvPr>
          <p:cNvSpPr>
            <a:spLocks noGrp="1" noChangeAspect="1"/>
          </p:cNvSpPr>
          <p:nvPr>
            <p:ph type="body" sz="quarter" idx="15" hasCustomPrompt="1"/>
          </p:nvPr>
        </p:nvSpPr>
        <p:spPr>
          <a:xfrm>
            <a:off x="10042614" y="476688"/>
            <a:ext cx="1526400" cy="147600"/>
          </a:xfrm>
          <a:blipFill>
            <a:blip r:embed="rId14"/>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35923382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409">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End with Visit Espoo links">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AF4BD4E5-BA8B-F547-F6BF-64DE9EF13853}"/>
              </a:ext>
            </a:extLst>
          </p:cNvPr>
          <p:cNvGraphicFramePr>
            <a:graphicFrameLocks noChangeAspect="1"/>
          </p:cNvGraphicFramePr>
          <p:nvPr userDrawn="1">
            <p:custDataLst>
              <p:tags r:id="rId1"/>
            </p:custDataLst>
            <p:extLst>
              <p:ext uri="{D42A27DB-BD31-4B8C-83A1-F6EECF244321}">
                <p14:modId xmlns:p14="http://schemas.microsoft.com/office/powerpoint/2010/main" val="33693291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5" name="Objekti 4" hidden="1">
                        <a:extLst>
                          <a:ext uri="{FF2B5EF4-FFF2-40B4-BE49-F238E27FC236}">
                            <a16:creationId xmlns:a16="http://schemas.microsoft.com/office/drawing/2014/main" id="{AF4BD4E5-BA8B-F547-F6BF-64DE9EF13853}"/>
                          </a:ext>
                        </a:extLst>
                      </p:cNvPr>
                      <p:cNvPicPr/>
                      <p:nvPr/>
                    </p:nvPicPr>
                    <p:blipFill>
                      <a:blip r:embed="rId11"/>
                      <a:stretch>
                        <a:fillRect/>
                      </a:stretch>
                    </p:blipFill>
                    <p:spPr>
                      <a:xfrm>
                        <a:off x="1588" y="1588"/>
                        <a:ext cx="1227" cy="1588"/>
                      </a:xfrm>
                      <a:prstGeom prst="rect">
                        <a:avLst/>
                      </a:prstGeom>
                    </p:spPr>
                  </p:pic>
                </p:oleObj>
              </mc:Fallback>
            </mc:AlternateContent>
          </a:graphicData>
        </a:graphic>
      </p:graphicFrame>
      <p:sp>
        <p:nvSpPr>
          <p:cNvPr id="4" name="Kuvan paikkamerkki 8">
            <a:extLst>
              <a:ext uri="{FF2B5EF4-FFF2-40B4-BE49-F238E27FC236}">
                <a16:creationId xmlns:a16="http://schemas.microsoft.com/office/drawing/2014/main" id="{CB7F50C1-1F7A-5F1E-F6AB-FB96799D4767}"/>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0" y="1237900"/>
            <a:ext cx="12192000"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3500" b="1" cap="all" spc="-500" baseline="0">
                <a:solidFill>
                  <a:schemeClr val="bg1"/>
                </a:solidFill>
              </a:defRPr>
            </a:lvl1pPr>
          </a:lstStyle>
          <a:p>
            <a:r>
              <a:rPr lang="en-US"/>
              <a:t>END TEXT</a:t>
            </a:r>
            <a:endParaRPr lang="fi-FI"/>
          </a:p>
        </p:txBody>
      </p:sp>
      <p:sp>
        <p:nvSpPr>
          <p:cNvPr id="3" name="Subtitle 2"/>
          <p:cNvSpPr>
            <a:spLocks noGrp="1"/>
          </p:cNvSpPr>
          <p:nvPr>
            <p:ph type="subTitle" idx="1" hasCustomPrompt="1"/>
          </p:nvPr>
        </p:nvSpPr>
        <p:spPr>
          <a:xfrm>
            <a:off x="1271588" y="3248536"/>
            <a:ext cx="9648825" cy="1162635"/>
          </a:xfrm>
        </p:spPr>
        <p:txBody>
          <a:bodyPr>
            <a:noAutofit/>
          </a:bodyPr>
          <a:lstStyle>
            <a:lvl1pPr marL="0" indent="0" algn="ctr">
              <a:lnSpc>
                <a:spcPct val="95000"/>
              </a:lnSpc>
              <a:spcBef>
                <a:spcPts val="0"/>
              </a:spcBef>
              <a:spcAft>
                <a:spcPts val="0"/>
              </a:spcAft>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3674504" y="5029205"/>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100" b="1" err="1">
                <a:solidFill>
                  <a:schemeClr val="bg1"/>
                </a:solidFill>
              </a:rPr>
              <a:t>Follow</a:t>
            </a:r>
            <a:r>
              <a:rPr lang="fi-FI" sz="2100" b="1">
                <a:solidFill>
                  <a:schemeClr val="bg1"/>
                </a:solidFill>
              </a:rPr>
              <a:t> us!</a:t>
            </a:r>
          </a:p>
        </p:txBody>
      </p:sp>
      <p:sp>
        <p:nvSpPr>
          <p:cNvPr id="11" name="Tekstin paikkamerkki 12">
            <a:extLst>
              <a:ext uri="{FF2B5EF4-FFF2-40B4-BE49-F238E27FC236}">
                <a16:creationId xmlns:a16="http://schemas.microsoft.com/office/drawing/2014/main" id="{C76AAE29-5C6B-98CC-81D6-D7B62F34BEF4}"/>
              </a:ext>
            </a:extLst>
          </p:cNvPr>
          <p:cNvSpPr>
            <a:spLocks noGrp="1" noChangeAspect="1"/>
          </p:cNvSpPr>
          <p:nvPr>
            <p:ph type="body" sz="quarter" idx="15" hasCustomPrompt="1"/>
          </p:nvPr>
        </p:nvSpPr>
        <p:spPr>
          <a:xfrm>
            <a:off x="10042614" y="476688"/>
            <a:ext cx="1526400" cy="147600"/>
          </a:xfrm>
          <a:blipFill>
            <a:blip r:embed="rId12"/>
            <a:stretch>
              <a:fillRect/>
            </a:stretch>
          </a:blipFill>
        </p:spPr>
        <p:txBody>
          <a:bodyPr/>
          <a:lstStyle>
            <a:lvl1pPr marL="0" indent="0">
              <a:buNone/>
              <a:defRPr/>
            </a:lvl1pPr>
          </a:lstStyle>
          <a:p>
            <a:pPr lvl="0"/>
            <a:r>
              <a:rPr lang="fi-FI"/>
              <a:t> </a:t>
            </a:r>
          </a:p>
        </p:txBody>
      </p:sp>
      <p:grpSp>
        <p:nvGrpSpPr>
          <p:cNvPr id="17" name="Ryhmä 16">
            <a:extLst>
              <a:ext uri="{FF2B5EF4-FFF2-40B4-BE49-F238E27FC236}">
                <a16:creationId xmlns:a16="http://schemas.microsoft.com/office/drawing/2014/main" id="{79EDF27E-F4BF-6646-35FB-7014FFACE9BC}"/>
              </a:ext>
            </a:extLst>
          </p:cNvPr>
          <p:cNvGrpSpPr/>
          <p:nvPr userDrawn="1"/>
        </p:nvGrpSpPr>
        <p:grpSpPr>
          <a:xfrm>
            <a:off x="3254431" y="5585961"/>
            <a:ext cx="5675805" cy="956252"/>
            <a:chOff x="3254431" y="5585961"/>
            <a:chExt cx="5675805" cy="956252"/>
          </a:xfrm>
        </p:grpSpPr>
        <p:sp>
          <p:nvSpPr>
            <p:cNvPr id="22" name="Footer Placeholder 4">
              <a:extLst>
                <a:ext uri="{FF2B5EF4-FFF2-40B4-BE49-F238E27FC236}">
                  <a16:creationId xmlns:a16="http://schemas.microsoft.com/office/drawing/2014/main" id="{9429AC62-4D8D-4F81-B552-08910AB31F96}"/>
                </a:ext>
              </a:extLst>
            </p:cNvPr>
            <p:cNvSpPr txBox="1">
              <a:spLocks/>
            </p:cNvSpPr>
            <p:nvPr userDrawn="1"/>
          </p:nvSpPr>
          <p:spPr>
            <a:xfrm>
              <a:off x="3254431" y="5640191"/>
              <a:ext cx="2351115" cy="738068"/>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spcAft>
                  <a:spcPts val="600"/>
                </a:spcAft>
              </a:pPr>
              <a:endParaRPr lang="fi-FI" sz="1100" b="1">
                <a:solidFill>
                  <a:schemeClr val="bg1"/>
                </a:solidFill>
              </a:endParaRPr>
            </a:p>
            <a:p>
              <a:pPr algn="r">
                <a:lnSpc>
                  <a:spcPct val="95000"/>
                </a:lnSpc>
                <a:spcAft>
                  <a:spcPts val="600"/>
                </a:spcAft>
              </a:pPr>
              <a:r>
                <a:rPr lang="fi-FI" sz="1100" b="0">
                  <a:solidFill>
                    <a:schemeClr val="bg1"/>
                  </a:solidFill>
                  <a:hlinkClick r:id="rId13">
                    <a:extLst>
                      <a:ext uri="{A12FA001-AC4F-418D-AE19-62706E023703}">
                        <ahyp:hlinkClr xmlns:ahyp="http://schemas.microsoft.com/office/drawing/2018/hyperlinkcolor" val="tx"/>
                      </a:ext>
                    </a:extLst>
                  </a:hlinkClick>
                </a:rPr>
                <a:t>www.visitespoo.fi</a:t>
              </a:r>
              <a:endParaRPr lang="fi-FI" sz="1100" b="0">
                <a:solidFill>
                  <a:schemeClr val="bg1"/>
                </a:solidFill>
              </a:endParaRPr>
            </a:p>
            <a:p>
              <a:pPr algn="r">
                <a:lnSpc>
                  <a:spcPct val="95000"/>
                </a:lnSpc>
                <a:spcAft>
                  <a:spcPts val="600"/>
                </a:spcAft>
              </a:pPr>
              <a:r>
                <a:rPr lang="fi-FI" sz="1100" b="0">
                  <a:solidFill>
                    <a:schemeClr val="bg1"/>
                  </a:solidFill>
                  <a:hlinkClick r:id="rId14">
                    <a:extLst>
                      <a:ext uri="{A12FA001-AC4F-418D-AE19-62706E023703}">
                        <ahyp:hlinkClr xmlns:ahyp="http://schemas.microsoft.com/office/drawing/2018/hyperlinkcolor" val="tx"/>
                      </a:ext>
                    </a:extLst>
                  </a:hlinkClick>
                </a:rPr>
                <a:t>linkedin.com/visit-espoo</a:t>
              </a:r>
              <a:endParaRPr lang="fi-FI" sz="1100" b="0">
                <a:solidFill>
                  <a:schemeClr val="bg1"/>
                </a:solidFill>
              </a:endParaRPr>
            </a:p>
            <a:p>
              <a:pPr marL="0" marR="0" lvl="0" indent="0" algn="r"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5">
                    <a:extLst>
                      <a:ext uri="{A12FA001-AC4F-418D-AE19-62706E023703}">
                        <ahyp:hlinkClr xmlns:ahyp="http://schemas.microsoft.com/office/drawing/2018/hyperlinkcolor" val="tx"/>
                      </a:ext>
                    </a:extLst>
                  </a:hlinkClick>
                </a:rPr>
                <a:t>twitter.com/visitespoo</a:t>
              </a:r>
              <a:endParaRPr lang="fi-FI" sz="1100" b="0">
                <a:solidFill>
                  <a:schemeClr val="bg1"/>
                </a:solidFill>
              </a:endParaRPr>
            </a:p>
            <a:p>
              <a:pPr algn="r">
                <a:lnSpc>
                  <a:spcPct val="95000"/>
                </a:lnSpc>
                <a:spcAft>
                  <a:spcPts val="600"/>
                </a:spcAft>
              </a:pPr>
              <a:endParaRPr lang="fi-FI" sz="1100" b="0">
                <a:solidFill>
                  <a:schemeClr val="bg1"/>
                </a:solidFill>
              </a:endParaRPr>
            </a:p>
          </p:txBody>
        </p:sp>
        <p:grpSp>
          <p:nvGrpSpPr>
            <p:cNvPr id="6" name="Facebook2" descr="{&quot;Key&quot;:&quot;POWER_USER_SHAPE_ICON&quot;,&quot;Value&quot;:&quot;POWER_USER_SHAPE_ICON_STYLE_1&quot;}">
              <a:extLst>
                <a:ext uri="{FF2B5EF4-FFF2-40B4-BE49-F238E27FC236}">
                  <a16:creationId xmlns:a16="http://schemas.microsoft.com/office/drawing/2014/main" id="{A68D7958-3FD8-D2B4-76A9-07428C4C9699}"/>
                </a:ext>
              </a:extLst>
            </p:cNvPr>
            <p:cNvGrpSpPr>
              <a:grpSpLocks noChangeAspect="1"/>
            </p:cNvGrpSpPr>
            <p:nvPr userDrawn="1"/>
          </p:nvGrpSpPr>
          <p:grpSpPr>
            <a:xfrm>
              <a:off x="6168183" y="5869903"/>
              <a:ext cx="179998" cy="180000"/>
              <a:chOff x="9065434" y="6703194"/>
              <a:chExt cx="542923" cy="542925"/>
            </a:xfrm>
            <a:solidFill>
              <a:schemeClr val="bg1"/>
            </a:solidFill>
          </p:grpSpPr>
          <p:sp>
            <p:nvSpPr>
              <p:cNvPr id="7" name="Facebook2" descr="{&quot;Key&quot;:&quot;POWER_USER_SHAPE_ICON&quot;,&quot;Value&quot;:&quot;POWER_USER_SHAPE_ICON_STYLE_1&quot;}">
                <a:extLst>
                  <a:ext uri="{FF2B5EF4-FFF2-40B4-BE49-F238E27FC236}">
                    <a16:creationId xmlns:a16="http://schemas.microsoft.com/office/drawing/2014/main" id="{4737F02E-8F83-B295-118A-4366FCF9CF53}"/>
                  </a:ext>
                </a:extLst>
              </p:cNvPr>
              <p:cNvSpPr>
                <a:spLocks noChangeAspect="1" noChangeArrowheads="1"/>
              </p:cNvSpPr>
              <p:nvPr>
                <p:custDataLst>
                  <p:tags r:id="rId7"/>
                </p:custDataLst>
              </p:nvPr>
            </p:nvSpPr>
            <p:spPr bwMode="auto">
              <a:xfrm>
                <a:off x="9247885" y="6797997"/>
                <a:ext cx="178020" cy="353319"/>
              </a:xfrm>
              <a:custGeom>
                <a:avLst/>
                <a:gdLst>
                  <a:gd name="connsiteX0" fmla="*/ 148589 w 215404"/>
                  <a:gd name="connsiteY0" fmla="*/ 0 h 427516"/>
                  <a:gd name="connsiteX1" fmla="*/ 215404 w 215404"/>
                  <a:gd name="connsiteY1" fmla="*/ 0 h 427516"/>
                  <a:gd name="connsiteX2" fmla="*/ 215404 w 215404"/>
                  <a:gd name="connsiteY2" fmla="*/ 82292 h 427516"/>
                  <a:gd name="connsiteX3" fmla="*/ 163547 w 215404"/>
                  <a:gd name="connsiteY3" fmla="*/ 82292 h 427516"/>
                  <a:gd name="connsiteX4" fmla="*/ 133630 w 215404"/>
                  <a:gd name="connsiteY4" fmla="*/ 108384 h 427516"/>
                  <a:gd name="connsiteX5" fmla="*/ 133630 w 215404"/>
                  <a:gd name="connsiteY5" fmla="*/ 159566 h 427516"/>
                  <a:gd name="connsiteX6" fmla="*/ 215404 w 215404"/>
                  <a:gd name="connsiteY6" fmla="*/ 159566 h 427516"/>
                  <a:gd name="connsiteX7" fmla="*/ 215404 w 215404"/>
                  <a:gd name="connsiteY7" fmla="*/ 241858 h 427516"/>
                  <a:gd name="connsiteX8" fmla="*/ 133630 w 215404"/>
                  <a:gd name="connsiteY8" fmla="*/ 241858 h 427516"/>
                  <a:gd name="connsiteX9" fmla="*/ 133630 w 215404"/>
                  <a:gd name="connsiteY9" fmla="*/ 427516 h 427516"/>
                  <a:gd name="connsiteX10" fmla="*/ 56843 w 215404"/>
                  <a:gd name="connsiteY10" fmla="*/ 427516 h 427516"/>
                  <a:gd name="connsiteX11" fmla="*/ 56843 w 215404"/>
                  <a:gd name="connsiteY11" fmla="*/ 241858 h 427516"/>
                  <a:gd name="connsiteX12" fmla="*/ 0 w 215404"/>
                  <a:gd name="connsiteY12" fmla="*/ 241858 h 427516"/>
                  <a:gd name="connsiteX13" fmla="*/ 0 w 215404"/>
                  <a:gd name="connsiteY13" fmla="*/ 159566 h 427516"/>
                  <a:gd name="connsiteX14" fmla="*/ 56843 w 215404"/>
                  <a:gd name="connsiteY14" fmla="*/ 159566 h 427516"/>
                  <a:gd name="connsiteX15" fmla="*/ 56843 w 215404"/>
                  <a:gd name="connsiteY15" fmla="*/ 92327 h 427516"/>
                  <a:gd name="connsiteX16" fmla="*/ 148589 w 215404"/>
                  <a:gd name="connsiteY16" fmla="*/ 0 h 4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04" h="427516">
                    <a:moveTo>
                      <a:pt x="148589" y="0"/>
                    </a:moveTo>
                    <a:lnTo>
                      <a:pt x="215404" y="0"/>
                    </a:lnTo>
                    <a:lnTo>
                      <a:pt x="215404" y="82292"/>
                    </a:lnTo>
                    <a:lnTo>
                      <a:pt x="163547" y="82292"/>
                    </a:lnTo>
                    <a:cubicBezTo>
                      <a:pt x="143603" y="82292"/>
                      <a:pt x="133630" y="92327"/>
                      <a:pt x="133630" y="108384"/>
                    </a:cubicBezTo>
                    <a:lnTo>
                      <a:pt x="133630" y="159566"/>
                    </a:lnTo>
                    <a:lnTo>
                      <a:pt x="215404" y="159566"/>
                    </a:lnTo>
                    <a:lnTo>
                      <a:pt x="215404" y="241858"/>
                    </a:lnTo>
                    <a:lnTo>
                      <a:pt x="133630" y="241858"/>
                    </a:lnTo>
                    <a:lnTo>
                      <a:pt x="133630" y="427516"/>
                    </a:lnTo>
                    <a:lnTo>
                      <a:pt x="56843" y="427516"/>
                    </a:lnTo>
                    <a:lnTo>
                      <a:pt x="56843" y="241858"/>
                    </a:lnTo>
                    <a:lnTo>
                      <a:pt x="0" y="241858"/>
                    </a:lnTo>
                    <a:lnTo>
                      <a:pt x="0" y="159566"/>
                    </a:lnTo>
                    <a:lnTo>
                      <a:pt x="56843" y="159566"/>
                    </a:lnTo>
                    <a:lnTo>
                      <a:pt x="56843" y="92327"/>
                    </a:lnTo>
                    <a:cubicBezTo>
                      <a:pt x="56843" y="41146"/>
                      <a:pt x="97729" y="0"/>
                      <a:pt x="148589"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acebook2">
                <a:extLst>
                  <a:ext uri="{FF2B5EF4-FFF2-40B4-BE49-F238E27FC236}">
                    <a16:creationId xmlns:a16="http://schemas.microsoft.com/office/drawing/2014/main" id="{ADCE5200-751D-D7E1-B648-54056FD52EA9}"/>
                  </a:ext>
                </a:extLst>
              </p:cNvPr>
              <p:cNvSpPr>
                <a:spLocks noChangeAspect="1" noEditPoints="1"/>
              </p:cNvSpPr>
              <p:nvPr/>
            </p:nvSpPr>
            <p:spPr bwMode="auto">
              <a:xfrm>
                <a:off x="9065434" y="670319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Instagram2" descr="{&quot;Key&quot;:&quot;POWER_USER_SHAPE_ICON&quot;,&quot;Value&quot;:&quot;POWER_USER_SHAPE_ICON_STYLE_1&quot;}">
              <a:extLst>
                <a:ext uri="{FF2B5EF4-FFF2-40B4-BE49-F238E27FC236}">
                  <a16:creationId xmlns:a16="http://schemas.microsoft.com/office/drawing/2014/main" id="{7FB470E7-EE2F-C56B-6540-18344C0C0CE5}"/>
                </a:ext>
              </a:extLst>
            </p:cNvPr>
            <p:cNvSpPr>
              <a:spLocks noChangeAspect="1"/>
            </p:cNvSpPr>
            <p:nvPr userDrawn="1"/>
          </p:nvSpPr>
          <p:spPr>
            <a:xfrm>
              <a:off x="6168182" y="6114200"/>
              <a:ext cx="180000" cy="180000"/>
            </a:xfrm>
            <a:custGeom>
              <a:avLst/>
              <a:gdLst>
                <a:gd name="connsiteX0" fmla="*/ 213734 w 428753"/>
                <a:gd name="connsiteY0" fmla="*/ 150977 h 428753"/>
                <a:gd name="connsiteX1" fmla="*/ 280092 w 428753"/>
                <a:gd name="connsiteY1" fmla="*/ 217335 h 428753"/>
                <a:gd name="connsiteX2" fmla="*/ 213734 w 428753"/>
                <a:gd name="connsiteY2" fmla="*/ 283692 h 428753"/>
                <a:gd name="connsiteX3" fmla="*/ 147376 w 428753"/>
                <a:gd name="connsiteY3" fmla="*/ 217335 h 428753"/>
                <a:gd name="connsiteX4" fmla="*/ 213734 w 428753"/>
                <a:gd name="connsiteY4" fmla="*/ 150977 h 428753"/>
                <a:gd name="connsiteX5" fmla="*/ 164223 w 428753"/>
                <a:gd name="connsiteY5" fmla="*/ 96836 h 428753"/>
                <a:gd name="connsiteX6" fmla="*/ 264531 w 428753"/>
                <a:gd name="connsiteY6" fmla="*/ 96836 h 428753"/>
                <a:gd name="connsiteX7" fmla="*/ 332946 w 428753"/>
                <a:gd name="connsiteY7" fmla="*/ 164351 h 428753"/>
                <a:gd name="connsiteX8" fmla="*/ 332946 w 428753"/>
                <a:gd name="connsiteY8" fmla="*/ 264402 h 428753"/>
                <a:gd name="connsiteX9" fmla="*/ 264531 w 428753"/>
                <a:gd name="connsiteY9" fmla="*/ 331918 h 428753"/>
                <a:gd name="connsiteX10" fmla="*/ 164223 w 428753"/>
                <a:gd name="connsiteY10" fmla="*/ 331918 h 428753"/>
                <a:gd name="connsiteX11" fmla="*/ 95807 w 428753"/>
                <a:gd name="connsiteY11" fmla="*/ 264402 h 428753"/>
                <a:gd name="connsiteX12" fmla="*/ 95807 w 428753"/>
                <a:gd name="connsiteY12" fmla="*/ 164351 h 428753"/>
                <a:gd name="connsiteX13" fmla="*/ 164223 w 428753"/>
                <a:gd name="connsiteY13" fmla="*/ 96836 h 428753"/>
                <a:gd name="connsiteX14" fmla="*/ 277905 w 428753"/>
                <a:gd name="connsiteY14" fmla="*/ 141718 h 428753"/>
                <a:gd name="connsiteX15" fmla="*/ 288708 w 428753"/>
                <a:gd name="connsiteY15" fmla="*/ 152520 h 428753"/>
                <a:gd name="connsiteX16" fmla="*/ 277905 w 428753"/>
                <a:gd name="connsiteY16" fmla="*/ 163322 h 428753"/>
                <a:gd name="connsiteX17" fmla="*/ 267103 w 428753"/>
                <a:gd name="connsiteY17" fmla="*/ 152520 h 428753"/>
                <a:gd name="connsiteX18" fmla="*/ 277905 w 428753"/>
                <a:gd name="connsiteY18" fmla="*/ 141718 h 428753"/>
                <a:gd name="connsiteX19" fmla="*/ 172453 w 428753"/>
                <a:gd name="connsiteY19" fmla="*/ 115998 h 428753"/>
                <a:gd name="connsiteX20" fmla="*/ 256301 w 428753"/>
                <a:gd name="connsiteY20" fmla="*/ 115998 h 428753"/>
                <a:gd name="connsiteX21" fmla="*/ 313528 w 428753"/>
                <a:gd name="connsiteY21" fmla="*/ 172967 h 428753"/>
                <a:gd name="connsiteX22" fmla="*/ 313528 w 428753"/>
                <a:gd name="connsiteY22" fmla="*/ 257329 h 428753"/>
                <a:gd name="connsiteX23" fmla="*/ 256301 w 428753"/>
                <a:gd name="connsiteY23" fmla="*/ 314299 h 428753"/>
                <a:gd name="connsiteX24" fmla="*/ 172453 w 428753"/>
                <a:gd name="connsiteY24" fmla="*/ 314299 h 428753"/>
                <a:gd name="connsiteX25" fmla="*/ 115226 w 428753"/>
                <a:gd name="connsiteY25" fmla="*/ 257329 h 428753"/>
                <a:gd name="connsiteX26" fmla="*/ 115226 w 428753"/>
                <a:gd name="connsiteY26" fmla="*/ 172967 h 428753"/>
                <a:gd name="connsiteX27" fmla="*/ 172453 w 428753"/>
                <a:gd name="connsiteY27" fmla="*/ 115998 h 428753"/>
                <a:gd name="connsiteX28" fmla="*/ 214377 w 428753"/>
                <a:gd name="connsiteY28" fmla="*/ 0 h 428753"/>
                <a:gd name="connsiteX29" fmla="*/ 365997 w 428753"/>
                <a:gd name="connsiteY29" fmla="*/ 62757 h 428753"/>
                <a:gd name="connsiteX30" fmla="*/ 428754 w 428753"/>
                <a:gd name="connsiteY30" fmla="*/ 214377 h 428753"/>
                <a:gd name="connsiteX31" fmla="*/ 365997 w 428753"/>
                <a:gd name="connsiteY31" fmla="*/ 365997 h 428753"/>
                <a:gd name="connsiteX32" fmla="*/ 214377 w 428753"/>
                <a:gd name="connsiteY32" fmla="*/ 428754 h 428753"/>
                <a:gd name="connsiteX33" fmla="*/ 62757 w 428753"/>
                <a:gd name="connsiteY33" fmla="*/ 365997 h 428753"/>
                <a:gd name="connsiteX34" fmla="*/ 0 w 428753"/>
                <a:gd name="connsiteY34" fmla="*/ 214377 h 428753"/>
                <a:gd name="connsiteX35" fmla="*/ 62757 w 428753"/>
                <a:gd name="connsiteY35" fmla="*/ 62757 h 428753"/>
                <a:gd name="connsiteX36" fmla="*/ 214377 w 428753"/>
                <a:gd name="connsiteY36" fmla="*/ 0 h 428753"/>
                <a:gd name="connsiteX37" fmla="*/ 354937 w 428753"/>
                <a:gd name="connsiteY37" fmla="*/ 73688 h 428753"/>
                <a:gd name="connsiteX38" fmla="*/ 214377 w 428753"/>
                <a:gd name="connsiteY38" fmla="*/ 15432 h 428753"/>
                <a:gd name="connsiteX39" fmla="*/ 73817 w 428753"/>
                <a:gd name="connsiteY39" fmla="*/ 73688 h 428753"/>
                <a:gd name="connsiteX40" fmla="*/ 15561 w 428753"/>
                <a:gd name="connsiteY40" fmla="*/ 214248 h 428753"/>
                <a:gd name="connsiteX41" fmla="*/ 73817 w 428753"/>
                <a:gd name="connsiteY41" fmla="*/ 354808 h 428753"/>
                <a:gd name="connsiteX42" fmla="*/ 214377 w 428753"/>
                <a:gd name="connsiteY42" fmla="*/ 413064 h 428753"/>
                <a:gd name="connsiteX43" fmla="*/ 354937 w 428753"/>
                <a:gd name="connsiteY43" fmla="*/ 354808 h 428753"/>
                <a:gd name="connsiteX44" fmla="*/ 413193 w 428753"/>
                <a:gd name="connsiteY44" fmla="*/ 214248 h 428753"/>
                <a:gd name="connsiteX45" fmla="*/ 354937 w 428753"/>
                <a:gd name="connsiteY45" fmla="*/ 73688 h 428753"/>
                <a:gd name="connsiteX46" fmla="*/ 213734 w 428753"/>
                <a:gd name="connsiteY46" fmla="*/ 173225 h 428753"/>
                <a:gd name="connsiteX47" fmla="*/ 257587 w 428753"/>
                <a:gd name="connsiteY47" fmla="*/ 217077 h 428753"/>
                <a:gd name="connsiteX48" fmla="*/ 213734 w 428753"/>
                <a:gd name="connsiteY48" fmla="*/ 260930 h 428753"/>
                <a:gd name="connsiteX49" fmla="*/ 169881 w 428753"/>
                <a:gd name="connsiteY49" fmla="*/ 217077 h 428753"/>
                <a:gd name="connsiteX50" fmla="*/ 213734 w 428753"/>
                <a:gd name="connsiteY50" fmla="*/ 173225 h 42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8753" h="428753">
                  <a:moveTo>
                    <a:pt x="213734" y="150977"/>
                  </a:moveTo>
                  <a:cubicBezTo>
                    <a:pt x="250385" y="150977"/>
                    <a:pt x="280092" y="180684"/>
                    <a:pt x="280092" y="217335"/>
                  </a:cubicBezTo>
                  <a:cubicBezTo>
                    <a:pt x="280092" y="253986"/>
                    <a:pt x="250385" y="283692"/>
                    <a:pt x="213734" y="283692"/>
                  </a:cubicBezTo>
                  <a:cubicBezTo>
                    <a:pt x="177083" y="283692"/>
                    <a:pt x="147376" y="253986"/>
                    <a:pt x="147376" y="217335"/>
                  </a:cubicBezTo>
                  <a:cubicBezTo>
                    <a:pt x="147376" y="180684"/>
                    <a:pt x="177083" y="150977"/>
                    <a:pt x="213734" y="150977"/>
                  </a:cubicBezTo>
                  <a:close/>
                  <a:moveTo>
                    <a:pt x="164223" y="96836"/>
                  </a:moveTo>
                  <a:lnTo>
                    <a:pt x="264531" y="96836"/>
                  </a:lnTo>
                  <a:cubicBezTo>
                    <a:pt x="302211" y="96836"/>
                    <a:pt x="332946" y="127314"/>
                    <a:pt x="332946" y="164351"/>
                  </a:cubicBezTo>
                  <a:lnTo>
                    <a:pt x="332946" y="264402"/>
                  </a:lnTo>
                  <a:cubicBezTo>
                    <a:pt x="332946" y="301568"/>
                    <a:pt x="302211" y="331918"/>
                    <a:pt x="264531" y="331918"/>
                  </a:cubicBezTo>
                  <a:lnTo>
                    <a:pt x="164223" y="331918"/>
                  </a:lnTo>
                  <a:cubicBezTo>
                    <a:pt x="126543" y="331918"/>
                    <a:pt x="95807" y="301568"/>
                    <a:pt x="95807" y="264402"/>
                  </a:cubicBezTo>
                  <a:lnTo>
                    <a:pt x="95807" y="164351"/>
                  </a:lnTo>
                  <a:cubicBezTo>
                    <a:pt x="95807" y="127186"/>
                    <a:pt x="126671" y="96836"/>
                    <a:pt x="164223" y="96836"/>
                  </a:cubicBezTo>
                  <a:close/>
                  <a:moveTo>
                    <a:pt x="277905" y="141718"/>
                  </a:moveTo>
                  <a:cubicBezTo>
                    <a:pt x="283821" y="141718"/>
                    <a:pt x="288708" y="146476"/>
                    <a:pt x="288708" y="152520"/>
                  </a:cubicBezTo>
                  <a:cubicBezTo>
                    <a:pt x="288708" y="158436"/>
                    <a:pt x="283950" y="163322"/>
                    <a:pt x="277905" y="163322"/>
                  </a:cubicBezTo>
                  <a:cubicBezTo>
                    <a:pt x="271990" y="163322"/>
                    <a:pt x="267103" y="158564"/>
                    <a:pt x="267103" y="152520"/>
                  </a:cubicBezTo>
                  <a:cubicBezTo>
                    <a:pt x="267103" y="146604"/>
                    <a:pt x="271861" y="141718"/>
                    <a:pt x="277905" y="141718"/>
                  </a:cubicBezTo>
                  <a:close/>
                  <a:moveTo>
                    <a:pt x="172453" y="115998"/>
                  </a:moveTo>
                  <a:lnTo>
                    <a:pt x="256301" y="115998"/>
                  </a:lnTo>
                  <a:cubicBezTo>
                    <a:pt x="287808" y="115998"/>
                    <a:pt x="313528" y="141589"/>
                    <a:pt x="313528" y="172967"/>
                  </a:cubicBezTo>
                  <a:lnTo>
                    <a:pt x="313528" y="257329"/>
                  </a:lnTo>
                  <a:cubicBezTo>
                    <a:pt x="313528" y="288708"/>
                    <a:pt x="287808" y="314299"/>
                    <a:pt x="256301" y="314299"/>
                  </a:cubicBezTo>
                  <a:lnTo>
                    <a:pt x="172453" y="314299"/>
                  </a:lnTo>
                  <a:cubicBezTo>
                    <a:pt x="140946" y="314299"/>
                    <a:pt x="115226" y="288708"/>
                    <a:pt x="115226" y="257329"/>
                  </a:cubicBezTo>
                  <a:lnTo>
                    <a:pt x="115226" y="172967"/>
                  </a:lnTo>
                  <a:cubicBezTo>
                    <a:pt x="115226" y="141589"/>
                    <a:pt x="140946" y="115998"/>
                    <a:pt x="172453" y="115998"/>
                  </a:cubicBezTo>
                  <a:close/>
                  <a:moveTo>
                    <a:pt x="214377" y="0"/>
                  </a:moveTo>
                  <a:cubicBezTo>
                    <a:pt x="273533" y="0"/>
                    <a:pt x="327159" y="24048"/>
                    <a:pt x="365997" y="62757"/>
                  </a:cubicBezTo>
                  <a:cubicBezTo>
                    <a:pt x="404834" y="101594"/>
                    <a:pt x="428754" y="155092"/>
                    <a:pt x="428754" y="214377"/>
                  </a:cubicBezTo>
                  <a:cubicBezTo>
                    <a:pt x="428754" y="273533"/>
                    <a:pt x="404705" y="327159"/>
                    <a:pt x="365997" y="365997"/>
                  </a:cubicBezTo>
                  <a:cubicBezTo>
                    <a:pt x="327159" y="404834"/>
                    <a:pt x="273662" y="428754"/>
                    <a:pt x="214377" y="428754"/>
                  </a:cubicBezTo>
                  <a:cubicBezTo>
                    <a:pt x="155221" y="428754"/>
                    <a:pt x="101594" y="404705"/>
                    <a:pt x="62757" y="365997"/>
                  </a:cubicBezTo>
                  <a:cubicBezTo>
                    <a:pt x="23920" y="327159"/>
                    <a:pt x="0" y="273662"/>
                    <a:pt x="0" y="214377"/>
                  </a:cubicBezTo>
                  <a:cubicBezTo>
                    <a:pt x="0" y="155221"/>
                    <a:pt x="24048" y="101594"/>
                    <a:pt x="62757" y="62757"/>
                  </a:cubicBezTo>
                  <a:cubicBezTo>
                    <a:pt x="101594" y="23920"/>
                    <a:pt x="155092" y="0"/>
                    <a:pt x="214377" y="0"/>
                  </a:cubicBezTo>
                  <a:close/>
                  <a:moveTo>
                    <a:pt x="354937" y="73688"/>
                  </a:moveTo>
                  <a:cubicBezTo>
                    <a:pt x="318929" y="37680"/>
                    <a:pt x="269289" y="15432"/>
                    <a:pt x="214377" y="15432"/>
                  </a:cubicBezTo>
                  <a:cubicBezTo>
                    <a:pt x="159464" y="15432"/>
                    <a:pt x="109696" y="37680"/>
                    <a:pt x="73817" y="73688"/>
                  </a:cubicBezTo>
                  <a:cubicBezTo>
                    <a:pt x="37809" y="109696"/>
                    <a:pt x="15561" y="159336"/>
                    <a:pt x="15561" y="214248"/>
                  </a:cubicBezTo>
                  <a:cubicBezTo>
                    <a:pt x="15561" y="269161"/>
                    <a:pt x="37809" y="318929"/>
                    <a:pt x="73817" y="354808"/>
                  </a:cubicBezTo>
                  <a:cubicBezTo>
                    <a:pt x="109825" y="390817"/>
                    <a:pt x="159464" y="413064"/>
                    <a:pt x="214377" y="413064"/>
                  </a:cubicBezTo>
                  <a:cubicBezTo>
                    <a:pt x="269289" y="413064"/>
                    <a:pt x="319058" y="390817"/>
                    <a:pt x="354937" y="354808"/>
                  </a:cubicBezTo>
                  <a:cubicBezTo>
                    <a:pt x="390945" y="318800"/>
                    <a:pt x="413193" y="269161"/>
                    <a:pt x="413193" y="214248"/>
                  </a:cubicBezTo>
                  <a:cubicBezTo>
                    <a:pt x="413193" y="159336"/>
                    <a:pt x="390945" y="109568"/>
                    <a:pt x="354937" y="73688"/>
                  </a:cubicBezTo>
                  <a:close/>
                  <a:moveTo>
                    <a:pt x="213734" y="173225"/>
                  </a:moveTo>
                  <a:cubicBezTo>
                    <a:pt x="237911" y="173225"/>
                    <a:pt x="257587" y="192901"/>
                    <a:pt x="257587" y="217077"/>
                  </a:cubicBezTo>
                  <a:cubicBezTo>
                    <a:pt x="257587" y="241254"/>
                    <a:pt x="237911" y="260930"/>
                    <a:pt x="213734" y="260930"/>
                  </a:cubicBezTo>
                  <a:cubicBezTo>
                    <a:pt x="189428" y="260930"/>
                    <a:pt x="169881" y="241254"/>
                    <a:pt x="169881" y="217077"/>
                  </a:cubicBezTo>
                  <a:cubicBezTo>
                    <a:pt x="169881" y="192901"/>
                    <a:pt x="189557" y="173225"/>
                    <a:pt x="213734" y="173225"/>
                  </a:cubicBezTo>
                  <a:close/>
                </a:path>
              </a:pathLst>
            </a:custGeom>
            <a:solidFill>
              <a:schemeClr val="bg1"/>
            </a:solidFill>
            <a:ln w="1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Linkedin2" descr="{&quot;Key&quot;:&quot;POWER_USER_SHAPE_ICON&quot;,&quot;Value&quot;:&quot;POWER_USER_SHAPE_ICON_STYLE_1&quot;}">
              <a:extLst>
                <a:ext uri="{FF2B5EF4-FFF2-40B4-BE49-F238E27FC236}">
                  <a16:creationId xmlns:a16="http://schemas.microsoft.com/office/drawing/2014/main" id="{08147CEA-4013-69C1-FCF1-93ACB327DD5C}"/>
                </a:ext>
              </a:extLst>
            </p:cNvPr>
            <p:cNvGrpSpPr>
              <a:grpSpLocks noChangeAspect="1"/>
            </p:cNvGrpSpPr>
            <p:nvPr userDrawn="1"/>
          </p:nvGrpSpPr>
          <p:grpSpPr>
            <a:xfrm>
              <a:off x="5845890" y="6112263"/>
              <a:ext cx="179998" cy="180000"/>
              <a:chOff x="10936893" y="6654624"/>
              <a:chExt cx="542923" cy="542925"/>
            </a:xfrm>
            <a:solidFill>
              <a:schemeClr val="bg1"/>
            </a:solidFill>
          </p:grpSpPr>
          <p:grpSp>
            <p:nvGrpSpPr>
              <p:cNvPr id="25" name="Group 8">
                <a:extLst>
                  <a:ext uri="{FF2B5EF4-FFF2-40B4-BE49-F238E27FC236}">
                    <a16:creationId xmlns:a16="http://schemas.microsoft.com/office/drawing/2014/main" id="{21153B3D-ABB6-BA08-8F3A-0C47EF345891}"/>
                  </a:ext>
                </a:extLst>
              </p:cNvPr>
              <p:cNvGrpSpPr>
                <a:grpSpLocks noChangeAspect="1"/>
              </p:cNvGrpSpPr>
              <p:nvPr/>
            </p:nvGrpSpPr>
            <p:grpSpPr>
              <a:xfrm>
                <a:off x="11080185" y="6782365"/>
                <a:ext cx="264191" cy="264582"/>
                <a:chOff x="6893043" y="7081704"/>
                <a:chExt cx="386802" cy="387374"/>
              </a:xfrm>
              <a:grpFill/>
            </p:grpSpPr>
            <p:sp>
              <p:nvSpPr>
                <p:cNvPr id="27" name="Linkedin2" descr="{&quot;Key&quot;:&quot;POWER_USER_SHAPE_ICON&quot;,&quot;Value&quot;:&quot;POWER_USER_SHAPE_ICON_STYLE_1&quot;}">
                  <a:extLst>
                    <a:ext uri="{FF2B5EF4-FFF2-40B4-BE49-F238E27FC236}">
                      <a16:creationId xmlns:a16="http://schemas.microsoft.com/office/drawing/2014/main" id="{BF434828-5503-22BF-7ED9-AC7E9F4AF883}"/>
                    </a:ext>
                  </a:extLst>
                </p:cNvPr>
                <p:cNvSpPr>
                  <a:spLocks noChangeAspect="1" noChangeArrowheads="1"/>
                </p:cNvSpPr>
                <p:nvPr>
                  <p:custDataLst>
                    <p:tags r:id="rId4"/>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kedin2" descr="{&quot;Key&quot;:&quot;POWER_USER_SHAPE_ICON&quot;,&quot;Value&quot;:&quot;POWER_USER_SHAPE_ICON_STYLE_1&quot;}">
                  <a:extLst>
                    <a:ext uri="{FF2B5EF4-FFF2-40B4-BE49-F238E27FC236}">
                      <a16:creationId xmlns:a16="http://schemas.microsoft.com/office/drawing/2014/main" id="{91DC3C29-D061-4B2E-A6C3-A4E01ECB280E}"/>
                    </a:ext>
                  </a:extLst>
                </p:cNvPr>
                <p:cNvSpPr>
                  <a:spLocks noChangeAspect="1" noChangeArrowheads="1"/>
                </p:cNvSpPr>
                <p:nvPr>
                  <p:custDataLst>
                    <p:tags r:id="rId5"/>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kedin2" descr="{&quot;Key&quot;:&quot;POWER_USER_SHAPE_ICON&quot;,&quot;Value&quot;:&quot;POWER_USER_SHAPE_ICON_STYLE_1&quot;}">
                  <a:extLst>
                    <a:ext uri="{FF2B5EF4-FFF2-40B4-BE49-F238E27FC236}">
                      <a16:creationId xmlns:a16="http://schemas.microsoft.com/office/drawing/2014/main" id="{D91A0DD6-AA5F-0A0C-4258-1B43ADB93A4D}"/>
                    </a:ext>
                  </a:extLst>
                </p:cNvPr>
                <p:cNvSpPr>
                  <a:spLocks noChangeAspect="1" noChangeArrowheads="1"/>
                </p:cNvSpPr>
                <p:nvPr>
                  <p:custDataLst>
                    <p:tags r:id="rId6"/>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Linkedin2">
                <a:extLst>
                  <a:ext uri="{FF2B5EF4-FFF2-40B4-BE49-F238E27FC236}">
                    <a16:creationId xmlns:a16="http://schemas.microsoft.com/office/drawing/2014/main" id="{6D66BE69-07FA-5E27-91C3-3B98FED7F2E9}"/>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Youtube2" descr="{&quot;Key&quot;:&quot;POWER_USER_SHAPE_ICON&quot;,&quot;Value&quot;:&quot;POWER_USER_SHAPE_ICON_STYLE_1&quot;}">
              <a:extLst>
                <a:ext uri="{FF2B5EF4-FFF2-40B4-BE49-F238E27FC236}">
                  <a16:creationId xmlns:a16="http://schemas.microsoft.com/office/drawing/2014/main" id="{56864BF0-FEA6-331C-4350-126A56257319}"/>
                </a:ext>
              </a:extLst>
            </p:cNvPr>
            <p:cNvGrpSpPr>
              <a:grpSpLocks noChangeAspect="1"/>
            </p:cNvGrpSpPr>
            <p:nvPr userDrawn="1"/>
          </p:nvGrpSpPr>
          <p:grpSpPr>
            <a:xfrm>
              <a:off x="6168183" y="6358497"/>
              <a:ext cx="179998" cy="180000"/>
              <a:chOff x="10900518" y="5972018"/>
              <a:chExt cx="542923" cy="542925"/>
            </a:xfrm>
            <a:solidFill>
              <a:schemeClr val="bg1"/>
            </a:solidFill>
          </p:grpSpPr>
          <p:sp>
            <p:nvSpPr>
              <p:cNvPr id="34" name="Youtube2">
                <a:extLst>
                  <a:ext uri="{FF2B5EF4-FFF2-40B4-BE49-F238E27FC236}">
                    <a16:creationId xmlns:a16="http://schemas.microsoft.com/office/drawing/2014/main" id="{2282BDA0-4581-59D0-3A91-ED778F376B52}"/>
                  </a:ext>
                </a:extLst>
              </p:cNvPr>
              <p:cNvSpPr>
                <a:spLocks noChangeAspect="1" noEditPoints="1"/>
              </p:cNvSpPr>
              <p:nvPr/>
            </p:nvSpPr>
            <p:spPr bwMode="auto">
              <a:xfrm>
                <a:off x="10900518" y="5972018"/>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Youtube2" descr="{&quot;Key&quot;:&quot;POWER_USER_SHAPE_ICON&quot;,&quot;Value&quot;:&quot;POWER_USER_SHAPE_ICON_STYLE_1&quot;}">
                <a:extLst>
                  <a:ext uri="{FF2B5EF4-FFF2-40B4-BE49-F238E27FC236}">
                    <a16:creationId xmlns:a16="http://schemas.microsoft.com/office/drawing/2014/main" id="{CB5313DC-473C-4646-B221-E96B46A92610}"/>
                  </a:ext>
                </a:extLst>
              </p:cNvPr>
              <p:cNvSpPr>
                <a:spLocks noChangeAspect="1" noEditPoints="1"/>
              </p:cNvSpPr>
              <p:nvPr>
                <p:custDataLst>
                  <p:tags r:id="rId3"/>
                </p:custDataLst>
              </p:nvPr>
            </p:nvSpPr>
            <p:spPr bwMode="auto">
              <a:xfrm>
                <a:off x="11018754" y="6128354"/>
                <a:ext cx="306451" cy="230253"/>
              </a:xfrm>
              <a:custGeom>
                <a:avLst/>
                <a:gdLst>
                  <a:gd name="T0" fmla="*/ 192 w 200"/>
                  <a:gd name="T1" fmla="*/ 6 h 150"/>
                  <a:gd name="T2" fmla="*/ 100 w 200"/>
                  <a:gd name="T3" fmla="*/ 0 h 150"/>
                  <a:gd name="T4" fmla="*/ 8 w 200"/>
                  <a:gd name="T5" fmla="*/ 6 h 150"/>
                  <a:gd name="T6" fmla="*/ 0 w 200"/>
                  <a:gd name="T7" fmla="*/ 75 h 150"/>
                  <a:gd name="T8" fmla="*/ 8 w 200"/>
                  <a:gd name="T9" fmla="*/ 144 h 150"/>
                  <a:gd name="T10" fmla="*/ 100 w 200"/>
                  <a:gd name="T11" fmla="*/ 150 h 150"/>
                  <a:gd name="T12" fmla="*/ 192 w 200"/>
                  <a:gd name="T13" fmla="*/ 144 h 150"/>
                  <a:gd name="T14" fmla="*/ 200 w 200"/>
                  <a:gd name="T15" fmla="*/ 75 h 150"/>
                  <a:gd name="T16" fmla="*/ 192 w 200"/>
                  <a:gd name="T17" fmla="*/ 6 h 150"/>
                  <a:gd name="T18" fmla="*/ 75 w 200"/>
                  <a:gd name="T19" fmla="*/ 113 h 150"/>
                  <a:gd name="T20" fmla="*/ 75 w 200"/>
                  <a:gd name="T21" fmla="*/ 38 h 150"/>
                  <a:gd name="T22" fmla="*/ 138 w 200"/>
                  <a:gd name="T23" fmla="*/ 75 h 150"/>
                  <a:gd name="T24" fmla="*/ 75 w 200"/>
                  <a:gd name="T25"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50">
                    <a:moveTo>
                      <a:pt x="192" y="6"/>
                    </a:moveTo>
                    <a:cubicBezTo>
                      <a:pt x="164" y="2"/>
                      <a:pt x="133" y="0"/>
                      <a:pt x="100" y="0"/>
                    </a:cubicBezTo>
                    <a:cubicBezTo>
                      <a:pt x="67" y="0"/>
                      <a:pt x="36" y="2"/>
                      <a:pt x="8" y="6"/>
                    </a:cubicBezTo>
                    <a:cubicBezTo>
                      <a:pt x="3" y="27"/>
                      <a:pt x="0" y="51"/>
                      <a:pt x="0" y="75"/>
                    </a:cubicBezTo>
                    <a:cubicBezTo>
                      <a:pt x="0" y="99"/>
                      <a:pt x="3" y="123"/>
                      <a:pt x="8" y="144"/>
                    </a:cubicBezTo>
                    <a:cubicBezTo>
                      <a:pt x="36" y="148"/>
                      <a:pt x="67" y="150"/>
                      <a:pt x="100" y="150"/>
                    </a:cubicBezTo>
                    <a:cubicBezTo>
                      <a:pt x="133" y="150"/>
                      <a:pt x="164" y="148"/>
                      <a:pt x="192" y="144"/>
                    </a:cubicBezTo>
                    <a:cubicBezTo>
                      <a:pt x="197" y="123"/>
                      <a:pt x="200" y="99"/>
                      <a:pt x="200" y="75"/>
                    </a:cubicBezTo>
                    <a:cubicBezTo>
                      <a:pt x="200" y="51"/>
                      <a:pt x="197" y="27"/>
                      <a:pt x="192" y="6"/>
                    </a:cubicBezTo>
                    <a:close/>
                    <a:moveTo>
                      <a:pt x="75" y="113"/>
                    </a:moveTo>
                    <a:lnTo>
                      <a:pt x="75" y="38"/>
                    </a:lnTo>
                    <a:lnTo>
                      <a:pt x="138" y="75"/>
                    </a:lnTo>
                    <a:lnTo>
                      <a:pt x="75"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lobe4" descr="{&quot;Key&quot;:&quot;POWER_USER_SHAPE_ICON&quot;,&quot;Value&quot;:&quot;POWER_USER_SHAPE_ICON_STYLE_1&quot;}">
              <a:extLst>
                <a:ext uri="{FF2B5EF4-FFF2-40B4-BE49-F238E27FC236}">
                  <a16:creationId xmlns:a16="http://schemas.microsoft.com/office/drawing/2014/main" id="{0FC653C7-A055-3707-7E96-EE2828D45D67}"/>
                </a:ext>
              </a:extLst>
            </p:cNvPr>
            <p:cNvGrpSpPr>
              <a:grpSpLocks noChangeAspect="1"/>
            </p:cNvGrpSpPr>
            <p:nvPr userDrawn="1">
              <p:custDataLst>
                <p:tags r:id="rId2"/>
              </p:custDataLst>
            </p:nvPr>
          </p:nvGrpSpPr>
          <p:grpSpPr>
            <a:xfrm>
              <a:off x="5845889" y="5867966"/>
              <a:ext cx="180000" cy="180000"/>
              <a:chOff x="-65087" y="3849688"/>
              <a:chExt cx="300038" cy="300038"/>
            </a:xfrm>
            <a:solidFill>
              <a:schemeClr val="bg1"/>
            </a:solidFill>
          </p:grpSpPr>
          <p:sp>
            <p:nvSpPr>
              <p:cNvPr id="37" name="Freeform 952">
                <a:extLst>
                  <a:ext uri="{FF2B5EF4-FFF2-40B4-BE49-F238E27FC236}">
                    <a16:creationId xmlns:a16="http://schemas.microsoft.com/office/drawing/2014/main" id="{B39CA186-7267-7892-ECF7-BCC5F6AA2FBA}"/>
                  </a:ext>
                </a:extLst>
              </p:cNvPr>
              <p:cNvSpPr>
                <a:spLocks noEditPoints="1"/>
              </p:cNvSpPr>
              <p:nvPr/>
            </p:nvSpPr>
            <p:spPr bwMode="auto">
              <a:xfrm>
                <a:off x="-65087" y="3849688"/>
                <a:ext cx="300038" cy="300038"/>
              </a:xfrm>
              <a:custGeom>
                <a:avLst/>
                <a:gdLst>
                  <a:gd name="T0" fmla="*/ 247 w 494"/>
                  <a:gd name="T1" fmla="*/ 17 h 494"/>
                  <a:gd name="T2" fmla="*/ 16 w 494"/>
                  <a:gd name="T3" fmla="*/ 247 h 494"/>
                  <a:gd name="T4" fmla="*/ 247 w 494"/>
                  <a:gd name="T5" fmla="*/ 478 h 494"/>
                  <a:gd name="T6" fmla="*/ 477 w 494"/>
                  <a:gd name="T7" fmla="*/ 247 h 494"/>
                  <a:gd name="T8" fmla="*/ 247 w 494"/>
                  <a:gd name="T9" fmla="*/ 17 h 494"/>
                  <a:gd name="T10" fmla="*/ 247 w 494"/>
                  <a:gd name="T11" fmla="*/ 494 h 494"/>
                  <a:gd name="T12" fmla="*/ 0 w 494"/>
                  <a:gd name="T13" fmla="*/ 247 h 494"/>
                  <a:gd name="T14" fmla="*/ 247 w 494"/>
                  <a:gd name="T15" fmla="*/ 0 h 494"/>
                  <a:gd name="T16" fmla="*/ 494 w 494"/>
                  <a:gd name="T17" fmla="*/ 247 h 494"/>
                  <a:gd name="T18" fmla="*/ 247 w 494"/>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17"/>
                    </a:moveTo>
                    <a:cubicBezTo>
                      <a:pt x="120" y="17"/>
                      <a:pt x="16" y="120"/>
                      <a:pt x="16" y="247"/>
                    </a:cubicBezTo>
                    <a:cubicBezTo>
                      <a:pt x="16" y="374"/>
                      <a:pt x="120" y="478"/>
                      <a:pt x="247" y="478"/>
                    </a:cubicBezTo>
                    <a:cubicBezTo>
                      <a:pt x="374" y="478"/>
                      <a:pt x="477" y="374"/>
                      <a:pt x="477" y="247"/>
                    </a:cubicBezTo>
                    <a:cubicBezTo>
                      <a:pt x="477" y="120"/>
                      <a:pt x="374" y="17"/>
                      <a:pt x="247" y="17"/>
                    </a:cubicBezTo>
                    <a:close/>
                    <a:moveTo>
                      <a:pt x="247" y="494"/>
                    </a:moveTo>
                    <a:cubicBezTo>
                      <a:pt x="110" y="494"/>
                      <a:pt x="0" y="384"/>
                      <a:pt x="0" y="247"/>
                    </a:cubicBezTo>
                    <a:cubicBezTo>
                      <a:pt x="0" y="111"/>
                      <a:pt x="110" y="0"/>
                      <a:pt x="247" y="0"/>
                    </a:cubicBezTo>
                    <a:cubicBezTo>
                      <a:pt x="383" y="0"/>
                      <a:pt x="494" y="111"/>
                      <a:pt x="494" y="247"/>
                    </a:cubicBezTo>
                    <a:cubicBezTo>
                      <a:pt x="494" y="384"/>
                      <a:pt x="383" y="494"/>
                      <a:pt x="247" y="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53">
                <a:extLst>
                  <a:ext uri="{FF2B5EF4-FFF2-40B4-BE49-F238E27FC236}">
                    <a16:creationId xmlns:a16="http://schemas.microsoft.com/office/drawing/2014/main" id="{4330B2C3-0E4C-238C-BEA9-F74FC3A02125}"/>
                  </a:ext>
                </a:extLst>
              </p:cNvPr>
              <p:cNvSpPr>
                <a:spLocks noEditPoints="1"/>
              </p:cNvSpPr>
              <p:nvPr/>
            </p:nvSpPr>
            <p:spPr bwMode="auto">
              <a:xfrm>
                <a:off x="-3175" y="3849688"/>
                <a:ext cx="174625" cy="300038"/>
              </a:xfrm>
              <a:custGeom>
                <a:avLst/>
                <a:gdLst>
                  <a:gd name="T0" fmla="*/ 143 w 285"/>
                  <a:gd name="T1" fmla="*/ 17 h 494"/>
                  <a:gd name="T2" fmla="*/ 17 w 285"/>
                  <a:gd name="T3" fmla="*/ 247 h 494"/>
                  <a:gd name="T4" fmla="*/ 143 w 285"/>
                  <a:gd name="T5" fmla="*/ 478 h 494"/>
                  <a:gd name="T6" fmla="*/ 268 w 285"/>
                  <a:gd name="T7" fmla="*/ 247 h 494"/>
                  <a:gd name="T8" fmla="*/ 143 w 285"/>
                  <a:gd name="T9" fmla="*/ 17 h 494"/>
                  <a:gd name="T10" fmla="*/ 143 w 285"/>
                  <a:gd name="T11" fmla="*/ 494 h 494"/>
                  <a:gd name="T12" fmla="*/ 0 w 285"/>
                  <a:gd name="T13" fmla="*/ 247 h 494"/>
                  <a:gd name="T14" fmla="*/ 143 w 285"/>
                  <a:gd name="T15" fmla="*/ 0 h 494"/>
                  <a:gd name="T16" fmla="*/ 285 w 285"/>
                  <a:gd name="T17" fmla="*/ 247 h 494"/>
                  <a:gd name="T18" fmla="*/ 143 w 285"/>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494">
                    <a:moveTo>
                      <a:pt x="143" y="17"/>
                    </a:moveTo>
                    <a:cubicBezTo>
                      <a:pt x="73" y="17"/>
                      <a:pt x="17" y="120"/>
                      <a:pt x="17" y="247"/>
                    </a:cubicBezTo>
                    <a:cubicBezTo>
                      <a:pt x="17" y="374"/>
                      <a:pt x="73" y="478"/>
                      <a:pt x="143" y="478"/>
                    </a:cubicBezTo>
                    <a:cubicBezTo>
                      <a:pt x="212" y="478"/>
                      <a:pt x="268" y="374"/>
                      <a:pt x="268" y="247"/>
                    </a:cubicBezTo>
                    <a:cubicBezTo>
                      <a:pt x="268" y="120"/>
                      <a:pt x="212" y="17"/>
                      <a:pt x="143" y="17"/>
                    </a:cubicBezTo>
                    <a:close/>
                    <a:moveTo>
                      <a:pt x="143" y="494"/>
                    </a:moveTo>
                    <a:cubicBezTo>
                      <a:pt x="64" y="494"/>
                      <a:pt x="0" y="384"/>
                      <a:pt x="0" y="247"/>
                    </a:cubicBezTo>
                    <a:cubicBezTo>
                      <a:pt x="0" y="111"/>
                      <a:pt x="64" y="0"/>
                      <a:pt x="143" y="0"/>
                    </a:cubicBezTo>
                    <a:cubicBezTo>
                      <a:pt x="221" y="0"/>
                      <a:pt x="285" y="111"/>
                      <a:pt x="285" y="247"/>
                    </a:cubicBezTo>
                    <a:cubicBezTo>
                      <a:pt x="285" y="384"/>
                      <a:pt x="221" y="494"/>
                      <a:pt x="143" y="4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54">
                <a:extLst>
                  <a:ext uri="{FF2B5EF4-FFF2-40B4-BE49-F238E27FC236}">
                    <a16:creationId xmlns:a16="http://schemas.microsoft.com/office/drawing/2014/main" id="{95BAEBD9-C45E-49C5-15F6-5B7ECCB15D19}"/>
                  </a:ext>
                </a:extLst>
              </p:cNvPr>
              <p:cNvSpPr>
                <a:spLocks noChangeArrowheads="1"/>
              </p:cNvSpPr>
              <p:nvPr/>
            </p:nvSpPr>
            <p:spPr bwMode="auto">
              <a:xfrm>
                <a:off x="-52387" y="4043363"/>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55">
                <a:extLst>
                  <a:ext uri="{FF2B5EF4-FFF2-40B4-BE49-F238E27FC236}">
                    <a16:creationId xmlns:a16="http://schemas.microsoft.com/office/drawing/2014/main" id="{DE46C5CD-AF00-9D30-98BE-92B36B3C5097}"/>
                  </a:ext>
                </a:extLst>
              </p:cNvPr>
              <p:cNvSpPr>
                <a:spLocks noChangeArrowheads="1"/>
              </p:cNvSpPr>
              <p:nvPr/>
            </p:nvSpPr>
            <p:spPr bwMode="auto">
              <a:xfrm>
                <a:off x="-52387" y="3946526"/>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56">
                <a:extLst>
                  <a:ext uri="{FF2B5EF4-FFF2-40B4-BE49-F238E27FC236}">
                    <a16:creationId xmlns:a16="http://schemas.microsoft.com/office/drawing/2014/main" id="{50418C9C-0BA4-4D6E-E552-9F9F5024524D}"/>
                  </a:ext>
                </a:extLst>
              </p:cNvPr>
              <p:cNvSpPr>
                <a:spLocks noChangeArrowheads="1"/>
              </p:cNvSpPr>
              <p:nvPr/>
            </p:nvSpPr>
            <p:spPr bwMode="auto">
              <a:xfrm>
                <a:off x="79375" y="3854451"/>
                <a:ext cx="9525" cy="2905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Footer Placeholder 4">
              <a:extLst>
                <a:ext uri="{FF2B5EF4-FFF2-40B4-BE49-F238E27FC236}">
                  <a16:creationId xmlns:a16="http://schemas.microsoft.com/office/drawing/2014/main" id="{4CD96C00-F98F-57CC-5BB7-7DA2B7D70945}"/>
                </a:ext>
              </a:extLst>
            </p:cNvPr>
            <p:cNvSpPr txBox="1">
              <a:spLocks/>
            </p:cNvSpPr>
            <p:nvPr userDrawn="1"/>
          </p:nvSpPr>
          <p:spPr>
            <a:xfrm>
              <a:off x="6579121" y="5651661"/>
              <a:ext cx="2351115" cy="735201"/>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endParaRPr lang="fi-FI" sz="1100" b="0">
                <a:solidFill>
                  <a:schemeClr val="bg1"/>
                </a:solidFill>
                <a:hlinkClick r:id="rId16">
                  <a:extLst>
                    <a:ext uri="{A12FA001-AC4F-418D-AE19-62706E023703}">
                      <ahyp:hlinkClr xmlns:ahyp="http://schemas.microsoft.com/office/drawing/2018/hyperlinkcolor" val="tx"/>
                    </a:ext>
                  </a:extLst>
                </a:hlinkClick>
              </a:endParaRPr>
            </a:p>
            <a:p>
              <a:pPr algn="l">
                <a:lnSpc>
                  <a:spcPct val="95000"/>
                </a:lnSpc>
                <a:spcAft>
                  <a:spcPts val="600"/>
                </a:spcAft>
              </a:pPr>
              <a:r>
                <a:rPr lang="fi-FI" sz="1100" b="0">
                  <a:solidFill>
                    <a:schemeClr val="bg1"/>
                  </a:solidFill>
                  <a:hlinkClick r:id="rId16">
                    <a:extLst>
                      <a:ext uri="{A12FA001-AC4F-418D-AE19-62706E023703}">
                        <ahyp:hlinkClr xmlns:ahyp="http://schemas.microsoft.com/office/drawing/2018/hyperlinkcolor" val="tx"/>
                      </a:ext>
                    </a:extLst>
                  </a:hlinkClick>
                </a:rPr>
                <a:t>facebook.com/visitespoo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7">
                    <a:extLst>
                      <a:ext uri="{A12FA001-AC4F-418D-AE19-62706E023703}">
                        <ahyp:hlinkClr xmlns:ahyp="http://schemas.microsoft.com/office/drawing/2018/hyperlinkcolor" val="tx"/>
                      </a:ext>
                    </a:extLst>
                  </a:hlinkClick>
                </a:rPr>
                <a:t>instagram.com/visitespoo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8">
                    <a:extLst>
                      <a:ext uri="{A12FA001-AC4F-418D-AE19-62706E023703}">
                        <ahyp:hlinkClr xmlns:ahyp="http://schemas.microsoft.com/office/drawing/2018/hyperlinkcolor" val="tx"/>
                      </a:ext>
                    </a:extLst>
                  </a:hlinkClick>
                </a:rPr>
                <a:t>youtube.com/visitespooTV</a:t>
              </a:r>
              <a:endParaRPr lang="fi-FI" sz="1100" b="0">
                <a:solidFill>
                  <a:schemeClr val="bg1"/>
                </a:solidFill>
              </a:endParaRPr>
            </a:p>
            <a:p>
              <a:pPr algn="l">
                <a:lnSpc>
                  <a:spcPct val="95000"/>
                </a:lnSpc>
                <a:spcAft>
                  <a:spcPts val="600"/>
                </a:spcAft>
              </a:pPr>
              <a:endParaRPr lang="fi-FI" sz="1100" b="0">
                <a:solidFill>
                  <a:schemeClr val="bg1"/>
                </a:solidFill>
              </a:endParaRPr>
            </a:p>
          </p:txBody>
        </p:sp>
        <p:sp>
          <p:nvSpPr>
            <p:cNvPr id="13" name="Footer Placeholder 4">
              <a:extLst>
                <a:ext uri="{FF2B5EF4-FFF2-40B4-BE49-F238E27FC236}">
                  <a16:creationId xmlns:a16="http://schemas.microsoft.com/office/drawing/2014/main" id="{D891AE07-EE52-CDAA-3B7F-EFA888E1BEA1}"/>
                </a:ext>
              </a:extLst>
            </p:cNvPr>
            <p:cNvSpPr txBox="1">
              <a:spLocks/>
            </p:cNvSpPr>
            <p:nvPr userDrawn="1"/>
          </p:nvSpPr>
          <p:spPr>
            <a:xfrm>
              <a:off x="5428975" y="5585961"/>
              <a:ext cx="1334051" cy="233733"/>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100" b="1" kern="1200" err="1">
                  <a:solidFill>
                    <a:schemeClr val="bg1"/>
                  </a:solidFill>
                  <a:latin typeface="+mn-lt"/>
                  <a:ea typeface="+mn-ea"/>
                  <a:cs typeface="+mn-cs"/>
                </a:rPr>
                <a:t>Visit</a:t>
              </a:r>
              <a:r>
                <a:rPr lang="fi-FI" sz="1100" b="1" kern="1200">
                  <a:solidFill>
                    <a:schemeClr val="bg1"/>
                  </a:solidFill>
                  <a:latin typeface="+mn-lt"/>
                  <a:ea typeface="+mn-ea"/>
                  <a:cs typeface="+mn-cs"/>
                </a:rPr>
                <a:t> Espoo</a:t>
              </a:r>
            </a:p>
          </p:txBody>
        </p:sp>
        <p:grpSp>
          <p:nvGrpSpPr>
            <p:cNvPr id="12" name="Ryhmä 11">
              <a:extLst>
                <a:ext uri="{FF2B5EF4-FFF2-40B4-BE49-F238E27FC236}">
                  <a16:creationId xmlns:a16="http://schemas.microsoft.com/office/drawing/2014/main" id="{32FACC37-56E6-8EA8-FF17-7BA42C5D6CA4}"/>
                </a:ext>
              </a:extLst>
            </p:cNvPr>
            <p:cNvGrpSpPr/>
            <p:nvPr userDrawn="1"/>
          </p:nvGrpSpPr>
          <p:grpSpPr>
            <a:xfrm>
              <a:off x="5845890" y="6362213"/>
              <a:ext cx="179998" cy="180000"/>
              <a:chOff x="6013815" y="6356560"/>
              <a:chExt cx="179998" cy="180000"/>
            </a:xfrm>
          </p:grpSpPr>
          <p:sp>
            <p:nvSpPr>
              <p:cNvPr id="14" name="Twitter3">
                <a:extLst>
                  <a:ext uri="{FF2B5EF4-FFF2-40B4-BE49-F238E27FC236}">
                    <a16:creationId xmlns:a16="http://schemas.microsoft.com/office/drawing/2014/main" id="{C31DA846-0A55-84C2-11F6-DEC9750D4C94}"/>
                  </a:ext>
                </a:extLst>
              </p:cNvPr>
              <p:cNvSpPr>
                <a:spLocks noChangeAspect="1" noEditPoints="1"/>
              </p:cNvSpPr>
              <p:nvPr/>
            </p:nvSpPr>
            <p:spPr bwMode="auto">
              <a:xfrm>
                <a:off x="6013815" y="6356560"/>
                <a:ext cx="179998" cy="180000"/>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Kuva 14" descr="Kuva, joka sisältää kohteen viiva, Grafiikka, valkoinen, kuvakaappaus&#10;&#10;Kuvaus luotu automaattisesti">
                <a:extLst>
                  <a:ext uri="{FF2B5EF4-FFF2-40B4-BE49-F238E27FC236}">
                    <a16:creationId xmlns:a16="http://schemas.microsoft.com/office/drawing/2014/main" id="{901C1113-4C9D-6F55-99D3-E5BDFDA7C3BA}"/>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064291" y="6406180"/>
                <a:ext cx="79047" cy="80760"/>
              </a:xfrm>
              <a:prstGeom prst="rect">
                <a:avLst/>
              </a:prstGeom>
            </p:spPr>
          </p:pic>
        </p:grpSp>
      </p:grpSp>
    </p:spTree>
    <p:extLst>
      <p:ext uri="{BB962C8B-B14F-4D97-AF65-F5344CB8AC3E}">
        <p14:creationId xmlns:p14="http://schemas.microsoft.com/office/powerpoint/2010/main" val="1528308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ore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5B7F3-1215-4921-A314-96E4FC2B1239}"/>
              </a:ext>
            </a:extLst>
          </p:cNvPr>
          <p:cNvSpPr>
            <a:spLocks noGrp="1"/>
          </p:cNvSpPr>
          <p:nvPr>
            <p:ph type="title"/>
          </p:nvPr>
        </p:nvSpPr>
        <p:spPr>
          <a:xfrm>
            <a:off x="3435351" y="757029"/>
            <a:ext cx="5327649" cy="552121"/>
          </a:xfrm>
          <a:solidFill>
            <a:srgbClr val="E9F352"/>
          </a:solidFill>
        </p:spPr>
        <p:txBody>
          <a:bodyPr anchor="ctr" anchorCtr="0"/>
          <a:lstStyle>
            <a:lvl1pPr algn="ctr">
              <a:defRPr/>
            </a:lvl1pPr>
          </a:lstStyle>
          <a:p>
            <a:r>
              <a:rPr lang="en-GB"/>
              <a:t>Click to edit Master title style</a:t>
            </a:r>
          </a:p>
        </p:txBody>
      </p:sp>
      <p:sp>
        <p:nvSpPr>
          <p:cNvPr id="6" name="Date Placeholder 5">
            <a:extLst>
              <a:ext uri="{FF2B5EF4-FFF2-40B4-BE49-F238E27FC236}">
                <a16:creationId xmlns:a16="http://schemas.microsoft.com/office/drawing/2014/main" id="{CDE34914-B5F2-4084-8552-6153E3BFA876}"/>
              </a:ext>
            </a:extLst>
          </p:cNvPr>
          <p:cNvSpPr>
            <a:spLocks noGrp="1"/>
          </p:cNvSpPr>
          <p:nvPr>
            <p:ph type="dt" sz="half" idx="10"/>
          </p:nvPr>
        </p:nvSpPr>
        <p:spPr/>
        <p:txBody>
          <a:bodyPr/>
          <a:lstStyle/>
          <a:p>
            <a:fld id="{27629598-5706-D14F-B8EB-5DF41BDA7BD0}" type="datetime3">
              <a:rPr lang="fi-FI" smtClean="0"/>
              <a:t>25/3/25</a:t>
            </a:fld>
            <a:endParaRPr lang="fi-FI"/>
          </a:p>
        </p:txBody>
      </p:sp>
      <p:sp>
        <p:nvSpPr>
          <p:cNvPr id="7" name="Footer Placeholder 6">
            <a:extLst>
              <a:ext uri="{FF2B5EF4-FFF2-40B4-BE49-F238E27FC236}">
                <a16:creationId xmlns:a16="http://schemas.microsoft.com/office/drawing/2014/main" id="{33C69628-CCBB-4581-842C-07AC1724D7EE}"/>
              </a:ext>
            </a:extLst>
          </p:cNvPr>
          <p:cNvSpPr>
            <a:spLocks noGrp="1"/>
          </p:cNvSpPr>
          <p:nvPr>
            <p:ph type="ftr" sz="quarter" idx="11"/>
          </p:nvPr>
        </p:nvSpPr>
        <p:spPr/>
        <p:txBody>
          <a:bodyPr/>
          <a:lstStyle/>
          <a:p>
            <a:endParaRPr lang="fi-FI"/>
          </a:p>
        </p:txBody>
      </p:sp>
      <p:sp>
        <p:nvSpPr>
          <p:cNvPr id="8" name="Slide Number Placeholder 7">
            <a:extLst>
              <a:ext uri="{FF2B5EF4-FFF2-40B4-BE49-F238E27FC236}">
                <a16:creationId xmlns:a16="http://schemas.microsoft.com/office/drawing/2014/main" id="{3C581D05-5813-4B50-86D4-96A15B78A231}"/>
              </a:ext>
            </a:extLst>
          </p:cNvPr>
          <p:cNvSpPr>
            <a:spLocks noGrp="1"/>
          </p:cNvSpPr>
          <p:nvPr>
            <p:ph type="sldNum" sz="quarter" idx="12"/>
          </p:nvPr>
        </p:nvSpPr>
        <p:spPr/>
        <p:txBody>
          <a:bodyPr/>
          <a:lstStyle/>
          <a:p>
            <a:fld id="{31160B98-140E-4345-B1A3-2A7247C42973}" type="slidenum">
              <a:rPr lang="fi-FI" smtClean="0"/>
              <a:t>‹#›</a:t>
            </a:fld>
            <a:endParaRPr lang="fi-FI"/>
          </a:p>
        </p:txBody>
      </p:sp>
      <p:sp>
        <p:nvSpPr>
          <p:cNvPr id="9" name="Text Placeholder 4">
            <a:extLst>
              <a:ext uri="{FF2B5EF4-FFF2-40B4-BE49-F238E27FC236}">
                <a16:creationId xmlns:a16="http://schemas.microsoft.com/office/drawing/2014/main" id="{392BB34D-AC23-4272-AF69-0044DCF6BA09}"/>
              </a:ext>
            </a:extLst>
          </p:cNvPr>
          <p:cNvSpPr>
            <a:spLocks noGrp="1"/>
          </p:cNvSpPr>
          <p:nvPr>
            <p:ph type="body" sz="quarter" idx="13"/>
          </p:nvPr>
        </p:nvSpPr>
        <p:spPr>
          <a:xfrm>
            <a:off x="392045" y="379840"/>
            <a:ext cx="3888408" cy="202510"/>
          </a:xfrm>
        </p:spPr>
        <p:txBody>
          <a:bodyPr/>
          <a:lstStyle>
            <a:lvl1pPr marL="0" indent="0">
              <a:buNone/>
              <a:defRPr sz="1000" cap="all" baseline="0">
                <a:solidFill>
                  <a:schemeClr val="tx1"/>
                </a:solidFill>
              </a:defRPr>
            </a:lvl1pPr>
            <a:lvl2pPr marL="457200" indent="0">
              <a:buNone/>
              <a:defRPr/>
            </a:lvl2pPr>
          </a:lstStyle>
          <a:p>
            <a:pPr lvl="0"/>
            <a:r>
              <a:rPr lang="en-GB"/>
              <a:t>Click to edit Master text styles</a:t>
            </a:r>
          </a:p>
        </p:txBody>
      </p:sp>
      <p:sp>
        <p:nvSpPr>
          <p:cNvPr id="11" name="Picture Placeholder 7">
            <a:extLst>
              <a:ext uri="{FF2B5EF4-FFF2-40B4-BE49-F238E27FC236}">
                <a16:creationId xmlns:a16="http://schemas.microsoft.com/office/drawing/2014/main" id="{38AD1496-6668-4319-A8C6-CEB56216F39F}"/>
              </a:ext>
            </a:extLst>
          </p:cNvPr>
          <p:cNvSpPr>
            <a:spLocks noGrp="1"/>
          </p:cNvSpPr>
          <p:nvPr>
            <p:ph type="pic" sz="quarter" idx="14"/>
          </p:nvPr>
        </p:nvSpPr>
        <p:spPr>
          <a:xfrm>
            <a:off x="1790698"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12" name="Text Placeholder 2">
            <a:extLst>
              <a:ext uri="{FF2B5EF4-FFF2-40B4-BE49-F238E27FC236}">
                <a16:creationId xmlns:a16="http://schemas.microsoft.com/office/drawing/2014/main" id="{A8DF3BE4-FF84-4DFC-98C7-D385AABD7AE8}"/>
              </a:ext>
            </a:extLst>
          </p:cNvPr>
          <p:cNvSpPr>
            <a:spLocks noGrp="1"/>
          </p:cNvSpPr>
          <p:nvPr>
            <p:ph type="body" sz="quarter" idx="15"/>
          </p:nvPr>
        </p:nvSpPr>
        <p:spPr>
          <a:xfrm>
            <a:off x="155446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3" name="Text Placeholder 2">
            <a:extLst>
              <a:ext uri="{FF2B5EF4-FFF2-40B4-BE49-F238E27FC236}">
                <a16:creationId xmlns:a16="http://schemas.microsoft.com/office/drawing/2014/main" id="{884357E7-2FC3-4A33-8B12-E96527F12E3F}"/>
              </a:ext>
            </a:extLst>
          </p:cNvPr>
          <p:cNvSpPr>
            <a:spLocks noGrp="1"/>
          </p:cNvSpPr>
          <p:nvPr>
            <p:ph type="body" sz="quarter" idx="16"/>
          </p:nvPr>
        </p:nvSpPr>
        <p:spPr>
          <a:xfrm>
            <a:off x="155446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14" name="Picture Placeholder 7">
            <a:extLst>
              <a:ext uri="{FF2B5EF4-FFF2-40B4-BE49-F238E27FC236}">
                <a16:creationId xmlns:a16="http://schemas.microsoft.com/office/drawing/2014/main" id="{E1B8B420-9B1B-41F0-AA10-3B2CE55FFD22}"/>
              </a:ext>
            </a:extLst>
          </p:cNvPr>
          <p:cNvSpPr>
            <a:spLocks noGrp="1"/>
          </p:cNvSpPr>
          <p:nvPr>
            <p:ph type="pic" sz="quarter" idx="17"/>
          </p:nvPr>
        </p:nvSpPr>
        <p:spPr>
          <a:xfrm>
            <a:off x="3537932"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15" name="Text Placeholder 2">
            <a:extLst>
              <a:ext uri="{FF2B5EF4-FFF2-40B4-BE49-F238E27FC236}">
                <a16:creationId xmlns:a16="http://schemas.microsoft.com/office/drawing/2014/main" id="{CDF26D91-ABDF-4602-A87F-2E8330C42D41}"/>
              </a:ext>
            </a:extLst>
          </p:cNvPr>
          <p:cNvSpPr>
            <a:spLocks noGrp="1"/>
          </p:cNvSpPr>
          <p:nvPr>
            <p:ph type="body" sz="quarter" idx="18"/>
          </p:nvPr>
        </p:nvSpPr>
        <p:spPr>
          <a:xfrm>
            <a:off x="3301694"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6" name="Text Placeholder 2">
            <a:extLst>
              <a:ext uri="{FF2B5EF4-FFF2-40B4-BE49-F238E27FC236}">
                <a16:creationId xmlns:a16="http://schemas.microsoft.com/office/drawing/2014/main" id="{61D1B484-6AF4-4BA1-A053-8C1008C6B0AC}"/>
              </a:ext>
            </a:extLst>
          </p:cNvPr>
          <p:cNvSpPr>
            <a:spLocks noGrp="1"/>
          </p:cNvSpPr>
          <p:nvPr>
            <p:ph type="body" sz="quarter" idx="19"/>
          </p:nvPr>
        </p:nvSpPr>
        <p:spPr>
          <a:xfrm>
            <a:off x="3301694"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17" name="Picture Placeholder 7">
            <a:extLst>
              <a:ext uri="{FF2B5EF4-FFF2-40B4-BE49-F238E27FC236}">
                <a16:creationId xmlns:a16="http://schemas.microsoft.com/office/drawing/2014/main" id="{E83ED3DA-F97D-44DF-AEAF-8E95AACA45D1}"/>
              </a:ext>
            </a:extLst>
          </p:cNvPr>
          <p:cNvSpPr>
            <a:spLocks noGrp="1"/>
          </p:cNvSpPr>
          <p:nvPr>
            <p:ph type="pic" sz="quarter" idx="20"/>
          </p:nvPr>
        </p:nvSpPr>
        <p:spPr>
          <a:xfrm>
            <a:off x="5272287"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18" name="Text Placeholder 2">
            <a:extLst>
              <a:ext uri="{FF2B5EF4-FFF2-40B4-BE49-F238E27FC236}">
                <a16:creationId xmlns:a16="http://schemas.microsoft.com/office/drawing/2014/main" id="{2AE8F4BB-D2E4-4FF2-B362-E92CB74AC0A5}"/>
              </a:ext>
            </a:extLst>
          </p:cNvPr>
          <p:cNvSpPr>
            <a:spLocks noGrp="1"/>
          </p:cNvSpPr>
          <p:nvPr>
            <p:ph type="body" sz="quarter" idx="21"/>
          </p:nvPr>
        </p:nvSpPr>
        <p:spPr>
          <a:xfrm>
            <a:off x="5036049"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19" name="Text Placeholder 2">
            <a:extLst>
              <a:ext uri="{FF2B5EF4-FFF2-40B4-BE49-F238E27FC236}">
                <a16:creationId xmlns:a16="http://schemas.microsoft.com/office/drawing/2014/main" id="{661E8F60-12CB-4027-9997-EA5C20A1DBE1}"/>
              </a:ext>
            </a:extLst>
          </p:cNvPr>
          <p:cNvSpPr>
            <a:spLocks noGrp="1"/>
          </p:cNvSpPr>
          <p:nvPr>
            <p:ph type="body" sz="quarter" idx="22"/>
          </p:nvPr>
        </p:nvSpPr>
        <p:spPr>
          <a:xfrm>
            <a:off x="5036049"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0" name="Picture Placeholder 7">
            <a:extLst>
              <a:ext uri="{FF2B5EF4-FFF2-40B4-BE49-F238E27FC236}">
                <a16:creationId xmlns:a16="http://schemas.microsoft.com/office/drawing/2014/main" id="{8C0A156B-3B85-48A7-9D88-08CE94DD34BA}"/>
              </a:ext>
            </a:extLst>
          </p:cNvPr>
          <p:cNvSpPr>
            <a:spLocks noGrp="1"/>
          </p:cNvSpPr>
          <p:nvPr>
            <p:ph type="pic" sz="quarter" idx="23"/>
          </p:nvPr>
        </p:nvSpPr>
        <p:spPr>
          <a:xfrm>
            <a:off x="7032400"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21" name="Text Placeholder 2">
            <a:extLst>
              <a:ext uri="{FF2B5EF4-FFF2-40B4-BE49-F238E27FC236}">
                <a16:creationId xmlns:a16="http://schemas.microsoft.com/office/drawing/2014/main" id="{A887C101-67F1-4460-B225-6404117DFFDF}"/>
              </a:ext>
            </a:extLst>
          </p:cNvPr>
          <p:cNvSpPr>
            <a:spLocks noGrp="1"/>
          </p:cNvSpPr>
          <p:nvPr>
            <p:ph type="body" sz="quarter" idx="24"/>
          </p:nvPr>
        </p:nvSpPr>
        <p:spPr>
          <a:xfrm>
            <a:off x="6796162"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2" name="Text Placeholder 2">
            <a:extLst>
              <a:ext uri="{FF2B5EF4-FFF2-40B4-BE49-F238E27FC236}">
                <a16:creationId xmlns:a16="http://schemas.microsoft.com/office/drawing/2014/main" id="{DDC41F53-CCBD-4FB1-B123-9B2ECD5ECA15}"/>
              </a:ext>
            </a:extLst>
          </p:cNvPr>
          <p:cNvSpPr>
            <a:spLocks noGrp="1"/>
          </p:cNvSpPr>
          <p:nvPr>
            <p:ph type="body" sz="quarter" idx="25"/>
          </p:nvPr>
        </p:nvSpPr>
        <p:spPr>
          <a:xfrm>
            <a:off x="6796162"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3" name="Picture Placeholder 7">
            <a:extLst>
              <a:ext uri="{FF2B5EF4-FFF2-40B4-BE49-F238E27FC236}">
                <a16:creationId xmlns:a16="http://schemas.microsoft.com/office/drawing/2014/main" id="{6F76030B-5D0A-4CC1-9988-EACE31D7262A}"/>
              </a:ext>
            </a:extLst>
          </p:cNvPr>
          <p:cNvSpPr>
            <a:spLocks noGrp="1"/>
          </p:cNvSpPr>
          <p:nvPr>
            <p:ph type="pic" sz="quarter" idx="26"/>
          </p:nvPr>
        </p:nvSpPr>
        <p:spPr>
          <a:xfrm>
            <a:off x="8771048" y="1746250"/>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24" name="Text Placeholder 2">
            <a:extLst>
              <a:ext uri="{FF2B5EF4-FFF2-40B4-BE49-F238E27FC236}">
                <a16:creationId xmlns:a16="http://schemas.microsoft.com/office/drawing/2014/main" id="{DA0C8FF8-19DC-4C66-B98B-6C5184B2D770}"/>
              </a:ext>
            </a:extLst>
          </p:cNvPr>
          <p:cNvSpPr>
            <a:spLocks noGrp="1"/>
          </p:cNvSpPr>
          <p:nvPr>
            <p:ph type="body" sz="quarter" idx="27"/>
          </p:nvPr>
        </p:nvSpPr>
        <p:spPr>
          <a:xfrm>
            <a:off x="8534810" y="3190874"/>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5" name="Text Placeholder 2">
            <a:extLst>
              <a:ext uri="{FF2B5EF4-FFF2-40B4-BE49-F238E27FC236}">
                <a16:creationId xmlns:a16="http://schemas.microsoft.com/office/drawing/2014/main" id="{B41CB217-6944-46D0-94A0-8FB0E6B5778D}"/>
              </a:ext>
            </a:extLst>
          </p:cNvPr>
          <p:cNvSpPr>
            <a:spLocks noGrp="1"/>
          </p:cNvSpPr>
          <p:nvPr>
            <p:ph type="body" sz="quarter" idx="28"/>
          </p:nvPr>
        </p:nvSpPr>
        <p:spPr>
          <a:xfrm>
            <a:off x="8534810" y="3381374"/>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6" name="Picture Placeholder 7">
            <a:extLst>
              <a:ext uri="{FF2B5EF4-FFF2-40B4-BE49-F238E27FC236}">
                <a16:creationId xmlns:a16="http://schemas.microsoft.com/office/drawing/2014/main" id="{75FE6480-A587-423B-A865-7520A70C9785}"/>
              </a:ext>
            </a:extLst>
          </p:cNvPr>
          <p:cNvSpPr>
            <a:spLocks noGrp="1"/>
          </p:cNvSpPr>
          <p:nvPr>
            <p:ph type="pic" sz="quarter" idx="29"/>
          </p:nvPr>
        </p:nvSpPr>
        <p:spPr>
          <a:xfrm>
            <a:off x="1790698"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27" name="Text Placeholder 2">
            <a:extLst>
              <a:ext uri="{FF2B5EF4-FFF2-40B4-BE49-F238E27FC236}">
                <a16:creationId xmlns:a16="http://schemas.microsoft.com/office/drawing/2014/main" id="{D7E412C4-74FE-4AD8-9D1F-2651A977DEBC}"/>
              </a:ext>
            </a:extLst>
          </p:cNvPr>
          <p:cNvSpPr>
            <a:spLocks noGrp="1"/>
          </p:cNvSpPr>
          <p:nvPr>
            <p:ph type="body" sz="quarter" idx="30"/>
          </p:nvPr>
        </p:nvSpPr>
        <p:spPr>
          <a:xfrm>
            <a:off x="1554460"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28" name="Text Placeholder 2">
            <a:extLst>
              <a:ext uri="{FF2B5EF4-FFF2-40B4-BE49-F238E27FC236}">
                <a16:creationId xmlns:a16="http://schemas.microsoft.com/office/drawing/2014/main" id="{D2CCBAE6-4AAD-4720-A2E3-E99EBB9FD23B}"/>
              </a:ext>
            </a:extLst>
          </p:cNvPr>
          <p:cNvSpPr>
            <a:spLocks noGrp="1"/>
          </p:cNvSpPr>
          <p:nvPr>
            <p:ph type="body" sz="quarter" idx="31"/>
          </p:nvPr>
        </p:nvSpPr>
        <p:spPr>
          <a:xfrm>
            <a:off x="1554460"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29" name="Picture Placeholder 7">
            <a:extLst>
              <a:ext uri="{FF2B5EF4-FFF2-40B4-BE49-F238E27FC236}">
                <a16:creationId xmlns:a16="http://schemas.microsoft.com/office/drawing/2014/main" id="{9E051171-C60A-41A4-A727-05E164F2B139}"/>
              </a:ext>
            </a:extLst>
          </p:cNvPr>
          <p:cNvSpPr>
            <a:spLocks noGrp="1"/>
          </p:cNvSpPr>
          <p:nvPr>
            <p:ph type="pic" sz="quarter" idx="32"/>
          </p:nvPr>
        </p:nvSpPr>
        <p:spPr>
          <a:xfrm>
            <a:off x="3537932"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30" name="Text Placeholder 2">
            <a:extLst>
              <a:ext uri="{FF2B5EF4-FFF2-40B4-BE49-F238E27FC236}">
                <a16:creationId xmlns:a16="http://schemas.microsoft.com/office/drawing/2014/main" id="{B41FA89C-BAEA-4B7A-A147-1006224FE9AA}"/>
              </a:ext>
            </a:extLst>
          </p:cNvPr>
          <p:cNvSpPr>
            <a:spLocks noGrp="1"/>
          </p:cNvSpPr>
          <p:nvPr>
            <p:ph type="body" sz="quarter" idx="33"/>
          </p:nvPr>
        </p:nvSpPr>
        <p:spPr>
          <a:xfrm>
            <a:off x="3301694"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1" name="Text Placeholder 2">
            <a:extLst>
              <a:ext uri="{FF2B5EF4-FFF2-40B4-BE49-F238E27FC236}">
                <a16:creationId xmlns:a16="http://schemas.microsoft.com/office/drawing/2014/main" id="{6E89C1D0-9BDC-4960-AF54-E8C809E219B8}"/>
              </a:ext>
            </a:extLst>
          </p:cNvPr>
          <p:cNvSpPr>
            <a:spLocks noGrp="1"/>
          </p:cNvSpPr>
          <p:nvPr>
            <p:ph type="body" sz="quarter" idx="34"/>
          </p:nvPr>
        </p:nvSpPr>
        <p:spPr>
          <a:xfrm>
            <a:off x="3301694"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2" name="Picture Placeholder 7">
            <a:extLst>
              <a:ext uri="{FF2B5EF4-FFF2-40B4-BE49-F238E27FC236}">
                <a16:creationId xmlns:a16="http://schemas.microsoft.com/office/drawing/2014/main" id="{BBAEFFF2-8EA7-4017-8E0E-2CCE0C03543E}"/>
              </a:ext>
            </a:extLst>
          </p:cNvPr>
          <p:cNvSpPr>
            <a:spLocks noGrp="1"/>
          </p:cNvSpPr>
          <p:nvPr>
            <p:ph type="pic" sz="quarter" idx="35"/>
          </p:nvPr>
        </p:nvSpPr>
        <p:spPr>
          <a:xfrm>
            <a:off x="5272287"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33" name="Text Placeholder 2">
            <a:extLst>
              <a:ext uri="{FF2B5EF4-FFF2-40B4-BE49-F238E27FC236}">
                <a16:creationId xmlns:a16="http://schemas.microsoft.com/office/drawing/2014/main" id="{490737A3-56FC-49D3-A64A-0D0CB5852DBD}"/>
              </a:ext>
            </a:extLst>
          </p:cNvPr>
          <p:cNvSpPr>
            <a:spLocks noGrp="1"/>
          </p:cNvSpPr>
          <p:nvPr>
            <p:ph type="body" sz="quarter" idx="36"/>
          </p:nvPr>
        </p:nvSpPr>
        <p:spPr>
          <a:xfrm>
            <a:off x="5036049"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4" name="Text Placeholder 2">
            <a:extLst>
              <a:ext uri="{FF2B5EF4-FFF2-40B4-BE49-F238E27FC236}">
                <a16:creationId xmlns:a16="http://schemas.microsoft.com/office/drawing/2014/main" id="{AF4AD077-65BB-48FA-AD1E-0EF56D295D95}"/>
              </a:ext>
            </a:extLst>
          </p:cNvPr>
          <p:cNvSpPr>
            <a:spLocks noGrp="1"/>
          </p:cNvSpPr>
          <p:nvPr>
            <p:ph type="body" sz="quarter" idx="37"/>
          </p:nvPr>
        </p:nvSpPr>
        <p:spPr>
          <a:xfrm>
            <a:off x="5036049"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5" name="Picture Placeholder 7">
            <a:extLst>
              <a:ext uri="{FF2B5EF4-FFF2-40B4-BE49-F238E27FC236}">
                <a16:creationId xmlns:a16="http://schemas.microsoft.com/office/drawing/2014/main" id="{BD1CD305-8529-4C0D-BA26-9319BBBC9B9D}"/>
              </a:ext>
            </a:extLst>
          </p:cNvPr>
          <p:cNvSpPr>
            <a:spLocks noGrp="1"/>
          </p:cNvSpPr>
          <p:nvPr>
            <p:ph type="pic" sz="quarter" idx="38"/>
          </p:nvPr>
        </p:nvSpPr>
        <p:spPr>
          <a:xfrm>
            <a:off x="7032400" y="3875557"/>
            <a:ext cx="1296000" cy="1296000"/>
          </a:xfrm>
          <a:prstGeom prst="ellipse">
            <a:avLst/>
          </a:prstGeom>
          <a:solidFill>
            <a:schemeClr val="bg1">
              <a:lumMod val="95000"/>
            </a:schemeClr>
          </a:solidFill>
        </p:spPr>
        <p:txBody>
          <a:bodyPr anchor="ctr" anchorCtr="0"/>
          <a:lstStyle>
            <a:lvl1pPr marL="0" indent="0" algn="ctr">
              <a:buNone/>
              <a:defRPr sz="1400"/>
            </a:lvl1pPr>
          </a:lstStyle>
          <a:p>
            <a:r>
              <a:rPr lang="en-GB"/>
              <a:t>Click icon to add picture</a:t>
            </a:r>
          </a:p>
        </p:txBody>
      </p:sp>
      <p:sp>
        <p:nvSpPr>
          <p:cNvPr id="36" name="Text Placeholder 2">
            <a:extLst>
              <a:ext uri="{FF2B5EF4-FFF2-40B4-BE49-F238E27FC236}">
                <a16:creationId xmlns:a16="http://schemas.microsoft.com/office/drawing/2014/main" id="{07DD91B5-145A-430A-B46D-8596A2B030E5}"/>
              </a:ext>
            </a:extLst>
          </p:cNvPr>
          <p:cNvSpPr>
            <a:spLocks noGrp="1"/>
          </p:cNvSpPr>
          <p:nvPr>
            <p:ph type="body" sz="quarter" idx="39"/>
          </p:nvPr>
        </p:nvSpPr>
        <p:spPr>
          <a:xfrm>
            <a:off x="6796162" y="5320181"/>
            <a:ext cx="1768475" cy="181023"/>
          </a:xfrm>
        </p:spPr>
        <p:txBody>
          <a:bodyPr anchor="ctr" anchorCtr="0"/>
          <a:lstStyle>
            <a:lvl1pPr marL="0" indent="0" algn="ctr">
              <a:lnSpc>
                <a:spcPct val="100000"/>
              </a:lnSpc>
              <a:buNone/>
              <a:defRPr sz="1000" b="1"/>
            </a:lvl1pPr>
            <a:lvl2pPr marL="457200" indent="0">
              <a:buNone/>
              <a:defRPr/>
            </a:lvl2pPr>
          </a:lstStyle>
          <a:p>
            <a:pPr lvl="0"/>
            <a:r>
              <a:rPr lang="en-GB"/>
              <a:t>Click to edit Master text styles</a:t>
            </a:r>
          </a:p>
        </p:txBody>
      </p:sp>
      <p:sp>
        <p:nvSpPr>
          <p:cNvPr id="37" name="Text Placeholder 2">
            <a:extLst>
              <a:ext uri="{FF2B5EF4-FFF2-40B4-BE49-F238E27FC236}">
                <a16:creationId xmlns:a16="http://schemas.microsoft.com/office/drawing/2014/main" id="{9741AEFD-8DE1-48A8-BE9C-C43D4DF97A98}"/>
              </a:ext>
            </a:extLst>
          </p:cNvPr>
          <p:cNvSpPr>
            <a:spLocks noGrp="1"/>
          </p:cNvSpPr>
          <p:nvPr>
            <p:ph type="body" sz="quarter" idx="40"/>
          </p:nvPr>
        </p:nvSpPr>
        <p:spPr>
          <a:xfrm>
            <a:off x="6796162" y="5510681"/>
            <a:ext cx="1768475" cy="181023"/>
          </a:xfrm>
        </p:spPr>
        <p:txBody>
          <a:bodyPr anchor="ctr" anchorCtr="0"/>
          <a:lstStyle>
            <a:lvl1pPr marL="0" indent="0" algn="ctr">
              <a:lnSpc>
                <a:spcPct val="100000"/>
              </a:lnSpc>
              <a:buNone/>
              <a:defRPr sz="1000" b="0"/>
            </a:lvl1pPr>
            <a:lvl2pPr marL="457200" indent="0">
              <a:buNone/>
              <a:defRPr/>
            </a:lvl2pPr>
          </a:lstStyle>
          <a:p>
            <a:pPr lvl="0"/>
            <a:r>
              <a:rPr lang="en-GB"/>
              <a:t>Click to edit Master text styles</a:t>
            </a:r>
          </a:p>
        </p:txBody>
      </p:sp>
      <p:sp>
        <p:nvSpPr>
          <p:cNvPr id="38" name="Text Placeholder 2">
            <a:extLst>
              <a:ext uri="{FF2B5EF4-FFF2-40B4-BE49-F238E27FC236}">
                <a16:creationId xmlns:a16="http://schemas.microsoft.com/office/drawing/2014/main" id="{3926CCC7-8E5E-43FC-AADB-FFA71B5F97D7}"/>
              </a:ext>
            </a:extLst>
          </p:cNvPr>
          <p:cNvSpPr>
            <a:spLocks noGrp="1"/>
          </p:cNvSpPr>
          <p:nvPr>
            <p:ph type="body" sz="quarter" idx="41"/>
          </p:nvPr>
        </p:nvSpPr>
        <p:spPr>
          <a:xfrm>
            <a:off x="8882316" y="4319386"/>
            <a:ext cx="1884422" cy="853628"/>
          </a:xfrm>
        </p:spPr>
        <p:txBody>
          <a:bodyPr anchor="t" anchorCtr="0"/>
          <a:lstStyle>
            <a:lvl1pPr marL="158750" indent="-158750" algn="l">
              <a:lnSpc>
                <a:spcPct val="100000"/>
              </a:lnSpc>
              <a:buNone/>
              <a:tabLst/>
              <a:defRPr sz="1500" b="0"/>
            </a:lvl1pPr>
            <a:lvl2pPr marL="457200" indent="0">
              <a:buNone/>
              <a:defRPr/>
            </a:lvl2pPr>
          </a:lstStyle>
          <a:p>
            <a:pPr lvl="0"/>
            <a:r>
              <a:rPr lang="en-GB"/>
              <a:t>Click to edit Master text styles</a:t>
            </a:r>
          </a:p>
        </p:txBody>
      </p:sp>
    </p:spTree>
    <p:extLst>
      <p:ext uri="{BB962C8B-B14F-4D97-AF65-F5344CB8AC3E}">
        <p14:creationId xmlns:p14="http://schemas.microsoft.com/office/powerpoint/2010/main" val="39333268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Right black">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3B6CAA-4767-42B4-A19C-0CFD9AFC8229}"/>
              </a:ext>
            </a:extLst>
          </p:cNvPr>
          <p:cNvSpPr>
            <a:spLocks noGrp="1"/>
          </p:cNvSpPr>
          <p:nvPr>
            <p:ph idx="1"/>
          </p:nvPr>
        </p:nvSpPr>
        <p:spPr>
          <a:xfrm>
            <a:off x="953036" y="1712891"/>
            <a:ext cx="3852045" cy="4464072"/>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Picture Placeholder 7">
            <a:extLst>
              <a:ext uri="{FF2B5EF4-FFF2-40B4-BE49-F238E27FC236}">
                <a16:creationId xmlns:a16="http://schemas.microsoft.com/office/drawing/2014/main" id="{006789F3-151D-4A78-8134-2617E04A66C0}"/>
              </a:ext>
            </a:extLst>
          </p:cNvPr>
          <p:cNvSpPr>
            <a:spLocks noGrp="1"/>
          </p:cNvSpPr>
          <p:nvPr>
            <p:ph type="pic" sz="quarter" idx="13"/>
          </p:nvPr>
        </p:nvSpPr>
        <p:spPr>
          <a:xfrm>
            <a:off x="6096000" y="0"/>
            <a:ext cx="6094287" cy="6858000"/>
          </a:xfrm>
          <a:solidFill>
            <a:schemeClr val="bg2"/>
          </a:solidFill>
        </p:spPr>
        <p:txBody>
          <a:bodyPr anchor="ctr" anchorCtr="0"/>
          <a:lstStyle>
            <a:lvl1pPr marL="0" indent="0" algn="ctr">
              <a:buNone/>
              <a:defRPr sz="1800">
                <a:solidFill>
                  <a:schemeClr val="tx1"/>
                </a:solidFill>
              </a:defRPr>
            </a:lvl1pPr>
          </a:lstStyle>
          <a:p>
            <a:r>
              <a:rPr lang="en-GB"/>
              <a:t>Click icon to add picture</a:t>
            </a:r>
          </a:p>
        </p:txBody>
      </p:sp>
      <p:sp>
        <p:nvSpPr>
          <p:cNvPr id="8" name="Date Placeholder 7">
            <a:extLst>
              <a:ext uri="{FF2B5EF4-FFF2-40B4-BE49-F238E27FC236}">
                <a16:creationId xmlns:a16="http://schemas.microsoft.com/office/drawing/2014/main" id="{8B864D02-53F0-4486-B049-31DC6463E281}"/>
              </a:ext>
            </a:extLst>
          </p:cNvPr>
          <p:cNvSpPr>
            <a:spLocks noGrp="1"/>
          </p:cNvSpPr>
          <p:nvPr>
            <p:ph type="dt" sz="half" idx="14"/>
          </p:nvPr>
        </p:nvSpPr>
        <p:spPr/>
        <p:txBody>
          <a:bodyPr/>
          <a:lstStyle>
            <a:lvl1pPr>
              <a:defRPr>
                <a:solidFill>
                  <a:schemeClr val="accent1"/>
                </a:solidFill>
              </a:defRPr>
            </a:lvl1pPr>
          </a:lstStyle>
          <a:p>
            <a:fld id="{B5461428-22E9-2F46-A4DD-555B6ABC5816}" type="datetime3">
              <a:rPr lang="fi-FI" smtClean="0"/>
              <a:t>25/3/25</a:t>
            </a:fld>
            <a:endParaRPr lang="fi-FI"/>
          </a:p>
        </p:txBody>
      </p:sp>
      <p:sp>
        <p:nvSpPr>
          <p:cNvPr id="9" name="Footer Placeholder 8">
            <a:extLst>
              <a:ext uri="{FF2B5EF4-FFF2-40B4-BE49-F238E27FC236}">
                <a16:creationId xmlns:a16="http://schemas.microsoft.com/office/drawing/2014/main" id="{2FDB47B6-BF84-4E39-AA00-9C0461835F50}"/>
              </a:ext>
            </a:extLst>
          </p:cNvPr>
          <p:cNvSpPr>
            <a:spLocks noGrp="1"/>
          </p:cNvSpPr>
          <p:nvPr>
            <p:ph type="ftr" sz="quarter" idx="15"/>
          </p:nvPr>
        </p:nvSpPr>
        <p:spPr/>
        <p:txBody>
          <a:bodyPr/>
          <a:lstStyle>
            <a:lvl1pPr>
              <a:defRPr>
                <a:solidFill>
                  <a:schemeClr val="accent1"/>
                </a:solidFill>
              </a:defRPr>
            </a:lvl1pPr>
          </a:lstStyle>
          <a:p>
            <a:endParaRPr lang="fi-FI"/>
          </a:p>
        </p:txBody>
      </p:sp>
      <p:sp>
        <p:nvSpPr>
          <p:cNvPr id="10" name="Slide Number Placeholder 9">
            <a:extLst>
              <a:ext uri="{FF2B5EF4-FFF2-40B4-BE49-F238E27FC236}">
                <a16:creationId xmlns:a16="http://schemas.microsoft.com/office/drawing/2014/main" id="{614E2ED4-F2BA-451D-9887-4EFA690716A6}"/>
              </a:ext>
            </a:extLst>
          </p:cNvPr>
          <p:cNvSpPr>
            <a:spLocks noGrp="1"/>
          </p:cNvSpPr>
          <p:nvPr>
            <p:ph type="sldNum" sz="quarter" idx="16"/>
          </p:nvPr>
        </p:nvSpPr>
        <p:spPr/>
        <p:txBody>
          <a:bodyPr/>
          <a:lstStyle>
            <a:lvl1pPr>
              <a:defRPr>
                <a:solidFill>
                  <a:schemeClr val="tx1"/>
                </a:solidFill>
              </a:defRPr>
            </a:lvl1pPr>
          </a:lstStyle>
          <a:p>
            <a:fld id="{31160B98-140E-4345-B1A3-2A7247C42973}" type="slidenum">
              <a:rPr lang="fi-FI" smtClean="0"/>
              <a:pPr/>
              <a:t>‹#›</a:t>
            </a:fld>
            <a:endParaRPr lang="fi-FI"/>
          </a:p>
        </p:txBody>
      </p:sp>
      <p:pic>
        <p:nvPicPr>
          <p:cNvPr id="11" name="Graphic 10">
            <a:extLst>
              <a:ext uri="{FF2B5EF4-FFF2-40B4-BE49-F238E27FC236}">
                <a16:creationId xmlns:a16="http://schemas.microsoft.com/office/drawing/2014/main" id="{39BF4DFC-F0E5-CA8C-CADF-6CB3D4D382D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93408" y="109860"/>
            <a:ext cx="1147630" cy="546114"/>
          </a:xfrm>
          <a:prstGeom prst="rect">
            <a:avLst/>
          </a:prstGeom>
        </p:spPr>
      </p:pic>
      <p:sp>
        <p:nvSpPr>
          <p:cNvPr id="4" name="Text Placeholder 4">
            <a:extLst>
              <a:ext uri="{FF2B5EF4-FFF2-40B4-BE49-F238E27FC236}">
                <a16:creationId xmlns:a16="http://schemas.microsoft.com/office/drawing/2014/main" id="{EF8F7173-E113-2EE7-6510-54F33F8EF654}"/>
              </a:ext>
            </a:extLst>
          </p:cNvPr>
          <p:cNvSpPr>
            <a:spLocks noGrp="1"/>
          </p:cNvSpPr>
          <p:nvPr>
            <p:ph type="body" sz="quarter" idx="17"/>
          </p:nvPr>
        </p:nvSpPr>
        <p:spPr>
          <a:xfrm>
            <a:off x="420320" y="382052"/>
            <a:ext cx="3888408" cy="202510"/>
          </a:xfrm>
        </p:spPr>
        <p:txBody>
          <a:bodyPr/>
          <a:lstStyle>
            <a:lvl1pPr marL="0" indent="0">
              <a:buNone/>
              <a:defRPr sz="1000" cap="all" baseline="0">
                <a:solidFill>
                  <a:schemeClr val="accent1"/>
                </a:solidFill>
              </a:defRPr>
            </a:lvl1pPr>
            <a:lvl2pPr marL="457200" indent="0">
              <a:buNone/>
              <a:defRPr/>
            </a:lvl2pPr>
          </a:lstStyle>
          <a:p>
            <a:pPr lvl="0"/>
            <a:r>
              <a:rPr lang="en-GB"/>
              <a:t>Click to edit Master text styles</a:t>
            </a:r>
          </a:p>
        </p:txBody>
      </p:sp>
      <p:sp>
        <p:nvSpPr>
          <p:cNvPr id="12" name="Title 11">
            <a:extLst>
              <a:ext uri="{FF2B5EF4-FFF2-40B4-BE49-F238E27FC236}">
                <a16:creationId xmlns:a16="http://schemas.microsoft.com/office/drawing/2014/main" id="{F6B7D12A-449A-6963-71FE-B9CDF93D3512}"/>
              </a:ext>
            </a:extLst>
          </p:cNvPr>
          <p:cNvSpPr>
            <a:spLocks noGrp="1"/>
          </p:cNvSpPr>
          <p:nvPr>
            <p:ph type="title"/>
          </p:nvPr>
        </p:nvSpPr>
        <p:spPr>
          <a:xfrm>
            <a:off x="953037" y="1049129"/>
            <a:ext cx="3888408" cy="552121"/>
          </a:xfrm>
        </p:spPr>
        <p:txBody>
          <a:bodyPr/>
          <a:lstStyle>
            <a:lvl1pPr>
              <a:defRPr>
                <a:solidFill>
                  <a:schemeClr val="accent1"/>
                </a:solidFill>
              </a:defRPr>
            </a:lvl1pPr>
          </a:lstStyle>
          <a:p>
            <a:r>
              <a:rPr lang="en-GB"/>
              <a:t>Click to edit Master title style</a:t>
            </a:r>
            <a:endParaRPr lang="en-FI"/>
          </a:p>
        </p:txBody>
      </p:sp>
      <p:sp>
        <p:nvSpPr>
          <p:cNvPr id="2" name="SmartArt Placeholder 1">
            <a:extLst>
              <a:ext uri="{FF2B5EF4-FFF2-40B4-BE49-F238E27FC236}">
                <a16:creationId xmlns:a16="http://schemas.microsoft.com/office/drawing/2014/main" id="{F97BB32B-3812-9468-C7D9-5CB32C3DBD7F}"/>
              </a:ext>
            </a:extLst>
          </p:cNvPr>
          <p:cNvSpPr>
            <a:spLocks noGrp="1"/>
          </p:cNvSpPr>
          <p:nvPr>
            <p:ph type="dgm" sz="quarter" idx="22" hasCustomPrompt="1"/>
          </p:nvPr>
        </p:nvSpPr>
        <p:spPr>
          <a:xfrm>
            <a:off x="437246" y="1062739"/>
            <a:ext cx="332529" cy="304628"/>
          </a:xfrm>
          <a:custGeom>
            <a:avLst/>
            <a:gdLst>
              <a:gd name="connsiteX0" fmla="*/ 511340 w 998973"/>
              <a:gd name="connsiteY0" fmla="*/ 0 h 915153"/>
              <a:gd name="connsiteX1" fmla="*/ 998973 w 998973"/>
              <a:gd name="connsiteY1" fmla="*/ 457576 h 915153"/>
              <a:gd name="connsiteX2" fmla="*/ 511340 w 998973"/>
              <a:gd name="connsiteY2" fmla="*/ 915153 h 915153"/>
              <a:gd name="connsiteX3" fmla="*/ 473237 w 998973"/>
              <a:gd name="connsiteY3" fmla="*/ 877245 h 915153"/>
              <a:gd name="connsiteX4" fmla="*/ 892304 w 998973"/>
              <a:gd name="connsiteY4" fmla="*/ 483982 h 915153"/>
              <a:gd name="connsiteX5" fmla="*/ 0 w 998973"/>
              <a:gd name="connsiteY5" fmla="*/ 483982 h 915153"/>
              <a:gd name="connsiteX6" fmla="*/ 0 w 998973"/>
              <a:gd name="connsiteY6" fmla="*/ 431137 h 915153"/>
              <a:gd name="connsiteX7" fmla="*/ 892304 w 998973"/>
              <a:gd name="connsiteY7" fmla="*/ 431137 h 915153"/>
              <a:gd name="connsiteX8" fmla="*/ 473237 w 998973"/>
              <a:gd name="connsiteY8" fmla="*/ 37908 h 91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973" h="915153">
                <a:moveTo>
                  <a:pt x="511340" y="0"/>
                </a:moveTo>
                <a:lnTo>
                  <a:pt x="998973" y="457576"/>
                </a:lnTo>
                <a:lnTo>
                  <a:pt x="511340" y="915153"/>
                </a:lnTo>
                <a:lnTo>
                  <a:pt x="473237" y="877245"/>
                </a:lnTo>
                <a:lnTo>
                  <a:pt x="892304" y="483982"/>
                </a:lnTo>
                <a:lnTo>
                  <a:pt x="0" y="483982"/>
                </a:lnTo>
                <a:lnTo>
                  <a:pt x="0" y="431137"/>
                </a:lnTo>
                <a:lnTo>
                  <a:pt x="892304" y="431137"/>
                </a:lnTo>
                <a:lnTo>
                  <a:pt x="473237" y="37908"/>
                </a:lnTo>
                <a:close/>
              </a:path>
            </a:pathLst>
          </a:custGeom>
          <a:solidFill>
            <a:schemeClr val="accent1"/>
          </a:solidFill>
        </p:spPr>
        <p:txBody>
          <a:bodyPr wrap="square">
            <a:noAutofit/>
          </a:bodyPr>
          <a:lstStyle>
            <a:lvl1pPr marL="0" indent="0">
              <a:buNone/>
              <a:defRPr sz="100"/>
            </a:lvl1pPr>
          </a:lstStyle>
          <a:p>
            <a:r>
              <a:rPr lang="fi-FI"/>
              <a:t>.</a:t>
            </a:r>
          </a:p>
        </p:txBody>
      </p:sp>
    </p:spTree>
    <p:extLst>
      <p:ext uri="{BB962C8B-B14F-4D97-AF65-F5344CB8AC3E}">
        <p14:creationId xmlns:p14="http://schemas.microsoft.com/office/powerpoint/2010/main" val="26253513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Section Header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2" name="Objekti 11" hidden="1">
            <a:extLst>
              <a:ext uri="{FF2B5EF4-FFF2-40B4-BE49-F238E27FC236}">
                <a16:creationId xmlns:a16="http://schemas.microsoft.com/office/drawing/2014/main" id="{D245DAE2-2543-AEF2-66D1-200C39E0256D}"/>
              </a:ext>
            </a:extLst>
          </p:cNvPr>
          <p:cNvGraphicFramePr>
            <a:graphicFrameLocks noChangeAspect="1"/>
          </p:cNvGraphicFramePr>
          <p:nvPr userDrawn="1">
            <p:custDataLst>
              <p:tags r:id="rId1"/>
            </p:custDataLst>
            <p:extLst>
              <p:ext uri="{D42A27DB-BD31-4B8C-83A1-F6EECF244321}">
                <p14:modId xmlns:p14="http://schemas.microsoft.com/office/powerpoint/2010/main" val="38066067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kti 11" hidden="1">
                        <a:extLst>
                          <a:ext uri="{FF2B5EF4-FFF2-40B4-BE49-F238E27FC236}">
                            <a16:creationId xmlns:a16="http://schemas.microsoft.com/office/drawing/2014/main" id="{D245DAE2-2543-AEF2-66D1-200C39E0256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Kuvan paikkamerkki 8">
            <a:extLst>
              <a:ext uri="{FF2B5EF4-FFF2-40B4-BE49-F238E27FC236}">
                <a16:creationId xmlns:a16="http://schemas.microsoft.com/office/drawing/2014/main" id="{577CB0C1-A377-8CFE-1AA9-AC8EE70D0024}"/>
              </a:ext>
            </a:extLst>
          </p:cNvPr>
          <p:cNvSpPr>
            <a:spLocks noGrp="1"/>
          </p:cNvSpPr>
          <p:nvPr>
            <p:ph type="pic" sz="quarter" idx="13" hasCustomPrompt="1"/>
          </p:nvPr>
        </p:nvSpPr>
        <p:spPr>
          <a:xfrm>
            <a:off x="0" y="0"/>
            <a:ext cx="12192000" cy="6858000"/>
          </a:xfrm>
          <a:noFill/>
        </p:spPr>
        <p:txBody>
          <a:bodyPr anchor="b"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title"/>
          </p:nvPr>
        </p:nvSpPr>
        <p:spPr>
          <a:xfrm>
            <a:off x="-87284" y="810046"/>
            <a:ext cx="12374534" cy="2618953"/>
          </a:xfrm>
          <a:prstGeom prst="rect">
            <a:avLst/>
          </a:prstGeom>
        </p:spPr>
        <p:txBody>
          <a:bodyPr vert="horz" anchor="b">
            <a:noAutofit/>
          </a:bodyPr>
          <a:lstStyle>
            <a:lvl1pPr>
              <a:defRPr sz="8800" b="1" cap="all" spc="-50" baseline="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xt Placeholder 2"/>
          <p:cNvSpPr>
            <a:spLocks noGrp="1"/>
          </p:cNvSpPr>
          <p:nvPr>
            <p:ph type="body" idx="1"/>
          </p:nvPr>
        </p:nvSpPr>
        <p:spPr>
          <a:xfrm>
            <a:off x="1271588" y="3770364"/>
            <a:ext cx="9648825" cy="2277588"/>
          </a:xfrm>
        </p:spPr>
        <p:txBody>
          <a:bodyPr>
            <a:noAutofit/>
          </a:bodyPr>
          <a:lstStyle>
            <a:lvl1pPr marL="357188" indent="-357188">
              <a:buFont typeface="Arial" panose="020B0604020202020204" pitchFamily="34" charset="0"/>
              <a:buChar char="•"/>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6" name="Slide Number Placeholder 5"/>
          <p:cNvSpPr>
            <a:spLocks noGrp="1"/>
          </p:cNvSpPr>
          <p:nvPr>
            <p:ph type="sldNum" sz="quarter" idx="12"/>
          </p:nvPr>
        </p:nvSpPr>
        <p:spPr>
          <a:xfrm>
            <a:off x="11136559" y="6381328"/>
            <a:ext cx="431551" cy="143297"/>
          </a:xfrm>
          <a:prstGeom prst="rect">
            <a:avLst/>
          </a:prstGeom>
        </p:spPr>
        <p:txBody>
          <a:bodyPr/>
          <a:lstStyle>
            <a:lvl1pPr>
              <a:defRPr>
                <a:solidFill>
                  <a:schemeClr val="bg1"/>
                </a:solidFill>
              </a:defRPr>
            </a:lvl1pPr>
          </a:lstStyle>
          <a:p>
            <a:fld id="{260066ED-C7D8-42A1-90F4-EFB01C22335D}" type="slidenum">
              <a:rPr lang="fi-FI" smtClean="0"/>
              <a:pPr/>
              <a:t>‹#›</a:t>
            </a:fld>
            <a:endParaRPr lang="fi-FI"/>
          </a:p>
        </p:txBody>
      </p:sp>
      <p:sp>
        <p:nvSpPr>
          <p:cNvPr id="20" name="Footer Placeholder 4">
            <a:extLst>
              <a:ext uri="{FF2B5EF4-FFF2-40B4-BE49-F238E27FC236}">
                <a16:creationId xmlns:a16="http://schemas.microsoft.com/office/drawing/2014/main" id="{FEFA572D-F560-40C8-A02D-BED492F39DFB}"/>
              </a:ext>
            </a:extLst>
          </p:cNvPr>
          <p:cNvSpPr txBox="1">
            <a:spLocks/>
          </p:cNvSpPr>
          <p:nvPr userDrawn="1"/>
        </p:nvSpPr>
        <p:spPr>
          <a:xfrm>
            <a:off x="636105" y="6381328"/>
            <a:ext cx="3108787" cy="143297"/>
          </a:xfrm>
          <a:prstGeom prst="rect">
            <a:avLst/>
          </a:prstGeom>
        </p:spPr>
        <p:txBody>
          <a:bodyPr vert="horz" lIns="0" tIns="0" rIns="0" bIns="0" rtlCol="0" anchor="ctr" anchorCtr="0">
            <a:normAutofit lnSpcReduction="10000"/>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b="0">
                <a:solidFill>
                  <a:schemeClr val="bg1"/>
                </a:solidFill>
              </a:rPr>
              <a:t>´@</a:t>
            </a:r>
            <a:r>
              <a:rPr lang="fi-FI" b="0" err="1">
                <a:solidFill>
                  <a:schemeClr val="bg1"/>
                </a:solidFill>
              </a:rPr>
              <a:t>visitespoo</a:t>
            </a:r>
            <a:endParaRPr lang="fi-FI" b="0">
              <a:solidFill>
                <a:schemeClr val="bg1"/>
              </a:solidFill>
            </a:endParaRPr>
          </a:p>
        </p:txBody>
      </p:sp>
      <p:sp>
        <p:nvSpPr>
          <p:cNvPr id="8" name="Date Placeholder 2">
            <a:extLst>
              <a:ext uri="{FF2B5EF4-FFF2-40B4-BE49-F238E27FC236}">
                <a16:creationId xmlns:a16="http://schemas.microsoft.com/office/drawing/2014/main" id="{8292D9C3-81D7-D871-8256-C9C6EC89DEA1}"/>
              </a:ext>
            </a:extLst>
          </p:cNvPr>
          <p:cNvSpPr>
            <a:spLocks noGrp="1"/>
          </p:cNvSpPr>
          <p:nvPr>
            <p:ph type="dt" sz="half" idx="10"/>
          </p:nvPr>
        </p:nvSpPr>
        <p:spPr>
          <a:xfrm>
            <a:off x="10037689" y="6381328"/>
            <a:ext cx="1080120" cy="143297"/>
          </a:xfrm>
          <a:prstGeom prst="rect">
            <a:avLst/>
          </a:prstGeom>
        </p:spPr>
        <p:txBody>
          <a:bodyPr/>
          <a:lstStyle>
            <a:lvl1pPr>
              <a:defRPr>
                <a:solidFill>
                  <a:schemeClr val="bg1"/>
                </a:solidFill>
              </a:defRPr>
            </a:lvl1pPr>
          </a:lstStyle>
          <a:p>
            <a:fld id="{049536E6-FE2F-C94A-BE89-261E61329FD3}" type="datetime1">
              <a:rPr lang="fi-FI" smtClean="0"/>
              <a:pPr/>
              <a:t>25.3.2025</a:t>
            </a:fld>
            <a:endParaRPr lang="fi-FI"/>
          </a:p>
        </p:txBody>
      </p:sp>
      <p:sp>
        <p:nvSpPr>
          <p:cNvPr id="9" name="Footer Placeholder 3">
            <a:extLst>
              <a:ext uri="{FF2B5EF4-FFF2-40B4-BE49-F238E27FC236}">
                <a16:creationId xmlns:a16="http://schemas.microsoft.com/office/drawing/2014/main" id="{DF220198-6274-040C-9DE8-5515FC429592}"/>
              </a:ext>
            </a:extLst>
          </p:cNvPr>
          <p:cNvSpPr>
            <a:spLocks noGrp="1"/>
          </p:cNvSpPr>
          <p:nvPr>
            <p:ph type="ftr" sz="quarter" idx="11"/>
          </p:nvPr>
        </p:nvSpPr>
        <p:spPr>
          <a:xfrm>
            <a:off x="9080743" y="6381328"/>
            <a:ext cx="935608" cy="143297"/>
          </a:xfrm>
          <a:prstGeom prst="rect">
            <a:avLst/>
          </a:prstGeom>
        </p:spPr>
        <p:txBody>
          <a:bodyPr/>
          <a:lstStyle>
            <a:lvl1pPr>
              <a:defRPr>
                <a:solidFill>
                  <a:schemeClr val="bg1"/>
                </a:solidFill>
              </a:defRPr>
            </a:lvl1pPr>
          </a:lstStyle>
          <a:p>
            <a:endParaRPr lang="fi-FI"/>
          </a:p>
        </p:txBody>
      </p:sp>
      <p:sp>
        <p:nvSpPr>
          <p:cNvPr id="5" name="Tekstin paikkamerkki 12">
            <a:extLst>
              <a:ext uri="{FF2B5EF4-FFF2-40B4-BE49-F238E27FC236}">
                <a16:creationId xmlns:a16="http://schemas.microsoft.com/office/drawing/2014/main" id="{5DCB196B-C730-827E-F369-F8AAF290B5D5}"/>
              </a:ext>
            </a:extLst>
          </p:cNvPr>
          <p:cNvSpPr>
            <a:spLocks noGrp="1" noChangeAspect="1"/>
          </p:cNvSpPr>
          <p:nvPr>
            <p:ph type="body" sz="quarter" idx="15" hasCustomPrompt="1"/>
          </p:nvPr>
        </p:nvSpPr>
        <p:spPr>
          <a:xfrm>
            <a:off x="10042614" y="476688"/>
            <a:ext cx="1526400" cy="147600"/>
          </a:xfrm>
          <a:blipFill>
            <a:blip r:embed="rId5"/>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32824708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2 Content and Picture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8" y="1969842"/>
            <a:ext cx="7019116"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Slide Number Placeholder 6"/>
          <p:cNvSpPr>
            <a:spLocks noGrp="1"/>
          </p:cNvSpPr>
          <p:nvPr>
            <p:ph type="sldNum" sz="quarter" idx="12"/>
          </p:nvPr>
        </p:nvSpPr>
        <p:spPr>
          <a:xfrm>
            <a:off x="11136559" y="6381328"/>
            <a:ext cx="431551" cy="143297"/>
          </a:xfrm>
          <a:prstGeom prst="rect">
            <a:avLst/>
          </a:prstGeom>
        </p:spPr>
        <p:txBody>
          <a:bodyPr/>
          <a:lstStyle/>
          <a:p>
            <a:fld id="{260066ED-C7D8-42A1-90F4-EFB01C22335D}" type="slidenum">
              <a:rPr lang="fi-FI" smtClean="0"/>
              <a:t>‹#›</a:t>
            </a:fld>
            <a:endParaRPr lang="fi-FI"/>
          </a:p>
        </p:txBody>
      </p:sp>
      <p:sp>
        <p:nvSpPr>
          <p:cNvPr id="21" name="Title 1">
            <a:extLst>
              <a:ext uri="{FF2B5EF4-FFF2-40B4-BE49-F238E27FC236}">
                <a16:creationId xmlns:a16="http://schemas.microsoft.com/office/drawing/2014/main" id="{8A1645FD-8A59-A74D-92A0-DFE72CCC3AE2}"/>
              </a:ext>
            </a:extLst>
          </p:cNvPr>
          <p:cNvSpPr>
            <a:spLocks noGrp="1"/>
          </p:cNvSpPr>
          <p:nvPr>
            <p:ph type="title" hasCustomPrompt="1"/>
          </p:nvPr>
        </p:nvSpPr>
        <p:spPr>
          <a:xfrm>
            <a:off x="0" y="476671"/>
            <a:ext cx="7795846" cy="1223542"/>
          </a:xfrm>
        </p:spPr>
        <p:txBody>
          <a:bodyPr/>
          <a:lstStyle>
            <a:lvl1pPr>
              <a:defRPr sz="4400">
                <a:solidFill>
                  <a:schemeClr val="tx2"/>
                </a:solidFill>
              </a:defRPr>
            </a:lvl1pPr>
          </a:lstStyle>
          <a:p>
            <a:r>
              <a:rPr lang="fi-FI"/>
              <a:t>Lisää otsikko napsauttamalla</a:t>
            </a:r>
            <a:endParaRPr lang="en-GB"/>
          </a:p>
        </p:txBody>
      </p:sp>
      <p:sp>
        <p:nvSpPr>
          <p:cNvPr id="48" name="Kuvan paikkamerkki 8">
            <a:extLst>
              <a:ext uri="{FF2B5EF4-FFF2-40B4-BE49-F238E27FC236}">
                <a16:creationId xmlns:a16="http://schemas.microsoft.com/office/drawing/2014/main" id="{B85188BD-D70C-CA43-B24E-FA6587942A9E}"/>
              </a:ext>
            </a:extLst>
          </p:cNvPr>
          <p:cNvSpPr>
            <a:spLocks noGrp="1"/>
          </p:cNvSpPr>
          <p:nvPr>
            <p:ph type="pic" sz="quarter" idx="13"/>
          </p:nvPr>
        </p:nvSpPr>
        <p:spPr>
          <a:xfrm>
            <a:off x="8091948" y="0"/>
            <a:ext cx="4100052" cy="6858000"/>
          </a:xfrm>
          <a:solidFill>
            <a:schemeClr val="bg1">
              <a:lumMod val="95000"/>
            </a:schemeClr>
          </a:solidFill>
        </p:spPr>
        <p:txBody>
          <a:bodyPr anchor="ctr" anchorCtr="0"/>
          <a:lstStyle>
            <a:lvl1pPr marL="0" indent="0" algn="ctr">
              <a:buNone/>
              <a:defRPr i="1"/>
            </a:lvl1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fi-FI"/>
              <a:t>Lisää kuva napsauttamalla kuvaketta</a:t>
            </a:r>
          </a:p>
        </p:txBody>
      </p:sp>
      <p:sp>
        <p:nvSpPr>
          <p:cNvPr id="2" name="Slide Number Placeholder 5">
            <a:extLst>
              <a:ext uri="{FF2B5EF4-FFF2-40B4-BE49-F238E27FC236}">
                <a16:creationId xmlns:a16="http://schemas.microsoft.com/office/drawing/2014/main" id="{37DFD583-E63E-A4D4-C72F-DAA0CF4A213F}"/>
              </a:ext>
            </a:extLst>
          </p:cNvPr>
          <p:cNvSpPr txBox="1">
            <a:spLocks/>
          </p:cNvSpPr>
          <p:nvPr userDrawn="1"/>
        </p:nvSpPr>
        <p:spPr>
          <a:xfrm>
            <a:off x="11136559" y="6381328"/>
            <a:ext cx="431551" cy="143297"/>
          </a:xfrm>
          <a:prstGeom prst="rect">
            <a:avLst/>
          </a:prstGeom>
        </p:spPr>
        <p:txBody>
          <a:bodyPr vert="horz" lIns="0" tIns="0" rIns="0" bIns="0" rtlCol="0" anchor="ctr" anchorCtr="0">
            <a:normAutofit lnSpcReduction="10000"/>
          </a:bodyPr>
          <a:lstStyle>
            <a:defPPr>
              <a:defRPr lang="fi-FI"/>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2D0CC186-B93C-D1FD-704E-ED5034819DB2}"/>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25.3.2025</a:t>
            </a:fld>
            <a:endParaRPr lang="fi-FI"/>
          </a:p>
        </p:txBody>
      </p:sp>
      <p:sp>
        <p:nvSpPr>
          <p:cNvPr id="5" name="Footer Placeholder 4">
            <a:extLst>
              <a:ext uri="{FF2B5EF4-FFF2-40B4-BE49-F238E27FC236}">
                <a16:creationId xmlns:a16="http://schemas.microsoft.com/office/drawing/2014/main" id="{46639EA0-904D-BFF3-C44E-94FAD7236F90}"/>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
        <p:nvSpPr>
          <p:cNvPr id="6" name="Tekstin paikkamerkki 12">
            <a:extLst>
              <a:ext uri="{FF2B5EF4-FFF2-40B4-BE49-F238E27FC236}">
                <a16:creationId xmlns:a16="http://schemas.microsoft.com/office/drawing/2014/main" id="{CD79F960-507A-D6C9-40C8-C976B78BF244}"/>
              </a:ext>
            </a:extLst>
          </p:cNvPr>
          <p:cNvSpPr>
            <a:spLocks noGrp="1" noChangeAspect="1"/>
          </p:cNvSpPr>
          <p:nvPr>
            <p:ph type="body" sz="quarter" idx="15" hasCustomPrompt="1"/>
          </p:nvPr>
        </p:nvSpPr>
        <p:spPr>
          <a:xfrm>
            <a:off x="10042614" y="476688"/>
            <a:ext cx="1526400" cy="147600"/>
          </a:xfrm>
          <a:blipFill>
            <a:blip r:embed="rId2"/>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42705395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_2 TITLE PAGE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38AB1E6D-038A-C950-EFAA-0BB62CEE44EA}"/>
              </a:ext>
            </a:extLst>
          </p:cNvPr>
          <p:cNvGraphicFramePr>
            <a:graphicFrameLocks noChangeAspect="1"/>
          </p:cNvGraphicFramePr>
          <p:nvPr userDrawn="1">
            <p:custDataLst>
              <p:tags r:id="rId1"/>
            </p:custDataLst>
            <p:extLst>
              <p:ext uri="{D42A27DB-BD31-4B8C-83A1-F6EECF244321}">
                <p14:modId xmlns:p14="http://schemas.microsoft.com/office/powerpoint/2010/main" val="17772629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38AB1E6D-038A-C950-EFAA-0BB62CEE44E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Kuvan paikkamerkki 8">
            <a:extLst>
              <a:ext uri="{FF2B5EF4-FFF2-40B4-BE49-F238E27FC236}">
                <a16:creationId xmlns:a16="http://schemas.microsoft.com/office/drawing/2014/main" id="{FCC860B9-76CA-0EC9-1954-731DE527533A}"/>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83695" y="1948117"/>
            <a:ext cx="12409046" cy="3096722"/>
          </a:xfrm>
          <a:prstGeom prst="rect">
            <a:avLst/>
          </a:prstGeom>
          <a:effectLst>
            <a:outerShdw blurRad="50800" dist="38100" dir="2700000" algn="tl" rotWithShape="0">
              <a:prstClr val="black">
                <a:alpha val="40000"/>
              </a:prstClr>
            </a:outerShdw>
          </a:effectLst>
        </p:spPr>
        <p:txBody>
          <a:bodyPr vert="horz" anchor="ctr" anchorCtr="0">
            <a:noAutofit/>
          </a:bodyPr>
          <a:lstStyle>
            <a:lvl1pPr algn="l">
              <a:defRPr sz="9200" b="1" cap="all" spc="-50" baseline="0">
                <a:solidFill>
                  <a:schemeClr val="bg1"/>
                </a:solidFill>
              </a:defRPr>
            </a:lvl1pPr>
          </a:lstStyle>
          <a:p>
            <a:r>
              <a:rPr lang="fi-FI"/>
              <a:t>Lisää </a:t>
            </a:r>
            <a:br>
              <a:rPr lang="fi-FI"/>
            </a:br>
            <a:r>
              <a:rPr lang="fi-FI"/>
              <a:t>otsikko napsauttamalla</a:t>
            </a:r>
          </a:p>
        </p:txBody>
      </p:sp>
      <p:sp>
        <p:nvSpPr>
          <p:cNvPr id="4" name="Tekstin paikkamerkki 12">
            <a:extLst>
              <a:ext uri="{FF2B5EF4-FFF2-40B4-BE49-F238E27FC236}">
                <a16:creationId xmlns:a16="http://schemas.microsoft.com/office/drawing/2014/main" id="{1DA318DE-9FA1-2564-5C26-73AB42A87F45}"/>
              </a:ext>
            </a:extLst>
          </p:cNvPr>
          <p:cNvSpPr>
            <a:spLocks noGrp="1" noChangeAspect="1"/>
          </p:cNvSpPr>
          <p:nvPr>
            <p:ph type="body" sz="quarter" idx="15" hasCustomPrompt="1"/>
          </p:nvPr>
        </p:nvSpPr>
        <p:spPr>
          <a:xfrm>
            <a:off x="10042614" y="476688"/>
            <a:ext cx="1526400" cy="147600"/>
          </a:xfrm>
          <a:blipFill>
            <a:blip r:embed="rId5"/>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33680961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ntent and Picture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8" y="1969842"/>
            <a:ext cx="7019116"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Slide Number Placeholder 6"/>
          <p:cNvSpPr>
            <a:spLocks noGrp="1"/>
          </p:cNvSpPr>
          <p:nvPr>
            <p:ph type="sldNum" sz="quarter" idx="12"/>
          </p:nvPr>
        </p:nvSpPr>
        <p:spPr>
          <a:xfrm>
            <a:off x="11136559" y="6381328"/>
            <a:ext cx="431551" cy="143297"/>
          </a:xfrm>
          <a:prstGeom prst="rect">
            <a:avLst/>
          </a:prstGeom>
        </p:spPr>
        <p:txBody>
          <a:bodyPr/>
          <a:lstStyle/>
          <a:p>
            <a:fld id="{260066ED-C7D8-42A1-90F4-EFB01C22335D}" type="slidenum">
              <a:rPr lang="fi-FI" smtClean="0"/>
              <a:t>‹#›</a:t>
            </a:fld>
            <a:endParaRPr lang="fi-FI"/>
          </a:p>
        </p:txBody>
      </p:sp>
      <p:sp>
        <p:nvSpPr>
          <p:cNvPr id="21" name="Title 1">
            <a:extLst>
              <a:ext uri="{FF2B5EF4-FFF2-40B4-BE49-F238E27FC236}">
                <a16:creationId xmlns:a16="http://schemas.microsoft.com/office/drawing/2014/main" id="{8A1645FD-8A59-A74D-92A0-DFE72CCC3AE2}"/>
              </a:ext>
            </a:extLst>
          </p:cNvPr>
          <p:cNvSpPr>
            <a:spLocks noGrp="1"/>
          </p:cNvSpPr>
          <p:nvPr>
            <p:ph type="title" hasCustomPrompt="1"/>
          </p:nvPr>
        </p:nvSpPr>
        <p:spPr>
          <a:xfrm>
            <a:off x="0" y="476671"/>
            <a:ext cx="7795846" cy="1223542"/>
          </a:xfrm>
        </p:spPr>
        <p:txBody>
          <a:bodyPr/>
          <a:lstStyle>
            <a:lvl1pPr>
              <a:defRPr sz="4400">
                <a:solidFill>
                  <a:schemeClr val="tx2"/>
                </a:solidFill>
              </a:defRPr>
            </a:lvl1pPr>
          </a:lstStyle>
          <a:p>
            <a:r>
              <a:rPr lang="fi-FI"/>
              <a:t>Lisää otsikko napsauttamalla</a:t>
            </a:r>
            <a:endParaRPr lang="en-GB"/>
          </a:p>
        </p:txBody>
      </p:sp>
      <p:sp>
        <p:nvSpPr>
          <p:cNvPr id="48" name="Kuvan paikkamerkki 8">
            <a:extLst>
              <a:ext uri="{FF2B5EF4-FFF2-40B4-BE49-F238E27FC236}">
                <a16:creationId xmlns:a16="http://schemas.microsoft.com/office/drawing/2014/main" id="{B85188BD-D70C-CA43-B24E-FA6587942A9E}"/>
              </a:ext>
            </a:extLst>
          </p:cNvPr>
          <p:cNvSpPr>
            <a:spLocks noGrp="1"/>
          </p:cNvSpPr>
          <p:nvPr>
            <p:ph type="pic" sz="quarter" idx="13"/>
          </p:nvPr>
        </p:nvSpPr>
        <p:spPr>
          <a:xfrm>
            <a:off x="8091948" y="0"/>
            <a:ext cx="4100052" cy="6858000"/>
          </a:xfrm>
          <a:solidFill>
            <a:schemeClr val="bg1">
              <a:lumMod val="95000"/>
            </a:schemeClr>
          </a:solidFill>
        </p:spPr>
        <p:txBody>
          <a:bodyPr anchor="ctr" anchorCtr="0"/>
          <a:lstStyle>
            <a:lvl1pPr marL="0" indent="0" algn="ctr">
              <a:buNone/>
              <a:defRPr i="1"/>
            </a:lvl1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fi-FI"/>
              <a:t>Lisää kuva napsauttamalla kuvaketta</a:t>
            </a:r>
          </a:p>
        </p:txBody>
      </p:sp>
      <p:sp>
        <p:nvSpPr>
          <p:cNvPr id="2" name="Slide Number Placeholder 5">
            <a:extLst>
              <a:ext uri="{FF2B5EF4-FFF2-40B4-BE49-F238E27FC236}">
                <a16:creationId xmlns:a16="http://schemas.microsoft.com/office/drawing/2014/main" id="{37DFD583-E63E-A4D4-C72F-DAA0CF4A213F}"/>
              </a:ext>
            </a:extLst>
          </p:cNvPr>
          <p:cNvSpPr txBox="1">
            <a:spLocks/>
          </p:cNvSpPr>
          <p:nvPr userDrawn="1"/>
        </p:nvSpPr>
        <p:spPr>
          <a:xfrm>
            <a:off x="11136559" y="6381328"/>
            <a:ext cx="431551" cy="143297"/>
          </a:xfrm>
          <a:prstGeom prst="rect">
            <a:avLst/>
          </a:prstGeom>
        </p:spPr>
        <p:txBody>
          <a:bodyPr vert="horz" lIns="0" tIns="0" rIns="0" bIns="0" rtlCol="0" anchor="ctr" anchorCtr="0">
            <a:normAutofit lnSpcReduction="10000"/>
          </a:bodyPr>
          <a:lstStyle>
            <a:defPPr>
              <a:defRPr lang="fi-FI"/>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2D0CC186-B93C-D1FD-704E-ED5034819DB2}"/>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25.3.2025</a:t>
            </a:fld>
            <a:endParaRPr lang="fi-FI"/>
          </a:p>
        </p:txBody>
      </p:sp>
      <p:sp>
        <p:nvSpPr>
          <p:cNvPr id="5" name="Footer Placeholder 4">
            <a:extLst>
              <a:ext uri="{FF2B5EF4-FFF2-40B4-BE49-F238E27FC236}">
                <a16:creationId xmlns:a16="http://schemas.microsoft.com/office/drawing/2014/main" id="{46639EA0-904D-BFF3-C44E-94FAD7236F90}"/>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
        <p:nvSpPr>
          <p:cNvPr id="6" name="Tekstin paikkamerkki 12">
            <a:extLst>
              <a:ext uri="{FF2B5EF4-FFF2-40B4-BE49-F238E27FC236}">
                <a16:creationId xmlns:a16="http://schemas.microsoft.com/office/drawing/2014/main" id="{CD79F960-507A-D6C9-40C8-C976B78BF244}"/>
              </a:ext>
            </a:extLst>
          </p:cNvPr>
          <p:cNvSpPr>
            <a:spLocks noGrp="1" noChangeAspect="1"/>
          </p:cNvSpPr>
          <p:nvPr>
            <p:ph type="body" sz="quarter" idx="15" hasCustomPrompt="1"/>
          </p:nvPr>
        </p:nvSpPr>
        <p:spPr>
          <a:xfrm>
            <a:off x="10042614" y="476688"/>
            <a:ext cx="1526400" cy="147600"/>
          </a:xfrm>
          <a:blipFill>
            <a:blip r:embed="rId2"/>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30276724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 TITLE PAGE">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59C6D3F9-EB02-FBD7-62D3-1B0C13DD2FCB}"/>
              </a:ext>
            </a:extLst>
          </p:cNvPr>
          <p:cNvGraphicFramePr>
            <a:graphicFrameLocks noChangeAspect="1"/>
          </p:cNvGraphicFramePr>
          <p:nvPr userDrawn="1">
            <p:custDataLst>
              <p:tags r:id="rId1"/>
            </p:custDataLst>
            <p:extLst>
              <p:ext uri="{D42A27DB-BD31-4B8C-83A1-F6EECF244321}">
                <p14:modId xmlns:p14="http://schemas.microsoft.com/office/powerpoint/2010/main" val="4369113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59C6D3F9-EB02-FBD7-62D3-1B0C13DD2FC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83696" y="-81701"/>
            <a:ext cx="12342371" cy="3778135"/>
          </a:xfrm>
          <a:prstGeom prst="rect">
            <a:avLst/>
          </a:prstGeom>
        </p:spPr>
        <p:txBody>
          <a:bodyPr vert="horz" anchor="b" anchorCtr="0">
            <a:noAutofit/>
          </a:bodyPr>
          <a:lstStyle>
            <a:lvl1pPr algn="l">
              <a:defRPr sz="9200" b="1" i="0" cap="all" spc="-50" baseline="0">
                <a:solidFill>
                  <a:schemeClr val="tx2"/>
                </a:solidFill>
                <a:latin typeface="+mj-lt"/>
                <a:cs typeface="Arial Narrow" panose="020B0604020202020204" pitchFamily="34" charset="0"/>
              </a:defRPr>
            </a:lvl1pPr>
          </a:lstStyle>
          <a:p>
            <a:r>
              <a:rPr lang="fi-FI"/>
              <a:t>Lisää otsikko napsauttamalla</a:t>
            </a:r>
          </a:p>
        </p:txBody>
      </p:sp>
      <p:sp>
        <p:nvSpPr>
          <p:cNvPr id="3" name="Subtitle 2"/>
          <p:cNvSpPr>
            <a:spLocks noGrp="1"/>
          </p:cNvSpPr>
          <p:nvPr>
            <p:ph type="subTitle" idx="1"/>
          </p:nvPr>
        </p:nvSpPr>
        <p:spPr>
          <a:xfrm>
            <a:off x="1271588" y="4279314"/>
            <a:ext cx="9648825" cy="1162635"/>
          </a:xfrm>
        </p:spPr>
        <p:txBody>
          <a:bodyPr>
            <a:noAutofit/>
          </a:bodyPr>
          <a:lstStyle>
            <a:lvl1pPr marL="0" indent="0" algn="l">
              <a:buNone/>
              <a:defRPr sz="21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1277943" y="6072452"/>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sz="2100" b="1"/>
              <a:t>@visitespoo, #visitespoo </a:t>
            </a:r>
          </a:p>
        </p:txBody>
      </p:sp>
      <p:pic>
        <p:nvPicPr>
          <p:cNvPr id="8" name="Kuva 7">
            <a:extLst>
              <a:ext uri="{FF2B5EF4-FFF2-40B4-BE49-F238E27FC236}">
                <a16:creationId xmlns:a16="http://schemas.microsoft.com/office/drawing/2014/main" id="{99FCEEF6-9289-A96B-6FFF-A7C04A43B2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6454520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 Tuotekortti ">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185E34F1-A0E7-CC27-80DC-8055C9D85FA0}"/>
              </a:ext>
            </a:extLst>
          </p:cNvPr>
          <p:cNvGraphicFramePr>
            <a:graphicFrameLocks noChangeAspect="1"/>
          </p:cNvGraphicFramePr>
          <p:nvPr userDrawn="1">
            <p:custDataLst>
              <p:tags r:id="rId1"/>
            </p:custDataLst>
            <p:extLst>
              <p:ext uri="{D42A27DB-BD31-4B8C-83A1-F6EECF244321}">
                <p14:modId xmlns:p14="http://schemas.microsoft.com/office/powerpoint/2010/main" val="14683200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185E34F1-A0E7-CC27-80DC-8055C9D85FA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6" name="Kuvan paikkamerkki 8">
            <a:extLst>
              <a:ext uri="{FF2B5EF4-FFF2-40B4-BE49-F238E27FC236}">
                <a16:creationId xmlns:a16="http://schemas.microsoft.com/office/drawing/2014/main" id="{BAE374D0-F3DB-FF47-8394-C03F58CFA031}"/>
              </a:ext>
            </a:extLst>
          </p:cNvPr>
          <p:cNvSpPr>
            <a:spLocks noGrp="1"/>
          </p:cNvSpPr>
          <p:nvPr>
            <p:ph type="pic" sz="quarter" idx="13"/>
          </p:nvPr>
        </p:nvSpPr>
        <p:spPr>
          <a:xfrm>
            <a:off x="7043736" y="0"/>
            <a:ext cx="5148263" cy="6858000"/>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27" name="Content Placeholder 5">
            <a:extLst>
              <a:ext uri="{FF2B5EF4-FFF2-40B4-BE49-F238E27FC236}">
                <a16:creationId xmlns:a16="http://schemas.microsoft.com/office/drawing/2014/main" id="{CAC282FE-2F32-384C-B926-0287C9623A35}"/>
              </a:ext>
            </a:extLst>
          </p:cNvPr>
          <p:cNvSpPr>
            <a:spLocks noGrp="1"/>
          </p:cNvSpPr>
          <p:nvPr>
            <p:ph sz="quarter" idx="4"/>
          </p:nvPr>
        </p:nvSpPr>
        <p:spPr>
          <a:xfrm>
            <a:off x="7043736" y="3590013"/>
            <a:ext cx="4524374" cy="2359937"/>
          </a:xfrm>
          <a:prstGeom prst="rect">
            <a:avLst/>
          </a:prstGeom>
          <a:effectLst>
            <a:outerShdw blurRad="50800" dist="25400" dir="2700000" algn="ctr" rotWithShape="0">
              <a:schemeClr val="tx1">
                <a:alpha val="40000"/>
              </a:schemeClr>
            </a:outerShdw>
          </a:effectLst>
        </p:spPr>
        <p:txBody>
          <a:bodyPr l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9" name="Text Placeholder 4">
            <a:extLst>
              <a:ext uri="{FF2B5EF4-FFF2-40B4-BE49-F238E27FC236}">
                <a16:creationId xmlns:a16="http://schemas.microsoft.com/office/drawing/2014/main" id="{8383AAFB-8AC1-4A40-8886-20D7FC2BDF82}"/>
              </a:ext>
            </a:extLst>
          </p:cNvPr>
          <p:cNvSpPr>
            <a:spLocks noGrp="1"/>
          </p:cNvSpPr>
          <p:nvPr>
            <p:ph type="body" sz="quarter" idx="3"/>
          </p:nvPr>
        </p:nvSpPr>
        <p:spPr>
          <a:xfrm>
            <a:off x="623889" y="4238105"/>
            <a:ext cx="5795958" cy="1416246"/>
          </a:xfrm>
          <a:prstGeom prst="rect">
            <a:avLst/>
          </a:prstGeom>
        </p:spPr>
        <p:txBody>
          <a:bodyPr lIns="0" tIns="0" rIns="0" bIns="0" anchor="t" anchorCtr="0">
            <a:noAutofit/>
          </a:bodyPr>
          <a:lstStyle>
            <a:lvl1pPr marL="0" indent="0">
              <a:spcBef>
                <a:spcPts val="300"/>
              </a:spcBef>
              <a:spcAft>
                <a:spcPts val="0"/>
              </a:spcAft>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30" name="Title 1">
            <a:extLst>
              <a:ext uri="{FF2B5EF4-FFF2-40B4-BE49-F238E27FC236}">
                <a16:creationId xmlns:a16="http://schemas.microsoft.com/office/drawing/2014/main" id="{0022846B-6A84-7247-B36D-674394D188BE}"/>
              </a:ext>
            </a:extLst>
          </p:cNvPr>
          <p:cNvSpPr txBox="1">
            <a:spLocks/>
          </p:cNvSpPr>
          <p:nvPr userDrawn="1"/>
        </p:nvSpPr>
        <p:spPr>
          <a:xfrm>
            <a:off x="-1" y="476249"/>
            <a:ext cx="6096001" cy="1223963"/>
          </a:xfrm>
          <a:prstGeom prst="rect">
            <a:avLst/>
          </a:prstGeom>
        </p:spPr>
        <p:txBody>
          <a:bodyPr lIns="0" tIns="0" rIns="0" bIns="0">
            <a:noAutofit/>
          </a:bodyPr>
          <a:lstStyle>
            <a:lvl1pPr algn="l" defTabSz="914400" rtl="0" eaLnBrk="1" latinLnBrk="0" hangingPunct="1">
              <a:lnSpc>
                <a:spcPct val="90000"/>
              </a:lnSpc>
              <a:spcBef>
                <a:spcPct val="0"/>
              </a:spcBef>
              <a:buNone/>
              <a:defRPr sz="2400" b="1" i="0" kern="1200" spc="0" baseline="0">
                <a:solidFill>
                  <a:srgbClr val="DC00A0"/>
                </a:solidFill>
                <a:latin typeface="+mj-lt"/>
                <a:ea typeface="+mj-ea"/>
                <a:cs typeface="Arial Narrow" panose="020B0604020202020204" pitchFamily="34" charset="0"/>
              </a:defRPr>
            </a:lvl1pPr>
          </a:lstStyle>
          <a:p>
            <a:endParaRPr lang="en-GB">
              <a:solidFill>
                <a:schemeClr val="accent2"/>
              </a:solidFill>
            </a:endParaRPr>
          </a:p>
        </p:txBody>
      </p:sp>
      <p:sp>
        <p:nvSpPr>
          <p:cNvPr id="31" name="Title Placeholder 1">
            <a:extLst>
              <a:ext uri="{FF2B5EF4-FFF2-40B4-BE49-F238E27FC236}">
                <a16:creationId xmlns:a16="http://schemas.microsoft.com/office/drawing/2014/main" id="{4BEE377C-8874-AA48-81C8-07A0EDBA19C9}"/>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
        <p:nvSpPr>
          <p:cNvPr id="33" name="Kuvan paikkamerkki 8">
            <a:extLst>
              <a:ext uri="{FF2B5EF4-FFF2-40B4-BE49-F238E27FC236}">
                <a16:creationId xmlns:a16="http://schemas.microsoft.com/office/drawing/2014/main" id="{43F1B103-6CE7-9040-921E-06F74E7797B8}"/>
              </a:ext>
            </a:extLst>
          </p:cNvPr>
          <p:cNvSpPr>
            <a:spLocks noGrp="1"/>
          </p:cNvSpPr>
          <p:nvPr>
            <p:ph type="pic" sz="quarter" idx="16" hasCustomPrompt="1"/>
          </p:nvPr>
        </p:nvSpPr>
        <p:spPr>
          <a:xfrm>
            <a:off x="631896" y="5949950"/>
            <a:ext cx="3219668" cy="773579"/>
          </a:xfrm>
          <a:prstGeom prst="rect">
            <a:avLst/>
          </a:prstGeom>
          <a:noFill/>
          <a:ln>
            <a:noFill/>
          </a:ln>
        </p:spPr>
        <p:txBody>
          <a:bodyPr anchor="ctr" anchorCtr="0">
            <a:noAutofit/>
          </a:bodyPr>
          <a:lstStyle>
            <a:lvl1pPr marL="0" indent="0" algn="ctr">
              <a:buNone/>
              <a:defRPr sz="1400" i="1"/>
            </a:lvl1pPr>
          </a:lstStyle>
          <a:p>
            <a:r>
              <a:rPr lang="fi-FI"/>
              <a:t>Lisää logo napsauttamalla kuvaketta</a:t>
            </a:r>
          </a:p>
        </p:txBody>
      </p:sp>
      <p:sp>
        <p:nvSpPr>
          <p:cNvPr id="34" name="Content Placeholder 5">
            <a:extLst>
              <a:ext uri="{FF2B5EF4-FFF2-40B4-BE49-F238E27FC236}">
                <a16:creationId xmlns:a16="http://schemas.microsoft.com/office/drawing/2014/main" id="{4B261556-C2F7-E145-AEAE-4E3E98BB6F5A}"/>
              </a:ext>
            </a:extLst>
          </p:cNvPr>
          <p:cNvSpPr>
            <a:spLocks noGrp="1"/>
          </p:cNvSpPr>
          <p:nvPr>
            <p:ph sz="quarter" idx="17"/>
          </p:nvPr>
        </p:nvSpPr>
        <p:spPr>
          <a:xfrm>
            <a:off x="7500936" y="583577"/>
            <a:ext cx="4524374" cy="2359937"/>
          </a:xfrm>
          <a:prstGeom prst="rect">
            <a:avLst/>
          </a:prstGeom>
          <a:effectLst>
            <a:outerShdw blurRad="50800" dist="25400" dir="2700000" algn="ctr" rotWithShape="0">
              <a:schemeClr val="tx1">
                <a:alpha val="40000"/>
              </a:schemeClr>
            </a:outerShdw>
          </a:effectLst>
        </p:spPr>
        <p:txBody>
          <a:bodyPr l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2" name="Content Placeholder 5">
            <a:extLst>
              <a:ext uri="{FF2B5EF4-FFF2-40B4-BE49-F238E27FC236}">
                <a16:creationId xmlns:a16="http://schemas.microsoft.com/office/drawing/2014/main" id="{FA00331D-31D1-4792-9733-1EECDC3A5F87}"/>
              </a:ext>
            </a:extLst>
          </p:cNvPr>
          <p:cNvSpPr>
            <a:spLocks noGrp="1"/>
          </p:cNvSpPr>
          <p:nvPr>
            <p:ph sz="quarter" idx="19"/>
          </p:nvPr>
        </p:nvSpPr>
        <p:spPr>
          <a:xfrm>
            <a:off x="9983788" y="478680"/>
            <a:ext cx="1584321" cy="1585622"/>
          </a:xfrm>
          <a:prstGeom prst="ellipse">
            <a:avLst/>
          </a:prstGeom>
          <a:solidFill>
            <a:srgbClr val="00AA00"/>
          </a:solidFill>
          <a:effectLst/>
        </p:spPr>
        <p:txBody>
          <a:bodyPr lIns="90000" tIns="0" rIns="90000" bIns="0" anchor="ctr" anchorCtr="0">
            <a:noAutofit/>
          </a:bodyPr>
          <a:lstStyle>
            <a:lvl1pPr marL="0" indent="0" algn="ctr">
              <a:buFontTx/>
              <a:buNone/>
              <a:defRPr sz="1200" b="1" cap="all" baseline="0">
                <a:ln>
                  <a:noFill/>
                </a:ln>
                <a:solidFill>
                  <a:schemeClr val="bg1"/>
                </a:solidFill>
              </a:defRPr>
            </a:lvl1pPr>
            <a:lvl2pPr marL="360000" indent="0" algn="ctr">
              <a:buFontTx/>
              <a:buNone/>
              <a:defRPr>
                <a:solidFill>
                  <a:schemeClr val="bg1"/>
                </a:solidFill>
              </a:defRPr>
            </a:lvl2pPr>
            <a:lvl3pPr marL="720000" indent="0" algn="ctr">
              <a:buFontTx/>
              <a:buNone/>
              <a:defRPr>
                <a:solidFill>
                  <a:schemeClr val="bg1"/>
                </a:solidFill>
              </a:defRPr>
            </a:lvl3pPr>
            <a:lvl4pPr marL="1074738" indent="0" algn="ctr">
              <a:buFontTx/>
              <a:buNone/>
              <a:defRPr>
                <a:solidFill>
                  <a:schemeClr val="bg1"/>
                </a:solidFill>
              </a:defRPr>
            </a:lvl4pPr>
            <a:lvl5pPr marL="1080000" indent="0" algn="ctr">
              <a:buFontTx/>
              <a:buNone/>
              <a:defRPr>
                <a:solidFill>
                  <a:schemeClr val="bg1"/>
                </a:solidFill>
              </a:defRPr>
            </a:lvl5pPr>
          </a:lstStyle>
          <a:p>
            <a:pPr lvl="0"/>
            <a:r>
              <a:rPr lang="fi-FI"/>
              <a:t>Muokkaa tekstin perustyylejä napsauttamalla</a:t>
            </a:r>
          </a:p>
        </p:txBody>
      </p:sp>
      <p:sp>
        <p:nvSpPr>
          <p:cNvPr id="2" name="Sisällön paikkamerkki 3">
            <a:extLst>
              <a:ext uri="{FF2B5EF4-FFF2-40B4-BE49-F238E27FC236}">
                <a16:creationId xmlns:a16="http://schemas.microsoft.com/office/drawing/2014/main" id="{222D9890-3D1C-4ED2-D741-6FEED0A48098}"/>
              </a:ext>
            </a:extLst>
          </p:cNvPr>
          <p:cNvSpPr>
            <a:spLocks noGrp="1"/>
          </p:cNvSpPr>
          <p:nvPr>
            <p:ph sz="quarter" idx="20"/>
          </p:nvPr>
        </p:nvSpPr>
        <p:spPr>
          <a:xfrm>
            <a:off x="623888" y="1700213"/>
            <a:ext cx="5795962" cy="2274628"/>
          </a:xfrm>
          <a:prstGeom prst="rect">
            <a:avLst/>
          </a:prstGeo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lide Number Placeholder 5">
            <a:extLst>
              <a:ext uri="{FF2B5EF4-FFF2-40B4-BE49-F238E27FC236}">
                <a16:creationId xmlns:a16="http://schemas.microsoft.com/office/drawing/2014/main" id="{6288190D-2E9C-BCEF-0926-70B5149F873D}"/>
              </a:ext>
            </a:extLst>
          </p:cNvPr>
          <p:cNvSpPr>
            <a:spLocks noGrp="1"/>
          </p:cNvSpPr>
          <p:nvPr>
            <p:ph type="sldNum" sz="quarter" idx="21"/>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bg1"/>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BA3ADC36-A448-67C0-9E37-F1DEBC45949D}"/>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25.3.2025</a:t>
            </a:fld>
            <a:endParaRPr lang="fi-FI"/>
          </a:p>
        </p:txBody>
      </p:sp>
      <p:sp>
        <p:nvSpPr>
          <p:cNvPr id="6" name="Footer Placeholder 4">
            <a:extLst>
              <a:ext uri="{FF2B5EF4-FFF2-40B4-BE49-F238E27FC236}">
                <a16:creationId xmlns:a16="http://schemas.microsoft.com/office/drawing/2014/main" id="{92FC31E8-A7F3-53ED-09FD-5BA64761DFC9}"/>
              </a:ext>
            </a:extLst>
          </p:cNvPr>
          <p:cNvSpPr>
            <a:spLocks noGrp="1"/>
          </p:cNvSpPr>
          <p:nvPr>
            <p:ph type="ftr" sz="quarter" idx="22"/>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13876370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Tuotekortti ">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C00D1F1E-4120-5148-1323-E5CDD91D9AC3}"/>
              </a:ext>
            </a:extLst>
          </p:cNvPr>
          <p:cNvGraphicFramePr>
            <a:graphicFrameLocks noChangeAspect="1"/>
          </p:cNvGraphicFramePr>
          <p:nvPr userDrawn="1">
            <p:custDataLst>
              <p:tags r:id="rId1"/>
            </p:custDataLst>
            <p:extLst>
              <p:ext uri="{D42A27DB-BD31-4B8C-83A1-F6EECF244321}">
                <p14:modId xmlns:p14="http://schemas.microsoft.com/office/powerpoint/2010/main" val="35432559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C00D1F1E-4120-5148-1323-E5CDD91D9AC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Kuvan paikkamerkki 8">
            <a:extLst>
              <a:ext uri="{FF2B5EF4-FFF2-40B4-BE49-F238E27FC236}">
                <a16:creationId xmlns:a16="http://schemas.microsoft.com/office/drawing/2014/main" id="{A2739D50-BEE7-C84C-8702-0B896DBEDDC1}"/>
              </a:ext>
            </a:extLst>
          </p:cNvPr>
          <p:cNvSpPr>
            <a:spLocks noGrp="1"/>
          </p:cNvSpPr>
          <p:nvPr>
            <p:ph type="pic" sz="quarter" idx="13"/>
          </p:nvPr>
        </p:nvSpPr>
        <p:spPr>
          <a:xfrm>
            <a:off x="7043736" y="0"/>
            <a:ext cx="5148263" cy="6858000"/>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15" name="Content Placeholder 5">
            <a:extLst>
              <a:ext uri="{FF2B5EF4-FFF2-40B4-BE49-F238E27FC236}">
                <a16:creationId xmlns:a16="http://schemas.microsoft.com/office/drawing/2014/main" id="{3C5EC3E0-ECEA-8B4F-B752-1AC0A67ED925}"/>
              </a:ext>
            </a:extLst>
          </p:cNvPr>
          <p:cNvSpPr>
            <a:spLocks noGrp="1"/>
          </p:cNvSpPr>
          <p:nvPr>
            <p:ph sz="quarter" idx="4"/>
          </p:nvPr>
        </p:nvSpPr>
        <p:spPr>
          <a:xfrm>
            <a:off x="7043736" y="3590013"/>
            <a:ext cx="4524374" cy="2359937"/>
          </a:xfrm>
          <a:prstGeom prst="rect">
            <a:avLst/>
          </a:prstGeom>
          <a:effectLst>
            <a:outerShdw blurRad="50800" dist="25400" dir="2700000" algn="ctr" rotWithShape="0">
              <a:schemeClr val="tx1">
                <a:alpha val="40000"/>
              </a:schemeClr>
            </a:outerShdw>
          </a:effectLst>
        </p:spPr>
        <p:txBody>
          <a:bodyPr lIns="36000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8" name="Text Placeholder 4">
            <a:extLst>
              <a:ext uri="{FF2B5EF4-FFF2-40B4-BE49-F238E27FC236}">
                <a16:creationId xmlns:a16="http://schemas.microsoft.com/office/drawing/2014/main" id="{5631EFB5-1572-1A47-BC3A-302EFAA6A8F3}"/>
              </a:ext>
            </a:extLst>
          </p:cNvPr>
          <p:cNvSpPr>
            <a:spLocks noGrp="1"/>
          </p:cNvSpPr>
          <p:nvPr>
            <p:ph type="body" sz="quarter" idx="3"/>
          </p:nvPr>
        </p:nvSpPr>
        <p:spPr>
          <a:xfrm>
            <a:off x="623889" y="4163460"/>
            <a:ext cx="5795958" cy="1472229"/>
          </a:xfrm>
          <a:prstGeom prst="rect">
            <a:avLst/>
          </a:prstGeom>
        </p:spPr>
        <p:txBody>
          <a:bodyPr lIns="0" tIns="0" rIns="0" bIns="0" anchor="t" anchorCtr="0">
            <a:noAutofit/>
          </a:bodyPr>
          <a:lstStyle>
            <a:lvl1pPr marL="0" indent="0">
              <a:spcBef>
                <a:spcPts val="300"/>
              </a:spcBef>
              <a:spcAft>
                <a:spcPts val="0"/>
              </a:spcAft>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9" name="Title 1">
            <a:extLst>
              <a:ext uri="{FF2B5EF4-FFF2-40B4-BE49-F238E27FC236}">
                <a16:creationId xmlns:a16="http://schemas.microsoft.com/office/drawing/2014/main" id="{D71C6814-07A1-DB40-8D4B-5789E807FF01}"/>
              </a:ext>
            </a:extLst>
          </p:cNvPr>
          <p:cNvSpPr txBox="1">
            <a:spLocks/>
          </p:cNvSpPr>
          <p:nvPr userDrawn="1"/>
        </p:nvSpPr>
        <p:spPr>
          <a:xfrm>
            <a:off x="-1" y="476249"/>
            <a:ext cx="6096001" cy="1223963"/>
          </a:xfrm>
          <a:prstGeom prst="rect">
            <a:avLst/>
          </a:prstGeom>
        </p:spPr>
        <p:txBody>
          <a:bodyPr lIns="0" tIns="0" rIns="0" bIns="0">
            <a:noAutofit/>
          </a:bodyPr>
          <a:lstStyle>
            <a:lvl1pPr algn="l" defTabSz="914400" rtl="0" eaLnBrk="1" latinLnBrk="0" hangingPunct="1">
              <a:lnSpc>
                <a:spcPct val="90000"/>
              </a:lnSpc>
              <a:spcBef>
                <a:spcPct val="0"/>
              </a:spcBef>
              <a:buNone/>
              <a:defRPr sz="2400" b="1" i="0" kern="1200" spc="0" baseline="0">
                <a:solidFill>
                  <a:srgbClr val="DC00A0"/>
                </a:solidFill>
                <a:latin typeface="+mj-lt"/>
                <a:ea typeface="+mj-ea"/>
                <a:cs typeface="Arial Narrow" panose="020B0604020202020204" pitchFamily="34" charset="0"/>
              </a:defRPr>
            </a:lvl1pPr>
          </a:lstStyle>
          <a:p>
            <a:endParaRPr lang="en-GB">
              <a:solidFill>
                <a:schemeClr val="accent2"/>
              </a:solidFill>
            </a:endParaRPr>
          </a:p>
        </p:txBody>
      </p:sp>
      <p:sp>
        <p:nvSpPr>
          <p:cNvPr id="21" name="Title Placeholder 1">
            <a:extLst>
              <a:ext uri="{FF2B5EF4-FFF2-40B4-BE49-F238E27FC236}">
                <a16:creationId xmlns:a16="http://schemas.microsoft.com/office/drawing/2014/main" id="{CDC0FD7C-8566-8F40-9D03-9FA74FDA527B}"/>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
        <p:nvSpPr>
          <p:cNvPr id="23" name="Kuvan paikkamerkki 8">
            <a:extLst>
              <a:ext uri="{FF2B5EF4-FFF2-40B4-BE49-F238E27FC236}">
                <a16:creationId xmlns:a16="http://schemas.microsoft.com/office/drawing/2014/main" id="{D95CF07B-AD43-0F47-B55C-C4A7B637BB63}"/>
              </a:ext>
            </a:extLst>
          </p:cNvPr>
          <p:cNvSpPr>
            <a:spLocks noGrp="1"/>
          </p:cNvSpPr>
          <p:nvPr>
            <p:ph type="pic" sz="quarter" idx="16" hasCustomPrompt="1"/>
          </p:nvPr>
        </p:nvSpPr>
        <p:spPr>
          <a:xfrm>
            <a:off x="631896" y="5949950"/>
            <a:ext cx="3219668" cy="773579"/>
          </a:xfrm>
          <a:prstGeom prst="rect">
            <a:avLst/>
          </a:prstGeom>
          <a:noFill/>
          <a:ln>
            <a:noFill/>
          </a:ln>
        </p:spPr>
        <p:txBody>
          <a:bodyPr anchor="ctr" anchorCtr="0">
            <a:noAutofit/>
          </a:bodyPr>
          <a:lstStyle>
            <a:lvl1pPr marL="0" indent="0" algn="ctr">
              <a:buNone/>
              <a:defRPr sz="1400" i="1"/>
            </a:lvl1pPr>
          </a:lstStyle>
          <a:p>
            <a:r>
              <a:rPr lang="fi-FI"/>
              <a:t>Lisää logo napsauttamalla kuvaketta</a:t>
            </a:r>
          </a:p>
        </p:txBody>
      </p:sp>
      <p:sp>
        <p:nvSpPr>
          <p:cNvPr id="11" name="Content Placeholder 5">
            <a:extLst>
              <a:ext uri="{FF2B5EF4-FFF2-40B4-BE49-F238E27FC236}">
                <a16:creationId xmlns:a16="http://schemas.microsoft.com/office/drawing/2014/main" id="{0CB8562C-444E-46E5-9043-7BC9CBCE1253}"/>
              </a:ext>
            </a:extLst>
          </p:cNvPr>
          <p:cNvSpPr>
            <a:spLocks noGrp="1"/>
          </p:cNvSpPr>
          <p:nvPr>
            <p:ph sz="quarter" idx="18"/>
          </p:nvPr>
        </p:nvSpPr>
        <p:spPr>
          <a:xfrm>
            <a:off x="9983788" y="478680"/>
            <a:ext cx="1584321" cy="1585622"/>
          </a:xfrm>
          <a:prstGeom prst="ellipse">
            <a:avLst/>
          </a:prstGeom>
          <a:solidFill>
            <a:srgbClr val="00AA00"/>
          </a:solidFill>
          <a:effectLst/>
        </p:spPr>
        <p:txBody>
          <a:bodyPr lIns="90000" tIns="0" rIns="90000" bIns="0" anchor="ctr" anchorCtr="0">
            <a:noAutofit/>
          </a:bodyPr>
          <a:lstStyle>
            <a:lvl1pPr>
              <a:defRPr lang="fi-FI" sz="1200" b="1" cap="all" baseline="0">
                <a:ln>
                  <a:noFill/>
                </a:ln>
                <a:solidFill>
                  <a:schemeClr val="bg1"/>
                </a:solidFill>
              </a:defRPr>
            </a:lvl1pPr>
          </a:lstStyle>
          <a:p>
            <a:pPr marL="0" lvl="0" indent="0" algn="ctr">
              <a:buFontTx/>
              <a:buNone/>
            </a:pPr>
            <a:r>
              <a:rPr lang="fi-FI"/>
              <a:t>Muokkaa tekstin perustyylejä napsauttamalla</a:t>
            </a:r>
          </a:p>
        </p:txBody>
      </p:sp>
      <p:sp>
        <p:nvSpPr>
          <p:cNvPr id="2" name="Sisällön paikkamerkki 3">
            <a:extLst>
              <a:ext uri="{FF2B5EF4-FFF2-40B4-BE49-F238E27FC236}">
                <a16:creationId xmlns:a16="http://schemas.microsoft.com/office/drawing/2014/main" id="{E85539EF-2DCF-0F72-325B-90928D31FA2F}"/>
              </a:ext>
            </a:extLst>
          </p:cNvPr>
          <p:cNvSpPr>
            <a:spLocks noGrp="1"/>
          </p:cNvSpPr>
          <p:nvPr>
            <p:ph sz="quarter" idx="20"/>
          </p:nvPr>
        </p:nvSpPr>
        <p:spPr>
          <a:xfrm>
            <a:off x="623888" y="1700213"/>
            <a:ext cx="5795962" cy="2274628"/>
          </a:xfrm>
          <a:prstGeom prst="rect">
            <a:avLst/>
          </a:prstGeo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lide Number Placeholder 5">
            <a:extLst>
              <a:ext uri="{FF2B5EF4-FFF2-40B4-BE49-F238E27FC236}">
                <a16:creationId xmlns:a16="http://schemas.microsoft.com/office/drawing/2014/main" id="{95A73EF1-21E9-7226-56BA-5453B4A16522}"/>
              </a:ext>
            </a:extLst>
          </p:cNvPr>
          <p:cNvSpPr>
            <a:spLocks noGrp="1"/>
          </p:cNvSpPr>
          <p:nvPr>
            <p:ph type="sldNum" sz="quarter" idx="21"/>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bg1"/>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44984489-404B-0D52-6194-B51ED2488C62}"/>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25.3.2025</a:t>
            </a:fld>
            <a:endParaRPr lang="fi-FI"/>
          </a:p>
        </p:txBody>
      </p:sp>
      <p:sp>
        <p:nvSpPr>
          <p:cNvPr id="6" name="Footer Placeholder 4">
            <a:extLst>
              <a:ext uri="{FF2B5EF4-FFF2-40B4-BE49-F238E27FC236}">
                <a16:creationId xmlns:a16="http://schemas.microsoft.com/office/drawing/2014/main" id="{9319E1C9-671D-01B1-CFFC-3F095E1F8A8D}"/>
              </a:ext>
            </a:extLst>
          </p:cNvPr>
          <p:cNvSpPr>
            <a:spLocks noGrp="1"/>
          </p:cNvSpPr>
          <p:nvPr>
            <p:ph type="ftr" sz="quarter" idx="22"/>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96348446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 Tuotekortti">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F7BC4A33-85D2-23E0-8A56-5D10CEF30EB0}"/>
              </a:ext>
            </a:extLst>
          </p:cNvPr>
          <p:cNvGraphicFramePr>
            <a:graphicFrameLocks noChangeAspect="1"/>
          </p:cNvGraphicFramePr>
          <p:nvPr userDrawn="1">
            <p:custDataLst>
              <p:tags r:id="rId1"/>
            </p:custDataLst>
            <p:extLst>
              <p:ext uri="{D42A27DB-BD31-4B8C-83A1-F6EECF244321}">
                <p14:modId xmlns:p14="http://schemas.microsoft.com/office/powerpoint/2010/main" val="279785384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F7BC4A33-85D2-23E0-8A56-5D10CEF30EB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Kuvan paikkamerkki 8">
            <a:extLst>
              <a:ext uri="{FF2B5EF4-FFF2-40B4-BE49-F238E27FC236}">
                <a16:creationId xmlns:a16="http://schemas.microsoft.com/office/drawing/2014/main" id="{CA741230-D001-C248-A21B-87371ABF607F}"/>
              </a:ext>
            </a:extLst>
          </p:cNvPr>
          <p:cNvSpPr>
            <a:spLocks noGrp="1"/>
          </p:cNvSpPr>
          <p:nvPr>
            <p:ph type="pic" sz="quarter" idx="13"/>
          </p:nvPr>
        </p:nvSpPr>
        <p:spPr>
          <a:xfrm>
            <a:off x="7043736" y="0"/>
            <a:ext cx="5148264" cy="3339547"/>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16" name="Kuvan paikkamerkki 8">
            <a:extLst>
              <a:ext uri="{FF2B5EF4-FFF2-40B4-BE49-F238E27FC236}">
                <a16:creationId xmlns:a16="http://schemas.microsoft.com/office/drawing/2014/main" id="{D43050DD-F377-7A48-B9BE-06C5CC46E43F}"/>
              </a:ext>
            </a:extLst>
          </p:cNvPr>
          <p:cNvSpPr>
            <a:spLocks noGrp="1"/>
          </p:cNvSpPr>
          <p:nvPr>
            <p:ph type="pic" sz="quarter" idx="14"/>
          </p:nvPr>
        </p:nvSpPr>
        <p:spPr>
          <a:xfrm>
            <a:off x="7043736" y="3518452"/>
            <a:ext cx="5148264" cy="3339548"/>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18" name="Title Placeholder 1">
            <a:extLst>
              <a:ext uri="{FF2B5EF4-FFF2-40B4-BE49-F238E27FC236}">
                <a16:creationId xmlns:a16="http://schemas.microsoft.com/office/drawing/2014/main" id="{0A97C05E-5F04-BC4A-BDFE-7A861DC5B5A7}"/>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
        <p:nvSpPr>
          <p:cNvPr id="21" name="Kuvan paikkamerkki 8">
            <a:extLst>
              <a:ext uri="{FF2B5EF4-FFF2-40B4-BE49-F238E27FC236}">
                <a16:creationId xmlns:a16="http://schemas.microsoft.com/office/drawing/2014/main" id="{67ECC701-F911-FE42-BE5D-5567313C8870}"/>
              </a:ext>
            </a:extLst>
          </p:cNvPr>
          <p:cNvSpPr>
            <a:spLocks noGrp="1"/>
          </p:cNvSpPr>
          <p:nvPr>
            <p:ph type="pic" sz="quarter" idx="16" hasCustomPrompt="1"/>
          </p:nvPr>
        </p:nvSpPr>
        <p:spPr>
          <a:xfrm>
            <a:off x="631895" y="5949950"/>
            <a:ext cx="3921443" cy="908050"/>
          </a:xfrm>
          <a:prstGeom prst="rect">
            <a:avLst/>
          </a:prstGeom>
          <a:noFill/>
          <a:ln>
            <a:noFill/>
          </a:ln>
        </p:spPr>
        <p:txBody>
          <a:bodyPr anchor="ctr" anchorCtr="0">
            <a:noAutofit/>
          </a:bodyPr>
          <a:lstStyle>
            <a:lvl1pPr marL="0" indent="0" algn="ctr">
              <a:buNone/>
              <a:defRPr sz="1400" i="1"/>
            </a:lvl1pPr>
          </a:lstStyle>
          <a:p>
            <a:r>
              <a:rPr lang="fi-FI"/>
              <a:t>Lisää logo napsauttamalla kuvaketta</a:t>
            </a:r>
          </a:p>
        </p:txBody>
      </p:sp>
      <p:sp>
        <p:nvSpPr>
          <p:cNvPr id="22" name="Text Placeholder 4">
            <a:extLst>
              <a:ext uri="{FF2B5EF4-FFF2-40B4-BE49-F238E27FC236}">
                <a16:creationId xmlns:a16="http://schemas.microsoft.com/office/drawing/2014/main" id="{9B6E249A-8A8A-7343-9846-A58E7E01F00A}"/>
              </a:ext>
            </a:extLst>
          </p:cNvPr>
          <p:cNvSpPr>
            <a:spLocks noGrp="1"/>
          </p:cNvSpPr>
          <p:nvPr>
            <p:ph type="body" sz="quarter" idx="3"/>
          </p:nvPr>
        </p:nvSpPr>
        <p:spPr>
          <a:xfrm>
            <a:off x="623889" y="4163461"/>
            <a:ext cx="5795958" cy="1434906"/>
          </a:xfrm>
          <a:prstGeom prst="rect">
            <a:avLst/>
          </a:prstGeom>
        </p:spPr>
        <p:txBody>
          <a:bodyPr lIns="0" tIns="0" rIns="0" bIns="0" anchor="t" anchorCtr="0">
            <a:noAutofit/>
          </a:bodyPr>
          <a:lstStyle>
            <a:lvl1pPr marL="0" indent="0">
              <a:spcBef>
                <a:spcPts val="300"/>
              </a:spcBef>
              <a:spcAft>
                <a:spcPts val="0"/>
              </a:spcAft>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0" name="Content Placeholder 5">
            <a:extLst>
              <a:ext uri="{FF2B5EF4-FFF2-40B4-BE49-F238E27FC236}">
                <a16:creationId xmlns:a16="http://schemas.microsoft.com/office/drawing/2014/main" id="{A78E2D9C-962A-4D2C-A739-623481A32A3E}"/>
              </a:ext>
            </a:extLst>
          </p:cNvPr>
          <p:cNvSpPr>
            <a:spLocks noGrp="1"/>
          </p:cNvSpPr>
          <p:nvPr>
            <p:ph sz="quarter" idx="18"/>
          </p:nvPr>
        </p:nvSpPr>
        <p:spPr>
          <a:xfrm>
            <a:off x="9983788" y="478680"/>
            <a:ext cx="1584321" cy="1585622"/>
          </a:xfrm>
          <a:prstGeom prst="ellipse">
            <a:avLst/>
          </a:prstGeom>
          <a:solidFill>
            <a:srgbClr val="00AA00"/>
          </a:solidFill>
          <a:effectLst/>
        </p:spPr>
        <p:txBody>
          <a:bodyPr lIns="90000" tIns="0" rIns="90000" bIns="0" anchor="ctr" anchorCtr="0">
            <a:noAutofit/>
          </a:bodyPr>
          <a:lstStyle>
            <a:lvl1pPr>
              <a:defRPr lang="fi-FI" sz="1200" b="1" cap="all" baseline="0">
                <a:ln>
                  <a:noFill/>
                </a:ln>
                <a:solidFill>
                  <a:schemeClr val="bg1"/>
                </a:solidFill>
              </a:defRPr>
            </a:lvl1pPr>
          </a:lstStyle>
          <a:p>
            <a:pPr marL="0" lvl="0" indent="0" algn="ctr">
              <a:buFontTx/>
              <a:buNone/>
            </a:pPr>
            <a:r>
              <a:rPr lang="fi-FI"/>
              <a:t>Muokkaa tekstin perustyylejä napsauttamalla</a:t>
            </a:r>
          </a:p>
        </p:txBody>
      </p:sp>
      <p:sp>
        <p:nvSpPr>
          <p:cNvPr id="2" name="Sisällön paikkamerkki 3">
            <a:extLst>
              <a:ext uri="{FF2B5EF4-FFF2-40B4-BE49-F238E27FC236}">
                <a16:creationId xmlns:a16="http://schemas.microsoft.com/office/drawing/2014/main" id="{45A7C912-252A-3554-40B7-D567C724D0A7}"/>
              </a:ext>
            </a:extLst>
          </p:cNvPr>
          <p:cNvSpPr>
            <a:spLocks noGrp="1"/>
          </p:cNvSpPr>
          <p:nvPr>
            <p:ph sz="quarter" idx="20"/>
          </p:nvPr>
        </p:nvSpPr>
        <p:spPr>
          <a:xfrm>
            <a:off x="623888" y="1700213"/>
            <a:ext cx="5795962" cy="2274628"/>
          </a:xfrm>
          <a:prstGeom prst="rect">
            <a:avLst/>
          </a:prstGeo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lide Number Placeholder 5">
            <a:extLst>
              <a:ext uri="{FF2B5EF4-FFF2-40B4-BE49-F238E27FC236}">
                <a16:creationId xmlns:a16="http://schemas.microsoft.com/office/drawing/2014/main" id="{08EFAD43-1783-84DD-534B-35853DD51F27}"/>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bg1"/>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3BC1FAE7-5A51-28DA-C9E9-5C82B8A65CE1}"/>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25.3.2025</a:t>
            </a:fld>
            <a:endParaRPr lang="fi-FI"/>
          </a:p>
        </p:txBody>
      </p:sp>
      <p:sp>
        <p:nvSpPr>
          <p:cNvPr id="6" name="Footer Placeholder 4">
            <a:extLst>
              <a:ext uri="{FF2B5EF4-FFF2-40B4-BE49-F238E27FC236}">
                <a16:creationId xmlns:a16="http://schemas.microsoft.com/office/drawing/2014/main" id="{1665ABD5-422D-697F-9B79-3CCB0C30A12D}"/>
              </a:ext>
            </a:extLst>
          </p:cNvPr>
          <p:cNvSpPr>
            <a:spLocks noGrp="1"/>
          </p:cNvSpPr>
          <p:nvPr>
            <p:ph type="ftr" sz="quarter" idx="21"/>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Tree>
    <p:extLst>
      <p:ext uri="{BB962C8B-B14F-4D97-AF65-F5344CB8AC3E}">
        <p14:creationId xmlns:p14="http://schemas.microsoft.com/office/powerpoint/2010/main" val="20295483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Tuotekortti">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1A485989-7E40-9D17-B39B-67A248AF032D}"/>
              </a:ext>
            </a:extLst>
          </p:cNvPr>
          <p:cNvGraphicFramePr>
            <a:graphicFrameLocks noChangeAspect="1"/>
          </p:cNvGraphicFramePr>
          <p:nvPr userDrawn="1">
            <p:custDataLst>
              <p:tags r:id="rId1"/>
            </p:custDataLst>
            <p:extLst>
              <p:ext uri="{D42A27DB-BD31-4B8C-83A1-F6EECF244321}">
                <p14:modId xmlns:p14="http://schemas.microsoft.com/office/powerpoint/2010/main" val="21426315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1A485989-7E40-9D17-B39B-67A248AF032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Sisällön paikkamerkki 3">
            <a:extLst>
              <a:ext uri="{FF2B5EF4-FFF2-40B4-BE49-F238E27FC236}">
                <a16:creationId xmlns:a16="http://schemas.microsoft.com/office/drawing/2014/main" id="{4048B85B-4CB1-CA79-9AEC-2DEBF3BF0D9E}"/>
              </a:ext>
            </a:extLst>
          </p:cNvPr>
          <p:cNvSpPr>
            <a:spLocks noGrp="1"/>
          </p:cNvSpPr>
          <p:nvPr>
            <p:ph sz="quarter" idx="20"/>
          </p:nvPr>
        </p:nvSpPr>
        <p:spPr>
          <a:xfrm>
            <a:off x="623888" y="1700212"/>
            <a:ext cx="5795962" cy="4021713"/>
          </a:xfrm>
          <a:prstGeom prst="rect">
            <a:avLst/>
          </a:prstGeom>
        </p:spPr>
        <p:txBody>
          <a:bodyPr>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8" name="Kuvan paikkamerkki 8">
            <a:extLst>
              <a:ext uri="{FF2B5EF4-FFF2-40B4-BE49-F238E27FC236}">
                <a16:creationId xmlns:a16="http://schemas.microsoft.com/office/drawing/2014/main" id="{9FBE3805-4DB8-304F-9AF8-91918A64E604}"/>
              </a:ext>
            </a:extLst>
          </p:cNvPr>
          <p:cNvSpPr>
            <a:spLocks noGrp="1"/>
          </p:cNvSpPr>
          <p:nvPr>
            <p:ph type="pic" sz="quarter" idx="13"/>
          </p:nvPr>
        </p:nvSpPr>
        <p:spPr>
          <a:xfrm>
            <a:off x="7043736" y="0"/>
            <a:ext cx="5148264" cy="4253948"/>
          </a:xfrm>
          <a:prstGeom prst="rect">
            <a:avLst/>
          </a:prstGeom>
          <a:solidFill>
            <a:schemeClr val="bg1">
              <a:lumMod val="95000"/>
            </a:schemeClr>
          </a:solidFill>
        </p:spPr>
        <p:txBody>
          <a:bodyPr anchor="ctr" anchorCtr="0">
            <a:noAutofit/>
          </a:bodyPr>
          <a:lstStyle>
            <a:lvl1pPr marL="0" indent="0" algn="ctr">
              <a:buNone/>
              <a:defRPr i="1"/>
            </a:lvl1pPr>
          </a:lstStyle>
          <a:p>
            <a:r>
              <a:rPr lang="fi-FI"/>
              <a:t>Lisää kuva napsauttamalla kuvaketta</a:t>
            </a:r>
          </a:p>
        </p:txBody>
      </p:sp>
      <p:sp>
        <p:nvSpPr>
          <p:cNvPr id="11" name="Text Placeholder 4">
            <a:extLst>
              <a:ext uri="{FF2B5EF4-FFF2-40B4-BE49-F238E27FC236}">
                <a16:creationId xmlns:a16="http://schemas.microsoft.com/office/drawing/2014/main" id="{374A366A-B900-DE48-AC71-594CC29F44BF}"/>
              </a:ext>
            </a:extLst>
          </p:cNvPr>
          <p:cNvSpPr>
            <a:spLocks noGrp="1"/>
          </p:cNvSpPr>
          <p:nvPr>
            <p:ph type="body" sz="quarter" idx="3"/>
          </p:nvPr>
        </p:nvSpPr>
        <p:spPr>
          <a:xfrm>
            <a:off x="7043735" y="4443375"/>
            <a:ext cx="4767431" cy="1278553"/>
          </a:xfrm>
          <a:prstGeom prst="rect">
            <a:avLst/>
          </a:prstGeom>
        </p:spPr>
        <p:txBody>
          <a:bodyPr lIns="0" tIns="0" rIns="0" bIns="0" anchor="t" anchorCtr="0">
            <a:noAutofit/>
          </a:bodyPr>
          <a:lstStyle>
            <a:lvl1pPr marL="0" indent="0">
              <a:spcBef>
                <a:spcPts val="300"/>
              </a:spcBef>
              <a:spcAft>
                <a:spcPts val="0"/>
              </a:spcAft>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14" name="Title Placeholder 1">
            <a:extLst>
              <a:ext uri="{FF2B5EF4-FFF2-40B4-BE49-F238E27FC236}">
                <a16:creationId xmlns:a16="http://schemas.microsoft.com/office/drawing/2014/main" id="{28EDF26F-4EF3-7741-945D-96E3DFEED76D}"/>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
        <p:nvSpPr>
          <p:cNvPr id="17" name="Kuvan paikkamerkki 8">
            <a:extLst>
              <a:ext uri="{FF2B5EF4-FFF2-40B4-BE49-F238E27FC236}">
                <a16:creationId xmlns:a16="http://schemas.microsoft.com/office/drawing/2014/main" id="{3EB9DC05-BFA2-5D44-AB79-BC6C215D4B9A}"/>
              </a:ext>
            </a:extLst>
          </p:cNvPr>
          <p:cNvSpPr>
            <a:spLocks noGrp="1"/>
          </p:cNvSpPr>
          <p:nvPr>
            <p:ph type="pic" sz="quarter" idx="16" hasCustomPrompt="1"/>
          </p:nvPr>
        </p:nvSpPr>
        <p:spPr>
          <a:xfrm>
            <a:off x="631896" y="5949950"/>
            <a:ext cx="3548218" cy="908050"/>
          </a:xfrm>
          <a:prstGeom prst="rect">
            <a:avLst/>
          </a:prstGeom>
          <a:noFill/>
          <a:ln>
            <a:noFill/>
          </a:ln>
        </p:spPr>
        <p:txBody>
          <a:bodyPr anchor="ctr" anchorCtr="0">
            <a:noAutofit/>
          </a:bodyPr>
          <a:lstStyle>
            <a:lvl1pPr marL="0" indent="0" algn="ctr">
              <a:buNone/>
              <a:defRPr sz="1400" i="1"/>
            </a:lvl1pPr>
          </a:lstStyle>
          <a:p>
            <a:r>
              <a:rPr lang="fi-FI"/>
              <a:t>Lisää logo napsauttamalla kuvaketta</a:t>
            </a:r>
          </a:p>
        </p:txBody>
      </p:sp>
      <p:sp>
        <p:nvSpPr>
          <p:cNvPr id="10" name="Content Placeholder 5">
            <a:extLst>
              <a:ext uri="{FF2B5EF4-FFF2-40B4-BE49-F238E27FC236}">
                <a16:creationId xmlns:a16="http://schemas.microsoft.com/office/drawing/2014/main" id="{A8C0293A-4210-4F57-A227-7D10A0A6D3DD}"/>
              </a:ext>
            </a:extLst>
          </p:cNvPr>
          <p:cNvSpPr>
            <a:spLocks noGrp="1"/>
          </p:cNvSpPr>
          <p:nvPr>
            <p:ph sz="quarter" idx="18"/>
          </p:nvPr>
        </p:nvSpPr>
        <p:spPr>
          <a:xfrm>
            <a:off x="9983788" y="478680"/>
            <a:ext cx="1584321" cy="1585622"/>
          </a:xfrm>
          <a:prstGeom prst="ellipse">
            <a:avLst/>
          </a:prstGeom>
          <a:solidFill>
            <a:srgbClr val="00AA00"/>
          </a:solidFill>
          <a:effectLst/>
        </p:spPr>
        <p:txBody>
          <a:bodyPr lIns="90000" tIns="0" rIns="90000" bIns="0" anchor="ctr" anchorCtr="0">
            <a:noAutofit/>
          </a:bodyPr>
          <a:lstStyle>
            <a:lvl1pPr>
              <a:defRPr lang="fi-FI" sz="1200" b="1" cap="all" baseline="0">
                <a:ln>
                  <a:noFill/>
                </a:ln>
                <a:solidFill>
                  <a:schemeClr val="bg1"/>
                </a:solidFill>
              </a:defRPr>
            </a:lvl1pPr>
          </a:lstStyle>
          <a:p>
            <a:pPr marL="0" lvl="0" indent="0" algn="ctr">
              <a:buFontTx/>
              <a:buNone/>
            </a:pPr>
            <a:r>
              <a:rPr lang="fi-FI"/>
              <a:t>Muokkaa tekstin perustyylejä napsauttamalla</a:t>
            </a:r>
          </a:p>
        </p:txBody>
      </p:sp>
      <p:sp>
        <p:nvSpPr>
          <p:cNvPr id="4" name="Slide Number Placeholder 5">
            <a:extLst>
              <a:ext uri="{FF2B5EF4-FFF2-40B4-BE49-F238E27FC236}">
                <a16:creationId xmlns:a16="http://schemas.microsoft.com/office/drawing/2014/main" id="{BC1F8ABE-5EDE-3E11-0BCA-1DFFE356D1CC}"/>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D80D4394-21B9-9FA0-8E94-1FB66FD6C50B}"/>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6" name="Footer Placeholder 4">
            <a:extLst>
              <a:ext uri="{FF2B5EF4-FFF2-40B4-BE49-F238E27FC236}">
                <a16:creationId xmlns:a16="http://schemas.microsoft.com/office/drawing/2014/main" id="{2938809F-CDA9-CFDD-E469-F64700181224}"/>
              </a:ext>
            </a:extLst>
          </p:cNvPr>
          <p:cNvSpPr>
            <a:spLocks noGrp="1"/>
          </p:cNvSpPr>
          <p:nvPr>
            <p:ph type="ftr" sz="quarter" idx="21"/>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40709957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Content Blank">
    <p:spTree>
      <p:nvGrpSpPr>
        <p:cNvPr id="1" name=""/>
        <p:cNvGrpSpPr/>
        <p:nvPr/>
      </p:nvGrpSpPr>
      <p:grpSpPr>
        <a:xfrm>
          <a:off x="0" y="0"/>
          <a:ext cx="0" cy="0"/>
          <a:chOff x="0" y="0"/>
          <a:chExt cx="0" cy="0"/>
        </a:xfrm>
      </p:grpSpPr>
      <p:pic>
        <p:nvPicPr>
          <p:cNvPr id="29" name="Picture 2" descr="Sitowise logo">
            <a:extLst>
              <a:ext uri="{FF2B5EF4-FFF2-40B4-BE49-F238E27FC236}">
                <a16:creationId xmlns:a16="http://schemas.microsoft.com/office/drawing/2014/main" id="{D4309CB5-D946-1C4B-BE5D-8E62877D22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13" name="Footer Placeholder 4">
            <a:extLst>
              <a:ext uri="{FF2B5EF4-FFF2-40B4-BE49-F238E27FC236}">
                <a16:creationId xmlns:a16="http://schemas.microsoft.com/office/drawing/2014/main" id="{81237B96-BBE2-8040-B536-079BC6EA47CA}"/>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0" name="Date Placeholder 3">
            <a:extLst>
              <a:ext uri="{FF2B5EF4-FFF2-40B4-BE49-F238E27FC236}">
                <a16:creationId xmlns:a16="http://schemas.microsoft.com/office/drawing/2014/main" id="{EEAA01D5-03D6-0640-B00E-B5D284032FD3}"/>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7" name="Text Placeholder 2">
            <a:extLst>
              <a:ext uri="{FF2B5EF4-FFF2-40B4-BE49-F238E27FC236}">
                <a16:creationId xmlns:a16="http://schemas.microsoft.com/office/drawing/2014/main" id="{109323CC-715A-D740-AE62-24925EC1459F}"/>
              </a:ext>
            </a:extLst>
          </p:cNvPr>
          <p:cNvSpPr>
            <a:spLocks noGrp="1"/>
          </p:cNvSpPr>
          <p:nvPr>
            <p:ph idx="1"/>
          </p:nvPr>
        </p:nvSpPr>
        <p:spPr>
          <a:xfrm>
            <a:off x="623052" y="1901931"/>
            <a:ext cx="10800000"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stStyle>
          <a:p>
            <a:pPr lvl="0"/>
            <a:r>
              <a:rPr lang="en-US"/>
              <a:t>Click to edit Master text styles</a:t>
            </a:r>
          </a:p>
          <a:p>
            <a:pPr lvl="1"/>
            <a:r>
              <a:rPr lang="en-US"/>
              <a:t>Second level</a:t>
            </a:r>
          </a:p>
          <a:p>
            <a:pPr lvl="2"/>
            <a:r>
              <a:rPr lang="en-US"/>
              <a:t>Third level</a:t>
            </a:r>
            <a:endParaRPr lang="en-GB"/>
          </a:p>
        </p:txBody>
      </p:sp>
      <p:sp>
        <p:nvSpPr>
          <p:cNvPr id="2" name="Title 1">
            <a:extLst>
              <a:ext uri="{FF2B5EF4-FFF2-40B4-BE49-F238E27FC236}">
                <a16:creationId xmlns:a16="http://schemas.microsoft.com/office/drawing/2014/main" id="{4ED9C658-E9E3-DB42-9F5C-3D488A0D83AF}"/>
              </a:ext>
            </a:extLst>
          </p:cNvPr>
          <p:cNvSpPr>
            <a:spLocks noGrp="1"/>
          </p:cNvSpPr>
          <p:nvPr>
            <p:ph type="title"/>
          </p:nvPr>
        </p:nvSpPr>
        <p:spPr>
          <a:xfrm>
            <a:off x="623052" y="499712"/>
            <a:ext cx="10800000" cy="1134448"/>
          </a:xfrm>
        </p:spPr>
        <p:txBody>
          <a:bodyPr/>
          <a:lstStyle>
            <a:lvl1pPr>
              <a:lnSpc>
                <a:spcPct val="125000"/>
              </a:lnSpc>
              <a:defRPr/>
            </a:lvl1pPr>
          </a:lstStyle>
          <a:p>
            <a:r>
              <a:rPr lang="en-GB"/>
              <a:t>Click to edit Master title style</a:t>
            </a:r>
            <a:endParaRPr lang="fi-FI"/>
          </a:p>
        </p:txBody>
      </p:sp>
      <p:sp>
        <p:nvSpPr>
          <p:cNvPr id="14" name="Slide Number Placeholder 5">
            <a:extLst>
              <a:ext uri="{FF2B5EF4-FFF2-40B4-BE49-F238E27FC236}">
                <a16:creationId xmlns:a16="http://schemas.microsoft.com/office/drawing/2014/main" id="{B13467C5-E93C-9D4D-BBD7-FE20B1414DAC}"/>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2285731719"/>
      </p:ext>
    </p:extLst>
  </p:cSld>
  <p:clrMapOvr>
    <a:masterClrMapping/>
  </p:clrMapOvr>
  <p:extLst>
    <p:ext uri="{DCECCB84-F9BA-43D5-87BE-67443E8EF086}">
      <p15:sldGuideLst xmlns:p15="http://schemas.microsoft.com/office/powerpoint/2012/main">
        <p15:guide id="2" pos="3840">
          <p15:clr>
            <a:srgbClr val="FBAE40"/>
          </p15:clr>
        </p15:guide>
        <p15:guide id="3" orient="horz" pos="2160">
          <p15:clr>
            <a:srgbClr val="FBAE40"/>
          </p15:clr>
        </p15:guide>
        <p15:guide id="4" orient="horz" pos="799">
          <p15:clr>
            <a:srgbClr val="FBAE40"/>
          </p15:clr>
        </p15:guide>
        <p15:guide id="5" pos="529">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List Blank">
    <p:spTree>
      <p:nvGrpSpPr>
        <p:cNvPr id="1" name=""/>
        <p:cNvGrpSpPr/>
        <p:nvPr/>
      </p:nvGrpSpPr>
      <p:grpSpPr>
        <a:xfrm>
          <a:off x="0" y="0"/>
          <a:ext cx="0" cy="0"/>
          <a:chOff x="0" y="0"/>
          <a:chExt cx="0" cy="0"/>
        </a:xfrm>
      </p:grpSpPr>
      <p:pic>
        <p:nvPicPr>
          <p:cNvPr id="29" name="Picture 2" descr="Sitowise logo">
            <a:extLst>
              <a:ext uri="{FF2B5EF4-FFF2-40B4-BE49-F238E27FC236}">
                <a16:creationId xmlns:a16="http://schemas.microsoft.com/office/drawing/2014/main" id="{D4309CB5-D946-1C4B-BE5D-8E62877D22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9" name="Footer Placeholder 4">
            <a:extLst>
              <a:ext uri="{FF2B5EF4-FFF2-40B4-BE49-F238E27FC236}">
                <a16:creationId xmlns:a16="http://schemas.microsoft.com/office/drawing/2014/main" id="{462A9EDA-05C0-B04C-B0D7-21DF674B4650}"/>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2" name="Date Placeholder 3">
            <a:extLst>
              <a:ext uri="{FF2B5EF4-FFF2-40B4-BE49-F238E27FC236}">
                <a16:creationId xmlns:a16="http://schemas.microsoft.com/office/drawing/2014/main" id="{6055D2E2-5567-E146-A895-F001525A1E78}"/>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7" name="Text Placeholder 2">
            <a:extLst>
              <a:ext uri="{FF2B5EF4-FFF2-40B4-BE49-F238E27FC236}">
                <a16:creationId xmlns:a16="http://schemas.microsoft.com/office/drawing/2014/main" id="{109323CC-715A-D740-AE62-24925EC1459F}"/>
              </a:ext>
            </a:extLst>
          </p:cNvPr>
          <p:cNvSpPr>
            <a:spLocks noGrp="1"/>
          </p:cNvSpPr>
          <p:nvPr>
            <p:ph idx="1"/>
          </p:nvPr>
        </p:nvSpPr>
        <p:spPr>
          <a:xfrm>
            <a:off x="623052" y="1920549"/>
            <a:ext cx="10800000" cy="4132800"/>
          </a:xfrm>
          <a:prstGeom prst="rect">
            <a:avLst/>
          </a:prstGeom>
        </p:spPr>
        <p:txBody>
          <a:bodyPr vert="horz" wrap="square" lIns="0" tIns="0" rIns="0" bIns="0" rtlCol="0">
            <a:noAutofit/>
          </a:bodyPr>
          <a:lstStyle>
            <a:lvl1pPr indent="-230400">
              <a:lnSpc>
                <a:spcPct val="150000"/>
              </a:lnSpc>
              <a:buFont typeface="Arial" panose="020B0604020202020204" pitchFamily="34" charset="0"/>
              <a:buChar char="•"/>
              <a:defRPr/>
            </a:lvl1pPr>
            <a:lvl2pPr marL="0" indent="-230400">
              <a:lnSpc>
                <a:spcPct val="150000"/>
              </a:lnSpc>
              <a:buFont typeface="Arial" panose="020B0604020202020204" pitchFamily="34" charset="0"/>
              <a:buChar char="•"/>
              <a:defRPr/>
            </a:lvl2pPr>
            <a:lvl3pPr>
              <a:lnSpc>
                <a:spcPct val="150000"/>
              </a:lnSpc>
              <a:defRPr/>
            </a:lvl3pPr>
          </a:lstStyle>
          <a:p>
            <a:pPr lvl="0"/>
            <a:r>
              <a:rPr lang="en-US"/>
              <a:t>Click to edit Master text styles</a:t>
            </a:r>
          </a:p>
          <a:p>
            <a:pPr lvl="1"/>
            <a:r>
              <a:rPr lang="en-US"/>
              <a:t>Second level</a:t>
            </a:r>
          </a:p>
          <a:p>
            <a:pPr lvl="2"/>
            <a:r>
              <a:rPr lang="en-US"/>
              <a:t>Third level</a:t>
            </a:r>
            <a:endParaRPr lang="en-GB"/>
          </a:p>
        </p:txBody>
      </p:sp>
      <p:sp>
        <p:nvSpPr>
          <p:cNvPr id="8" name="Title 1">
            <a:extLst>
              <a:ext uri="{FF2B5EF4-FFF2-40B4-BE49-F238E27FC236}">
                <a16:creationId xmlns:a16="http://schemas.microsoft.com/office/drawing/2014/main" id="{2DDE2152-F8FD-614F-B4F7-75AEB49D414C}"/>
              </a:ext>
            </a:extLst>
          </p:cNvPr>
          <p:cNvSpPr>
            <a:spLocks noGrp="1"/>
          </p:cNvSpPr>
          <p:nvPr>
            <p:ph type="title"/>
          </p:nvPr>
        </p:nvSpPr>
        <p:spPr>
          <a:xfrm>
            <a:off x="623052" y="499712"/>
            <a:ext cx="10800000" cy="1134448"/>
          </a:xfrm>
        </p:spPr>
        <p:txBody>
          <a:bodyPr/>
          <a:lstStyle>
            <a:lvl1pPr>
              <a:lnSpc>
                <a:spcPct val="125000"/>
              </a:lnSpc>
              <a:defRPr/>
            </a:lvl1pPr>
          </a:lstStyle>
          <a:p>
            <a:r>
              <a:rPr lang="en-GB"/>
              <a:t>Click to edit Master title style</a:t>
            </a:r>
            <a:endParaRPr lang="fi-FI"/>
          </a:p>
        </p:txBody>
      </p:sp>
      <p:sp>
        <p:nvSpPr>
          <p:cNvPr id="10" name="Slide Number Placeholder 5">
            <a:extLst>
              <a:ext uri="{FF2B5EF4-FFF2-40B4-BE49-F238E27FC236}">
                <a16:creationId xmlns:a16="http://schemas.microsoft.com/office/drawing/2014/main" id="{85E1250F-6E5A-7443-A36A-804133917470}"/>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1557176714"/>
      </p:ext>
    </p:extLst>
  </p:cSld>
  <p:clrMapOvr>
    <a:masterClrMapping/>
  </p:clrMapOvr>
  <p:extLst>
    <p:ext uri="{DCECCB84-F9BA-43D5-87BE-67443E8EF086}">
      <p15:sldGuideLst xmlns:p15="http://schemas.microsoft.com/office/powerpoint/2012/main">
        <p15:guide id="2" pos="3840">
          <p15:clr>
            <a:srgbClr val="FBAE40"/>
          </p15:clr>
        </p15:guide>
        <p15:guide id="3" orient="horz" pos="2160">
          <p15:clr>
            <a:srgbClr val="FBAE40"/>
          </p15:clr>
        </p15:guide>
        <p15:guide id="4" orient="horz" pos="799">
          <p15:clr>
            <a:srgbClr val="FBAE40"/>
          </p15:clr>
        </p15:guide>
        <p15:guide id="5" pos="529">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Content with Effect Line">
    <p:spTree>
      <p:nvGrpSpPr>
        <p:cNvPr id="1" name=""/>
        <p:cNvGrpSpPr/>
        <p:nvPr/>
      </p:nvGrpSpPr>
      <p:grpSpPr>
        <a:xfrm>
          <a:off x="0" y="0"/>
          <a:ext cx="0" cy="0"/>
          <a:chOff x="0" y="0"/>
          <a:chExt cx="0" cy="0"/>
        </a:xfrm>
      </p:grpSpPr>
      <p:pic>
        <p:nvPicPr>
          <p:cNvPr id="21" name="Picture 2" descr="Sitowise logo">
            <a:extLst>
              <a:ext uri="{FF2B5EF4-FFF2-40B4-BE49-F238E27FC236}">
                <a16:creationId xmlns:a16="http://schemas.microsoft.com/office/drawing/2014/main" id="{9100C8E0-BA07-314B-BD1B-5FBB0133B8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11" name="Footer Placeholder 4">
            <a:extLst>
              <a:ext uri="{FF2B5EF4-FFF2-40B4-BE49-F238E27FC236}">
                <a16:creationId xmlns:a16="http://schemas.microsoft.com/office/drawing/2014/main" id="{B515CF46-9A74-574C-A403-88CFDFEC4F92}"/>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6" name="Date Placeholder 3">
            <a:extLst>
              <a:ext uri="{FF2B5EF4-FFF2-40B4-BE49-F238E27FC236}">
                <a16:creationId xmlns:a16="http://schemas.microsoft.com/office/drawing/2014/main" id="{4D58AE46-772F-034D-A5E6-44DF0DC40198}"/>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8" name="Text Placeholder 2">
            <a:extLst>
              <a:ext uri="{FF2B5EF4-FFF2-40B4-BE49-F238E27FC236}">
                <a16:creationId xmlns:a16="http://schemas.microsoft.com/office/drawing/2014/main" id="{B8EF00DD-3A42-1E46-BBBA-DB3B7E26E630}"/>
              </a:ext>
            </a:extLst>
          </p:cNvPr>
          <p:cNvSpPr>
            <a:spLocks noGrp="1"/>
          </p:cNvSpPr>
          <p:nvPr>
            <p:ph idx="1"/>
          </p:nvPr>
        </p:nvSpPr>
        <p:spPr>
          <a:xfrm>
            <a:off x="845302" y="1889510"/>
            <a:ext cx="10578766"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vl4pPr>
              <a:lnSpc>
                <a:spcPct val="150000"/>
              </a:lnSpc>
              <a:spcBef>
                <a:spcPts val="0"/>
              </a:spcBef>
              <a:spcAft>
                <a:spcPts val="0"/>
              </a:spcAft>
              <a:defRPr/>
            </a:lvl4pPr>
            <a:lvl5pPr>
              <a:lnSpc>
                <a:spcPct val="150000"/>
              </a:lnSpc>
              <a:spcBef>
                <a:spcPts val="0"/>
              </a:spcBef>
              <a:spcAft>
                <a:spcPts val="0"/>
              </a:spcAft>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201C6B6C-708C-5A47-8CF0-A9495BFFCFF6}"/>
              </a:ext>
            </a:extLst>
          </p:cNvPr>
          <p:cNvCxnSpPr>
            <a:cxnSpLocks/>
          </p:cNvCxnSpPr>
          <p:nvPr userDrawn="1"/>
        </p:nvCxnSpPr>
        <p:spPr>
          <a:xfrm>
            <a:off x="624641" y="2033784"/>
            <a:ext cx="0" cy="95021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itle 41">
            <a:extLst>
              <a:ext uri="{FF2B5EF4-FFF2-40B4-BE49-F238E27FC236}">
                <a16:creationId xmlns:a16="http://schemas.microsoft.com/office/drawing/2014/main" id="{405A1D89-B351-D644-8B6C-9B599328ECE9}"/>
              </a:ext>
            </a:extLst>
          </p:cNvPr>
          <p:cNvSpPr>
            <a:spLocks noGrp="1"/>
          </p:cNvSpPr>
          <p:nvPr>
            <p:ph type="title"/>
          </p:nvPr>
        </p:nvSpPr>
        <p:spPr>
          <a:xfrm>
            <a:off x="624070" y="500316"/>
            <a:ext cx="10800000" cy="1135967"/>
          </a:xfrm>
        </p:spPr>
        <p:txBody>
          <a:bodyPr wrap="square" lIns="0" tIns="0" rIns="0" bIns="0" anchor="t" anchorCtr="0">
            <a:noAutofit/>
          </a:bodyPr>
          <a:lstStyle>
            <a:lvl1pPr>
              <a:lnSpc>
                <a:spcPct val="125000"/>
              </a:lnSpc>
              <a:defRPr sz="3000" spc="-50" baseline="0"/>
            </a:lvl1pPr>
          </a:lstStyle>
          <a:p>
            <a:r>
              <a:rPr lang="en-US"/>
              <a:t>Click to edit Master title style</a:t>
            </a:r>
            <a:endParaRPr lang="en-GB"/>
          </a:p>
        </p:txBody>
      </p:sp>
      <p:sp>
        <p:nvSpPr>
          <p:cNvPr id="12" name="Slide Number Placeholder 5">
            <a:extLst>
              <a:ext uri="{FF2B5EF4-FFF2-40B4-BE49-F238E27FC236}">
                <a16:creationId xmlns:a16="http://schemas.microsoft.com/office/drawing/2014/main" id="{E1600243-FA6F-A34C-A24B-09501BD19FB9}"/>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86367485"/>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guide id="3" orient="horz" pos="1049">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Content + Image with Effect Line">
    <p:spTree>
      <p:nvGrpSpPr>
        <p:cNvPr id="1" name=""/>
        <p:cNvGrpSpPr/>
        <p:nvPr/>
      </p:nvGrpSpPr>
      <p:grpSpPr>
        <a:xfrm>
          <a:off x="0" y="0"/>
          <a:ext cx="0" cy="0"/>
          <a:chOff x="0" y="0"/>
          <a:chExt cx="0" cy="0"/>
        </a:xfrm>
      </p:grpSpPr>
      <p:pic>
        <p:nvPicPr>
          <p:cNvPr id="21" name="Picture 2" descr="Sitowise logo">
            <a:extLst>
              <a:ext uri="{FF2B5EF4-FFF2-40B4-BE49-F238E27FC236}">
                <a16:creationId xmlns:a16="http://schemas.microsoft.com/office/drawing/2014/main" id="{9100C8E0-BA07-314B-BD1B-5FBB0133B86D}"/>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20" name="Footer Placeholder 4">
            <a:extLst>
              <a:ext uri="{FF2B5EF4-FFF2-40B4-BE49-F238E27FC236}">
                <a16:creationId xmlns:a16="http://schemas.microsoft.com/office/drawing/2014/main" id="{1058405D-2985-464B-A9E3-D7B5F25B61AA}"/>
              </a:ext>
            </a:extLst>
          </p:cNvPr>
          <p:cNvSpPr>
            <a:spLocks noGrp="1"/>
          </p:cNvSpPr>
          <p:nvPr>
            <p:ph type="ftr" sz="quarter" idx="3"/>
          </p:nvPr>
        </p:nvSpPr>
        <p:spPr>
          <a:xfrm>
            <a:off x="2369127" y="6336190"/>
            <a:ext cx="32087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r"/>
            <a:r>
              <a:rPr lang="en-GB"/>
              <a:t>Milla Lehikoinen</a:t>
            </a:r>
          </a:p>
        </p:txBody>
      </p:sp>
      <p:sp>
        <p:nvSpPr>
          <p:cNvPr id="11" name="Date Placeholder 3">
            <a:extLst>
              <a:ext uri="{FF2B5EF4-FFF2-40B4-BE49-F238E27FC236}">
                <a16:creationId xmlns:a16="http://schemas.microsoft.com/office/drawing/2014/main" id="{BC01D903-6209-8847-A63C-FC6865944F3B}"/>
              </a:ext>
            </a:extLst>
          </p:cNvPr>
          <p:cNvSpPr>
            <a:spLocks noGrp="1"/>
          </p:cNvSpPr>
          <p:nvPr>
            <p:ph type="dt" sz="half" idx="2"/>
          </p:nvPr>
        </p:nvSpPr>
        <p:spPr>
          <a:xfrm>
            <a:off x="945285" y="6336190"/>
            <a:ext cx="1423842"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14" name="Picture Placeholder 13">
            <a:extLst>
              <a:ext uri="{FF2B5EF4-FFF2-40B4-BE49-F238E27FC236}">
                <a16:creationId xmlns:a16="http://schemas.microsoft.com/office/drawing/2014/main" id="{D94E44FD-9D69-DD44-9E86-630A6E181F8F}"/>
              </a:ext>
            </a:extLst>
          </p:cNvPr>
          <p:cNvSpPr>
            <a:spLocks noGrp="1"/>
          </p:cNvSpPr>
          <p:nvPr>
            <p:ph type="pic" sz="quarter" idx="12"/>
          </p:nvPr>
        </p:nvSpPr>
        <p:spPr>
          <a:xfrm>
            <a:off x="6440465" y="163623"/>
            <a:ext cx="5595960" cy="6537600"/>
          </a:xfrm>
          <a:custGeom>
            <a:avLst/>
            <a:gdLst>
              <a:gd name="connsiteX0" fmla="*/ 0 w 5595960"/>
              <a:gd name="connsiteY0" fmla="*/ 0 h 6537600"/>
              <a:gd name="connsiteX1" fmla="*/ 5595960 w 5595960"/>
              <a:gd name="connsiteY1" fmla="*/ 0 h 6537600"/>
              <a:gd name="connsiteX2" fmla="*/ 5595960 w 5595960"/>
              <a:gd name="connsiteY2" fmla="*/ 3268800 h 6537600"/>
              <a:gd name="connsiteX3" fmla="*/ 2324972 w 5595960"/>
              <a:gd name="connsiteY3" fmla="*/ 6537600 h 6537600"/>
              <a:gd name="connsiteX4" fmla="*/ 0 w 5595960"/>
              <a:gd name="connsiteY4" fmla="*/ 6537600 h 653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95960" h="6537600">
                <a:moveTo>
                  <a:pt x="0" y="0"/>
                </a:moveTo>
                <a:lnTo>
                  <a:pt x="5595960" y="0"/>
                </a:lnTo>
                <a:lnTo>
                  <a:pt x="5595960" y="3268800"/>
                </a:lnTo>
                <a:cubicBezTo>
                  <a:pt x="5595960" y="5074109"/>
                  <a:pt x="4131489" y="6537600"/>
                  <a:pt x="2324972" y="6537600"/>
                </a:cubicBezTo>
                <a:lnTo>
                  <a:pt x="0" y="6537600"/>
                </a:lnTo>
                <a:close/>
              </a:path>
            </a:pathLst>
          </a:custGeom>
        </p:spPr>
        <p:txBody>
          <a:bodyPr wrap="square">
            <a:noAutofit/>
          </a:bodyPr>
          <a:lstStyle/>
          <a:p>
            <a:endParaRPr lang="fi-FI"/>
          </a:p>
        </p:txBody>
      </p:sp>
      <p:sp>
        <p:nvSpPr>
          <p:cNvPr id="19" name="Text Placeholder 2">
            <a:extLst>
              <a:ext uri="{FF2B5EF4-FFF2-40B4-BE49-F238E27FC236}">
                <a16:creationId xmlns:a16="http://schemas.microsoft.com/office/drawing/2014/main" id="{01EA0720-5F7B-2343-97C5-0FC9EE55F67E}"/>
              </a:ext>
            </a:extLst>
          </p:cNvPr>
          <p:cNvSpPr>
            <a:spLocks noGrp="1"/>
          </p:cNvSpPr>
          <p:nvPr>
            <p:ph idx="1"/>
          </p:nvPr>
        </p:nvSpPr>
        <p:spPr>
          <a:xfrm>
            <a:off x="845302" y="1889509"/>
            <a:ext cx="4735465"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vl4pPr>
              <a:lnSpc>
                <a:spcPct val="150000"/>
              </a:lnSpc>
              <a:spcBef>
                <a:spcPts val="0"/>
              </a:spcBef>
              <a:spcAft>
                <a:spcPts val="0"/>
              </a:spcAft>
              <a:defRPr/>
            </a:lvl4pPr>
            <a:lvl5pPr>
              <a:lnSpc>
                <a:spcPct val="150000"/>
              </a:lnSpc>
              <a:spcBef>
                <a:spcPts val="0"/>
              </a:spcBef>
              <a:spcAft>
                <a:spcPts val="0"/>
              </a:spcAft>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72F079C2-00D5-694C-AECF-20D6FB6B5171}"/>
              </a:ext>
            </a:extLst>
          </p:cNvPr>
          <p:cNvCxnSpPr>
            <a:cxnSpLocks/>
          </p:cNvCxnSpPr>
          <p:nvPr userDrawn="1"/>
        </p:nvCxnSpPr>
        <p:spPr>
          <a:xfrm>
            <a:off x="624641" y="2033784"/>
            <a:ext cx="0" cy="950210"/>
          </a:xfrm>
          <a:prstGeom prst="line">
            <a:avLst/>
          </a:prstGeom>
          <a:ln w="76200" cap="rnd">
            <a:solidFill>
              <a:schemeClr val="accent3"/>
            </a:solidFill>
          </a:ln>
        </p:spPr>
        <p:style>
          <a:lnRef idx="1">
            <a:schemeClr val="accent1"/>
          </a:lnRef>
          <a:fillRef idx="0">
            <a:schemeClr val="accent1"/>
          </a:fillRef>
          <a:effectRef idx="0">
            <a:schemeClr val="accent1"/>
          </a:effectRef>
          <a:fontRef idx="minor">
            <a:schemeClr val="tx1"/>
          </a:fontRef>
        </p:style>
      </p:cxnSp>
      <p:sp>
        <p:nvSpPr>
          <p:cNvPr id="9" name="Title 41">
            <a:extLst>
              <a:ext uri="{FF2B5EF4-FFF2-40B4-BE49-F238E27FC236}">
                <a16:creationId xmlns:a16="http://schemas.microsoft.com/office/drawing/2014/main" id="{8FCE2095-B105-2747-8719-F6922C3A75CF}"/>
              </a:ext>
            </a:extLst>
          </p:cNvPr>
          <p:cNvSpPr>
            <a:spLocks noGrp="1"/>
          </p:cNvSpPr>
          <p:nvPr>
            <p:ph type="title"/>
          </p:nvPr>
        </p:nvSpPr>
        <p:spPr>
          <a:xfrm>
            <a:off x="624070" y="500316"/>
            <a:ext cx="4953784" cy="1135967"/>
          </a:xfrm>
        </p:spPr>
        <p:txBody>
          <a:bodyPr wrap="square" lIns="0" tIns="0" rIns="0" bIns="0" anchor="t" anchorCtr="0">
            <a:noAutofit/>
          </a:bodyPr>
          <a:lstStyle>
            <a:lvl1pPr>
              <a:lnSpc>
                <a:spcPct val="125000"/>
              </a:lnSpc>
              <a:defRPr sz="3000" spc="-50" baseline="0"/>
            </a:lvl1pPr>
          </a:lstStyle>
          <a:p>
            <a:r>
              <a:rPr lang="en-US"/>
              <a:t>Click to edit Master title style</a:t>
            </a:r>
            <a:endParaRPr lang="en-GB"/>
          </a:p>
        </p:txBody>
      </p:sp>
      <p:sp>
        <p:nvSpPr>
          <p:cNvPr id="22" name="Slide Number Placeholder 5">
            <a:extLst>
              <a:ext uri="{FF2B5EF4-FFF2-40B4-BE49-F238E27FC236}">
                <a16:creationId xmlns:a16="http://schemas.microsoft.com/office/drawing/2014/main" id="{6139297E-C309-FE4D-A04A-F9203E158E2D}"/>
              </a:ext>
            </a:extLst>
          </p:cNvPr>
          <p:cNvSpPr>
            <a:spLocks noGrp="1"/>
          </p:cNvSpPr>
          <p:nvPr>
            <p:ph type="sldNum" sz="quarter" idx="4"/>
          </p:nvPr>
        </p:nvSpPr>
        <p:spPr>
          <a:xfrm>
            <a:off x="155575" y="6336190"/>
            <a:ext cx="789704" cy="365033"/>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2829300947"/>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guide id="3" orient="horz" pos="1049">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6" name="Picture 2" descr="Sitowise logo">
            <a:extLst>
              <a:ext uri="{FF2B5EF4-FFF2-40B4-BE49-F238E27FC236}">
                <a16:creationId xmlns:a16="http://schemas.microsoft.com/office/drawing/2014/main" id="{FDEBA0A4-4AB7-8745-B7DE-C40EEC1181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5" name="Footer Placeholder 4">
            <a:extLst>
              <a:ext uri="{FF2B5EF4-FFF2-40B4-BE49-F238E27FC236}">
                <a16:creationId xmlns:a16="http://schemas.microsoft.com/office/drawing/2014/main" id="{63713FBE-4B29-1447-A43F-F07F8006F900}"/>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8" name="Date Placeholder 3">
            <a:extLst>
              <a:ext uri="{FF2B5EF4-FFF2-40B4-BE49-F238E27FC236}">
                <a16:creationId xmlns:a16="http://schemas.microsoft.com/office/drawing/2014/main" id="{0D952B7C-A28F-294B-8A58-247580FB9E8F}"/>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4" name="Title 2">
            <a:extLst>
              <a:ext uri="{FF2B5EF4-FFF2-40B4-BE49-F238E27FC236}">
                <a16:creationId xmlns:a16="http://schemas.microsoft.com/office/drawing/2014/main" id="{1A6D8C52-C57F-FD4D-B670-351B347F5216}"/>
              </a:ext>
            </a:extLst>
          </p:cNvPr>
          <p:cNvSpPr>
            <a:spLocks noGrp="1"/>
          </p:cNvSpPr>
          <p:nvPr>
            <p:ph type="title"/>
          </p:nvPr>
        </p:nvSpPr>
        <p:spPr>
          <a:xfrm>
            <a:off x="623051" y="505662"/>
            <a:ext cx="10800000" cy="1137293"/>
          </a:xfrm>
        </p:spPr>
        <p:txBody>
          <a:bodyPr/>
          <a:lstStyle/>
          <a:p>
            <a:r>
              <a:rPr lang="en-US"/>
              <a:t>Click to edit Master title style</a:t>
            </a:r>
            <a:endParaRPr lang="en-GB"/>
          </a:p>
        </p:txBody>
      </p:sp>
      <p:sp>
        <p:nvSpPr>
          <p:cNvPr id="7" name="Slide Number Placeholder 5">
            <a:extLst>
              <a:ext uri="{FF2B5EF4-FFF2-40B4-BE49-F238E27FC236}">
                <a16:creationId xmlns:a16="http://schemas.microsoft.com/office/drawing/2014/main" id="{FD00ABB7-DBE4-9A45-B2AD-00C55B28AEBD}"/>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896189887"/>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 Logo">
    <p:spTree>
      <p:nvGrpSpPr>
        <p:cNvPr id="1" name=""/>
        <p:cNvGrpSpPr/>
        <p:nvPr/>
      </p:nvGrpSpPr>
      <p:grpSpPr>
        <a:xfrm>
          <a:off x="0" y="0"/>
          <a:ext cx="0" cy="0"/>
          <a:chOff x="0" y="0"/>
          <a:chExt cx="0" cy="0"/>
        </a:xfrm>
      </p:grpSpPr>
      <p:pic>
        <p:nvPicPr>
          <p:cNvPr id="5" name="Picture 2" descr="Sitowise logo">
            <a:extLst>
              <a:ext uri="{FF2B5EF4-FFF2-40B4-BE49-F238E27FC236}">
                <a16:creationId xmlns:a16="http://schemas.microsoft.com/office/drawing/2014/main" id="{3EE0BEA5-B4D1-CE45-B7EC-8EC4050FE4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3" name="Footer Placeholder 4">
            <a:extLst>
              <a:ext uri="{FF2B5EF4-FFF2-40B4-BE49-F238E27FC236}">
                <a16:creationId xmlns:a16="http://schemas.microsoft.com/office/drawing/2014/main" id="{9B34B4D9-908D-2647-924E-41E798173D73}"/>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6" name="Date Placeholder 3">
            <a:extLst>
              <a:ext uri="{FF2B5EF4-FFF2-40B4-BE49-F238E27FC236}">
                <a16:creationId xmlns:a16="http://schemas.microsoft.com/office/drawing/2014/main" id="{9F420FCA-D619-034A-82A1-A9F715A3B82D}"/>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4" name="Slide Number Placeholder 5">
            <a:extLst>
              <a:ext uri="{FF2B5EF4-FFF2-40B4-BE49-F238E27FC236}">
                <a16:creationId xmlns:a16="http://schemas.microsoft.com/office/drawing/2014/main" id="{294BB130-51FD-A443-A6CA-F3AE82FC485F}"/>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3693823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 TITLE PAGE">
    <p:spTree>
      <p:nvGrpSpPr>
        <p:cNvPr id="1" name=""/>
        <p:cNvGrpSpPr/>
        <p:nvPr/>
      </p:nvGrpSpPr>
      <p:grpSpPr>
        <a:xfrm>
          <a:off x="0" y="0"/>
          <a:ext cx="0" cy="0"/>
          <a:chOff x="0" y="0"/>
          <a:chExt cx="0" cy="0"/>
        </a:xfrm>
      </p:grpSpPr>
      <p:graphicFrame>
        <p:nvGraphicFramePr>
          <p:cNvPr id="6" name="Objekti 5" hidden="1">
            <a:extLst>
              <a:ext uri="{FF2B5EF4-FFF2-40B4-BE49-F238E27FC236}">
                <a16:creationId xmlns:a16="http://schemas.microsoft.com/office/drawing/2014/main" id="{BA5AF8F7-2057-FA76-1A3A-A76134CF5020}"/>
              </a:ext>
            </a:extLst>
          </p:cNvPr>
          <p:cNvGraphicFramePr>
            <a:graphicFrameLocks noChangeAspect="1"/>
          </p:cNvGraphicFramePr>
          <p:nvPr userDrawn="1">
            <p:custDataLst>
              <p:tags r:id="rId1"/>
            </p:custDataLst>
            <p:extLst>
              <p:ext uri="{D42A27DB-BD31-4B8C-83A1-F6EECF244321}">
                <p14:modId xmlns:p14="http://schemas.microsoft.com/office/powerpoint/2010/main" val="32869747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kti 5" hidden="1">
                        <a:extLst>
                          <a:ext uri="{FF2B5EF4-FFF2-40B4-BE49-F238E27FC236}">
                            <a16:creationId xmlns:a16="http://schemas.microsoft.com/office/drawing/2014/main" id="{BA5AF8F7-2057-FA76-1A3A-A76134CF502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83695" y="-81701"/>
            <a:ext cx="12351896" cy="3778135"/>
          </a:xfrm>
          <a:prstGeom prst="rect">
            <a:avLst/>
          </a:prstGeom>
        </p:spPr>
        <p:txBody>
          <a:bodyPr vert="horz" anchor="b" anchorCtr="0">
            <a:noAutofit/>
          </a:bodyPr>
          <a:lstStyle>
            <a:lvl1pPr algn="l">
              <a:defRPr sz="9200" b="1" i="0" cap="all" spc="-50" baseline="0">
                <a:solidFill>
                  <a:schemeClr val="tx2"/>
                </a:solidFill>
                <a:latin typeface="+mj-lt"/>
                <a:cs typeface="Arial Narrow" panose="020B0604020202020204" pitchFamily="34" charset="0"/>
              </a:defRPr>
            </a:lvl1pPr>
          </a:lstStyle>
          <a:p>
            <a:r>
              <a:rPr lang="fi-FI"/>
              <a:t>Lisää otsikko napsauttamalla</a:t>
            </a:r>
          </a:p>
        </p:txBody>
      </p:sp>
      <p:sp>
        <p:nvSpPr>
          <p:cNvPr id="3" name="Subtitle 2"/>
          <p:cNvSpPr>
            <a:spLocks noGrp="1"/>
          </p:cNvSpPr>
          <p:nvPr>
            <p:ph type="subTitle" idx="1"/>
          </p:nvPr>
        </p:nvSpPr>
        <p:spPr>
          <a:xfrm>
            <a:off x="1271588" y="4279314"/>
            <a:ext cx="9648825" cy="1162635"/>
          </a:xfrm>
        </p:spPr>
        <p:txBody>
          <a:bodyPr>
            <a:noAutofit/>
          </a:bodyPr>
          <a:lstStyle>
            <a:lvl1pPr marL="0" indent="0" algn="l">
              <a:buNone/>
              <a:defRPr sz="21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1277943" y="6072452"/>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fi-FI" sz="2100" b="1"/>
          </a:p>
        </p:txBody>
      </p:sp>
      <p:sp>
        <p:nvSpPr>
          <p:cNvPr id="4" name="Tekstin paikkamerkki 11">
            <a:extLst>
              <a:ext uri="{FF2B5EF4-FFF2-40B4-BE49-F238E27FC236}">
                <a16:creationId xmlns:a16="http://schemas.microsoft.com/office/drawing/2014/main" id="{421831BB-AC43-2759-A136-30572EB42CF1}"/>
              </a:ext>
            </a:extLst>
          </p:cNvPr>
          <p:cNvSpPr>
            <a:spLocks noGrp="1"/>
          </p:cNvSpPr>
          <p:nvPr>
            <p:ph type="body" sz="quarter" idx="11"/>
          </p:nvPr>
        </p:nvSpPr>
        <p:spPr>
          <a:xfrm>
            <a:off x="1271588" y="5693714"/>
            <a:ext cx="9648824" cy="760475"/>
          </a:xfrm>
        </p:spPr>
        <p:txBody>
          <a:bodyPr anchor="b">
            <a:noAutofit/>
          </a:bodyPr>
          <a:lstStyle>
            <a:lvl1pPr marL="0" indent="0">
              <a:buNone/>
              <a:defRPr lang="fi-FI" sz="2100" b="1" kern="1200" dirty="0">
                <a:solidFill>
                  <a:schemeClr val="tx2"/>
                </a:solidFill>
                <a:latin typeface="+mn-lt"/>
                <a:ea typeface="+mn-ea"/>
                <a:cs typeface="+mn-cs"/>
              </a:defRPr>
            </a:lvl1pPr>
          </a:lstStyle>
          <a:p>
            <a:pPr lvl="0"/>
            <a:endParaRPr lang="fi-FI"/>
          </a:p>
        </p:txBody>
      </p:sp>
    </p:spTree>
    <p:extLst>
      <p:ext uri="{BB962C8B-B14F-4D97-AF65-F5344CB8AC3E}">
        <p14:creationId xmlns:p14="http://schemas.microsoft.com/office/powerpoint/2010/main" val="30265129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 Logo (black)">
    <p:spTree>
      <p:nvGrpSpPr>
        <p:cNvPr id="1" name=""/>
        <p:cNvGrpSpPr/>
        <p:nvPr/>
      </p:nvGrpSpPr>
      <p:grpSpPr>
        <a:xfrm>
          <a:off x="0" y="0"/>
          <a:ext cx="0" cy="0"/>
          <a:chOff x="0" y="0"/>
          <a:chExt cx="0" cy="0"/>
        </a:xfrm>
      </p:grpSpPr>
      <p:pic>
        <p:nvPicPr>
          <p:cNvPr id="5" name="Picture 2" descr="Sitowise logo">
            <a:extLst>
              <a:ext uri="{FF2B5EF4-FFF2-40B4-BE49-F238E27FC236}">
                <a16:creationId xmlns:a16="http://schemas.microsoft.com/office/drawing/2014/main" id="{3EE0BEA5-B4D1-CE45-B7EC-8EC4050FE412}"/>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3" name="Footer Placeholder 4">
            <a:extLst>
              <a:ext uri="{FF2B5EF4-FFF2-40B4-BE49-F238E27FC236}">
                <a16:creationId xmlns:a16="http://schemas.microsoft.com/office/drawing/2014/main" id="{52EE0E49-296E-8146-8A3C-D10EE11E974B}"/>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6" name="Date Placeholder 3">
            <a:extLst>
              <a:ext uri="{FF2B5EF4-FFF2-40B4-BE49-F238E27FC236}">
                <a16:creationId xmlns:a16="http://schemas.microsoft.com/office/drawing/2014/main" id="{451477A2-F512-9D42-808D-DB2BDF6F6D59}"/>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4" name="Slide Number Placeholder 5">
            <a:extLst>
              <a:ext uri="{FF2B5EF4-FFF2-40B4-BE49-F238E27FC236}">
                <a16:creationId xmlns:a16="http://schemas.microsoft.com/office/drawing/2014/main" id="{D6E33461-946A-9F42-B20F-0176971A65C7}"/>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34837920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 Content + Chart">
    <p:spTree>
      <p:nvGrpSpPr>
        <p:cNvPr id="1" name=""/>
        <p:cNvGrpSpPr/>
        <p:nvPr/>
      </p:nvGrpSpPr>
      <p:grpSpPr>
        <a:xfrm>
          <a:off x="0" y="0"/>
          <a:ext cx="0" cy="0"/>
          <a:chOff x="0" y="0"/>
          <a:chExt cx="0" cy="0"/>
        </a:xfrm>
      </p:grpSpPr>
      <p:pic>
        <p:nvPicPr>
          <p:cNvPr id="6" name="Picture 2" descr="Sitowise logo">
            <a:extLst>
              <a:ext uri="{FF2B5EF4-FFF2-40B4-BE49-F238E27FC236}">
                <a16:creationId xmlns:a16="http://schemas.microsoft.com/office/drawing/2014/main" id="{AEFCEBE8-09EB-984D-B9A4-0A57741E4F8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9" name="Footer Placeholder 4">
            <a:extLst>
              <a:ext uri="{FF2B5EF4-FFF2-40B4-BE49-F238E27FC236}">
                <a16:creationId xmlns:a16="http://schemas.microsoft.com/office/drawing/2014/main" id="{1DA7414B-005F-A54E-9668-E2FB9D46C52F}"/>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1" name="Date Placeholder 3">
            <a:extLst>
              <a:ext uri="{FF2B5EF4-FFF2-40B4-BE49-F238E27FC236}">
                <a16:creationId xmlns:a16="http://schemas.microsoft.com/office/drawing/2014/main" id="{DF224582-5254-D84A-AFF2-B61590C82743}"/>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3" name="Content Placeholder 2">
            <a:extLst>
              <a:ext uri="{FF2B5EF4-FFF2-40B4-BE49-F238E27FC236}">
                <a16:creationId xmlns:a16="http://schemas.microsoft.com/office/drawing/2014/main" id="{13DF3A31-000C-D64C-87E3-C12E1AFB799B}"/>
              </a:ext>
            </a:extLst>
          </p:cNvPr>
          <p:cNvSpPr>
            <a:spLocks noGrp="1"/>
          </p:cNvSpPr>
          <p:nvPr>
            <p:ph sz="quarter" idx="11" hasCustomPrompt="1"/>
          </p:nvPr>
        </p:nvSpPr>
        <p:spPr>
          <a:xfrm>
            <a:off x="4554071" y="1899449"/>
            <a:ext cx="6868290" cy="4132800"/>
          </a:xfrm>
          <a:prstGeom prst="rect">
            <a:avLst/>
          </a:prstGeom>
        </p:spPr>
        <p:txBody>
          <a:bodyPr anchor="ctr"/>
          <a:lstStyle>
            <a:lvl1pPr algn="ctr">
              <a:buNone/>
              <a:defRPr sz="2400"/>
            </a:lvl1pPr>
          </a:lstStyle>
          <a:p>
            <a:pPr lvl="0"/>
            <a:r>
              <a:rPr lang="en-US"/>
              <a:t>Insert Chart / Smart Art here</a:t>
            </a:r>
            <a:endParaRPr lang="en-GB"/>
          </a:p>
        </p:txBody>
      </p:sp>
      <p:sp>
        <p:nvSpPr>
          <p:cNvPr id="12" name="Text Placeholder 11">
            <a:extLst>
              <a:ext uri="{FF2B5EF4-FFF2-40B4-BE49-F238E27FC236}">
                <a16:creationId xmlns:a16="http://schemas.microsoft.com/office/drawing/2014/main" id="{DB8B06F6-E321-7A4C-96BB-067EE7CD687B}"/>
              </a:ext>
            </a:extLst>
          </p:cNvPr>
          <p:cNvSpPr>
            <a:spLocks noGrp="1"/>
          </p:cNvSpPr>
          <p:nvPr>
            <p:ph type="body" sz="quarter" idx="12"/>
          </p:nvPr>
        </p:nvSpPr>
        <p:spPr>
          <a:xfrm>
            <a:off x="606022" y="1899449"/>
            <a:ext cx="3732212" cy="4132800"/>
          </a:xfrm>
          <a:prstGeom prst="rect">
            <a:avLst/>
          </a:prstGeom>
        </p:spPr>
        <p:txBody>
          <a:bodyPr>
            <a:noAutofit/>
          </a:bodyPr>
          <a:lstStyle/>
          <a:p>
            <a:pPr lvl="0"/>
            <a:r>
              <a:rPr lang="en-US"/>
              <a:t>Click to edit Master text styles</a:t>
            </a:r>
          </a:p>
          <a:p>
            <a:pPr lvl="1"/>
            <a:r>
              <a:rPr lang="en-US"/>
              <a:t>Second level</a:t>
            </a:r>
          </a:p>
          <a:p>
            <a:pPr lvl="2"/>
            <a:r>
              <a:rPr lang="en-US"/>
              <a:t>Third level</a:t>
            </a:r>
          </a:p>
        </p:txBody>
      </p:sp>
      <p:sp>
        <p:nvSpPr>
          <p:cNvPr id="5" name="Title 4">
            <a:extLst>
              <a:ext uri="{FF2B5EF4-FFF2-40B4-BE49-F238E27FC236}">
                <a16:creationId xmlns:a16="http://schemas.microsoft.com/office/drawing/2014/main" id="{F3670CF4-DCBA-824B-8BAC-3248135FE9BD}"/>
              </a:ext>
            </a:extLst>
          </p:cNvPr>
          <p:cNvSpPr>
            <a:spLocks noGrp="1"/>
          </p:cNvSpPr>
          <p:nvPr>
            <p:ph type="title"/>
          </p:nvPr>
        </p:nvSpPr>
        <p:spPr>
          <a:xfrm>
            <a:off x="622361" y="499256"/>
            <a:ext cx="10800000" cy="1128940"/>
          </a:xfrm>
        </p:spPr>
        <p:txBody>
          <a:bodyPr/>
          <a:lstStyle/>
          <a:p>
            <a:r>
              <a:rPr lang="en-US"/>
              <a:t>Click to edit Master title style</a:t>
            </a:r>
            <a:endParaRPr lang="en-GB"/>
          </a:p>
        </p:txBody>
      </p:sp>
      <p:sp>
        <p:nvSpPr>
          <p:cNvPr id="10" name="Slide Number Placeholder 5">
            <a:extLst>
              <a:ext uri="{FF2B5EF4-FFF2-40B4-BE49-F238E27FC236}">
                <a16:creationId xmlns:a16="http://schemas.microsoft.com/office/drawing/2014/main" id="{FAC26011-695E-F348-BD7A-7E4B980FF247}"/>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955324633"/>
      </p:ext>
    </p:extLst>
  </p:cSld>
  <p:clrMapOvr>
    <a:masterClrMapping/>
  </p:clrMapOvr>
  <p:extLst>
    <p:ext uri="{DCECCB84-F9BA-43D5-87BE-67443E8EF086}">
      <p15:sldGuideLst xmlns:p15="http://schemas.microsoft.com/office/powerpoint/2012/main">
        <p15:guide id="1" pos="98">
          <p15:clr>
            <a:srgbClr val="FBAE40"/>
          </p15:clr>
        </p15:guide>
        <p15:guide id="2" pos="7582">
          <p15:clr>
            <a:srgbClr val="FBAE40"/>
          </p15:clr>
        </p15:guide>
        <p15:guide id="3" pos="529">
          <p15:clr>
            <a:srgbClr val="FBAE40"/>
          </p15:clr>
        </p15:guide>
        <p15:guide id="4" orient="horz" pos="96">
          <p15:clr>
            <a:srgbClr val="FBAE40"/>
          </p15:clr>
        </p15:guide>
        <p15:guide id="5" orient="horz" pos="4247">
          <p15:clr>
            <a:srgbClr val="FBAE40"/>
          </p15:clr>
        </p15:guide>
        <p15:guide id="6" orient="horz" pos="79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Content + Two Columns">
    <p:spTree>
      <p:nvGrpSpPr>
        <p:cNvPr id="1" name=""/>
        <p:cNvGrpSpPr/>
        <p:nvPr/>
      </p:nvGrpSpPr>
      <p:grpSpPr>
        <a:xfrm>
          <a:off x="0" y="0"/>
          <a:ext cx="0" cy="0"/>
          <a:chOff x="0" y="0"/>
          <a:chExt cx="0" cy="0"/>
        </a:xfrm>
      </p:grpSpPr>
      <p:pic>
        <p:nvPicPr>
          <p:cNvPr id="6" name="Picture 2" descr="Sitowise logo">
            <a:extLst>
              <a:ext uri="{FF2B5EF4-FFF2-40B4-BE49-F238E27FC236}">
                <a16:creationId xmlns:a16="http://schemas.microsoft.com/office/drawing/2014/main" id="{AEFCEBE8-09EB-984D-B9A4-0A57741E4F8C}"/>
              </a:ext>
              <a:ext uri="{C183D7F6-B498-43B3-948B-1728B52AA6E4}">
                <adec:decorative xmlns:adec="http://schemas.microsoft.com/office/drawing/2017/decorative" val="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9" name="Footer Placeholder 4">
            <a:extLst>
              <a:ext uri="{FF2B5EF4-FFF2-40B4-BE49-F238E27FC236}">
                <a16:creationId xmlns:a16="http://schemas.microsoft.com/office/drawing/2014/main" id="{1DA7414B-005F-A54E-9668-E2FB9D46C52F}"/>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1" name="Date Placeholder 3">
            <a:extLst>
              <a:ext uri="{FF2B5EF4-FFF2-40B4-BE49-F238E27FC236}">
                <a16:creationId xmlns:a16="http://schemas.microsoft.com/office/drawing/2014/main" id="{DF224582-5254-D84A-AFF2-B61590C82743}"/>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5" name="Title 4">
            <a:extLst>
              <a:ext uri="{FF2B5EF4-FFF2-40B4-BE49-F238E27FC236}">
                <a16:creationId xmlns:a16="http://schemas.microsoft.com/office/drawing/2014/main" id="{F3670CF4-DCBA-824B-8BAC-3248135FE9BD}"/>
              </a:ext>
            </a:extLst>
          </p:cNvPr>
          <p:cNvSpPr>
            <a:spLocks noGrp="1"/>
          </p:cNvSpPr>
          <p:nvPr>
            <p:ph type="title"/>
          </p:nvPr>
        </p:nvSpPr>
        <p:spPr>
          <a:xfrm>
            <a:off x="622361" y="499256"/>
            <a:ext cx="10800000" cy="1128940"/>
          </a:xfrm>
        </p:spPr>
        <p:txBody>
          <a:bodyPr/>
          <a:lstStyle/>
          <a:p>
            <a:r>
              <a:rPr lang="en-US"/>
              <a:t>Click to edit Master title style</a:t>
            </a:r>
            <a:endParaRPr lang="en-GB"/>
          </a:p>
        </p:txBody>
      </p:sp>
      <p:sp>
        <p:nvSpPr>
          <p:cNvPr id="10" name="Slide Number Placeholder 5">
            <a:extLst>
              <a:ext uri="{FF2B5EF4-FFF2-40B4-BE49-F238E27FC236}">
                <a16:creationId xmlns:a16="http://schemas.microsoft.com/office/drawing/2014/main" id="{FAC26011-695E-F348-BD7A-7E4B980FF247}"/>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
        <p:nvSpPr>
          <p:cNvPr id="13" name="Text Placeholder 2">
            <a:extLst>
              <a:ext uri="{FF2B5EF4-FFF2-40B4-BE49-F238E27FC236}">
                <a16:creationId xmlns:a16="http://schemas.microsoft.com/office/drawing/2014/main" id="{A5C2D779-0CA7-3D4B-A1CC-23501D6D5935}"/>
              </a:ext>
            </a:extLst>
          </p:cNvPr>
          <p:cNvSpPr>
            <a:spLocks noGrp="1"/>
          </p:cNvSpPr>
          <p:nvPr>
            <p:ph idx="1"/>
          </p:nvPr>
        </p:nvSpPr>
        <p:spPr>
          <a:xfrm>
            <a:off x="623052" y="1901931"/>
            <a:ext cx="5300669"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stStyle>
          <a:p>
            <a:pPr lvl="0"/>
            <a:r>
              <a:rPr lang="en-US"/>
              <a:t>Click to edit Master text styles</a:t>
            </a:r>
          </a:p>
          <a:p>
            <a:pPr lvl="1"/>
            <a:r>
              <a:rPr lang="en-US"/>
              <a:t>Second level</a:t>
            </a:r>
          </a:p>
          <a:p>
            <a:pPr lvl="2"/>
            <a:r>
              <a:rPr lang="en-US"/>
              <a:t>Third level</a:t>
            </a:r>
            <a:endParaRPr lang="en-GB"/>
          </a:p>
        </p:txBody>
      </p:sp>
      <p:sp>
        <p:nvSpPr>
          <p:cNvPr id="16" name="Text Placeholder 2">
            <a:extLst>
              <a:ext uri="{FF2B5EF4-FFF2-40B4-BE49-F238E27FC236}">
                <a16:creationId xmlns:a16="http://schemas.microsoft.com/office/drawing/2014/main" id="{5290DD3B-0ED8-BF4B-8B5E-5BCD6C8F4810}"/>
              </a:ext>
            </a:extLst>
          </p:cNvPr>
          <p:cNvSpPr>
            <a:spLocks noGrp="1"/>
          </p:cNvSpPr>
          <p:nvPr>
            <p:ph idx="10"/>
          </p:nvPr>
        </p:nvSpPr>
        <p:spPr>
          <a:xfrm>
            <a:off x="6117755" y="1901931"/>
            <a:ext cx="5300669" cy="4132800"/>
          </a:xfrm>
          <a:prstGeom prst="rect">
            <a:avLst/>
          </a:prstGeom>
        </p:spPr>
        <p:txBody>
          <a:bodyPr vert="horz" wrap="square" lIns="0" tIns="0" rIns="0" bIns="0" rtlCol="0">
            <a:noAutofit/>
          </a:bodyPr>
          <a:lstStyle>
            <a:lvl1pPr>
              <a:lnSpc>
                <a:spcPct val="150000"/>
              </a:lnSpc>
              <a:defRPr/>
            </a:lvl1pPr>
            <a:lvl2pPr>
              <a:lnSpc>
                <a:spcPct val="150000"/>
              </a:lnSpc>
              <a:defRPr/>
            </a:lvl2pPr>
            <a:lvl3pPr>
              <a:lnSpc>
                <a:spcPct val="150000"/>
              </a:lnSpc>
              <a:defRPr/>
            </a:lvl3pPr>
          </a:lstStyle>
          <a:p>
            <a:pPr lvl="0"/>
            <a:r>
              <a:rPr lang="en-US"/>
              <a:t>Click to edit Master text styles</a:t>
            </a:r>
          </a:p>
          <a:p>
            <a:pPr lvl="1"/>
            <a:r>
              <a:rPr lang="en-US"/>
              <a:t>Second level</a:t>
            </a:r>
          </a:p>
          <a:p>
            <a:pPr lvl="2"/>
            <a:r>
              <a:rPr lang="en-US"/>
              <a:t>Third level</a:t>
            </a:r>
            <a:endParaRPr lang="en-GB"/>
          </a:p>
        </p:txBody>
      </p:sp>
    </p:spTree>
    <p:extLst>
      <p:ext uri="{BB962C8B-B14F-4D97-AF65-F5344CB8AC3E}">
        <p14:creationId xmlns:p14="http://schemas.microsoft.com/office/powerpoint/2010/main" val="2990963868"/>
      </p:ext>
    </p:extLst>
  </p:cSld>
  <p:clrMapOvr>
    <a:masterClrMapping/>
  </p:clrMapOvr>
  <p:extLst>
    <p:ext uri="{DCECCB84-F9BA-43D5-87BE-67443E8EF086}">
      <p15:sldGuideLst xmlns:p15="http://schemas.microsoft.com/office/powerpoint/2012/main">
        <p15:guide id="1" pos="98">
          <p15:clr>
            <a:srgbClr val="FBAE40"/>
          </p15:clr>
        </p15:guide>
        <p15:guide id="2" pos="7582">
          <p15:clr>
            <a:srgbClr val="FBAE40"/>
          </p15:clr>
        </p15:guide>
        <p15:guide id="3" pos="529">
          <p15:clr>
            <a:srgbClr val="FBAE40"/>
          </p15:clr>
        </p15:guide>
        <p15:guide id="4" orient="horz" pos="96">
          <p15:clr>
            <a:srgbClr val="FBAE40"/>
          </p15:clr>
        </p15:guide>
        <p15:guide id="5" orient="horz" pos="4247">
          <p15:clr>
            <a:srgbClr val="FBAE40"/>
          </p15:clr>
        </p15:guide>
        <p15:guide id="6" orient="horz" pos="799">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Chart">
    <p:spTree>
      <p:nvGrpSpPr>
        <p:cNvPr id="1" name=""/>
        <p:cNvGrpSpPr/>
        <p:nvPr/>
      </p:nvGrpSpPr>
      <p:grpSpPr>
        <a:xfrm>
          <a:off x="0" y="0"/>
          <a:ext cx="0" cy="0"/>
          <a:chOff x="0" y="0"/>
          <a:chExt cx="0" cy="0"/>
        </a:xfrm>
      </p:grpSpPr>
      <p:pic>
        <p:nvPicPr>
          <p:cNvPr id="4" name="Picture 2" descr="Sitowise logo">
            <a:extLst>
              <a:ext uri="{FF2B5EF4-FFF2-40B4-BE49-F238E27FC236}">
                <a16:creationId xmlns:a16="http://schemas.microsoft.com/office/drawing/2014/main" id="{639132B0-49F4-AE41-8E8E-2AD165B7680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7" name="Footer Placeholder 4">
            <a:extLst>
              <a:ext uri="{FF2B5EF4-FFF2-40B4-BE49-F238E27FC236}">
                <a16:creationId xmlns:a16="http://schemas.microsoft.com/office/drawing/2014/main" id="{B84C6241-9F41-034D-A8EC-BBE1531B4FBE}"/>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9" name="Date Placeholder 3">
            <a:extLst>
              <a:ext uri="{FF2B5EF4-FFF2-40B4-BE49-F238E27FC236}">
                <a16:creationId xmlns:a16="http://schemas.microsoft.com/office/drawing/2014/main" id="{E5D26CA1-A276-684B-A36E-71ED71EB705B}"/>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3" name="Content Placeholder 2">
            <a:extLst>
              <a:ext uri="{FF2B5EF4-FFF2-40B4-BE49-F238E27FC236}">
                <a16:creationId xmlns:a16="http://schemas.microsoft.com/office/drawing/2014/main" id="{13DF3A31-000C-D64C-87E3-C12E1AFB799B}"/>
              </a:ext>
            </a:extLst>
          </p:cNvPr>
          <p:cNvSpPr>
            <a:spLocks noGrp="1"/>
          </p:cNvSpPr>
          <p:nvPr>
            <p:ph sz="quarter" idx="11" hasCustomPrompt="1"/>
          </p:nvPr>
        </p:nvSpPr>
        <p:spPr>
          <a:xfrm>
            <a:off x="622361" y="1899107"/>
            <a:ext cx="10800000" cy="4050000"/>
          </a:xfrm>
          <a:prstGeom prst="rect">
            <a:avLst/>
          </a:prstGeom>
        </p:spPr>
        <p:txBody>
          <a:bodyPr anchor="ctr"/>
          <a:lstStyle>
            <a:lvl1pPr algn="ctr">
              <a:buNone/>
              <a:defRPr sz="2400"/>
            </a:lvl1pPr>
          </a:lstStyle>
          <a:p>
            <a:pPr lvl="0"/>
            <a:r>
              <a:rPr lang="en-US"/>
              <a:t>Insert Chart / Smart Art here</a:t>
            </a:r>
            <a:endParaRPr lang="en-GB"/>
          </a:p>
        </p:txBody>
      </p:sp>
      <p:sp>
        <p:nvSpPr>
          <p:cNvPr id="5" name="Title 4">
            <a:extLst>
              <a:ext uri="{FF2B5EF4-FFF2-40B4-BE49-F238E27FC236}">
                <a16:creationId xmlns:a16="http://schemas.microsoft.com/office/drawing/2014/main" id="{F3670CF4-DCBA-824B-8BAC-3248135FE9BD}"/>
              </a:ext>
            </a:extLst>
          </p:cNvPr>
          <p:cNvSpPr>
            <a:spLocks noGrp="1"/>
          </p:cNvSpPr>
          <p:nvPr>
            <p:ph type="title"/>
          </p:nvPr>
        </p:nvSpPr>
        <p:spPr>
          <a:xfrm>
            <a:off x="622361" y="501179"/>
            <a:ext cx="10800000" cy="1136671"/>
          </a:xfrm>
        </p:spPr>
        <p:txBody>
          <a:bodyPr/>
          <a:lstStyle/>
          <a:p>
            <a:r>
              <a:rPr lang="en-US"/>
              <a:t>Click to edit Master title style</a:t>
            </a:r>
            <a:endParaRPr lang="en-GB"/>
          </a:p>
        </p:txBody>
      </p:sp>
      <p:sp>
        <p:nvSpPr>
          <p:cNvPr id="8" name="Slide Number Placeholder 5">
            <a:extLst>
              <a:ext uri="{FF2B5EF4-FFF2-40B4-BE49-F238E27FC236}">
                <a16:creationId xmlns:a16="http://schemas.microsoft.com/office/drawing/2014/main" id="{2374E970-D0F8-414E-8727-CBBF3C6B5E8A}"/>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975242090"/>
      </p:ext>
    </p:extLst>
  </p:cSld>
  <p:clrMapOvr>
    <a:masterClrMapping/>
  </p:clrMapOvr>
  <p:extLst>
    <p:ext uri="{DCECCB84-F9BA-43D5-87BE-67443E8EF086}">
      <p15:sldGuideLst xmlns:p15="http://schemas.microsoft.com/office/powerpoint/2012/main">
        <p15:guide id="1" pos="98">
          <p15:clr>
            <a:srgbClr val="FBAE40"/>
          </p15:clr>
        </p15:guide>
        <p15:guide id="2" pos="7582">
          <p15:clr>
            <a:srgbClr val="FBAE40"/>
          </p15:clr>
        </p15:guide>
        <p15:guide id="3" pos="529">
          <p15:clr>
            <a:srgbClr val="FBAE40"/>
          </p15:clr>
        </p15:guide>
        <p15:guide id="4" orient="horz" pos="96">
          <p15:clr>
            <a:srgbClr val="FBAE40"/>
          </p15:clr>
        </p15:guide>
        <p15:guide id="5" orient="horz" pos="4247">
          <p15:clr>
            <a:srgbClr val="FBAE40"/>
          </p15:clr>
        </p15:guide>
        <p15:guide id="6" orient="horz" pos="79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table">
    <p:spTree>
      <p:nvGrpSpPr>
        <p:cNvPr id="1" name=""/>
        <p:cNvGrpSpPr/>
        <p:nvPr/>
      </p:nvGrpSpPr>
      <p:grpSpPr>
        <a:xfrm>
          <a:off x="0" y="0"/>
          <a:ext cx="0" cy="0"/>
          <a:chOff x="0" y="0"/>
          <a:chExt cx="0" cy="0"/>
        </a:xfrm>
      </p:grpSpPr>
      <p:pic>
        <p:nvPicPr>
          <p:cNvPr id="6" name="Picture 2" descr="Sitowise logo">
            <a:extLst>
              <a:ext uri="{FF2B5EF4-FFF2-40B4-BE49-F238E27FC236}">
                <a16:creationId xmlns:a16="http://schemas.microsoft.com/office/drawing/2014/main" id="{FDEBA0A4-4AB7-8745-B7DE-C40EEC11811F}"/>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10874661" y="6431828"/>
            <a:ext cx="1010695" cy="162143"/>
          </a:xfrm>
          <a:prstGeom prst="rect">
            <a:avLst/>
          </a:prstGeom>
        </p:spPr>
      </p:pic>
      <p:sp>
        <p:nvSpPr>
          <p:cNvPr id="16" name="Footer Placeholder 4">
            <a:extLst>
              <a:ext uri="{FF2B5EF4-FFF2-40B4-BE49-F238E27FC236}">
                <a16:creationId xmlns:a16="http://schemas.microsoft.com/office/drawing/2014/main" id="{FB0CBAFE-262D-0048-B951-131E01D6CC5C}"/>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14" name="Date Placeholder 3">
            <a:extLst>
              <a:ext uri="{FF2B5EF4-FFF2-40B4-BE49-F238E27FC236}">
                <a16:creationId xmlns:a16="http://schemas.microsoft.com/office/drawing/2014/main" id="{15BFAF95-BB7D-A348-B5A0-BC6EF311316C}"/>
              </a:ext>
            </a:extLst>
          </p:cNvPr>
          <p:cNvSpPr>
            <a:spLocks noGrp="1"/>
          </p:cNvSpPr>
          <p:nvPr>
            <p:ph type="dt" sz="half" idx="2"/>
          </p:nvPr>
        </p:nvSpPr>
        <p:spPr>
          <a:xfrm>
            <a:off x="94528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30" name="Text Placeholder 9">
            <a:extLst>
              <a:ext uri="{FF2B5EF4-FFF2-40B4-BE49-F238E27FC236}">
                <a16:creationId xmlns:a16="http://schemas.microsoft.com/office/drawing/2014/main" id="{46AE2635-1DDA-F14E-8363-F13290F1D4C4}"/>
              </a:ext>
            </a:extLst>
          </p:cNvPr>
          <p:cNvSpPr>
            <a:spLocks noGrp="1"/>
          </p:cNvSpPr>
          <p:nvPr>
            <p:ph type="body" sz="quarter" idx="17"/>
          </p:nvPr>
        </p:nvSpPr>
        <p:spPr>
          <a:xfrm>
            <a:off x="8720510" y="2552058"/>
            <a:ext cx="2330133" cy="3413325"/>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9" name="Text Placeholder 3">
            <a:extLst>
              <a:ext uri="{FF2B5EF4-FFF2-40B4-BE49-F238E27FC236}">
                <a16:creationId xmlns:a16="http://schemas.microsoft.com/office/drawing/2014/main" id="{DB4387DC-DA34-6442-ADCA-984EB2E6ECAB}"/>
              </a:ext>
            </a:extLst>
          </p:cNvPr>
          <p:cNvSpPr>
            <a:spLocks noGrp="1"/>
          </p:cNvSpPr>
          <p:nvPr>
            <p:ph type="body" sz="quarter" idx="16" hasCustomPrompt="1"/>
          </p:nvPr>
        </p:nvSpPr>
        <p:spPr>
          <a:xfrm>
            <a:off x="8720510"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8" name="Text Placeholder 9">
            <a:extLst>
              <a:ext uri="{FF2B5EF4-FFF2-40B4-BE49-F238E27FC236}">
                <a16:creationId xmlns:a16="http://schemas.microsoft.com/office/drawing/2014/main" id="{FAE56992-2CF6-774C-A209-0D6AA3DB9EE5}"/>
              </a:ext>
            </a:extLst>
          </p:cNvPr>
          <p:cNvSpPr>
            <a:spLocks noGrp="1"/>
          </p:cNvSpPr>
          <p:nvPr>
            <p:ph type="body" sz="quarter" idx="15"/>
          </p:nvPr>
        </p:nvSpPr>
        <p:spPr>
          <a:xfrm>
            <a:off x="6015911" y="2552059"/>
            <a:ext cx="2330133" cy="341332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3">
            <a:extLst>
              <a:ext uri="{FF2B5EF4-FFF2-40B4-BE49-F238E27FC236}">
                <a16:creationId xmlns:a16="http://schemas.microsoft.com/office/drawing/2014/main" id="{AD733F28-237A-A142-8FD3-63164F78402A}"/>
              </a:ext>
            </a:extLst>
          </p:cNvPr>
          <p:cNvSpPr>
            <a:spLocks noGrp="1"/>
          </p:cNvSpPr>
          <p:nvPr>
            <p:ph type="body" sz="quarter" idx="14" hasCustomPrompt="1"/>
          </p:nvPr>
        </p:nvSpPr>
        <p:spPr>
          <a:xfrm>
            <a:off x="6015911"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6" name="Text Placeholder 9">
            <a:extLst>
              <a:ext uri="{FF2B5EF4-FFF2-40B4-BE49-F238E27FC236}">
                <a16:creationId xmlns:a16="http://schemas.microsoft.com/office/drawing/2014/main" id="{8857ED0C-29D4-404E-A030-62D525FA4D88}"/>
              </a:ext>
            </a:extLst>
          </p:cNvPr>
          <p:cNvSpPr>
            <a:spLocks noGrp="1"/>
          </p:cNvSpPr>
          <p:nvPr>
            <p:ph type="body" sz="quarter" idx="13"/>
          </p:nvPr>
        </p:nvSpPr>
        <p:spPr>
          <a:xfrm>
            <a:off x="3311311" y="2552059"/>
            <a:ext cx="2330133" cy="341332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3">
            <a:extLst>
              <a:ext uri="{FF2B5EF4-FFF2-40B4-BE49-F238E27FC236}">
                <a16:creationId xmlns:a16="http://schemas.microsoft.com/office/drawing/2014/main" id="{ACC7ACC2-99D9-ED4B-B547-3BCEDA7AD67C}"/>
              </a:ext>
            </a:extLst>
          </p:cNvPr>
          <p:cNvSpPr>
            <a:spLocks noGrp="1"/>
          </p:cNvSpPr>
          <p:nvPr>
            <p:ph type="body" sz="quarter" idx="12" hasCustomPrompt="1"/>
          </p:nvPr>
        </p:nvSpPr>
        <p:spPr>
          <a:xfrm>
            <a:off x="3311311"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10" name="Text Placeholder 9">
            <a:extLst>
              <a:ext uri="{FF2B5EF4-FFF2-40B4-BE49-F238E27FC236}">
                <a16:creationId xmlns:a16="http://schemas.microsoft.com/office/drawing/2014/main" id="{6F75A6A4-348D-0A4E-936A-07D87054EDA8}"/>
              </a:ext>
            </a:extLst>
          </p:cNvPr>
          <p:cNvSpPr>
            <a:spLocks noGrp="1"/>
          </p:cNvSpPr>
          <p:nvPr>
            <p:ph type="body" sz="quarter" idx="11"/>
          </p:nvPr>
        </p:nvSpPr>
        <p:spPr>
          <a:xfrm>
            <a:off x="606710" y="2552059"/>
            <a:ext cx="2330133" cy="3413326"/>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70569CE2-A820-3043-96A1-2B24FEB2B02E}"/>
              </a:ext>
            </a:extLst>
          </p:cNvPr>
          <p:cNvSpPr>
            <a:spLocks noGrp="1"/>
          </p:cNvSpPr>
          <p:nvPr>
            <p:ph type="body" sz="quarter" idx="10" hasCustomPrompt="1"/>
          </p:nvPr>
        </p:nvSpPr>
        <p:spPr>
          <a:xfrm>
            <a:off x="606710"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 name="Title 1">
            <a:extLst>
              <a:ext uri="{FF2B5EF4-FFF2-40B4-BE49-F238E27FC236}">
                <a16:creationId xmlns:a16="http://schemas.microsoft.com/office/drawing/2014/main" id="{CE12DE44-667B-164B-AD09-2E13FEC3F13A}"/>
              </a:ext>
            </a:extLst>
          </p:cNvPr>
          <p:cNvSpPr>
            <a:spLocks noGrp="1"/>
          </p:cNvSpPr>
          <p:nvPr>
            <p:ph type="title"/>
          </p:nvPr>
        </p:nvSpPr>
        <p:spPr>
          <a:xfrm>
            <a:off x="623052" y="503877"/>
            <a:ext cx="10800000" cy="1136172"/>
          </a:xfrm>
        </p:spPr>
        <p:txBody>
          <a:bodyPr lIns="0" tIns="0" rIns="0" bIns="0" anchor="t" anchorCtr="0">
            <a:noAutofit/>
          </a:bodyPr>
          <a:lstStyle>
            <a:lvl1pPr>
              <a:lnSpc>
                <a:spcPct val="125000"/>
              </a:lnSpc>
              <a:defRPr spc="-50" baseline="0">
                <a:solidFill>
                  <a:schemeClr val="tx1"/>
                </a:solidFill>
              </a:defRPr>
            </a:lvl1pPr>
          </a:lstStyle>
          <a:p>
            <a:r>
              <a:rPr lang="en-US"/>
              <a:t>Click to edit Master title style</a:t>
            </a:r>
            <a:endParaRPr lang="en-GB"/>
          </a:p>
        </p:txBody>
      </p:sp>
      <p:sp>
        <p:nvSpPr>
          <p:cNvPr id="17" name="Slide Number Placeholder 5">
            <a:extLst>
              <a:ext uri="{FF2B5EF4-FFF2-40B4-BE49-F238E27FC236}">
                <a16:creationId xmlns:a16="http://schemas.microsoft.com/office/drawing/2014/main" id="{070FE139-A267-5749-8007-8BB50F149080}"/>
              </a:ext>
            </a:extLst>
          </p:cNvPr>
          <p:cNvSpPr>
            <a:spLocks noGrp="1"/>
          </p:cNvSpPr>
          <p:nvPr>
            <p:ph type="sldNum" sz="quarter" idx="4"/>
          </p:nvPr>
        </p:nvSpPr>
        <p:spPr>
          <a:xfrm>
            <a:off x="155575" y="6336190"/>
            <a:ext cx="78971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lgn="l"/>
            <a:fld id="{2305078A-4B70-0E47-AF3A-741AF7EDDFA5}" type="slidenum">
              <a:rPr lang="en-FI" smtClean="0"/>
              <a:pPr algn="l"/>
              <a:t>‹#›</a:t>
            </a:fld>
            <a:endParaRPr lang="en-FI"/>
          </a:p>
        </p:txBody>
      </p:sp>
    </p:spTree>
    <p:extLst>
      <p:ext uri="{BB962C8B-B14F-4D97-AF65-F5344CB8AC3E}">
        <p14:creationId xmlns:p14="http://schemas.microsoft.com/office/powerpoint/2010/main" val="1289362191"/>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metable_2">
    <p:spTree>
      <p:nvGrpSpPr>
        <p:cNvPr id="1" name=""/>
        <p:cNvGrpSpPr/>
        <p:nvPr/>
      </p:nvGrpSpPr>
      <p:grpSpPr>
        <a:xfrm>
          <a:off x="0" y="0"/>
          <a:ext cx="0" cy="0"/>
          <a:chOff x="0" y="0"/>
          <a:chExt cx="0" cy="0"/>
        </a:xfrm>
      </p:grpSpPr>
      <p:sp>
        <p:nvSpPr>
          <p:cNvPr id="30" name="Text Placeholder 9">
            <a:extLst>
              <a:ext uri="{FF2B5EF4-FFF2-40B4-BE49-F238E27FC236}">
                <a16:creationId xmlns:a16="http://schemas.microsoft.com/office/drawing/2014/main" id="{46AE2635-1DDA-F14E-8363-F13290F1D4C4}"/>
              </a:ext>
            </a:extLst>
          </p:cNvPr>
          <p:cNvSpPr>
            <a:spLocks noGrp="1"/>
          </p:cNvSpPr>
          <p:nvPr>
            <p:ph type="body" sz="quarter" idx="17"/>
          </p:nvPr>
        </p:nvSpPr>
        <p:spPr>
          <a:xfrm>
            <a:off x="8720510" y="2552059"/>
            <a:ext cx="2330133" cy="2472788"/>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9" name="Text Placeholder 3">
            <a:extLst>
              <a:ext uri="{FF2B5EF4-FFF2-40B4-BE49-F238E27FC236}">
                <a16:creationId xmlns:a16="http://schemas.microsoft.com/office/drawing/2014/main" id="{DB4387DC-DA34-6442-ADCA-984EB2E6ECAB}"/>
              </a:ext>
            </a:extLst>
          </p:cNvPr>
          <p:cNvSpPr>
            <a:spLocks noGrp="1"/>
          </p:cNvSpPr>
          <p:nvPr>
            <p:ph type="body" sz="quarter" idx="16" hasCustomPrompt="1"/>
          </p:nvPr>
        </p:nvSpPr>
        <p:spPr>
          <a:xfrm>
            <a:off x="8720510"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8" name="Text Placeholder 9">
            <a:extLst>
              <a:ext uri="{FF2B5EF4-FFF2-40B4-BE49-F238E27FC236}">
                <a16:creationId xmlns:a16="http://schemas.microsoft.com/office/drawing/2014/main" id="{FAE56992-2CF6-774C-A209-0D6AA3DB9EE5}"/>
              </a:ext>
            </a:extLst>
          </p:cNvPr>
          <p:cNvSpPr>
            <a:spLocks noGrp="1"/>
          </p:cNvSpPr>
          <p:nvPr>
            <p:ph type="body" sz="quarter" idx="15"/>
          </p:nvPr>
        </p:nvSpPr>
        <p:spPr>
          <a:xfrm>
            <a:off x="6015911" y="2552059"/>
            <a:ext cx="2330133" cy="247278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7" name="Text Placeholder 3">
            <a:extLst>
              <a:ext uri="{FF2B5EF4-FFF2-40B4-BE49-F238E27FC236}">
                <a16:creationId xmlns:a16="http://schemas.microsoft.com/office/drawing/2014/main" id="{AD733F28-237A-A142-8FD3-63164F78402A}"/>
              </a:ext>
            </a:extLst>
          </p:cNvPr>
          <p:cNvSpPr>
            <a:spLocks noGrp="1"/>
          </p:cNvSpPr>
          <p:nvPr>
            <p:ph type="body" sz="quarter" idx="14" hasCustomPrompt="1"/>
          </p:nvPr>
        </p:nvSpPr>
        <p:spPr>
          <a:xfrm>
            <a:off x="6015911"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6" name="Text Placeholder 9">
            <a:extLst>
              <a:ext uri="{FF2B5EF4-FFF2-40B4-BE49-F238E27FC236}">
                <a16:creationId xmlns:a16="http://schemas.microsoft.com/office/drawing/2014/main" id="{8857ED0C-29D4-404E-A030-62D525FA4D88}"/>
              </a:ext>
            </a:extLst>
          </p:cNvPr>
          <p:cNvSpPr>
            <a:spLocks noGrp="1"/>
          </p:cNvSpPr>
          <p:nvPr>
            <p:ph type="body" sz="quarter" idx="13"/>
          </p:nvPr>
        </p:nvSpPr>
        <p:spPr>
          <a:xfrm>
            <a:off x="3311311" y="2552059"/>
            <a:ext cx="2330133" cy="247278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25" name="Text Placeholder 3">
            <a:extLst>
              <a:ext uri="{FF2B5EF4-FFF2-40B4-BE49-F238E27FC236}">
                <a16:creationId xmlns:a16="http://schemas.microsoft.com/office/drawing/2014/main" id="{ACC7ACC2-99D9-ED4B-B547-3BCEDA7AD67C}"/>
              </a:ext>
            </a:extLst>
          </p:cNvPr>
          <p:cNvSpPr>
            <a:spLocks noGrp="1"/>
          </p:cNvSpPr>
          <p:nvPr>
            <p:ph type="body" sz="quarter" idx="12" hasCustomPrompt="1"/>
          </p:nvPr>
        </p:nvSpPr>
        <p:spPr>
          <a:xfrm>
            <a:off x="3311311"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10" name="Text Placeholder 9">
            <a:extLst>
              <a:ext uri="{FF2B5EF4-FFF2-40B4-BE49-F238E27FC236}">
                <a16:creationId xmlns:a16="http://schemas.microsoft.com/office/drawing/2014/main" id="{6F75A6A4-348D-0A4E-936A-07D87054EDA8}"/>
              </a:ext>
            </a:extLst>
          </p:cNvPr>
          <p:cNvSpPr>
            <a:spLocks noGrp="1"/>
          </p:cNvSpPr>
          <p:nvPr>
            <p:ph type="body" sz="quarter" idx="11"/>
          </p:nvPr>
        </p:nvSpPr>
        <p:spPr>
          <a:xfrm>
            <a:off x="606710" y="2552059"/>
            <a:ext cx="2330133" cy="2472787"/>
          </a:xfrm>
          <a:prstGeom prst="rect">
            <a:avLst/>
          </a:prstGeom>
        </p:spPr>
        <p:txBody>
          <a:bodyPr/>
          <a:lstStyle/>
          <a:p>
            <a:pPr lvl="0"/>
            <a:r>
              <a:rPr lang="en-US"/>
              <a:t>Click to edit Master text styles</a:t>
            </a:r>
          </a:p>
          <a:p>
            <a:pPr lvl="1"/>
            <a:r>
              <a:rPr lang="en-US"/>
              <a:t>Second level</a:t>
            </a:r>
          </a:p>
          <a:p>
            <a:pPr lvl="2"/>
            <a:r>
              <a:rPr lang="en-US"/>
              <a:t>Third level</a:t>
            </a:r>
          </a:p>
        </p:txBody>
      </p:sp>
      <p:sp>
        <p:nvSpPr>
          <p:cNvPr id="4" name="Text Placeholder 3">
            <a:extLst>
              <a:ext uri="{FF2B5EF4-FFF2-40B4-BE49-F238E27FC236}">
                <a16:creationId xmlns:a16="http://schemas.microsoft.com/office/drawing/2014/main" id="{70569CE2-A820-3043-96A1-2B24FEB2B02E}"/>
              </a:ext>
            </a:extLst>
          </p:cNvPr>
          <p:cNvSpPr>
            <a:spLocks noGrp="1"/>
          </p:cNvSpPr>
          <p:nvPr>
            <p:ph type="body" sz="quarter" idx="10" hasCustomPrompt="1"/>
          </p:nvPr>
        </p:nvSpPr>
        <p:spPr>
          <a:xfrm>
            <a:off x="606710" y="1914758"/>
            <a:ext cx="2330132" cy="319575"/>
          </a:xfrm>
          <a:prstGeom prst="callout1">
            <a:avLst>
              <a:gd name="adj1" fmla="val 145193"/>
              <a:gd name="adj2" fmla="val 2932"/>
              <a:gd name="adj3" fmla="val 145189"/>
              <a:gd name="adj4" fmla="val 99992"/>
            </a:avLst>
          </a:prstGeom>
          <a:ln w="63500" cap="rnd">
            <a:solidFill>
              <a:schemeClr val="accent3"/>
            </a:solidFill>
            <a:headEnd type="oval" w="med" len="med"/>
          </a:ln>
        </p:spPr>
        <p:txBody>
          <a:bodyPr>
            <a:noAutofit/>
          </a:bodyPr>
          <a:lstStyle>
            <a:lvl1pPr>
              <a:defRPr b="1">
                <a:solidFill>
                  <a:schemeClr val="tx2"/>
                </a:solidFill>
              </a:defRPr>
            </a:lvl1pPr>
          </a:lstStyle>
          <a:p>
            <a:pPr lvl="0"/>
            <a:r>
              <a:rPr lang="en-US"/>
              <a:t>00.00.0000</a:t>
            </a:r>
            <a:endParaRPr lang="en-GB"/>
          </a:p>
        </p:txBody>
      </p:sp>
      <p:sp>
        <p:nvSpPr>
          <p:cNvPr id="2" name="Title 1">
            <a:extLst>
              <a:ext uri="{FF2B5EF4-FFF2-40B4-BE49-F238E27FC236}">
                <a16:creationId xmlns:a16="http://schemas.microsoft.com/office/drawing/2014/main" id="{CE12DE44-667B-164B-AD09-2E13FEC3F13A}"/>
              </a:ext>
            </a:extLst>
          </p:cNvPr>
          <p:cNvSpPr>
            <a:spLocks noGrp="1"/>
          </p:cNvSpPr>
          <p:nvPr>
            <p:ph type="title"/>
          </p:nvPr>
        </p:nvSpPr>
        <p:spPr>
          <a:xfrm>
            <a:off x="623052" y="503877"/>
            <a:ext cx="10800000" cy="1136172"/>
          </a:xfrm>
        </p:spPr>
        <p:txBody>
          <a:bodyPr lIns="0" tIns="0" rIns="0" bIns="0" anchor="t" anchorCtr="0">
            <a:noAutofit/>
          </a:bodyPr>
          <a:lstStyle>
            <a:lvl1pPr>
              <a:lnSpc>
                <a:spcPct val="125000"/>
              </a:lnSpc>
              <a:defRPr spc="-50" baseline="0">
                <a:solidFill>
                  <a:schemeClr val="tx1"/>
                </a:solidFill>
              </a:defRPr>
            </a:lvl1pPr>
          </a:lstStyle>
          <a:p>
            <a:r>
              <a:rPr lang="en-US"/>
              <a:t>Click to edit Master title style</a:t>
            </a:r>
            <a:endParaRPr lang="en-GB"/>
          </a:p>
        </p:txBody>
      </p:sp>
      <p:pic>
        <p:nvPicPr>
          <p:cNvPr id="15" name="Picture 14">
            <a:extLst>
              <a:ext uri="{FF2B5EF4-FFF2-40B4-BE49-F238E27FC236}">
                <a16:creationId xmlns:a16="http://schemas.microsoft.com/office/drawing/2014/main" id="{6E3104FC-8A34-4516-B276-520EE2C3197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5159140"/>
            <a:ext cx="12192002" cy="1698859"/>
          </a:xfrm>
          <a:prstGeom prst="rect">
            <a:avLst/>
          </a:prstGeom>
        </p:spPr>
      </p:pic>
      <p:pic>
        <p:nvPicPr>
          <p:cNvPr id="18" name="Picture 2" descr="Sitowise logo">
            <a:extLst>
              <a:ext uri="{FF2B5EF4-FFF2-40B4-BE49-F238E27FC236}">
                <a16:creationId xmlns:a16="http://schemas.microsoft.com/office/drawing/2014/main" id="{EED5CA30-9369-41CA-9AFB-DC8344147D85}"/>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10874661" y="6431828"/>
            <a:ext cx="1010695" cy="162143"/>
          </a:xfrm>
          <a:prstGeom prst="rect">
            <a:avLst/>
          </a:prstGeom>
        </p:spPr>
      </p:pic>
    </p:spTree>
    <p:extLst>
      <p:ext uri="{BB962C8B-B14F-4D97-AF65-F5344CB8AC3E}">
        <p14:creationId xmlns:p14="http://schemas.microsoft.com/office/powerpoint/2010/main" val="1732561616"/>
      </p:ext>
    </p:extLst>
  </p:cSld>
  <p:clrMapOvr>
    <a:masterClrMapping/>
  </p:clrMapOvr>
  <p:extLst>
    <p:ext uri="{DCECCB84-F9BA-43D5-87BE-67443E8EF086}">
      <p15:sldGuideLst xmlns:p15="http://schemas.microsoft.com/office/powerpoint/2012/main">
        <p15:guide id="1" pos="529">
          <p15:clr>
            <a:srgbClr val="FBAE40"/>
          </p15:clr>
        </p15:guide>
        <p15:guide id="2" orient="horz" pos="799">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 TITLE PAGE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6" name="Objekti 5" hidden="1">
            <a:extLst>
              <a:ext uri="{FF2B5EF4-FFF2-40B4-BE49-F238E27FC236}">
                <a16:creationId xmlns:a16="http://schemas.microsoft.com/office/drawing/2014/main" id="{CEC85955-27B8-1F6B-6366-59A076057B6B}"/>
              </a:ext>
            </a:extLst>
          </p:cNvPr>
          <p:cNvGraphicFramePr>
            <a:graphicFrameLocks noChangeAspect="1"/>
          </p:cNvGraphicFramePr>
          <p:nvPr userDrawn="1">
            <p:custDataLst>
              <p:tags r:id="rId1"/>
            </p:custDataLst>
            <p:extLst>
              <p:ext uri="{D42A27DB-BD31-4B8C-83A1-F6EECF244321}">
                <p14:modId xmlns:p14="http://schemas.microsoft.com/office/powerpoint/2010/main" val="155654053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kti 5" hidden="1">
                        <a:extLst>
                          <a:ext uri="{FF2B5EF4-FFF2-40B4-BE49-F238E27FC236}">
                            <a16:creationId xmlns:a16="http://schemas.microsoft.com/office/drawing/2014/main" id="{CEC85955-27B8-1F6B-6366-59A076057B6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Kuvan paikkamerkki 8">
            <a:extLst>
              <a:ext uri="{FF2B5EF4-FFF2-40B4-BE49-F238E27FC236}">
                <a16:creationId xmlns:a16="http://schemas.microsoft.com/office/drawing/2014/main" id="{E8D89B88-C89C-62EF-D1F5-1B88EBC4CE0A}"/>
              </a:ext>
            </a:extLst>
          </p:cNvPr>
          <p:cNvSpPr>
            <a:spLocks noGrp="1"/>
          </p:cNvSpPr>
          <p:nvPr>
            <p:ph type="pic" sz="quarter" idx="13" hasCustomPrompt="1"/>
          </p:nvPr>
        </p:nvSpPr>
        <p:spPr>
          <a:xfrm>
            <a:off x="0" y="0"/>
            <a:ext cx="12192000" cy="6858000"/>
          </a:xfrm>
          <a:noFill/>
        </p:spPr>
        <p:txBody>
          <a:bodyPr anchor="t" anchorCtr="0">
            <a:noAutofit/>
          </a:bodyPr>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83696" y="623174"/>
            <a:ext cx="13079259" cy="3096722"/>
          </a:xfrm>
          <a:prstGeom prst="rect">
            <a:avLst/>
          </a:prstGeom>
          <a:effectLst>
            <a:outerShdw blurRad="50800" dist="38100" dir="2700000" algn="tl" rotWithShape="0">
              <a:prstClr val="black">
                <a:alpha val="40000"/>
              </a:prstClr>
            </a:outerShdw>
          </a:effectLst>
        </p:spPr>
        <p:txBody>
          <a:bodyPr vert="horz" anchor="b" anchorCtr="0">
            <a:noAutofit/>
          </a:bodyPr>
          <a:lstStyle>
            <a:lvl1pPr algn="l">
              <a:defRPr sz="9200" b="1" cap="all" spc="-50" baseline="0">
                <a:solidFill>
                  <a:schemeClr val="bg1"/>
                </a:solidFill>
              </a:defRPr>
            </a:lvl1pPr>
          </a:lstStyle>
          <a:p>
            <a:r>
              <a:rPr lang="fi-FI"/>
              <a:t>Lisää otsikko napsauttamalla</a:t>
            </a:r>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1271588" y="6055586"/>
            <a:ext cx="7189782" cy="433123"/>
          </a:xfrm>
          <a:prstGeom prst="rect">
            <a:avLst/>
          </a:prstGeom>
          <a:effectLst>
            <a:outerShdw blurRad="50800" dist="38100" dir="2700000" algn="tl" rotWithShape="0">
              <a:prstClr val="black">
                <a:alpha val="40000"/>
              </a:prstClr>
            </a:outerShdw>
          </a:effectLst>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sz="2100" b="1">
                <a:solidFill>
                  <a:schemeClr val="bg1"/>
                </a:solidFill>
              </a:rPr>
              <a:t>@visitespoo, #visitespoo </a:t>
            </a:r>
          </a:p>
        </p:txBody>
      </p:sp>
      <p:sp>
        <p:nvSpPr>
          <p:cNvPr id="39" name="Subtitle 2">
            <a:extLst>
              <a:ext uri="{FF2B5EF4-FFF2-40B4-BE49-F238E27FC236}">
                <a16:creationId xmlns:a16="http://schemas.microsoft.com/office/drawing/2014/main" id="{3AEB17AF-8AF6-3345-BF70-677A684BEBBD}"/>
              </a:ext>
            </a:extLst>
          </p:cNvPr>
          <p:cNvSpPr>
            <a:spLocks noGrp="1"/>
          </p:cNvSpPr>
          <p:nvPr>
            <p:ph type="subTitle" idx="1"/>
          </p:nvPr>
        </p:nvSpPr>
        <p:spPr>
          <a:xfrm>
            <a:off x="1271588" y="4279314"/>
            <a:ext cx="9648825" cy="1162634"/>
          </a:xfrm>
          <a:effectLst>
            <a:outerShdw blurRad="50800" dist="38100" dir="2700000" algn="tl" rotWithShape="0">
              <a:prstClr val="black">
                <a:alpha val="40000"/>
              </a:prstClr>
            </a:outerShdw>
          </a:effectLst>
        </p:spPr>
        <p:txBody>
          <a:bodyPr>
            <a:noAutofit/>
          </a:bodyPr>
          <a:lstStyle>
            <a:lvl1pPr marL="0" indent="0" algn="l">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sp>
        <p:nvSpPr>
          <p:cNvPr id="13" name="Tekstin paikkamerkki 12">
            <a:extLst>
              <a:ext uri="{FF2B5EF4-FFF2-40B4-BE49-F238E27FC236}">
                <a16:creationId xmlns:a16="http://schemas.microsoft.com/office/drawing/2014/main" id="{73FF8463-56B1-16E4-0E1D-32CF0E3ABB2D}"/>
              </a:ext>
            </a:extLst>
          </p:cNvPr>
          <p:cNvSpPr>
            <a:spLocks noGrp="1" noChangeAspect="1"/>
          </p:cNvSpPr>
          <p:nvPr>
            <p:ph type="body" sz="quarter" idx="15" hasCustomPrompt="1"/>
          </p:nvPr>
        </p:nvSpPr>
        <p:spPr>
          <a:xfrm>
            <a:off x="10042614" y="476688"/>
            <a:ext cx="1526400" cy="147600"/>
          </a:xfrm>
          <a:blipFill>
            <a:blip r:embed="rId5"/>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26899737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 TITLE PAGE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38AB1E6D-038A-C950-EFAA-0BB62CEE44EA}"/>
              </a:ext>
            </a:extLst>
          </p:cNvPr>
          <p:cNvGraphicFramePr>
            <a:graphicFrameLocks noChangeAspect="1"/>
          </p:cNvGraphicFramePr>
          <p:nvPr userDrawn="1">
            <p:custDataLst>
              <p:tags r:id="rId1"/>
            </p:custDataLst>
            <p:extLst>
              <p:ext uri="{D42A27DB-BD31-4B8C-83A1-F6EECF244321}">
                <p14:modId xmlns:p14="http://schemas.microsoft.com/office/powerpoint/2010/main" val="17772629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38AB1E6D-038A-C950-EFAA-0BB62CEE44E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Kuvan paikkamerkki 8">
            <a:extLst>
              <a:ext uri="{FF2B5EF4-FFF2-40B4-BE49-F238E27FC236}">
                <a16:creationId xmlns:a16="http://schemas.microsoft.com/office/drawing/2014/main" id="{FCC860B9-76CA-0EC9-1954-731DE527533A}"/>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83695" y="1948117"/>
            <a:ext cx="12409046" cy="3096722"/>
          </a:xfrm>
          <a:prstGeom prst="rect">
            <a:avLst/>
          </a:prstGeom>
          <a:effectLst>
            <a:outerShdw blurRad="50800" dist="38100" dir="2700000" algn="tl" rotWithShape="0">
              <a:prstClr val="black">
                <a:alpha val="40000"/>
              </a:prstClr>
            </a:outerShdw>
          </a:effectLst>
        </p:spPr>
        <p:txBody>
          <a:bodyPr vert="horz" anchor="ctr" anchorCtr="0">
            <a:noAutofit/>
          </a:bodyPr>
          <a:lstStyle>
            <a:lvl1pPr algn="l">
              <a:defRPr sz="9200" b="1" cap="all" spc="-50" baseline="0">
                <a:solidFill>
                  <a:schemeClr val="bg1"/>
                </a:solidFill>
              </a:defRPr>
            </a:lvl1pPr>
          </a:lstStyle>
          <a:p>
            <a:r>
              <a:rPr lang="fi-FI"/>
              <a:t>Lisää </a:t>
            </a:r>
            <a:br>
              <a:rPr lang="fi-FI"/>
            </a:br>
            <a:r>
              <a:rPr lang="fi-FI"/>
              <a:t>otsikko napsauttamalla</a:t>
            </a:r>
          </a:p>
        </p:txBody>
      </p:sp>
      <p:sp>
        <p:nvSpPr>
          <p:cNvPr id="4" name="Tekstin paikkamerkki 12">
            <a:extLst>
              <a:ext uri="{FF2B5EF4-FFF2-40B4-BE49-F238E27FC236}">
                <a16:creationId xmlns:a16="http://schemas.microsoft.com/office/drawing/2014/main" id="{1DA318DE-9FA1-2564-5C26-73AB42A87F45}"/>
              </a:ext>
            </a:extLst>
          </p:cNvPr>
          <p:cNvSpPr>
            <a:spLocks noGrp="1" noChangeAspect="1"/>
          </p:cNvSpPr>
          <p:nvPr>
            <p:ph type="body" sz="quarter" idx="15" hasCustomPrompt="1"/>
          </p:nvPr>
        </p:nvSpPr>
        <p:spPr>
          <a:xfrm>
            <a:off x="10042614" y="476688"/>
            <a:ext cx="1526400" cy="147600"/>
          </a:xfrm>
          <a:blipFill>
            <a:blip r:embed="rId5"/>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3629004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 TITLE PAGE">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59C6D3F9-EB02-FBD7-62D3-1B0C13DD2FCB}"/>
              </a:ext>
            </a:extLst>
          </p:cNvPr>
          <p:cNvGraphicFramePr>
            <a:graphicFrameLocks noChangeAspect="1"/>
          </p:cNvGraphicFramePr>
          <p:nvPr userDrawn="1">
            <p:custDataLst>
              <p:tags r:id="rId1"/>
            </p:custDataLst>
            <p:extLst>
              <p:ext uri="{D42A27DB-BD31-4B8C-83A1-F6EECF244321}">
                <p14:modId xmlns:p14="http://schemas.microsoft.com/office/powerpoint/2010/main" val="4369113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59C6D3F9-EB02-FBD7-62D3-1B0C13DD2FC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83696" y="-81701"/>
            <a:ext cx="12342371" cy="3778135"/>
          </a:xfrm>
          <a:prstGeom prst="rect">
            <a:avLst/>
          </a:prstGeom>
        </p:spPr>
        <p:txBody>
          <a:bodyPr vert="horz" anchor="b" anchorCtr="0">
            <a:noAutofit/>
          </a:bodyPr>
          <a:lstStyle>
            <a:lvl1pPr algn="l">
              <a:defRPr sz="9200" b="1" i="0" cap="all" spc="-50" baseline="0">
                <a:solidFill>
                  <a:schemeClr val="tx2"/>
                </a:solidFill>
                <a:latin typeface="+mj-lt"/>
                <a:cs typeface="Arial Narrow" panose="020B0604020202020204" pitchFamily="34" charset="0"/>
              </a:defRPr>
            </a:lvl1pPr>
          </a:lstStyle>
          <a:p>
            <a:r>
              <a:rPr lang="fi-FI"/>
              <a:t>Lisää otsikko napsauttamalla</a:t>
            </a:r>
          </a:p>
        </p:txBody>
      </p:sp>
      <p:sp>
        <p:nvSpPr>
          <p:cNvPr id="3" name="Subtitle 2"/>
          <p:cNvSpPr>
            <a:spLocks noGrp="1"/>
          </p:cNvSpPr>
          <p:nvPr>
            <p:ph type="subTitle" idx="1"/>
          </p:nvPr>
        </p:nvSpPr>
        <p:spPr>
          <a:xfrm>
            <a:off x="1271588" y="4279314"/>
            <a:ext cx="9648825" cy="1162635"/>
          </a:xfrm>
        </p:spPr>
        <p:txBody>
          <a:bodyPr>
            <a:noAutofit/>
          </a:bodyPr>
          <a:lstStyle>
            <a:lvl1pPr marL="0" indent="0" algn="l">
              <a:buNone/>
              <a:defRPr sz="21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1277943" y="6072452"/>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sz="2100" b="1"/>
              <a:t>@visitespoo, #visitespoo </a:t>
            </a:r>
          </a:p>
        </p:txBody>
      </p:sp>
      <p:pic>
        <p:nvPicPr>
          <p:cNvPr id="8" name="Kuva 7">
            <a:extLst>
              <a:ext uri="{FF2B5EF4-FFF2-40B4-BE49-F238E27FC236}">
                <a16:creationId xmlns:a16="http://schemas.microsoft.com/office/drawing/2014/main" id="{99FCEEF6-9289-A96B-6FFF-A7C04A43B21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2772527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 TITLE PAGE">
    <p:spTree>
      <p:nvGrpSpPr>
        <p:cNvPr id="1" name=""/>
        <p:cNvGrpSpPr/>
        <p:nvPr/>
      </p:nvGrpSpPr>
      <p:grpSpPr>
        <a:xfrm>
          <a:off x="0" y="0"/>
          <a:ext cx="0" cy="0"/>
          <a:chOff x="0" y="0"/>
          <a:chExt cx="0" cy="0"/>
        </a:xfrm>
      </p:grpSpPr>
      <p:graphicFrame>
        <p:nvGraphicFramePr>
          <p:cNvPr id="6" name="Objekti 5" hidden="1">
            <a:extLst>
              <a:ext uri="{FF2B5EF4-FFF2-40B4-BE49-F238E27FC236}">
                <a16:creationId xmlns:a16="http://schemas.microsoft.com/office/drawing/2014/main" id="{BA5AF8F7-2057-FA76-1A3A-A76134CF5020}"/>
              </a:ext>
            </a:extLst>
          </p:cNvPr>
          <p:cNvGraphicFramePr>
            <a:graphicFrameLocks noChangeAspect="1"/>
          </p:cNvGraphicFramePr>
          <p:nvPr userDrawn="1">
            <p:custDataLst>
              <p:tags r:id="rId1"/>
            </p:custDataLst>
            <p:extLst>
              <p:ext uri="{D42A27DB-BD31-4B8C-83A1-F6EECF244321}">
                <p14:modId xmlns:p14="http://schemas.microsoft.com/office/powerpoint/2010/main" val="32869747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kti 5" hidden="1">
                        <a:extLst>
                          <a:ext uri="{FF2B5EF4-FFF2-40B4-BE49-F238E27FC236}">
                            <a16:creationId xmlns:a16="http://schemas.microsoft.com/office/drawing/2014/main" id="{BA5AF8F7-2057-FA76-1A3A-A76134CF502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83695" y="-81701"/>
            <a:ext cx="12351896" cy="3778135"/>
          </a:xfrm>
          <a:prstGeom prst="rect">
            <a:avLst/>
          </a:prstGeom>
        </p:spPr>
        <p:txBody>
          <a:bodyPr vert="horz" anchor="b" anchorCtr="0">
            <a:noAutofit/>
          </a:bodyPr>
          <a:lstStyle>
            <a:lvl1pPr algn="l">
              <a:defRPr sz="9200" b="1" i="0" cap="all" spc="-50" baseline="0">
                <a:solidFill>
                  <a:schemeClr val="tx2"/>
                </a:solidFill>
                <a:latin typeface="+mj-lt"/>
                <a:cs typeface="Arial Narrow" panose="020B0604020202020204" pitchFamily="34" charset="0"/>
              </a:defRPr>
            </a:lvl1pPr>
          </a:lstStyle>
          <a:p>
            <a:r>
              <a:rPr lang="fi-FI"/>
              <a:t>Lisää otsikko napsauttamalla</a:t>
            </a:r>
          </a:p>
        </p:txBody>
      </p:sp>
      <p:sp>
        <p:nvSpPr>
          <p:cNvPr id="3" name="Subtitle 2"/>
          <p:cNvSpPr>
            <a:spLocks noGrp="1"/>
          </p:cNvSpPr>
          <p:nvPr>
            <p:ph type="subTitle" idx="1"/>
          </p:nvPr>
        </p:nvSpPr>
        <p:spPr>
          <a:xfrm>
            <a:off x="1271588" y="4279314"/>
            <a:ext cx="9648825" cy="1162635"/>
          </a:xfrm>
        </p:spPr>
        <p:txBody>
          <a:bodyPr>
            <a:noAutofit/>
          </a:bodyPr>
          <a:lstStyle>
            <a:lvl1pPr marL="0" indent="0" algn="l">
              <a:buNone/>
              <a:defRPr sz="21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a:t>
            </a:r>
            <a:r>
              <a:rPr lang="fi-FI" err="1"/>
              <a:t>napsautt</a:t>
            </a:r>
            <a:r>
              <a:rPr lang="fi-FI"/>
              <a:t>.</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1277943" y="6072452"/>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endParaRPr lang="fi-FI" sz="2100" b="1"/>
          </a:p>
        </p:txBody>
      </p:sp>
      <p:sp>
        <p:nvSpPr>
          <p:cNvPr id="4" name="Tekstin paikkamerkki 11">
            <a:extLst>
              <a:ext uri="{FF2B5EF4-FFF2-40B4-BE49-F238E27FC236}">
                <a16:creationId xmlns:a16="http://schemas.microsoft.com/office/drawing/2014/main" id="{421831BB-AC43-2759-A136-30572EB42CF1}"/>
              </a:ext>
            </a:extLst>
          </p:cNvPr>
          <p:cNvSpPr>
            <a:spLocks noGrp="1"/>
          </p:cNvSpPr>
          <p:nvPr>
            <p:ph type="body" sz="quarter" idx="11"/>
          </p:nvPr>
        </p:nvSpPr>
        <p:spPr>
          <a:xfrm>
            <a:off x="1271588" y="5693714"/>
            <a:ext cx="9648824" cy="760475"/>
          </a:xfrm>
        </p:spPr>
        <p:txBody>
          <a:bodyPr anchor="b">
            <a:noAutofit/>
          </a:bodyPr>
          <a:lstStyle>
            <a:lvl1pPr marL="0" indent="0">
              <a:buNone/>
              <a:defRPr lang="fi-FI" sz="2100" b="1" kern="1200" dirty="0">
                <a:solidFill>
                  <a:schemeClr val="tx2"/>
                </a:solidFill>
                <a:latin typeface="+mn-lt"/>
                <a:ea typeface="+mn-ea"/>
                <a:cs typeface="+mn-cs"/>
              </a:defRPr>
            </a:lvl1pPr>
          </a:lstStyle>
          <a:p>
            <a:pPr lvl="0"/>
            <a:endParaRPr lang="fi-FI"/>
          </a:p>
        </p:txBody>
      </p:sp>
      <p:pic>
        <p:nvPicPr>
          <p:cNvPr id="5" name="Kuva 4">
            <a:extLst>
              <a:ext uri="{FF2B5EF4-FFF2-40B4-BE49-F238E27FC236}">
                <a16:creationId xmlns:a16="http://schemas.microsoft.com/office/drawing/2014/main" id="{3F9C78AA-3604-5756-049C-69A793C6F88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316519581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7" name="Objekti 6" hidden="1">
            <a:extLst>
              <a:ext uri="{FF2B5EF4-FFF2-40B4-BE49-F238E27FC236}">
                <a16:creationId xmlns:a16="http://schemas.microsoft.com/office/drawing/2014/main" id="{184564DA-43A2-69D5-C800-58DD438C1D47}"/>
              </a:ext>
            </a:extLst>
          </p:cNvPr>
          <p:cNvGraphicFramePr>
            <a:graphicFrameLocks noChangeAspect="1"/>
          </p:cNvGraphicFramePr>
          <p:nvPr userDrawn="1">
            <p:custDataLst>
              <p:tags r:id="rId1"/>
            </p:custDataLst>
            <p:extLst>
              <p:ext uri="{D42A27DB-BD31-4B8C-83A1-F6EECF244321}">
                <p14:modId xmlns:p14="http://schemas.microsoft.com/office/powerpoint/2010/main" val="4913444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kti 6" hidden="1">
                        <a:extLst>
                          <a:ext uri="{FF2B5EF4-FFF2-40B4-BE49-F238E27FC236}">
                            <a16:creationId xmlns:a16="http://schemas.microsoft.com/office/drawing/2014/main" id="{184564DA-43A2-69D5-C800-58DD438C1D4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idx="1"/>
          </p:nvPr>
        </p:nvSpPr>
        <p:spPr>
          <a:xfrm>
            <a:off x="1271588" y="1981200"/>
            <a:ext cx="6769100" cy="4064001"/>
          </a:xfrm>
          <a:effectLst/>
        </p:spPr>
        <p:txBody>
          <a:bodyPr/>
          <a:lstStyle>
            <a:lvl1pPr marL="514350" indent="-514350">
              <a:buFont typeface="+mj-lt"/>
              <a:buAutoNum type="arabicPeriod"/>
              <a:defRPr sz="3200">
                <a:solidFill>
                  <a:schemeClr val="tx2"/>
                </a:solidFill>
              </a:defRPr>
            </a:lvl1pPr>
            <a:lvl2pPr marL="717550" indent="-360363">
              <a:spcBef>
                <a:spcPts val="0"/>
              </a:spcBef>
              <a:spcAft>
                <a:spcPts val="600"/>
              </a:spcAft>
              <a:buFont typeface="+mj-lt"/>
              <a:buAutoNum type="arabicPeriod"/>
              <a:defRPr sz="1600">
                <a:solidFill>
                  <a:schemeClr val="bg1"/>
                </a:solidFill>
              </a:defRPr>
            </a:lvl2pPr>
            <a:lvl3pPr marL="457200" indent="-457200">
              <a:spcBef>
                <a:spcPts val="0"/>
              </a:spcBef>
              <a:spcAft>
                <a:spcPts val="600"/>
              </a:spcAft>
              <a:buFont typeface="+mj-lt"/>
              <a:buAutoNum type="arabicPeriod"/>
              <a:defRPr sz="2000" b="0">
                <a:solidFill>
                  <a:schemeClr val="bg1"/>
                </a:solidFill>
              </a:defRPr>
            </a:lvl3pPr>
            <a:lvl4pPr marL="700088" indent="-342900">
              <a:spcBef>
                <a:spcPts val="0"/>
              </a:spcBef>
              <a:spcAft>
                <a:spcPts val="600"/>
              </a:spcAft>
              <a:buFont typeface="+mj-lt"/>
              <a:buAutoNum type="arabicPeriod"/>
              <a:defRPr sz="1600">
                <a:solidFill>
                  <a:schemeClr val="bg1"/>
                </a:solidFill>
              </a:defRPr>
            </a:lvl4pPr>
            <a:lvl5pPr marL="700087" indent="-342900">
              <a:spcBef>
                <a:spcPts val="0"/>
              </a:spcBef>
              <a:spcAft>
                <a:spcPts val="600"/>
              </a:spcAft>
              <a:buFont typeface="+mj-lt"/>
              <a:buAutoNum type="arabicPeriod"/>
              <a:defRPr sz="1600">
                <a:solidFill>
                  <a:schemeClr val="bg1"/>
                </a:solidFill>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fi-FI"/>
              <a:t>Muokkaa tekstin perustyylejä napsauttamalla</a:t>
            </a:r>
          </a:p>
        </p:txBody>
      </p:sp>
      <p:sp>
        <p:nvSpPr>
          <p:cNvPr id="2" name="Title 1">
            <a:extLst>
              <a:ext uri="{FF2B5EF4-FFF2-40B4-BE49-F238E27FC236}">
                <a16:creationId xmlns:a16="http://schemas.microsoft.com/office/drawing/2014/main" id="{A9DA018E-5990-4337-A35D-60F6197C0ACB}"/>
              </a:ext>
            </a:extLst>
          </p:cNvPr>
          <p:cNvSpPr>
            <a:spLocks noGrp="1"/>
          </p:cNvSpPr>
          <p:nvPr>
            <p:ph type="title" hasCustomPrompt="1"/>
          </p:nvPr>
        </p:nvSpPr>
        <p:spPr>
          <a:xfrm>
            <a:off x="1" y="498442"/>
            <a:ext cx="8639174" cy="1120808"/>
          </a:xfrm>
          <a:effectLst/>
        </p:spPr>
        <p:txBody>
          <a:bodyPr vert="horz"/>
          <a:lstStyle>
            <a:lvl1pPr algn="l" defTabSz="914400" rtl="0" eaLnBrk="1" latinLnBrk="0" hangingPunct="1">
              <a:lnSpc>
                <a:spcPct val="90000"/>
              </a:lnSpc>
              <a:spcBef>
                <a:spcPct val="0"/>
              </a:spcBef>
              <a:buNone/>
              <a:defRPr lang="en-GB" sz="4400" b="1" i="0" kern="1200" cap="all" spc="0" baseline="0" dirty="0">
                <a:solidFill>
                  <a:schemeClr val="tx2"/>
                </a:solidFill>
                <a:effectLst/>
                <a:latin typeface="+mj-lt"/>
                <a:ea typeface="+mj-ea"/>
                <a:cs typeface="Arial Narrow" panose="020B0604020202020204" pitchFamily="34" charset="0"/>
              </a:defRPr>
            </a:lvl1pPr>
          </a:lstStyle>
          <a:p>
            <a:r>
              <a:rPr lang="fi-FI"/>
              <a:t>Lisää otsikko napsauttamalla</a:t>
            </a:r>
            <a:endParaRPr lang="en-GB"/>
          </a:p>
        </p:txBody>
      </p:sp>
      <p:sp>
        <p:nvSpPr>
          <p:cNvPr id="5" name="Slide Number Placeholder 5">
            <a:extLst>
              <a:ext uri="{FF2B5EF4-FFF2-40B4-BE49-F238E27FC236}">
                <a16:creationId xmlns:a16="http://schemas.microsoft.com/office/drawing/2014/main" id="{23803468-3CDD-4430-F96B-29DC884ED072}"/>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tx2"/>
                </a:solidFill>
              </a:defRPr>
            </a:lvl1pPr>
          </a:lstStyle>
          <a:p>
            <a:fld id="{260066ED-C7D8-42A1-90F4-EFB01C22335D}" type="slidenum">
              <a:rPr lang="fi-FI" smtClean="0"/>
              <a:pPr/>
              <a:t>‹#›</a:t>
            </a:fld>
            <a:endParaRPr lang="fi-FI"/>
          </a:p>
        </p:txBody>
      </p:sp>
      <p:sp>
        <p:nvSpPr>
          <p:cNvPr id="9" name="Date Placeholder 3">
            <a:extLst>
              <a:ext uri="{FF2B5EF4-FFF2-40B4-BE49-F238E27FC236}">
                <a16:creationId xmlns:a16="http://schemas.microsoft.com/office/drawing/2014/main" id="{D92A1BF8-2FFA-0BCC-3A7F-F653C6491F28}"/>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tx2"/>
                </a:solidFill>
              </a:defRPr>
            </a:lvl1pPr>
          </a:lstStyle>
          <a:p>
            <a:fld id="{6141EFFE-8A98-774C-9304-A5E856BA02F1}" type="datetime1">
              <a:rPr lang="fi-FI" smtClean="0"/>
              <a:pPr/>
              <a:t>25.3.2025</a:t>
            </a:fld>
            <a:endParaRPr lang="fi-FI"/>
          </a:p>
        </p:txBody>
      </p:sp>
      <p:sp>
        <p:nvSpPr>
          <p:cNvPr id="10" name="Footer Placeholder 4">
            <a:extLst>
              <a:ext uri="{FF2B5EF4-FFF2-40B4-BE49-F238E27FC236}">
                <a16:creationId xmlns:a16="http://schemas.microsoft.com/office/drawing/2014/main" id="{7886BAC3-8962-9156-69FF-B915F06E90E0}"/>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tx2"/>
                </a:solidFill>
              </a:defRPr>
            </a:lvl1pPr>
          </a:lstStyle>
          <a:p>
            <a:endParaRPr lang="fi-FI"/>
          </a:p>
        </p:txBody>
      </p:sp>
      <p:pic>
        <p:nvPicPr>
          <p:cNvPr id="14" name="Kuva 13">
            <a:extLst>
              <a:ext uri="{FF2B5EF4-FFF2-40B4-BE49-F238E27FC236}">
                <a16:creationId xmlns:a16="http://schemas.microsoft.com/office/drawing/2014/main" id="{F674A80C-F125-4C5F-1133-E067F75A91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39573497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graphicFrame>
        <p:nvGraphicFramePr>
          <p:cNvPr id="7" name="Objekti 6" hidden="1">
            <a:extLst>
              <a:ext uri="{FF2B5EF4-FFF2-40B4-BE49-F238E27FC236}">
                <a16:creationId xmlns:a16="http://schemas.microsoft.com/office/drawing/2014/main" id="{184564DA-43A2-69D5-C800-58DD438C1D47}"/>
              </a:ext>
            </a:extLst>
          </p:cNvPr>
          <p:cNvGraphicFramePr>
            <a:graphicFrameLocks noChangeAspect="1"/>
          </p:cNvGraphicFramePr>
          <p:nvPr userDrawn="1">
            <p:custDataLst>
              <p:tags r:id="rId1"/>
            </p:custDataLst>
            <p:extLst>
              <p:ext uri="{D42A27DB-BD31-4B8C-83A1-F6EECF244321}">
                <p14:modId xmlns:p14="http://schemas.microsoft.com/office/powerpoint/2010/main" val="4913444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kti 6" hidden="1">
                        <a:extLst>
                          <a:ext uri="{FF2B5EF4-FFF2-40B4-BE49-F238E27FC236}">
                            <a16:creationId xmlns:a16="http://schemas.microsoft.com/office/drawing/2014/main" id="{184564DA-43A2-69D5-C800-58DD438C1D4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idx="1"/>
          </p:nvPr>
        </p:nvSpPr>
        <p:spPr>
          <a:xfrm>
            <a:off x="1271588" y="1981200"/>
            <a:ext cx="6769100" cy="4064001"/>
          </a:xfrm>
          <a:effectLst/>
        </p:spPr>
        <p:txBody>
          <a:bodyPr/>
          <a:lstStyle>
            <a:lvl1pPr marL="514350" indent="-514350">
              <a:buFont typeface="+mj-lt"/>
              <a:buAutoNum type="arabicPeriod"/>
              <a:defRPr sz="3200">
                <a:solidFill>
                  <a:schemeClr val="tx2"/>
                </a:solidFill>
              </a:defRPr>
            </a:lvl1pPr>
            <a:lvl2pPr marL="717550" indent="-360363">
              <a:spcBef>
                <a:spcPts val="0"/>
              </a:spcBef>
              <a:spcAft>
                <a:spcPts val="600"/>
              </a:spcAft>
              <a:buFont typeface="+mj-lt"/>
              <a:buAutoNum type="arabicPeriod"/>
              <a:defRPr sz="1600">
                <a:solidFill>
                  <a:schemeClr val="bg1"/>
                </a:solidFill>
              </a:defRPr>
            </a:lvl2pPr>
            <a:lvl3pPr marL="457200" indent="-457200">
              <a:spcBef>
                <a:spcPts val="0"/>
              </a:spcBef>
              <a:spcAft>
                <a:spcPts val="600"/>
              </a:spcAft>
              <a:buFont typeface="+mj-lt"/>
              <a:buAutoNum type="arabicPeriod"/>
              <a:defRPr sz="2000" b="0">
                <a:solidFill>
                  <a:schemeClr val="bg1"/>
                </a:solidFill>
              </a:defRPr>
            </a:lvl3pPr>
            <a:lvl4pPr marL="700088" indent="-342900">
              <a:spcBef>
                <a:spcPts val="0"/>
              </a:spcBef>
              <a:spcAft>
                <a:spcPts val="600"/>
              </a:spcAft>
              <a:buFont typeface="+mj-lt"/>
              <a:buAutoNum type="arabicPeriod"/>
              <a:defRPr sz="1600">
                <a:solidFill>
                  <a:schemeClr val="bg1"/>
                </a:solidFill>
              </a:defRPr>
            </a:lvl4pPr>
            <a:lvl5pPr marL="700087" indent="-342900">
              <a:spcBef>
                <a:spcPts val="0"/>
              </a:spcBef>
              <a:spcAft>
                <a:spcPts val="600"/>
              </a:spcAft>
              <a:buFont typeface="+mj-lt"/>
              <a:buAutoNum type="arabicPeriod"/>
              <a:defRPr sz="1600">
                <a:solidFill>
                  <a:schemeClr val="bg1"/>
                </a:solidFill>
              </a:defRPr>
            </a:lvl5pPr>
            <a:lvl6pPr>
              <a:spcBef>
                <a:spcPts val="0"/>
              </a:spcBef>
              <a:spcAft>
                <a:spcPts val="600"/>
              </a:spcAft>
              <a:defRPr/>
            </a:lvl6pPr>
            <a:lvl7pPr>
              <a:spcBef>
                <a:spcPts val="0"/>
              </a:spcBef>
              <a:spcAft>
                <a:spcPts val="600"/>
              </a:spcAft>
              <a:defRPr/>
            </a:lvl7pPr>
            <a:lvl8pPr>
              <a:spcBef>
                <a:spcPts val="0"/>
              </a:spcBef>
              <a:spcAft>
                <a:spcPts val="600"/>
              </a:spcAft>
              <a:defRPr/>
            </a:lvl8pPr>
            <a:lvl9pPr>
              <a:spcBef>
                <a:spcPts val="0"/>
              </a:spcBef>
              <a:spcAft>
                <a:spcPts val="600"/>
              </a:spcAft>
              <a:defRPr/>
            </a:lvl9pPr>
          </a:lstStyle>
          <a:p>
            <a:pPr lvl="0"/>
            <a:r>
              <a:rPr lang="fi-FI"/>
              <a:t>Muokkaa tekstin perustyylejä napsauttamalla</a:t>
            </a:r>
          </a:p>
        </p:txBody>
      </p:sp>
      <p:sp>
        <p:nvSpPr>
          <p:cNvPr id="2" name="Title 1">
            <a:extLst>
              <a:ext uri="{FF2B5EF4-FFF2-40B4-BE49-F238E27FC236}">
                <a16:creationId xmlns:a16="http://schemas.microsoft.com/office/drawing/2014/main" id="{A9DA018E-5990-4337-A35D-60F6197C0ACB}"/>
              </a:ext>
            </a:extLst>
          </p:cNvPr>
          <p:cNvSpPr>
            <a:spLocks noGrp="1"/>
          </p:cNvSpPr>
          <p:nvPr>
            <p:ph type="title" hasCustomPrompt="1"/>
          </p:nvPr>
        </p:nvSpPr>
        <p:spPr>
          <a:xfrm>
            <a:off x="1" y="498442"/>
            <a:ext cx="8639174" cy="1120808"/>
          </a:xfrm>
          <a:effectLst/>
        </p:spPr>
        <p:txBody>
          <a:bodyPr vert="horz"/>
          <a:lstStyle>
            <a:lvl1pPr algn="l" defTabSz="914400" rtl="0" eaLnBrk="1" latinLnBrk="0" hangingPunct="1">
              <a:lnSpc>
                <a:spcPct val="90000"/>
              </a:lnSpc>
              <a:spcBef>
                <a:spcPct val="0"/>
              </a:spcBef>
              <a:buNone/>
              <a:defRPr lang="en-GB" sz="4400" b="1" i="0" kern="1200" cap="all" spc="0" baseline="0" dirty="0">
                <a:solidFill>
                  <a:schemeClr val="tx2"/>
                </a:solidFill>
                <a:effectLst/>
                <a:latin typeface="+mj-lt"/>
                <a:ea typeface="+mj-ea"/>
                <a:cs typeface="Arial Narrow" panose="020B0604020202020204" pitchFamily="34" charset="0"/>
              </a:defRPr>
            </a:lvl1pPr>
          </a:lstStyle>
          <a:p>
            <a:r>
              <a:rPr lang="fi-FI"/>
              <a:t>Lisää otsikko napsauttamalla</a:t>
            </a:r>
            <a:endParaRPr lang="en-GB"/>
          </a:p>
        </p:txBody>
      </p:sp>
      <p:sp>
        <p:nvSpPr>
          <p:cNvPr id="5" name="Slide Number Placeholder 5">
            <a:extLst>
              <a:ext uri="{FF2B5EF4-FFF2-40B4-BE49-F238E27FC236}">
                <a16:creationId xmlns:a16="http://schemas.microsoft.com/office/drawing/2014/main" id="{23803468-3CDD-4430-F96B-29DC884ED072}"/>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tx2"/>
                </a:solidFill>
              </a:defRPr>
            </a:lvl1pPr>
          </a:lstStyle>
          <a:p>
            <a:fld id="{260066ED-C7D8-42A1-90F4-EFB01C22335D}" type="slidenum">
              <a:rPr lang="fi-FI" smtClean="0"/>
              <a:pPr/>
              <a:t>‹#›</a:t>
            </a:fld>
            <a:endParaRPr lang="fi-FI"/>
          </a:p>
        </p:txBody>
      </p:sp>
      <p:sp>
        <p:nvSpPr>
          <p:cNvPr id="9" name="Date Placeholder 3">
            <a:extLst>
              <a:ext uri="{FF2B5EF4-FFF2-40B4-BE49-F238E27FC236}">
                <a16:creationId xmlns:a16="http://schemas.microsoft.com/office/drawing/2014/main" id="{D92A1BF8-2FFA-0BCC-3A7F-F653C6491F28}"/>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tx2"/>
                </a:solidFill>
              </a:defRPr>
            </a:lvl1pPr>
          </a:lstStyle>
          <a:p>
            <a:fld id="{6141EFFE-8A98-774C-9304-A5E856BA02F1}" type="datetime1">
              <a:rPr lang="fi-FI" smtClean="0"/>
              <a:pPr/>
              <a:t>25.3.2025</a:t>
            </a:fld>
            <a:endParaRPr lang="fi-FI"/>
          </a:p>
        </p:txBody>
      </p:sp>
      <p:sp>
        <p:nvSpPr>
          <p:cNvPr id="10" name="Footer Placeholder 4">
            <a:extLst>
              <a:ext uri="{FF2B5EF4-FFF2-40B4-BE49-F238E27FC236}">
                <a16:creationId xmlns:a16="http://schemas.microsoft.com/office/drawing/2014/main" id="{7886BAC3-8962-9156-69FF-B915F06E90E0}"/>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tx2"/>
                </a:solidFill>
              </a:defRPr>
            </a:lvl1pPr>
          </a:lstStyle>
          <a:p>
            <a:endParaRPr lang="fi-FI"/>
          </a:p>
        </p:txBody>
      </p:sp>
      <p:pic>
        <p:nvPicPr>
          <p:cNvPr id="14" name="Kuva 13">
            <a:extLst>
              <a:ext uri="{FF2B5EF4-FFF2-40B4-BE49-F238E27FC236}">
                <a16:creationId xmlns:a16="http://schemas.microsoft.com/office/drawing/2014/main" id="{F674A80C-F125-4C5F-1133-E067F75A918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30966141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2" name="Objekti 11" hidden="1">
            <a:extLst>
              <a:ext uri="{FF2B5EF4-FFF2-40B4-BE49-F238E27FC236}">
                <a16:creationId xmlns:a16="http://schemas.microsoft.com/office/drawing/2014/main" id="{D245DAE2-2543-AEF2-66D1-200C39E0256D}"/>
              </a:ext>
            </a:extLst>
          </p:cNvPr>
          <p:cNvGraphicFramePr>
            <a:graphicFrameLocks noChangeAspect="1"/>
          </p:cNvGraphicFramePr>
          <p:nvPr userDrawn="1">
            <p:custDataLst>
              <p:tags r:id="rId1"/>
            </p:custDataLst>
            <p:extLst>
              <p:ext uri="{D42A27DB-BD31-4B8C-83A1-F6EECF244321}">
                <p14:modId xmlns:p14="http://schemas.microsoft.com/office/powerpoint/2010/main" val="38066067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kti 11" hidden="1">
                        <a:extLst>
                          <a:ext uri="{FF2B5EF4-FFF2-40B4-BE49-F238E27FC236}">
                            <a16:creationId xmlns:a16="http://schemas.microsoft.com/office/drawing/2014/main" id="{D245DAE2-2543-AEF2-66D1-200C39E0256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Kuvan paikkamerkki 8">
            <a:extLst>
              <a:ext uri="{FF2B5EF4-FFF2-40B4-BE49-F238E27FC236}">
                <a16:creationId xmlns:a16="http://schemas.microsoft.com/office/drawing/2014/main" id="{577CB0C1-A377-8CFE-1AA9-AC8EE70D0024}"/>
              </a:ext>
            </a:extLst>
          </p:cNvPr>
          <p:cNvSpPr>
            <a:spLocks noGrp="1"/>
          </p:cNvSpPr>
          <p:nvPr>
            <p:ph type="pic" sz="quarter" idx="13" hasCustomPrompt="1"/>
          </p:nvPr>
        </p:nvSpPr>
        <p:spPr>
          <a:xfrm>
            <a:off x="0" y="0"/>
            <a:ext cx="12192000" cy="6858000"/>
          </a:xfrm>
          <a:noFill/>
        </p:spPr>
        <p:txBody>
          <a:bodyPr anchor="b"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title"/>
          </p:nvPr>
        </p:nvSpPr>
        <p:spPr>
          <a:xfrm>
            <a:off x="-87284" y="810046"/>
            <a:ext cx="12374534" cy="2618953"/>
          </a:xfrm>
          <a:prstGeom prst="rect">
            <a:avLst/>
          </a:prstGeom>
        </p:spPr>
        <p:txBody>
          <a:bodyPr vert="horz" anchor="b">
            <a:noAutofit/>
          </a:bodyPr>
          <a:lstStyle>
            <a:lvl1pPr>
              <a:defRPr sz="8800" b="1" cap="all" spc="-50" baseline="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xt Placeholder 2"/>
          <p:cNvSpPr>
            <a:spLocks noGrp="1"/>
          </p:cNvSpPr>
          <p:nvPr>
            <p:ph type="body" idx="1"/>
          </p:nvPr>
        </p:nvSpPr>
        <p:spPr>
          <a:xfrm>
            <a:off x="1271588" y="3770364"/>
            <a:ext cx="9648825" cy="2277588"/>
          </a:xfrm>
        </p:spPr>
        <p:txBody>
          <a:bodyPr>
            <a:noAutofit/>
          </a:bodyPr>
          <a:lstStyle>
            <a:lvl1pPr marL="357188" indent="-357188">
              <a:buFont typeface="Arial" panose="020B0604020202020204" pitchFamily="34" charset="0"/>
              <a:buChar char="•"/>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6" name="Slide Number Placeholder 5"/>
          <p:cNvSpPr>
            <a:spLocks noGrp="1"/>
          </p:cNvSpPr>
          <p:nvPr>
            <p:ph type="sldNum" sz="quarter" idx="12"/>
          </p:nvPr>
        </p:nvSpPr>
        <p:spPr>
          <a:xfrm>
            <a:off x="11136559" y="6381328"/>
            <a:ext cx="431551" cy="143297"/>
          </a:xfrm>
          <a:prstGeom prst="rect">
            <a:avLst/>
          </a:prstGeom>
        </p:spPr>
        <p:txBody>
          <a:bodyPr/>
          <a:lstStyle>
            <a:lvl1pPr>
              <a:defRPr>
                <a:solidFill>
                  <a:schemeClr val="bg1"/>
                </a:solidFill>
              </a:defRPr>
            </a:lvl1pPr>
          </a:lstStyle>
          <a:p>
            <a:fld id="{260066ED-C7D8-42A1-90F4-EFB01C22335D}" type="slidenum">
              <a:rPr lang="fi-FI" smtClean="0"/>
              <a:pPr/>
              <a:t>‹#›</a:t>
            </a:fld>
            <a:endParaRPr lang="fi-FI"/>
          </a:p>
        </p:txBody>
      </p:sp>
      <p:sp>
        <p:nvSpPr>
          <p:cNvPr id="20" name="Footer Placeholder 4">
            <a:extLst>
              <a:ext uri="{FF2B5EF4-FFF2-40B4-BE49-F238E27FC236}">
                <a16:creationId xmlns:a16="http://schemas.microsoft.com/office/drawing/2014/main" id="{FEFA572D-F560-40C8-A02D-BED492F39DFB}"/>
              </a:ext>
            </a:extLst>
          </p:cNvPr>
          <p:cNvSpPr txBox="1">
            <a:spLocks/>
          </p:cNvSpPr>
          <p:nvPr userDrawn="1"/>
        </p:nvSpPr>
        <p:spPr>
          <a:xfrm>
            <a:off x="636105" y="6381328"/>
            <a:ext cx="3108787" cy="143297"/>
          </a:xfrm>
          <a:prstGeom prst="rect">
            <a:avLst/>
          </a:prstGeom>
        </p:spPr>
        <p:txBody>
          <a:bodyPr vert="horz" lIns="0" tIns="0" rIns="0" bIns="0" rtlCol="0" anchor="ctr" anchorCtr="0">
            <a:normAutofit lnSpcReduction="10000"/>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b="0">
                <a:solidFill>
                  <a:schemeClr val="bg1"/>
                </a:solidFill>
              </a:rPr>
              <a:t>´@</a:t>
            </a:r>
            <a:r>
              <a:rPr lang="fi-FI" b="0" err="1">
                <a:solidFill>
                  <a:schemeClr val="bg1"/>
                </a:solidFill>
              </a:rPr>
              <a:t>visitespoo</a:t>
            </a:r>
            <a:endParaRPr lang="fi-FI" b="0">
              <a:solidFill>
                <a:schemeClr val="bg1"/>
              </a:solidFill>
            </a:endParaRPr>
          </a:p>
        </p:txBody>
      </p:sp>
      <p:sp>
        <p:nvSpPr>
          <p:cNvPr id="8" name="Date Placeholder 2">
            <a:extLst>
              <a:ext uri="{FF2B5EF4-FFF2-40B4-BE49-F238E27FC236}">
                <a16:creationId xmlns:a16="http://schemas.microsoft.com/office/drawing/2014/main" id="{8292D9C3-81D7-D871-8256-C9C6EC89DEA1}"/>
              </a:ext>
            </a:extLst>
          </p:cNvPr>
          <p:cNvSpPr>
            <a:spLocks noGrp="1"/>
          </p:cNvSpPr>
          <p:nvPr>
            <p:ph type="dt" sz="half" idx="10"/>
          </p:nvPr>
        </p:nvSpPr>
        <p:spPr>
          <a:xfrm>
            <a:off x="10037689" y="6381328"/>
            <a:ext cx="1080120" cy="143297"/>
          </a:xfrm>
          <a:prstGeom prst="rect">
            <a:avLst/>
          </a:prstGeom>
        </p:spPr>
        <p:txBody>
          <a:bodyPr/>
          <a:lstStyle>
            <a:lvl1pPr>
              <a:defRPr>
                <a:solidFill>
                  <a:schemeClr val="bg1"/>
                </a:solidFill>
              </a:defRPr>
            </a:lvl1pPr>
          </a:lstStyle>
          <a:p>
            <a:fld id="{049536E6-FE2F-C94A-BE89-261E61329FD3}" type="datetime1">
              <a:rPr lang="fi-FI" smtClean="0"/>
              <a:pPr/>
              <a:t>25.3.2025</a:t>
            </a:fld>
            <a:endParaRPr lang="fi-FI"/>
          </a:p>
        </p:txBody>
      </p:sp>
      <p:sp>
        <p:nvSpPr>
          <p:cNvPr id="9" name="Footer Placeholder 3">
            <a:extLst>
              <a:ext uri="{FF2B5EF4-FFF2-40B4-BE49-F238E27FC236}">
                <a16:creationId xmlns:a16="http://schemas.microsoft.com/office/drawing/2014/main" id="{DF220198-6274-040C-9DE8-5515FC429592}"/>
              </a:ext>
            </a:extLst>
          </p:cNvPr>
          <p:cNvSpPr>
            <a:spLocks noGrp="1"/>
          </p:cNvSpPr>
          <p:nvPr>
            <p:ph type="ftr" sz="quarter" idx="11"/>
          </p:nvPr>
        </p:nvSpPr>
        <p:spPr>
          <a:xfrm>
            <a:off x="9080743" y="6381328"/>
            <a:ext cx="935608" cy="143297"/>
          </a:xfrm>
          <a:prstGeom prst="rect">
            <a:avLst/>
          </a:prstGeom>
        </p:spPr>
        <p:txBody>
          <a:bodyPr/>
          <a:lstStyle>
            <a:lvl1pPr>
              <a:defRPr>
                <a:solidFill>
                  <a:schemeClr val="bg1"/>
                </a:solidFill>
              </a:defRPr>
            </a:lvl1pPr>
          </a:lstStyle>
          <a:p>
            <a:endParaRPr lang="fi-FI"/>
          </a:p>
        </p:txBody>
      </p:sp>
      <p:sp>
        <p:nvSpPr>
          <p:cNvPr id="5" name="Tekstin paikkamerkki 12">
            <a:extLst>
              <a:ext uri="{FF2B5EF4-FFF2-40B4-BE49-F238E27FC236}">
                <a16:creationId xmlns:a16="http://schemas.microsoft.com/office/drawing/2014/main" id="{5DCB196B-C730-827E-F369-F8AAF290B5D5}"/>
              </a:ext>
            </a:extLst>
          </p:cNvPr>
          <p:cNvSpPr>
            <a:spLocks noGrp="1" noChangeAspect="1"/>
          </p:cNvSpPr>
          <p:nvPr>
            <p:ph type="body" sz="quarter" idx="15" hasCustomPrompt="1"/>
          </p:nvPr>
        </p:nvSpPr>
        <p:spPr>
          <a:xfrm>
            <a:off x="10042614" y="476688"/>
            <a:ext cx="1526400" cy="147600"/>
          </a:xfrm>
          <a:blipFill>
            <a:blip r:embed="rId5"/>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3816334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88" y="2000250"/>
            <a:ext cx="10296526" cy="3949700"/>
          </a:xfrm>
        </p:spPr>
        <p:txBody>
          <a:bodyPr/>
          <a:lstStyle>
            <a:lvl1pPr>
              <a:defRPr sz="2800"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b="0">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 name="Title 1">
            <a:extLst>
              <a:ext uri="{FF2B5EF4-FFF2-40B4-BE49-F238E27FC236}">
                <a16:creationId xmlns:a16="http://schemas.microsoft.com/office/drawing/2014/main" id="{C8CCC4E2-AB37-47D6-A009-2A69D6084ED9}"/>
              </a:ext>
            </a:extLst>
          </p:cNvPr>
          <p:cNvSpPr>
            <a:spLocks noGrp="1"/>
          </p:cNvSpPr>
          <p:nvPr>
            <p:ph type="title" hasCustomPrompt="1"/>
          </p:nvPr>
        </p:nvSpPr>
        <p:spPr>
          <a:xfrm>
            <a:off x="0" y="476672"/>
            <a:ext cx="8601075" cy="1123528"/>
          </a:xfrm>
        </p:spPr>
        <p:txBody>
          <a:bodyPr/>
          <a:lstStyle>
            <a:lvl1pPr>
              <a:defRPr sz="4400">
                <a:solidFill>
                  <a:schemeClr val="tx2"/>
                </a:solidFill>
              </a:defRPr>
            </a:lvl1pPr>
          </a:lstStyle>
          <a:p>
            <a:r>
              <a:rPr lang="fi-FI"/>
              <a:t>Lisää otsikko napsauttamalla</a:t>
            </a:r>
            <a:endParaRPr lang="en-GB"/>
          </a:p>
        </p:txBody>
      </p:sp>
      <p:sp>
        <p:nvSpPr>
          <p:cNvPr id="4" name="Slide Number Placeholder 5">
            <a:extLst>
              <a:ext uri="{FF2B5EF4-FFF2-40B4-BE49-F238E27FC236}">
                <a16:creationId xmlns:a16="http://schemas.microsoft.com/office/drawing/2014/main" id="{A6172CE7-6533-7D0E-EAD7-2E685C0CD9E5}"/>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0F74536C-0C3B-F604-26A4-14D2A69DBAED}"/>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7" name="Footer Placeholder 4">
            <a:extLst>
              <a:ext uri="{FF2B5EF4-FFF2-40B4-BE49-F238E27FC236}">
                <a16:creationId xmlns:a16="http://schemas.microsoft.com/office/drawing/2014/main" id="{DFF8F720-0AAD-B3C0-8E0A-30C8B0DDE3F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6" name="Kuva 5">
            <a:extLst>
              <a:ext uri="{FF2B5EF4-FFF2-40B4-BE49-F238E27FC236}">
                <a16:creationId xmlns:a16="http://schemas.microsoft.com/office/drawing/2014/main" id="{A99E46B4-1C27-D1D0-379A-D45205CDE8E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35559910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5660" y="2235200"/>
            <a:ext cx="5148262" cy="37147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0" name="Content Placeholder 2">
            <a:extLst>
              <a:ext uri="{FF2B5EF4-FFF2-40B4-BE49-F238E27FC236}">
                <a16:creationId xmlns:a16="http://schemas.microsoft.com/office/drawing/2014/main" id="{FF4B2BF5-42C8-714C-8FAA-5A5854EA4892}"/>
              </a:ext>
            </a:extLst>
          </p:cNvPr>
          <p:cNvSpPr>
            <a:spLocks noGrp="1"/>
          </p:cNvSpPr>
          <p:nvPr>
            <p:ph sz="half" idx="13"/>
          </p:nvPr>
        </p:nvSpPr>
        <p:spPr>
          <a:xfrm>
            <a:off x="6436860" y="2235200"/>
            <a:ext cx="5148262" cy="37147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1" name="Title 1">
            <a:extLst>
              <a:ext uri="{FF2B5EF4-FFF2-40B4-BE49-F238E27FC236}">
                <a16:creationId xmlns:a16="http://schemas.microsoft.com/office/drawing/2014/main" id="{A1689906-FDFB-8E4B-93AF-AD5DA70ED135}"/>
              </a:ext>
            </a:extLst>
          </p:cNvPr>
          <p:cNvSpPr>
            <a:spLocks noGrp="1"/>
          </p:cNvSpPr>
          <p:nvPr>
            <p:ph type="title" hasCustomPrompt="1"/>
          </p:nvPr>
        </p:nvSpPr>
        <p:spPr>
          <a:xfrm>
            <a:off x="0" y="476671"/>
            <a:ext cx="8593015"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A2B90738-2CB5-5AE2-BC9E-D2955111157B}"/>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96E496F9-A0DB-3CF6-9ED8-31DE7A3B343F}"/>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5B365BB2-598C-FDC8-8287-20EE1E1663CE}"/>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6" name="Kuva 5">
            <a:extLst>
              <a:ext uri="{FF2B5EF4-FFF2-40B4-BE49-F238E27FC236}">
                <a16:creationId xmlns:a16="http://schemas.microsoft.com/office/drawing/2014/main" id="{D86B07A8-ED50-E8B1-F831-C68061D02FF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42786882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19279DB0-73E0-D284-D4FC-0E2320529E94}"/>
              </a:ext>
            </a:extLst>
          </p:cNvPr>
          <p:cNvGraphicFramePr>
            <a:graphicFrameLocks noChangeAspect="1"/>
          </p:cNvGraphicFramePr>
          <p:nvPr userDrawn="1">
            <p:custDataLst>
              <p:tags r:id="rId1"/>
            </p:custDataLst>
            <p:extLst>
              <p:ext uri="{D42A27DB-BD31-4B8C-83A1-F6EECF244321}">
                <p14:modId xmlns:p14="http://schemas.microsoft.com/office/powerpoint/2010/main" val="2375017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19279DB0-73E0-D284-D4FC-0E2320529E9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623888" y="2016734"/>
            <a:ext cx="3240000" cy="4249737"/>
          </a:xfrm>
        </p:spPr>
        <p:txBody>
          <a:bodyPr>
            <a:noAutofit/>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4485733" y="2016734"/>
            <a:ext cx="3240000" cy="4249737"/>
          </a:xfrm>
        </p:spPr>
        <p:txBody>
          <a:bodyPr>
            <a:noAutofit/>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8" name="Content Placeholder 3"/>
          <p:cNvSpPr>
            <a:spLocks noGrp="1"/>
          </p:cNvSpPr>
          <p:nvPr>
            <p:ph sz="half" idx="13"/>
          </p:nvPr>
        </p:nvSpPr>
        <p:spPr>
          <a:xfrm>
            <a:off x="8347752" y="2016734"/>
            <a:ext cx="3240000" cy="4249737"/>
          </a:xfrm>
        </p:spPr>
        <p:txBody>
          <a:bodyPr>
            <a:noAutofit/>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21" name="Title 1">
            <a:extLst>
              <a:ext uri="{FF2B5EF4-FFF2-40B4-BE49-F238E27FC236}">
                <a16:creationId xmlns:a16="http://schemas.microsoft.com/office/drawing/2014/main" id="{16D3CB13-7DC8-F24B-B529-A460402D7BC3}"/>
              </a:ext>
            </a:extLst>
          </p:cNvPr>
          <p:cNvSpPr>
            <a:spLocks noGrp="1"/>
          </p:cNvSpPr>
          <p:nvPr>
            <p:ph type="title" hasCustomPrompt="1"/>
          </p:nvPr>
        </p:nvSpPr>
        <p:spPr>
          <a:xfrm>
            <a:off x="0" y="476671"/>
            <a:ext cx="8593015" cy="1223542"/>
          </a:xfrm>
        </p:spPr>
        <p:txBody>
          <a:bodyPr vert="horz">
            <a:noAutofit/>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77AA10FB-A80A-4DA6-D560-7048B87CE9F5}"/>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6" name="Date Placeholder 3">
            <a:extLst>
              <a:ext uri="{FF2B5EF4-FFF2-40B4-BE49-F238E27FC236}">
                <a16:creationId xmlns:a16="http://schemas.microsoft.com/office/drawing/2014/main" id="{DD1C761D-99DC-2176-CD1B-51FA1E2BFE45}"/>
              </a:ext>
            </a:extLst>
          </p:cNvPr>
          <p:cNvSpPr>
            <a:spLocks noGrp="1"/>
          </p:cNvSpPr>
          <p:nvPr>
            <p:ph type="dt" sz="half" idx="14"/>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9" name="Footer Placeholder 4">
            <a:extLst>
              <a:ext uri="{FF2B5EF4-FFF2-40B4-BE49-F238E27FC236}">
                <a16:creationId xmlns:a16="http://schemas.microsoft.com/office/drawing/2014/main" id="{653A806B-DA78-0A97-FC8E-859EB557A19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7" name="Kuva 6">
            <a:extLst>
              <a:ext uri="{FF2B5EF4-FFF2-40B4-BE49-F238E27FC236}">
                <a16:creationId xmlns:a16="http://schemas.microsoft.com/office/drawing/2014/main" id="{074E35D7-95A5-CAA2-FCDA-335F30DA1F3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14832884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 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9" y="2016734"/>
            <a:ext cx="2519784"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3431916" y="2016734"/>
            <a:ext cx="2520000"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8" name="Content Placeholder 3"/>
          <p:cNvSpPr>
            <a:spLocks noGrp="1"/>
          </p:cNvSpPr>
          <p:nvPr>
            <p:ph sz="half" idx="13"/>
          </p:nvPr>
        </p:nvSpPr>
        <p:spPr>
          <a:xfrm>
            <a:off x="6240159" y="2016734"/>
            <a:ext cx="2520000"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9" name="Content Placeholder 3"/>
          <p:cNvSpPr>
            <a:spLocks noGrp="1"/>
          </p:cNvSpPr>
          <p:nvPr>
            <p:ph sz="half" idx="14"/>
          </p:nvPr>
        </p:nvSpPr>
        <p:spPr>
          <a:xfrm>
            <a:off x="9048403" y="2016734"/>
            <a:ext cx="2519710" cy="4249737"/>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23" name="Title 1">
            <a:extLst>
              <a:ext uri="{FF2B5EF4-FFF2-40B4-BE49-F238E27FC236}">
                <a16:creationId xmlns:a16="http://schemas.microsoft.com/office/drawing/2014/main" id="{FEB048DE-536C-6E43-A8F4-799D03868090}"/>
              </a:ext>
            </a:extLst>
          </p:cNvPr>
          <p:cNvSpPr>
            <a:spLocks noGrp="1"/>
          </p:cNvSpPr>
          <p:nvPr>
            <p:ph type="title" hasCustomPrompt="1"/>
          </p:nvPr>
        </p:nvSpPr>
        <p:spPr>
          <a:xfrm>
            <a:off x="0" y="476671"/>
            <a:ext cx="8669218"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A3A4B7E3-E606-4290-18A1-0ACB3EED1651}"/>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AECCDE90-1BC0-09AB-E102-E4ED2174F40F}"/>
              </a:ext>
            </a:extLst>
          </p:cNvPr>
          <p:cNvSpPr>
            <a:spLocks noGrp="1"/>
          </p:cNvSpPr>
          <p:nvPr>
            <p:ph type="dt" sz="half" idx="15"/>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6" name="Footer Placeholder 4">
            <a:extLst>
              <a:ext uri="{FF2B5EF4-FFF2-40B4-BE49-F238E27FC236}">
                <a16:creationId xmlns:a16="http://schemas.microsoft.com/office/drawing/2014/main" id="{A56E4E07-9058-9221-07EB-72EA988F95C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7" name="Kuva 6">
            <a:extLst>
              <a:ext uri="{FF2B5EF4-FFF2-40B4-BE49-F238E27FC236}">
                <a16:creationId xmlns:a16="http://schemas.microsoft.com/office/drawing/2014/main" id="{1A5AE808-6768-37AB-EA2C-54321550679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16105994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 Four Content ">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8" y="2087072"/>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6361060" y="2087072"/>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8" name="Content Placeholder 2"/>
          <p:cNvSpPr>
            <a:spLocks noGrp="1"/>
          </p:cNvSpPr>
          <p:nvPr>
            <p:ph sz="half" idx="13"/>
          </p:nvPr>
        </p:nvSpPr>
        <p:spPr>
          <a:xfrm>
            <a:off x="623888" y="4463436"/>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9" name="Content Placeholder 3"/>
          <p:cNvSpPr>
            <a:spLocks noGrp="1"/>
          </p:cNvSpPr>
          <p:nvPr>
            <p:ph sz="half" idx="14"/>
          </p:nvPr>
        </p:nvSpPr>
        <p:spPr>
          <a:xfrm>
            <a:off x="6361060" y="4463436"/>
            <a:ext cx="5220000" cy="1873373"/>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23" name="Title 1">
            <a:extLst>
              <a:ext uri="{FF2B5EF4-FFF2-40B4-BE49-F238E27FC236}">
                <a16:creationId xmlns:a16="http://schemas.microsoft.com/office/drawing/2014/main" id="{614C5AF6-AB8E-E140-92C4-817A59D410A8}"/>
              </a:ext>
            </a:extLst>
          </p:cNvPr>
          <p:cNvSpPr>
            <a:spLocks noGrp="1"/>
          </p:cNvSpPr>
          <p:nvPr>
            <p:ph type="title" hasCustomPrompt="1"/>
          </p:nvPr>
        </p:nvSpPr>
        <p:spPr>
          <a:xfrm>
            <a:off x="0" y="476671"/>
            <a:ext cx="8663354"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5E64BB22-A159-890D-ADD5-29EF3789FA04}"/>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C07507B3-A70D-FAB9-8A32-05DB883EB1D4}"/>
              </a:ext>
            </a:extLst>
          </p:cNvPr>
          <p:cNvSpPr>
            <a:spLocks noGrp="1"/>
          </p:cNvSpPr>
          <p:nvPr>
            <p:ph type="dt" sz="half" idx="15"/>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6" name="Footer Placeholder 4">
            <a:extLst>
              <a:ext uri="{FF2B5EF4-FFF2-40B4-BE49-F238E27FC236}">
                <a16:creationId xmlns:a16="http://schemas.microsoft.com/office/drawing/2014/main" id="{65B15CCD-BA53-8278-ABDD-2EB1DA8FAB1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7" name="Kuva 6">
            <a:extLst>
              <a:ext uri="{FF2B5EF4-FFF2-40B4-BE49-F238E27FC236}">
                <a16:creationId xmlns:a16="http://schemas.microsoft.com/office/drawing/2014/main" id="{79AB3C6B-58A4-26BD-7EF1-8EB033696A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25430387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ntent and Picture (right)">
    <p:spTree>
      <p:nvGrpSpPr>
        <p:cNvPr id="1" name=""/>
        <p:cNvGrpSpPr/>
        <p:nvPr/>
      </p:nvGrpSpPr>
      <p:grpSpPr>
        <a:xfrm>
          <a:off x="0" y="0"/>
          <a:ext cx="0" cy="0"/>
          <a:chOff x="0" y="0"/>
          <a:chExt cx="0" cy="0"/>
        </a:xfrm>
      </p:grpSpPr>
      <p:graphicFrame>
        <p:nvGraphicFramePr>
          <p:cNvPr id="11" name="Objekti 10" hidden="1">
            <a:extLst>
              <a:ext uri="{FF2B5EF4-FFF2-40B4-BE49-F238E27FC236}">
                <a16:creationId xmlns:a16="http://schemas.microsoft.com/office/drawing/2014/main" id="{87DE54C0-60FF-4F1D-DAFE-662ED22C3E23}"/>
              </a:ext>
            </a:extLst>
          </p:cNvPr>
          <p:cNvGraphicFramePr>
            <a:graphicFrameLocks noChangeAspect="1"/>
          </p:cNvGraphicFramePr>
          <p:nvPr userDrawn="1">
            <p:custDataLst>
              <p:tags r:id="rId1"/>
            </p:custDataLst>
            <p:extLst>
              <p:ext uri="{D42A27DB-BD31-4B8C-83A1-F6EECF244321}">
                <p14:modId xmlns:p14="http://schemas.microsoft.com/office/powerpoint/2010/main" val="2817294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kti 10" hidden="1">
                        <a:extLst>
                          <a:ext uri="{FF2B5EF4-FFF2-40B4-BE49-F238E27FC236}">
                            <a16:creationId xmlns:a16="http://schemas.microsoft.com/office/drawing/2014/main" id="{87DE54C0-60FF-4F1D-DAFE-662ED22C3E2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Kuvan paikkamerkki 8">
            <a:extLst>
              <a:ext uri="{FF2B5EF4-FFF2-40B4-BE49-F238E27FC236}">
                <a16:creationId xmlns:a16="http://schemas.microsoft.com/office/drawing/2014/main" id="{AC37D93F-98A2-8C4E-90DB-17F090CB986A}"/>
              </a:ext>
            </a:extLst>
          </p:cNvPr>
          <p:cNvSpPr>
            <a:spLocks noGrp="1"/>
          </p:cNvSpPr>
          <p:nvPr>
            <p:ph type="pic" sz="quarter" idx="13"/>
          </p:nvPr>
        </p:nvSpPr>
        <p:spPr>
          <a:xfrm>
            <a:off x="6417425" y="0"/>
            <a:ext cx="5774575" cy="6858000"/>
          </a:xfrm>
          <a:solidFill>
            <a:schemeClr val="bg1">
              <a:lumMod val="95000"/>
            </a:schemeClr>
          </a:solidFill>
        </p:spPr>
        <p:txBody>
          <a:bodyPr anchor="ctr" anchorCtr="0"/>
          <a:lstStyle>
            <a:lvl1pPr marL="0" indent="0" algn="ctr">
              <a:buNone/>
              <a:defRPr i="1"/>
            </a:lvl1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fi-FI"/>
              <a:t>Lisää kuva napsauttamalla kuvaketta</a:t>
            </a:r>
          </a:p>
        </p:txBody>
      </p:sp>
      <p:sp>
        <p:nvSpPr>
          <p:cNvPr id="3" name="Content Placeholder 2"/>
          <p:cNvSpPr>
            <a:spLocks noGrp="1"/>
          </p:cNvSpPr>
          <p:nvPr>
            <p:ph sz="half" idx="1"/>
          </p:nvPr>
        </p:nvSpPr>
        <p:spPr>
          <a:xfrm>
            <a:off x="623889" y="2244436"/>
            <a:ext cx="5150688" cy="3705514"/>
          </a:xfrm>
        </p:spPr>
        <p:txBody>
          <a:bodyPr/>
          <a:lstStyle>
            <a:lvl2pPr>
              <a:defRPr sz="1800"/>
            </a:lvl2pPr>
            <a:lvl3pPr>
              <a:defRPr sz="1800"/>
            </a:lvl3pPr>
            <a:lvl4pPr>
              <a:defRPr sz="1800"/>
            </a:lvl4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4" name="Title 3">
            <a:extLst>
              <a:ext uri="{FF2B5EF4-FFF2-40B4-BE49-F238E27FC236}">
                <a16:creationId xmlns:a16="http://schemas.microsoft.com/office/drawing/2014/main" id="{A46887C8-1C8B-4EC8-AB2D-254922C1CF49}"/>
              </a:ext>
            </a:extLst>
          </p:cNvPr>
          <p:cNvSpPr>
            <a:spLocks noGrp="1"/>
          </p:cNvSpPr>
          <p:nvPr>
            <p:ph type="title" hasCustomPrompt="1"/>
          </p:nvPr>
        </p:nvSpPr>
        <p:spPr>
          <a:xfrm>
            <a:off x="1" y="476250"/>
            <a:ext cx="6268598" cy="1543743"/>
          </a:xfrm>
          <a:prstGeom prst="rect">
            <a:avLst/>
          </a:prstGeom>
        </p:spPr>
        <p:txBody>
          <a:bodyPr vert="horz" anchor="b" anchorCtr="0">
            <a:noAutofit/>
          </a:bodyPr>
          <a:lstStyle>
            <a:lvl1pPr>
              <a:defRPr sz="4400" cap="all" baseline="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834CBF55-FEC1-5817-518E-7C2E2B563B53}"/>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chemeClr val="bg1"/>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0EDA95D3-C551-F7AF-E285-20BF0899227B}"/>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25.3.2025</a:t>
            </a:fld>
            <a:endParaRPr lang="fi-FI"/>
          </a:p>
        </p:txBody>
      </p:sp>
      <p:sp>
        <p:nvSpPr>
          <p:cNvPr id="8" name="Footer Placeholder 4">
            <a:extLst>
              <a:ext uri="{FF2B5EF4-FFF2-40B4-BE49-F238E27FC236}">
                <a16:creationId xmlns:a16="http://schemas.microsoft.com/office/drawing/2014/main" id="{2446963B-E939-4014-67FC-6703451C6CBE}"/>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
        <p:nvSpPr>
          <p:cNvPr id="7" name="Tekstin paikkamerkki 12">
            <a:extLst>
              <a:ext uri="{FF2B5EF4-FFF2-40B4-BE49-F238E27FC236}">
                <a16:creationId xmlns:a16="http://schemas.microsoft.com/office/drawing/2014/main" id="{96E05533-C0AC-E82F-0FD7-B4E94E54F4E5}"/>
              </a:ext>
            </a:extLst>
          </p:cNvPr>
          <p:cNvSpPr>
            <a:spLocks noGrp="1" noChangeAspect="1"/>
          </p:cNvSpPr>
          <p:nvPr>
            <p:ph type="body" sz="quarter" idx="15" hasCustomPrompt="1"/>
          </p:nvPr>
        </p:nvSpPr>
        <p:spPr>
          <a:xfrm>
            <a:off x="10042614" y="476688"/>
            <a:ext cx="1526400" cy="147600"/>
          </a:xfrm>
          <a:blipFill>
            <a:blip r:embed="rId5"/>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15302833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ntent and Picture (righ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3888" y="1969842"/>
            <a:ext cx="7019116"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7" name="Slide Number Placeholder 6"/>
          <p:cNvSpPr>
            <a:spLocks noGrp="1"/>
          </p:cNvSpPr>
          <p:nvPr>
            <p:ph type="sldNum" sz="quarter" idx="12"/>
          </p:nvPr>
        </p:nvSpPr>
        <p:spPr>
          <a:xfrm>
            <a:off x="11136559" y="6381328"/>
            <a:ext cx="431551" cy="143297"/>
          </a:xfrm>
          <a:prstGeom prst="rect">
            <a:avLst/>
          </a:prstGeom>
        </p:spPr>
        <p:txBody>
          <a:bodyPr/>
          <a:lstStyle/>
          <a:p>
            <a:fld id="{260066ED-C7D8-42A1-90F4-EFB01C22335D}" type="slidenum">
              <a:rPr lang="fi-FI" smtClean="0"/>
              <a:t>‹#›</a:t>
            </a:fld>
            <a:endParaRPr lang="fi-FI"/>
          </a:p>
        </p:txBody>
      </p:sp>
      <p:sp>
        <p:nvSpPr>
          <p:cNvPr id="21" name="Title 1">
            <a:extLst>
              <a:ext uri="{FF2B5EF4-FFF2-40B4-BE49-F238E27FC236}">
                <a16:creationId xmlns:a16="http://schemas.microsoft.com/office/drawing/2014/main" id="{8A1645FD-8A59-A74D-92A0-DFE72CCC3AE2}"/>
              </a:ext>
            </a:extLst>
          </p:cNvPr>
          <p:cNvSpPr>
            <a:spLocks noGrp="1"/>
          </p:cNvSpPr>
          <p:nvPr>
            <p:ph type="title" hasCustomPrompt="1"/>
          </p:nvPr>
        </p:nvSpPr>
        <p:spPr>
          <a:xfrm>
            <a:off x="0" y="476671"/>
            <a:ext cx="7795846" cy="1223542"/>
          </a:xfrm>
        </p:spPr>
        <p:txBody>
          <a:bodyPr/>
          <a:lstStyle>
            <a:lvl1pPr>
              <a:defRPr sz="4400">
                <a:solidFill>
                  <a:schemeClr val="tx2"/>
                </a:solidFill>
              </a:defRPr>
            </a:lvl1pPr>
          </a:lstStyle>
          <a:p>
            <a:r>
              <a:rPr lang="fi-FI"/>
              <a:t>Lisää otsikko napsauttamalla</a:t>
            </a:r>
            <a:endParaRPr lang="en-GB"/>
          </a:p>
        </p:txBody>
      </p:sp>
      <p:sp>
        <p:nvSpPr>
          <p:cNvPr id="48" name="Kuvan paikkamerkki 8">
            <a:extLst>
              <a:ext uri="{FF2B5EF4-FFF2-40B4-BE49-F238E27FC236}">
                <a16:creationId xmlns:a16="http://schemas.microsoft.com/office/drawing/2014/main" id="{B85188BD-D70C-CA43-B24E-FA6587942A9E}"/>
              </a:ext>
            </a:extLst>
          </p:cNvPr>
          <p:cNvSpPr>
            <a:spLocks noGrp="1"/>
          </p:cNvSpPr>
          <p:nvPr>
            <p:ph type="pic" sz="quarter" idx="13"/>
          </p:nvPr>
        </p:nvSpPr>
        <p:spPr>
          <a:xfrm>
            <a:off x="8091948" y="0"/>
            <a:ext cx="4100052" cy="6858000"/>
          </a:xfrm>
          <a:solidFill>
            <a:schemeClr val="bg1">
              <a:lumMod val="95000"/>
            </a:schemeClr>
          </a:solidFill>
        </p:spPr>
        <p:txBody>
          <a:bodyPr anchor="ctr" anchorCtr="0"/>
          <a:lstStyle>
            <a:lvl1pPr marL="0" indent="0" algn="ctr">
              <a:buNone/>
              <a:defRPr i="1"/>
            </a:lvl1pPr>
          </a:lstStyle>
          <a:p>
            <a:pPr marL="0" marR="0" lvl="0" indent="0" algn="ctr"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lang="fi-FI"/>
              <a:t>Lisää kuva napsauttamalla kuvaketta</a:t>
            </a:r>
          </a:p>
        </p:txBody>
      </p:sp>
      <p:sp>
        <p:nvSpPr>
          <p:cNvPr id="2" name="Slide Number Placeholder 5">
            <a:extLst>
              <a:ext uri="{FF2B5EF4-FFF2-40B4-BE49-F238E27FC236}">
                <a16:creationId xmlns:a16="http://schemas.microsoft.com/office/drawing/2014/main" id="{37DFD583-E63E-A4D4-C72F-DAA0CF4A213F}"/>
              </a:ext>
            </a:extLst>
          </p:cNvPr>
          <p:cNvSpPr txBox="1">
            <a:spLocks/>
          </p:cNvSpPr>
          <p:nvPr userDrawn="1"/>
        </p:nvSpPr>
        <p:spPr>
          <a:xfrm>
            <a:off x="11136559" y="6381328"/>
            <a:ext cx="431551" cy="143297"/>
          </a:xfrm>
          <a:prstGeom prst="rect">
            <a:avLst/>
          </a:prstGeom>
        </p:spPr>
        <p:txBody>
          <a:bodyPr vert="horz" lIns="0" tIns="0" rIns="0" bIns="0" rtlCol="0" anchor="ctr" anchorCtr="0">
            <a:normAutofit lnSpcReduction="10000"/>
          </a:bodyPr>
          <a:lstStyle>
            <a:defPPr>
              <a:defRPr lang="fi-FI"/>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2D0CC186-B93C-D1FD-704E-ED5034819DB2}"/>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chemeClr val="bg1"/>
                </a:solidFill>
              </a:defRPr>
            </a:lvl1pPr>
          </a:lstStyle>
          <a:p>
            <a:fld id="{6141EFFE-8A98-774C-9304-A5E856BA02F1}" type="datetime1">
              <a:rPr lang="fi-FI" smtClean="0"/>
              <a:pPr/>
              <a:t>25.3.2025</a:t>
            </a:fld>
            <a:endParaRPr lang="fi-FI"/>
          </a:p>
        </p:txBody>
      </p:sp>
      <p:sp>
        <p:nvSpPr>
          <p:cNvPr id="5" name="Footer Placeholder 4">
            <a:extLst>
              <a:ext uri="{FF2B5EF4-FFF2-40B4-BE49-F238E27FC236}">
                <a16:creationId xmlns:a16="http://schemas.microsoft.com/office/drawing/2014/main" id="{46639EA0-904D-BFF3-C44E-94FAD7236F90}"/>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chemeClr val="bg1"/>
                </a:solidFill>
              </a:defRPr>
            </a:lvl1pPr>
          </a:lstStyle>
          <a:p>
            <a:endParaRPr lang="fi-FI"/>
          </a:p>
        </p:txBody>
      </p:sp>
      <p:sp>
        <p:nvSpPr>
          <p:cNvPr id="6" name="Tekstin paikkamerkki 12">
            <a:extLst>
              <a:ext uri="{FF2B5EF4-FFF2-40B4-BE49-F238E27FC236}">
                <a16:creationId xmlns:a16="http://schemas.microsoft.com/office/drawing/2014/main" id="{CD79F960-507A-D6C9-40C8-C976B78BF244}"/>
              </a:ext>
            </a:extLst>
          </p:cNvPr>
          <p:cNvSpPr>
            <a:spLocks noGrp="1" noChangeAspect="1"/>
          </p:cNvSpPr>
          <p:nvPr>
            <p:ph type="body" sz="quarter" idx="15" hasCustomPrompt="1"/>
          </p:nvPr>
        </p:nvSpPr>
        <p:spPr>
          <a:xfrm>
            <a:off x="10042614" y="476688"/>
            <a:ext cx="1526400" cy="147600"/>
          </a:xfrm>
          <a:blipFill>
            <a:blip r:embed="rId2"/>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1977477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ntent and Picture (right)">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AC37D93F-98A2-8C4E-90DB-17F090CB986A}"/>
              </a:ext>
            </a:extLst>
          </p:cNvPr>
          <p:cNvSpPr>
            <a:spLocks noGrp="1"/>
          </p:cNvSpPr>
          <p:nvPr>
            <p:ph type="pic" sz="quarter" idx="13"/>
          </p:nvPr>
        </p:nvSpPr>
        <p:spPr>
          <a:xfrm>
            <a:off x="6417425" y="1887781"/>
            <a:ext cx="5774575" cy="4249737"/>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3" name="Content Placeholder 2"/>
          <p:cNvSpPr>
            <a:spLocks noGrp="1"/>
          </p:cNvSpPr>
          <p:nvPr>
            <p:ph sz="half" idx="1"/>
          </p:nvPr>
        </p:nvSpPr>
        <p:spPr>
          <a:xfrm>
            <a:off x="623889" y="1887781"/>
            <a:ext cx="5472112"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2" name="Title 1">
            <a:extLst>
              <a:ext uri="{FF2B5EF4-FFF2-40B4-BE49-F238E27FC236}">
                <a16:creationId xmlns:a16="http://schemas.microsoft.com/office/drawing/2014/main" id="{4ABADAE6-FCB9-8148-872B-8D677133553D}"/>
              </a:ext>
            </a:extLst>
          </p:cNvPr>
          <p:cNvSpPr>
            <a:spLocks noGrp="1"/>
          </p:cNvSpPr>
          <p:nvPr>
            <p:ph type="title" hasCustomPrompt="1"/>
          </p:nvPr>
        </p:nvSpPr>
        <p:spPr>
          <a:xfrm>
            <a:off x="0" y="476671"/>
            <a:ext cx="8593015" cy="1094221"/>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3A87EBF9-386C-0F40-A423-4946A26BBF1A}"/>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2FD991AD-9054-22EF-677F-A14307D07A71}"/>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F7826435-55A8-380A-CB78-EA0DC51130F3}"/>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6" name="Kuva 5">
            <a:extLst>
              <a:ext uri="{FF2B5EF4-FFF2-40B4-BE49-F238E27FC236}">
                <a16:creationId xmlns:a16="http://schemas.microsoft.com/office/drawing/2014/main" id="{26ACF6CA-644E-358C-9EED-7A40FC9660C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2464718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ection Header Image backgroun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12" name="Objekti 11" hidden="1">
            <a:extLst>
              <a:ext uri="{FF2B5EF4-FFF2-40B4-BE49-F238E27FC236}">
                <a16:creationId xmlns:a16="http://schemas.microsoft.com/office/drawing/2014/main" id="{D245DAE2-2543-AEF2-66D1-200C39E0256D}"/>
              </a:ext>
            </a:extLst>
          </p:cNvPr>
          <p:cNvGraphicFramePr>
            <a:graphicFrameLocks noChangeAspect="1"/>
          </p:cNvGraphicFramePr>
          <p:nvPr userDrawn="1">
            <p:custDataLst>
              <p:tags r:id="rId1"/>
            </p:custDataLst>
            <p:extLst>
              <p:ext uri="{D42A27DB-BD31-4B8C-83A1-F6EECF244321}">
                <p14:modId xmlns:p14="http://schemas.microsoft.com/office/powerpoint/2010/main" val="38066067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kti 11" hidden="1">
                        <a:extLst>
                          <a:ext uri="{FF2B5EF4-FFF2-40B4-BE49-F238E27FC236}">
                            <a16:creationId xmlns:a16="http://schemas.microsoft.com/office/drawing/2014/main" id="{D245DAE2-2543-AEF2-66D1-200C39E0256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Kuvan paikkamerkki 8">
            <a:extLst>
              <a:ext uri="{FF2B5EF4-FFF2-40B4-BE49-F238E27FC236}">
                <a16:creationId xmlns:a16="http://schemas.microsoft.com/office/drawing/2014/main" id="{577CB0C1-A377-8CFE-1AA9-AC8EE70D0024}"/>
              </a:ext>
            </a:extLst>
          </p:cNvPr>
          <p:cNvSpPr>
            <a:spLocks noGrp="1"/>
          </p:cNvSpPr>
          <p:nvPr>
            <p:ph type="pic" sz="quarter" idx="13" hasCustomPrompt="1"/>
          </p:nvPr>
        </p:nvSpPr>
        <p:spPr>
          <a:xfrm>
            <a:off x="0" y="0"/>
            <a:ext cx="12192000" cy="6858000"/>
          </a:xfrm>
          <a:noFill/>
        </p:spPr>
        <p:txBody>
          <a:bodyPr anchor="b"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title"/>
          </p:nvPr>
        </p:nvSpPr>
        <p:spPr>
          <a:xfrm>
            <a:off x="-87284" y="810046"/>
            <a:ext cx="12374534" cy="2618953"/>
          </a:xfrm>
          <a:prstGeom prst="rect">
            <a:avLst/>
          </a:prstGeom>
        </p:spPr>
        <p:txBody>
          <a:bodyPr vert="horz" anchor="b">
            <a:noAutofit/>
          </a:bodyPr>
          <a:lstStyle>
            <a:lvl1pPr>
              <a:defRPr sz="8800" b="1" cap="all" spc="-50" baseline="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p>
        </p:txBody>
      </p:sp>
      <p:sp>
        <p:nvSpPr>
          <p:cNvPr id="3" name="Text Placeholder 2"/>
          <p:cNvSpPr>
            <a:spLocks noGrp="1"/>
          </p:cNvSpPr>
          <p:nvPr>
            <p:ph type="body" idx="1"/>
          </p:nvPr>
        </p:nvSpPr>
        <p:spPr>
          <a:xfrm>
            <a:off x="1271588" y="3770364"/>
            <a:ext cx="9648825" cy="2277588"/>
          </a:xfrm>
        </p:spPr>
        <p:txBody>
          <a:bodyPr>
            <a:noAutofit/>
          </a:bodyPr>
          <a:lstStyle>
            <a:lvl1pPr marL="357188" indent="-357188">
              <a:buFont typeface="Arial" panose="020B0604020202020204" pitchFamily="34" charset="0"/>
              <a:buChar char="•"/>
              <a:defRPr sz="32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i-FI"/>
              <a:t>Muokkaa tekstin perustyylejä napsauttamalla</a:t>
            </a:r>
          </a:p>
        </p:txBody>
      </p:sp>
      <p:sp>
        <p:nvSpPr>
          <p:cNvPr id="6" name="Slide Number Placeholder 5"/>
          <p:cNvSpPr>
            <a:spLocks noGrp="1"/>
          </p:cNvSpPr>
          <p:nvPr>
            <p:ph type="sldNum" sz="quarter" idx="12"/>
          </p:nvPr>
        </p:nvSpPr>
        <p:spPr>
          <a:xfrm>
            <a:off x="11136559" y="6381328"/>
            <a:ext cx="431551" cy="143297"/>
          </a:xfrm>
          <a:prstGeom prst="rect">
            <a:avLst/>
          </a:prstGeom>
        </p:spPr>
        <p:txBody>
          <a:bodyPr/>
          <a:lstStyle>
            <a:lvl1pPr>
              <a:defRPr>
                <a:solidFill>
                  <a:schemeClr val="bg1"/>
                </a:solidFill>
              </a:defRPr>
            </a:lvl1pPr>
          </a:lstStyle>
          <a:p>
            <a:fld id="{260066ED-C7D8-42A1-90F4-EFB01C22335D}" type="slidenum">
              <a:rPr lang="fi-FI" smtClean="0"/>
              <a:pPr/>
              <a:t>‹#›</a:t>
            </a:fld>
            <a:endParaRPr lang="fi-FI"/>
          </a:p>
        </p:txBody>
      </p:sp>
      <p:sp>
        <p:nvSpPr>
          <p:cNvPr id="20" name="Footer Placeholder 4">
            <a:extLst>
              <a:ext uri="{FF2B5EF4-FFF2-40B4-BE49-F238E27FC236}">
                <a16:creationId xmlns:a16="http://schemas.microsoft.com/office/drawing/2014/main" id="{FEFA572D-F560-40C8-A02D-BED492F39DFB}"/>
              </a:ext>
            </a:extLst>
          </p:cNvPr>
          <p:cNvSpPr txBox="1">
            <a:spLocks/>
          </p:cNvSpPr>
          <p:nvPr userDrawn="1"/>
        </p:nvSpPr>
        <p:spPr>
          <a:xfrm>
            <a:off x="636105" y="6381328"/>
            <a:ext cx="3108787" cy="143297"/>
          </a:xfrm>
          <a:prstGeom prst="rect">
            <a:avLst/>
          </a:prstGeom>
        </p:spPr>
        <p:txBody>
          <a:bodyPr vert="horz" lIns="0" tIns="0" rIns="0" bIns="0" rtlCol="0" anchor="ctr" anchorCtr="0">
            <a:normAutofit lnSpcReduction="10000"/>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fi-FI" b="0">
                <a:solidFill>
                  <a:schemeClr val="bg1"/>
                </a:solidFill>
              </a:rPr>
              <a:t>´@</a:t>
            </a:r>
            <a:r>
              <a:rPr lang="fi-FI" b="0" err="1">
                <a:solidFill>
                  <a:schemeClr val="bg1"/>
                </a:solidFill>
              </a:rPr>
              <a:t>visitespoo</a:t>
            </a:r>
            <a:endParaRPr lang="fi-FI" b="0">
              <a:solidFill>
                <a:schemeClr val="bg1"/>
              </a:solidFill>
            </a:endParaRPr>
          </a:p>
        </p:txBody>
      </p:sp>
      <p:sp>
        <p:nvSpPr>
          <p:cNvPr id="8" name="Date Placeholder 2">
            <a:extLst>
              <a:ext uri="{FF2B5EF4-FFF2-40B4-BE49-F238E27FC236}">
                <a16:creationId xmlns:a16="http://schemas.microsoft.com/office/drawing/2014/main" id="{8292D9C3-81D7-D871-8256-C9C6EC89DEA1}"/>
              </a:ext>
            </a:extLst>
          </p:cNvPr>
          <p:cNvSpPr>
            <a:spLocks noGrp="1"/>
          </p:cNvSpPr>
          <p:nvPr>
            <p:ph type="dt" sz="half" idx="10"/>
          </p:nvPr>
        </p:nvSpPr>
        <p:spPr>
          <a:xfrm>
            <a:off x="10037689" y="6381328"/>
            <a:ext cx="1080120" cy="143297"/>
          </a:xfrm>
          <a:prstGeom prst="rect">
            <a:avLst/>
          </a:prstGeom>
        </p:spPr>
        <p:txBody>
          <a:bodyPr/>
          <a:lstStyle>
            <a:lvl1pPr>
              <a:defRPr>
                <a:solidFill>
                  <a:schemeClr val="bg1"/>
                </a:solidFill>
              </a:defRPr>
            </a:lvl1pPr>
          </a:lstStyle>
          <a:p>
            <a:fld id="{049536E6-FE2F-C94A-BE89-261E61329FD3}" type="datetime1">
              <a:rPr lang="fi-FI" smtClean="0"/>
              <a:pPr/>
              <a:t>25.3.2025</a:t>
            </a:fld>
            <a:endParaRPr lang="fi-FI"/>
          </a:p>
        </p:txBody>
      </p:sp>
      <p:sp>
        <p:nvSpPr>
          <p:cNvPr id="9" name="Footer Placeholder 3">
            <a:extLst>
              <a:ext uri="{FF2B5EF4-FFF2-40B4-BE49-F238E27FC236}">
                <a16:creationId xmlns:a16="http://schemas.microsoft.com/office/drawing/2014/main" id="{DF220198-6274-040C-9DE8-5515FC429592}"/>
              </a:ext>
            </a:extLst>
          </p:cNvPr>
          <p:cNvSpPr>
            <a:spLocks noGrp="1"/>
          </p:cNvSpPr>
          <p:nvPr>
            <p:ph type="ftr" sz="quarter" idx="11"/>
          </p:nvPr>
        </p:nvSpPr>
        <p:spPr>
          <a:xfrm>
            <a:off x="9080743" y="6381328"/>
            <a:ext cx="935608" cy="143297"/>
          </a:xfrm>
          <a:prstGeom prst="rect">
            <a:avLst/>
          </a:prstGeom>
        </p:spPr>
        <p:txBody>
          <a:bodyPr/>
          <a:lstStyle>
            <a:lvl1pPr>
              <a:defRPr>
                <a:solidFill>
                  <a:schemeClr val="bg1"/>
                </a:solidFill>
              </a:defRPr>
            </a:lvl1pPr>
          </a:lstStyle>
          <a:p>
            <a:endParaRPr lang="fi-FI"/>
          </a:p>
        </p:txBody>
      </p:sp>
    </p:spTree>
    <p:extLst>
      <p:ext uri="{BB962C8B-B14F-4D97-AF65-F5344CB8AC3E}">
        <p14:creationId xmlns:p14="http://schemas.microsoft.com/office/powerpoint/2010/main" val="26386386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Content and Picture (left)">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AC37D93F-98A2-8C4E-90DB-17F090CB986A}"/>
              </a:ext>
            </a:extLst>
          </p:cNvPr>
          <p:cNvSpPr>
            <a:spLocks noGrp="1"/>
          </p:cNvSpPr>
          <p:nvPr>
            <p:ph type="pic" sz="quarter" idx="13"/>
          </p:nvPr>
        </p:nvSpPr>
        <p:spPr>
          <a:xfrm>
            <a:off x="0" y="0"/>
            <a:ext cx="5774575" cy="6858000"/>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3" name="Content Placeholder 2"/>
          <p:cNvSpPr>
            <a:spLocks noGrp="1"/>
          </p:cNvSpPr>
          <p:nvPr>
            <p:ph sz="half" idx="1"/>
          </p:nvPr>
        </p:nvSpPr>
        <p:spPr>
          <a:xfrm>
            <a:off x="6068160" y="2915960"/>
            <a:ext cx="4500563" cy="303399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2" name="Title 3">
            <a:extLst>
              <a:ext uri="{FF2B5EF4-FFF2-40B4-BE49-F238E27FC236}">
                <a16:creationId xmlns:a16="http://schemas.microsoft.com/office/drawing/2014/main" id="{EA5F2063-5786-AE4F-9081-27837C569CC6}"/>
              </a:ext>
            </a:extLst>
          </p:cNvPr>
          <p:cNvSpPr>
            <a:spLocks noGrp="1"/>
          </p:cNvSpPr>
          <p:nvPr>
            <p:ph type="title" hasCustomPrompt="1"/>
          </p:nvPr>
        </p:nvSpPr>
        <p:spPr>
          <a:xfrm>
            <a:off x="6068160" y="995882"/>
            <a:ext cx="6130635" cy="1543743"/>
          </a:xfrm>
          <a:prstGeom prst="rect">
            <a:avLst/>
          </a:prstGeom>
        </p:spPr>
        <p:txBody>
          <a:bodyPr anchor="b" anchorCtr="0">
            <a:noAutofit/>
          </a:bodyPr>
          <a:lstStyle>
            <a:lvl1pPr>
              <a:defRPr sz="4400" cap="all" baseline="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FD1770A8-8A03-1939-A8B1-A8BED1AAE1DD}"/>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AF575FC8-E8E9-4AF8-7ABF-49741461E0DB}"/>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96CB7719-1715-AD52-727B-0070EC6CFBA9}"/>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6" name="Kuva 5">
            <a:extLst>
              <a:ext uri="{FF2B5EF4-FFF2-40B4-BE49-F238E27FC236}">
                <a16:creationId xmlns:a16="http://schemas.microsoft.com/office/drawing/2014/main" id="{38B3073D-B283-B4EE-711F-F6DC41CF82E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32457519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ntent and Picture (left)">
    <p:spTree>
      <p:nvGrpSpPr>
        <p:cNvPr id="1" name=""/>
        <p:cNvGrpSpPr/>
        <p:nvPr/>
      </p:nvGrpSpPr>
      <p:grpSpPr>
        <a:xfrm>
          <a:off x="0" y="0"/>
          <a:ext cx="0" cy="0"/>
          <a:chOff x="0" y="0"/>
          <a:chExt cx="0" cy="0"/>
        </a:xfrm>
      </p:grpSpPr>
      <p:sp>
        <p:nvSpPr>
          <p:cNvPr id="9" name="Kuvan paikkamerkki 8">
            <a:extLst>
              <a:ext uri="{FF2B5EF4-FFF2-40B4-BE49-F238E27FC236}">
                <a16:creationId xmlns:a16="http://schemas.microsoft.com/office/drawing/2014/main" id="{D00CFFE7-7234-449D-9F9C-1435A6A1C9FD}"/>
              </a:ext>
            </a:extLst>
          </p:cNvPr>
          <p:cNvSpPr>
            <a:spLocks noGrp="1"/>
          </p:cNvSpPr>
          <p:nvPr>
            <p:ph type="pic" sz="quarter" idx="13"/>
          </p:nvPr>
        </p:nvSpPr>
        <p:spPr>
          <a:xfrm>
            <a:off x="0" y="0"/>
            <a:ext cx="4105523" cy="6857999"/>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3" name="Content Placeholder 2"/>
          <p:cNvSpPr>
            <a:spLocks noGrp="1"/>
          </p:cNvSpPr>
          <p:nvPr>
            <p:ph sz="half" idx="1"/>
          </p:nvPr>
        </p:nvSpPr>
        <p:spPr>
          <a:xfrm>
            <a:off x="4651550" y="3429000"/>
            <a:ext cx="6916563" cy="25209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0" name="Title 3">
            <a:extLst>
              <a:ext uri="{FF2B5EF4-FFF2-40B4-BE49-F238E27FC236}">
                <a16:creationId xmlns:a16="http://schemas.microsoft.com/office/drawing/2014/main" id="{70791A97-2F6D-4D43-BFFA-A2D90BAA3616}"/>
              </a:ext>
            </a:extLst>
          </p:cNvPr>
          <p:cNvSpPr>
            <a:spLocks noGrp="1"/>
          </p:cNvSpPr>
          <p:nvPr>
            <p:ph type="title" hasCustomPrompt="1"/>
          </p:nvPr>
        </p:nvSpPr>
        <p:spPr>
          <a:xfrm>
            <a:off x="4651550" y="1700213"/>
            <a:ext cx="6916563" cy="1543743"/>
          </a:xfrm>
          <a:prstGeom prst="rect">
            <a:avLst/>
          </a:prstGeom>
        </p:spPr>
        <p:txBody>
          <a:bodyPr anchor="b" anchorCtr="0">
            <a:noAutofit/>
          </a:bodyPr>
          <a:lstStyle>
            <a:lvl1pPr>
              <a:defRPr sz="4400" cap="all" baseline="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6AE5EB20-9DC3-D178-2772-5FB3FDA26396}"/>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775599D0-9033-A110-411B-6407AABC1721}"/>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6A45BD4A-9344-0A9A-5539-B248671B29DA}"/>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6" name="Kuva 5">
            <a:extLst>
              <a:ext uri="{FF2B5EF4-FFF2-40B4-BE49-F238E27FC236}">
                <a16:creationId xmlns:a16="http://schemas.microsoft.com/office/drawing/2014/main" id="{D0DD3751-0B54-E74C-FCD0-F48B2C600BB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37308644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3 Content and Picture (lef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0" y="1946396"/>
            <a:ext cx="5472113" cy="4249737"/>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8" name="Kuvan paikkamerkki 8">
            <a:extLst>
              <a:ext uri="{FF2B5EF4-FFF2-40B4-BE49-F238E27FC236}">
                <a16:creationId xmlns:a16="http://schemas.microsoft.com/office/drawing/2014/main" id="{A6E57D6F-D6F4-4C80-B3B3-86E5E8BD0305}"/>
              </a:ext>
            </a:extLst>
          </p:cNvPr>
          <p:cNvSpPr>
            <a:spLocks noGrp="1"/>
          </p:cNvSpPr>
          <p:nvPr>
            <p:ph type="pic" sz="quarter" idx="13"/>
          </p:nvPr>
        </p:nvSpPr>
        <p:spPr>
          <a:xfrm>
            <a:off x="0" y="1946396"/>
            <a:ext cx="5469147" cy="4249737"/>
          </a:xfrm>
          <a:solidFill>
            <a:schemeClr val="bg1">
              <a:lumMod val="95000"/>
            </a:schemeClr>
          </a:solidFill>
        </p:spPr>
        <p:txBody>
          <a:bodyPr anchor="ctr" anchorCtr="0"/>
          <a:lstStyle>
            <a:lvl1pPr marL="0" indent="0" algn="ctr">
              <a:buNone/>
              <a:defRPr i="1"/>
            </a:lvl1pPr>
          </a:lstStyle>
          <a:p>
            <a:r>
              <a:rPr lang="fi-FI"/>
              <a:t>Lisää kuva napsauttamalla kuvaketta</a:t>
            </a:r>
          </a:p>
        </p:txBody>
      </p:sp>
      <p:sp>
        <p:nvSpPr>
          <p:cNvPr id="22" name="Title 1">
            <a:extLst>
              <a:ext uri="{FF2B5EF4-FFF2-40B4-BE49-F238E27FC236}">
                <a16:creationId xmlns:a16="http://schemas.microsoft.com/office/drawing/2014/main" id="{4A3635EB-6BFE-7F4A-9B90-F10A6946D1BE}"/>
              </a:ext>
            </a:extLst>
          </p:cNvPr>
          <p:cNvSpPr>
            <a:spLocks noGrp="1"/>
          </p:cNvSpPr>
          <p:nvPr>
            <p:ph type="title" hasCustomPrompt="1"/>
          </p:nvPr>
        </p:nvSpPr>
        <p:spPr>
          <a:xfrm>
            <a:off x="0" y="476671"/>
            <a:ext cx="8581292"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85087435-6BF3-D413-184F-5BA1BE1E55F2}"/>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B6823CFC-EF34-E544-EA54-FFEE143B2454}"/>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D58C7A2F-7174-BB3D-BED2-16F6C15DE84E}"/>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6" name="Kuva 5">
            <a:extLst>
              <a:ext uri="{FF2B5EF4-FFF2-40B4-BE49-F238E27FC236}">
                <a16:creationId xmlns:a16="http://schemas.microsoft.com/office/drawing/2014/main" id="{98D39953-BD70-F0CB-7E85-B7CB24A6D9E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16186143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hree Picture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71588" y="5012008"/>
            <a:ext cx="2808288" cy="1224806"/>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4694599" y="5012008"/>
            <a:ext cx="2808000" cy="1224806"/>
          </a:xfrm>
        </p:spPr>
        <p:txBody>
          <a:bodyPr/>
          <a:lstStyle>
            <a:lvl1pPr>
              <a:defRPr sz="2000"/>
            </a:lvl1pPr>
            <a:lvl4pPr marL="182563" indent="0">
              <a:buNone/>
              <a:defRPr/>
            </a:lvl4pPr>
          </a:lstStyle>
          <a:p>
            <a:pPr lvl="0"/>
            <a:r>
              <a:rPr lang="fi-FI"/>
              <a:t>Muokkaa tekstin perustyylejä napsauttamalla</a:t>
            </a:r>
          </a:p>
          <a:p>
            <a:pPr lvl="1"/>
            <a:r>
              <a:rPr lang="fi-FI"/>
              <a:t>toinen taso</a:t>
            </a:r>
          </a:p>
          <a:p>
            <a:pPr lvl="2"/>
            <a:r>
              <a:rPr lang="fi-FI"/>
              <a:t>kolmas taso</a:t>
            </a:r>
          </a:p>
        </p:txBody>
      </p:sp>
      <p:sp>
        <p:nvSpPr>
          <p:cNvPr id="8" name="Content Placeholder 3"/>
          <p:cNvSpPr>
            <a:spLocks noGrp="1"/>
          </p:cNvSpPr>
          <p:nvPr>
            <p:ph sz="half" idx="13"/>
          </p:nvPr>
        </p:nvSpPr>
        <p:spPr>
          <a:xfrm>
            <a:off x="8112224" y="5012008"/>
            <a:ext cx="2808185" cy="1224806"/>
          </a:xfrm>
        </p:spPr>
        <p:txBody>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15" name="Kuvan paikkamerkki 8">
            <a:extLst>
              <a:ext uri="{FF2B5EF4-FFF2-40B4-BE49-F238E27FC236}">
                <a16:creationId xmlns:a16="http://schemas.microsoft.com/office/drawing/2014/main" id="{DA937187-2316-E841-8B38-F2ECC84DED86}"/>
              </a:ext>
            </a:extLst>
          </p:cNvPr>
          <p:cNvSpPr>
            <a:spLocks noGrp="1"/>
          </p:cNvSpPr>
          <p:nvPr>
            <p:ph type="pic" sz="quarter" idx="14"/>
          </p:nvPr>
        </p:nvSpPr>
        <p:spPr>
          <a:xfrm>
            <a:off x="1271588" y="2086709"/>
            <a:ext cx="2808288" cy="2745117"/>
          </a:xfrm>
          <a:solidFill>
            <a:schemeClr val="bg1">
              <a:lumMod val="95000"/>
            </a:schemeClr>
          </a:solidFill>
        </p:spPr>
        <p:txBody>
          <a:bodyPr/>
          <a:lstStyle>
            <a:lvl1pPr marL="0" indent="0">
              <a:buNone/>
              <a:defRPr/>
            </a:lvl1pPr>
          </a:lstStyle>
          <a:p>
            <a:r>
              <a:rPr lang="fi-FI"/>
              <a:t>Lisää kuva napsauttamalla kuvaketta</a:t>
            </a:r>
          </a:p>
        </p:txBody>
      </p:sp>
      <p:sp>
        <p:nvSpPr>
          <p:cNvPr id="16" name="Kuvan paikkamerkki 8">
            <a:extLst>
              <a:ext uri="{FF2B5EF4-FFF2-40B4-BE49-F238E27FC236}">
                <a16:creationId xmlns:a16="http://schemas.microsoft.com/office/drawing/2014/main" id="{88F808A1-9420-4A42-BF1D-1E339100D316}"/>
              </a:ext>
            </a:extLst>
          </p:cNvPr>
          <p:cNvSpPr>
            <a:spLocks noGrp="1"/>
          </p:cNvSpPr>
          <p:nvPr>
            <p:ph type="pic" sz="quarter" idx="15"/>
          </p:nvPr>
        </p:nvSpPr>
        <p:spPr>
          <a:xfrm>
            <a:off x="4694053" y="2086708"/>
            <a:ext cx="2808000" cy="2745117"/>
          </a:xfrm>
          <a:solidFill>
            <a:schemeClr val="bg1">
              <a:lumMod val="95000"/>
            </a:schemeClr>
          </a:solidFill>
        </p:spPr>
        <p:txBody>
          <a:bodyPr/>
          <a:lstStyle>
            <a:lvl1pPr marL="0" indent="0">
              <a:buNone/>
              <a:defRPr/>
            </a:lvl1pPr>
          </a:lstStyle>
          <a:p>
            <a:r>
              <a:rPr lang="fi-FI"/>
              <a:t>Lisää kuva napsauttamalla kuvaketta</a:t>
            </a:r>
          </a:p>
        </p:txBody>
      </p:sp>
      <p:sp>
        <p:nvSpPr>
          <p:cNvPr id="17" name="Kuvan paikkamerkki 8">
            <a:extLst>
              <a:ext uri="{FF2B5EF4-FFF2-40B4-BE49-F238E27FC236}">
                <a16:creationId xmlns:a16="http://schemas.microsoft.com/office/drawing/2014/main" id="{1A1F111B-AB5A-DE45-A39E-A289BC42C635}"/>
              </a:ext>
            </a:extLst>
          </p:cNvPr>
          <p:cNvSpPr>
            <a:spLocks noGrp="1"/>
          </p:cNvSpPr>
          <p:nvPr>
            <p:ph type="pic" sz="quarter" idx="16"/>
          </p:nvPr>
        </p:nvSpPr>
        <p:spPr>
          <a:xfrm>
            <a:off x="8111578" y="2086707"/>
            <a:ext cx="2808288" cy="2745117"/>
          </a:xfrm>
          <a:solidFill>
            <a:schemeClr val="bg1">
              <a:lumMod val="95000"/>
            </a:schemeClr>
          </a:solidFill>
        </p:spPr>
        <p:txBody>
          <a:bodyPr/>
          <a:lstStyle>
            <a:lvl1pPr marL="0" indent="0">
              <a:buNone/>
              <a:defRPr/>
            </a:lvl1pPr>
          </a:lstStyle>
          <a:p>
            <a:r>
              <a:rPr lang="fi-FI"/>
              <a:t>Lisää kuva napsauttamalla kuvaketta</a:t>
            </a:r>
          </a:p>
        </p:txBody>
      </p:sp>
      <p:sp>
        <p:nvSpPr>
          <p:cNvPr id="27" name="Title 1">
            <a:extLst>
              <a:ext uri="{FF2B5EF4-FFF2-40B4-BE49-F238E27FC236}">
                <a16:creationId xmlns:a16="http://schemas.microsoft.com/office/drawing/2014/main" id="{71E91B63-1C65-2541-A98C-3BC243D6EF5D}"/>
              </a:ext>
            </a:extLst>
          </p:cNvPr>
          <p:cNvSpPr>
            <a:spLocks noGrp="1"/>
          </p:cNvSpPr>
          <p:nvPr>
            <p:ph type="title" hasCustomPrompt="1"/>
          </p:nvPr>
        </p:nvSpPr>
        <p:spPr>
          <a:xfrm>
            <a:off x="0" y="476671"/>
            <a:ext cx="8616462" cy="1222966"/>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51110C8B-C32D-A23D-64B2-BC1511F93C10}"/>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DCDB6286-0F78-4C47-E7BD-2E10FD46AA3E}"/>
              </a:ext>
            </a:extLst>
          </p:cNvPr>
          <p:cNvSpPr>
            <a:spLocks noGrp="1"/>
          </p:cNvSpPr>
          <p:nvPr>
            <p:ph type="dt" sz="half" idx="17"/>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6" name="Footer Placeholder 4">
            <a:extLst>
              <a:ext uri="{FF2B5EF4-FFF2-40B4-BE49-F238E27FC236}">
                <a16:creationId xmlns:a16="http://schemas.microsoft.com/office/drawing/2014/main" id="{E9D3B3AA-3B5A-70DE-E9D7-76AD20D2AA61}"/>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7" name="Kuva 6">
            <a:extLst>
              <a:ext uri="{FF2B5EF4-FFF2-40B4-BE49-F238E27FC236}">
                <a16:creationId xmlns:a16="http://schemas.microsoft.com/office/drawing/2014/main" id="{54CE027D-6799-A471-9888-9B3208855E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1561081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graphicFrame>
        <p:nvGraphicFramePr>
          <p:cNvPr id="3" name="Objekti 2" hidden="1">
            <a:extLst>
              <a:ext uri="{FF2B5EF4-FFF2-40B4-BE49-F238E27FC236}">
                <a16:creationId xmlns:a16="http://schemas.microsoft.com/office/drawing/2014/main" id="{3A6FDE22-2D8C-E999-E0E7-F45316B36432}"/>
              </a:ext>
            </a:extLst>
          </p:cNvPr>
          <p:cNvGraphicFramePr>
            <a:graphicFrameLocks noChangeAspect="1"/>
          </p:cNvGraphicFramePr>
          <p:nvPr userDrawn="1">
            <p:custDataLst>
              <p:tags r:id="rId1"/>
            </p:custDataLst>
            <p:extLst>
              <p:ext uri="{D42A27DB-BD31-4B8C-83A1-F6EECF244321}">
                <p14:modId xmlns:p14="http://schemas.microsoft.com/office/powerpoint/2010/main" val="1936355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kti 2" hidden="1">
                        <a:extLst>
                          <a:ext uri="{FF2B5EF4-FFF2-40B4-BE49-F238E27FC236}">
                            <a16:creationId xmlns:a16="http://schemas.microsoft.com/office/drawing/2014/main" id="{3A6FDE22-2D8C-E999-E0E7-F45316B3643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Kuvan paikkamerkki 8">
            <a:extLst>
              <a:ext uri="{FF2B5EF4-FFF2-40B4-BE49-F238E27FC236}">
                <a16:creationId xmlns:a16="http://schemas.microsoft.com/office/drawing/2014/main" id="{0F75B27A-00A0-461D-A22D-9EE9324FAD62}"/>
              </a:ext>
            </a:extLst>
          </p:cNvPr>
          <p:cNvSpPr>
            <a:spLocks noGrp="1"/>
          </p:cNvSpPr>
          <p:nvPr>
            <p:ph type="pic" sz="quarter" idx="13"/>
          </p:nvPr>
        </p:nvSpPr>
        <p:spPr>
          <a:xfrm>
            <a:off x="623888" y="2097336"/>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4" name="Content Placeholder 3"/>
          <p:cNvSpPr>
            <a:spLocks noGrp="1"/>
          </p:cNvSpPr>
          <p:nvPr>
            <p:ph sz="half" idx="2"/>
          </p:nvPr>
        </p:nvSpPr>
        <p:spPr>
          <a:xfrm>
            <a:off x="1612231" y="2093494"/>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3" name="Kuvan paikkamerkki 8">
            <a:extLst>
              <a:ext uri="{FF2B5EF4-FFF2-40B4-BE49-F238E27FC236}">
                <a16:creationId xmlns:a16="http://schemas.microsoft.com/office/drawing/2014/main" id="{F5843CDF-27AB-4A27-B2F2-A9B5A37D32C8}"/>
              </a:ext>
            </a:extLst>
          </p:cNvPr>
          <p:cNvSpPr>
            <a:spLocks noGrp="1"/>
          </p:cNvSpPr>
          <p:nvPr>
            <p:ph type="pic" sz="quarter" idx="15"/>
          </p:nvPr>
        </p:nvSpPr>
        <p:spPr>
          <a:xfrm>
            <a:off x="623888" y="3436852"/>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14" name="Content Placeholder 3">
            <a:extLst>
              <a:ext uri="{FF2B5EF4-FFF2-40B4-BE49-F238E27FC236}">
                <a16:creationId xmlns:a16="http://schemas.microsoft.com/office/drawing/2014/main" id="{DCE28FCF-0906-4DCF-88F9-B314154E426F}"/>
              </a:ext>
            </a:extLst>
          </p:cNvPr>
          <p:cNvSpPr>
            <a:spLocks noGrp="1"/>
          </p:cNvSpPr>
          <p:nvPr>
            <p:ph sz="half" idx="16"/>
          </p:nvPr>
        </p:nvSpPr>
        <p:spPr>
          <a:xfrm>
            <a:off x="1612231" y="3433010"/>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5" name="Kuvan paikkamerkki 8">
            <a:extLst>
              <a:ext uri="{FF2B5EF4-FFF2-40B4-BE49-F238E27FC236}">
                <a16:creationId xmlns:a16="http://schemas.microsoft.com/office/drawing/2014/main" id="{51FC2EFB-7E00-41DE-B8FF-14FE9E26A9A0}"/>
              </a:ext>
            </a:extLst>
          </p:cNvPr>
          <p:cNvSpPr>
            <a:spLocks noGrp="1"/>
          </p:cNvSpPr>
          <p:nvPr>
            <p:ph type="pic" sz="quarter" idx="17"/>
          </p:nvPr>
        </p:nvSpPr>
        <p:spPr>
          <a:xfrm>
            <a:off x="623888" y="4796420"/>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16" name="Content Placeholder 3">
            <a:extLst>
              <a:ext uri="{FF2B5EF4-FFF2-40B4-BE49-F238E27FC236}">
                <a16:creationId xmlns:a16="http://schemas.microsoft.com/office/drawing/2014/main" id="{A960DC17-8D7E-4D4E-AE14-9527F157DE5D}"/>
              </a:ext>
            </a:extLst>
          </p:cNvPr>
          <p:cNvSpPr>
            <a:spLocks noGrp="1"/>
          </p:cNvSpPr>
          <p:nvPr>
            <p:ph sz="half" idx="18"/>
          </p:nvPr>
        </p:nvSpPr>
        <p:spPr>
          <a:xfrm>
            <a:off x="1612231" y="4792578"/>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7" name="Kuvan paikkamerkki 8">
            <a:extLst>
              <a:ext uri="{FF2B5EF4-FFF2-40B4-BE49-F238E27FC236}">
                <a16:creationId xmlns:a16="http://schemas.microsoft.com/office/drawing/2014/main" id="{82BEBC60-FED4-4E31-B9A9-607C05471E99}"/>
              </a:ext>
            </a:extLst>
          </p:cNvPr>
          <p:cNvSpPr>
            <a:spLocks noGrp="1"/>
          </p:cNvSpPr>
          <p:nvPr>
            <p:ph type="pic" sz="quarter" idx="19"/>
          </p:nvPr>
        </p:nvSpPr>
        <p:spPr>
          <a:xfrm>
            <a:off x="4233361" y="2097336"/>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18" name="Content Placeholder 3">
            <a:extLst>
              <a:ext uri="{FF2B5EF4-FFF2-40B4-BE49-F238E27FC236}">
                <a16:creationId xmlns:a16="http://schemas.microsoft.com/office/drawing/2014/main" id="{B65419DE-F1C4-4FF3-A333-839BEF8A195C}"/>
              </a:ext>
            </a:extLst>
          </p:cNvPr>
          <p:cNvSpPr>
            <a:spLocks noGrp="1"/>
          </p:cNvSpPr>
          <p:nvPr>
            <p:ph sz="half" idx="20"/>
          </p:nvPr>
        </p:nvSpPr>
        <p:spPr>
          <a:xfrm>
            <a:off x="5221704" y="2093494"/>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19" name="Kuvan paikkamerkki 8">
            <a:extLst>
              <a:ext uri="{FF2B5EF4-FFF2-40B4-BE49-F238E27FC236}">
                <a16:creationId xmlns:a16="http://schemas.microsoft.com/office/drawing/2014/main" id="{C14A1F03-2E77-4487-A2FF-CB066D1F3B94}"/>
              </a:ext>
            </a:extLst>
          </p:cNvPr>
          <p:cNvSpPr>
            <a:spLocks noGrp="1"/>
          </p:cNvSpPr>
          <p:nvPr>
            <p:ph type="pic" sz="quarter" idx="21"/>
          </p:nvPr>
        </p:nvSpPr>
        <p:spPr>
          <a:xfrm>
            <a:off x="4233361" y="3436852"/>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0" name="Content Placeholder 3">
            <a:extLst>
              <a:ext uri="{FF2B5EF4-FFF2-40B4-BE49-F238E27FC236}">
                <a16:creationId xmlns:a16="http://schemas.microsoft.com/office/drawing/2014/main" id="{BB712BEC-4385-4F8C-A66D-844DFC2C3B7E}"/>
              </a:ext>
            </a:extLst>
          </p:cNvPr>
          <p:cNvSpPr>
            <a:spLocks noGrp="1"/>
          </p:cNvSpPr>
          <p:nvPr>
            <p:ph sz="half" idx="22"/>
          </p:nvPr>
        </p:nvSpPr>
        <p:spPr>
          <a:xfrm>
            <a:off x="5221704" y="3433010"/>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1" name="Kuvan paikkamerkki 8">
            <a:extLst>
              <a:ext uri="{FF2B5EF4-FFF2-40B4-BE49-F238E27FC236}">
                <a16:creationId xmlns:a16="http://schemas.microsoft.com/office/drawing/2014/main" id="{24536FFE-23D8-4168-A6BE-D72D1D1DFE8F}"/>
              </a:ext>
            </a:extLst>
          </p:cNvPr>
          <p:cNvSpPr>
            <a:spLocks noGrp="1"/>
          </p:cNvSpPr>
          <p:nvPr>
            <p:ph type="pic" sz="quarter" idx="23"/>
          </p:nvPr>
        </p:nvSpPr>
        <p:spPr>
          <a:xfrm>
            <a:off x="4233361" y="4796420"/>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2" name="Content Placeholder 3">
            <a:extLst>
              <a:ext uri="{FF2B5EF4-FFF2-40B4-BE49-F238E27FC236}">
                <a16:creationId xmlns:a16="http://schemas.microsoft.com/office/drawing/2014/main" id="{76B3DD78-ABAC-4DBE-8E6C-9CF78E4F5B8C}"/>
              </a:ext>
            </a:extLst>
          </p:cNvPr>
          <p:cNvSpPr>
            <a:spLocks noGrp="1"/>
          </p:cNvSpPr>
          <p:nvPr>
            <p:ph sz="half" idx="24"/>
          </p:nvPr>
        </p:nvSpPr>
        <p:spPr>
          <a:xfrm>
            <a:off x="5221704" y="4792578"/>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3" name="Kuvan paikkamerkki 8">
            <a:extLst>
              <a:ext uri="{FF2B5EF4-FFF2-40B4-BE49-F238E27FC236}">
                <a16:creationId xmlns:a16="http://schemas.microsoft.com/office/drawing/2014/main" id="{F7A9496E-20EB-45D0-A05B-9A7049683DEB}"/>
              </a:ext>
            </a:extLst>
          </p:cNvPr>
          <p:cNvSpPr>
            <a:spLocks noGrp="1"/>
          </p:cNvSpPr>
          <p:nvPr>
            <p:ph type="pic" sz="quarter" idx="25"/>
          </p:nvPr>
        </p:nvSpPr>
        <p:spPr>
          <a:xfrm>
            <a:off x="7830803" y="2097336"/>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4" name="Content Placeholder 3">
            <a:extLst>
              <a:ext uri="{FF2B5EF4-FFF2-40B4-BE49-F238E27FC236}">
                <a16:creationId xmlns:a16="http://schemas.microsoft.com/office/drawing/2014/main" id="{10EFF29B-6984-44C4-B552-549A53CEF49B}"/>
              </a:ext>
            </a:extLst>
          </p:cNvPr>
          <p:cNvSpPr>
            <a:spLocks noGrp="1"/>
          </p:cNvSpPr>
          <p:nvPr>
            <p:ph sz="half" idx="26"/>
          </p:nvPr>
        </p:nvSpPr>
        <p:spPr>
          <a:xfrm>
            <a:off x="8819146" y="2093494"/>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5" name="Kuvan paikkamerkki 8">
            <a:extLst>
              <a:ext uri="{FF2B5EF4-FFF2-40B4-BE49-F238E27FC236}">
                <a16:creationId xmlns:a16="http://schemas.microsoft.com/office/drawing/2014/main" id="{1BAF0A65-8F2F-4882-8366-7B5ADD9AAC62}"/>
              </a:ext>
            </a:extLst>
          </p:cNvPr>
          <p:cNvSpPr>
            <a:spLocks noGrp="1"/>
          </p:cNvSpPr>
          <p:nvPr>
            <p:ph type="pic" sz="quarter" idx="27"/>
          </p:nvPr>
        </p:nvSpPr>
        <p:spPr>
          <a:xfrm>
            <a:off x="7830803" y="3436852"/>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6" name="Content Placeholder 3">
            <a:extLst>
              <a:ext uri="{FF2B5EF4-FFF2-40B4-BE49-F238E27FC236}">
                <a16:creationId xmlns:a16="http://schemas.microsoft.com/office/drawing/2014/main" id="{DEBD57F5-E6C5-4586-A762-AAF1BDAD93F2}"/>
              </a:ext>
            </a:extLst>
          </p:cNvPr>
          <p:cNvSpPr>
            <a:spLocks noGrp="1"/>
          </p:cNvSpPr>
          <p:nvPr>
            <p:ph sz="half" idx="28"/>
          </p:nvPr>
        </p:nvSpPr>
        <p:spPr>
          <a:xfrm>
            <a:off x="8819146" y="3433010"/>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27" name="Kuvan paikkamerkki 8">
            <a:extLst>
              <a:ext uri="{FF2B5EF4-FFF2-40B4-BE49-F238E27FC236}">
                <a16:creationId xmlns:a16="http://schemas.microsoft.com/office/drawing/2014/main" id="{3DAE6A22-3185-4797-901E-0DCDD2D88FF0}"/>
              </a:ext>
            </a:extLst>
          </p:cNvPr>
          <p:cNvSpPr>
            <a:spLocks noGrp="1"/>
          </p:cNvSpPr>
          <p:nvPr>
            <p:ph type="pic" sz="quarter" idx="29"/>
          </p:nvPr>
        </p:nvSpPr>
        <p:spPr>
          <a:xfrm>
            <a:off x="7830803" y="4796420"/>
            <a:ext cx="807870" cy="962696"/>
          </a:xfrm>
          <a:solidFill>
            <a:schemeClr val="bg1">
              <a:lumMod val="95000"/>
            </a:schemeClr>
          </a:solidFill>
        </p:spPr>
        <p:txBody>
          <a:bodyPr anchor="ctr" anchorCtr="0">
            <a:noAutofit/>
          </a:bodyPr>
          <a:lstStyle>
            <a:lvl1pPr marL="0" indent="0" algn="ctr">
              <a:buNone/>
              <a:defRPr sz="600" i="1"/>
            </a:lvl1pPr>
          </a:lstStyle>
          <a:p>
            <a:r>
              <a:rPr lang="fi-FI"/>
              <a:t>Lisää kuva napsauttamalla kuvaketta</a:t>
            </a:r>
          </a:p>
        </p:txBody>
      </p:sp>
      <p:sp>
        <p:nvSpPr>
          <p:cNvPr id="28" name="Content Placeholder 3">
            <a:extLst>
              <a:ext uri="{FF2B5EF4-FFF2-40B4-BE49-F238E27FC236}">
                <a16:creationId xmlns:a16="http://schemas.microsoft.com/office/drawing/2014/main" id="{64C6CDF1-8436-4B1A-BCAE-C66527AFA4F2}"/>
              </a:ext>
            </a:extLst>
          </p:cNvPr>
          <p:cNvSpPr>
            <a:spLocks noGrp="1"/>
          </p:cNvSpPr>
          <p:nvPr>
            <p:ph sz="half" idx="30"/>
          </p:nvPr>
        </p:nvSpPr>
        <p:spPr>
          <a:xfrm>
            <a:off x="8819146" y="4792578"/>
            <a:ext cx="2486527" cy="962696"/>
          </a:xfrm>
        </p:spPr>
        <p:txBody>
          <a:bodyPr>
            <a:noAutofit/>
          </a:bodyPr>
          <a:lstStyle>
            <a:lvl1pPr marL="0" indent="0">
              <a:spcBef>
                <a:spcPts val="0"/>
              </a:spcBef>
              <a:spcAft>
                <a:spcPts val="0"/>
              </a:spcAft>
              <a:buFont typeface="Arial" panose="020B0604020202020204" pitchFamily="34" charset="0"/>
              <a:buNone/>
              <a:defRPr sz="1200" b="0"/>
            </a:lvl1pPr>
            <a:lvl2pPr marL="285750" indent="-285750">
              <a:buFont typeface="Arial" panose="020B0604020202020204" pitchFamily="34" charset="0"/>
              <a:buChar char="•"/>
              <a:defRPr sz="1500"/>
            </a:lvl2pPr>
            <a:lvl3pPr marL="536575" indent="-266700">
              <a:defRPr/>
            </a:lvl3pPr>
            <a:lvl4pPr marL="806450" indent="-269875">
              <a:defRPr/>
            </a:lvl4pPr>
          </a:lstStyle>
          <a:p>
            <a:pPr lvl="0"/>
            <a:r>
              <a:rPr lang="fi-FI"/>
              <a:t>Muokkaa tekstin perustyylejä napsauttamalla</a:t>
            </a:r>
          </a:p>
        </p:txBody>
      </p:sp>
      <p:sp>
        <p:nvSpPr>
          <p:cNvPr id="33" name="Title 1">
            <a:extLst>
              <a:ext uri="{FF2B5EF4-FFF2-40B4-BE49-F238E27FC236}">
                <a16:creationId xmlns:a16="http://schemas.microsoft.com/office/drawing/2014/main" id="{B28DC732-72C7-E743-8A73-B61CB824154A}"/>
              </a:ext>
            </a:extLst>
          </p:cNvPr>
          <p:cNvSpPr>
            <a:spLocks noGrp="1"/>
          </p:cNvSpPr>
          <p:nvPr>
            <p:ph type="title" hasCustomPrompt="1"/>
          </p:nvPr>
        </p:nvSpPr>
        <p:spPr>
          <a:xfrm>
            <a:off x="0" y="476671"/>
            <a:ext cx="8638673" cy="1219951"/>
          </a:xfrm>
        </p:spPr>
        <p:txBody>
          <a:bodyPr vert="horz">
            <a:noAutofit/>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8C775AD7-944D-016E-44F3-FD42392B3038}"/>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06C3E4D2-37B6-9A64-33E4-D8C0D720D88D}"/>
              </a:ext>
            </a:extLst>
          </p:cNvPr>
          <p:cNvSpPr>
            <a:spLocks noGrp="1"/>
          </p:cNvSpPr>
          <p:nvPr>
            <p:ph type="dt" sz="half" idx="31"/>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6" name="Footer Placeholder 4">
            <a:extLst>
              <a:ext uri="{FF2B5EF4-FFF2-40B4-BE49-F238E27FC236}">
                <a16:creationId xmlns:a16="http://schemas.microsoft.com/office/drawing/2014/main" id="{6FE5323C-7BA4-E16D-2EA7-78C17093B389}"/>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pic>
        <p:nvPicPr>
          <p:cNvPr id="7" name="Kuva 6">
            <a:extLst>
              <a:ext uri="{FF2B5EF4-FFF2-40B4-BE49-F238E27FC236}">
                <a16:creationId xmlns:a16="http://schemas.microsoft.com/office/drawing/2014/main" id="{5F670008-F458-1ED7-311A-48B7C5C17EC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15453" y="476250"/>
            <a:ext cx="1552660" cy="147600"/>
          </a:xfrm>
          <a:prstGeom prst="rect">
            <a:avLst/>
          </a:prstGeom>
        </p:spPr>
      </p:pic>
    </p:spTree>
    <p:extLst>
      <p:ext uri="{BB962C8B-B14F-4D97-AF65-F5344CB8AC3E}">
        <p14:creationId xmlns:p14="http://schemas.microsoft.com/office/powerpoint/2010/main" val="31550465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End">
    <p:bg bwMode="gray">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58D834D6-C9BB-9C63-C402-6857F523362F}"/>
              </a:ext>
            </a:extLst>
          </p:cNvPr>
          <p:cNvGraphicFramePr>
            <a:graphicFrameLocks noChangeAspect="1"/>
          </p:cNvGraphicFramePr>
          <p:nvPr userDrawn="1">
            <p:custDataLst>
              <p:tags r:id="rId1"/>
            </p:custDataLst>
            <p:extLst>
              <p:ext uri="{D42A27DB-BD31-4B8C-83A1-F6EECF244321}">
                <p14:modId xmlns:p14="http://schemas.microsoft.com/office/powerpoint/2010/main" val="19930579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4" name="Objekti 3" hidden="1">
                        <a:extLst>
                          <a:ext uri="{FF2B5EF4-FFF2-40B4-BE49-F238E27FC236}">
                            <a16:creationId xmlns:a16="http://schemas.microsoft.com/office/drawing/2014/main" id="{58D834D6-C9BB-9C63-C402-6857F523362F}"/>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2" name="Kuvan paikkamerkki 8">
            <a:extLst>
              <a:ext uri="{FF2B5EF4-FFF2-40B4-BE49-F238E27FC236}">
                <a16:creationId xmlns:a16="http://schemas.microsoft.com/office/drawing/2014/main" id="{5545A579-1E17-5B3F-7DBF-FCF8EBB4203A}"/>
              </a:ext>
            </a:extLst>
          </p:cNvPr>
          <p:cNvSpPr>
            <a:spLocks noGrp="1"/>
          </p:cNvSpPr>
          <p:nvPr>
            <p:ph type="pic" sz="quarter" idx="13" hasCustomPrompt="1"/>
          </p:nvPr>
        </p:nvSpPr>
        <p:spPr>
          <a:xfrm>
            <a:off x="0" y="0"/>
            <a:ext cx="12192000" cy="6858000"/>
          </a:xfrm>
          <a:noFill/>
        </p:spPr>
        <p:txBody>
          <a:bodyPr anchor="t" anchorCtr="0">
            <a:noAutofit/>
          </a:bodyPr>
          <a:lstStyle>
            <a:lvl1pPr marL="0" indent="0" algn="ctr">
              <a:buNone/>
              <a:defRPr i="1">
                <a:solidFill>
                  <a:schemeClr val="bg1"/>
                </a:solidFill>
              </a:defRPr>
            </a:lvl1pPr>
          </a:lstStyle>
          <a:p>
            <a:r>
              <a:rPr lang="fi-FI"/>
              <a:t>Raahaa ja tiputa kuva dian päälle</a:t>
            </a:r>
          </a:p>
        </p:txBody>
      </p:sp>
      <p:sp>
        <p:nvSpPr>
          <p:cNvPr id="34" name="Title 1">
            <a:extLst>
              <a:ext uri="{FF2B5EF4-FFF2-40B4-BE49-F238E27FC236}">
                <a16:creationId xmlns:a16="http://schemas.microsoft.com/office/drawing/2014/main" id="{B8A7331C-A8A8-B74E-AEE1-5BA689DCA216}"/>
              </a:ext>
            </a:extLst>
          </p:cNvPr>
          <p:cNvSpPr>
            <a:spLocks noGrp="1"/>
          </p:cNvSpPr>
          <p:nvPr>
            <p:ph type="ctrTitle" hasCustomPrompt="1"/>
          </p:nvPr>
        </p:nvSpPr>
        <p:spPr>
          <a:xfrm>
            <a:off x="-2" y="1237900"/>
            <a:ext cx="12192001"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2000" b="1" i="0" cap="all" spc="-500" baseline="0">
                <a:solidFill>
                  <a:schemeClr val="bg1"/>
                </a:solidFill>
                <a:latin typeface="+mj-lt"/>
                <a:cs typeface="Arial Narrow" panose="020B0604020202020204" pitchFamily="34" charset="0"/>
              </a:defRPr>
            </a:lvl1pPr>
          </a:lstStyle>
          <a:p>
            <a:r>
              <a:rPr lang="en-US"/>
              <a:t>END TEXT</a:t>
            </a:r>
            <a:endParaRPr lang="fi-FI"/>
          </a:p>
        </p:txBody>
      </p:sp>
      <p:sp>
        <p:nvSpPr>
          <p:cNvPr id="35" name="Subtitle 2">
            <a:extLst>
              <a:ext uri="{FF2B5EF4-FFF2-40B4-BE49-F238E27FC236}">
                <a16:creationId xmlns:a16="http://schemas.microsoft.com/office/drawing/2014/main" id="{C2FFD826-416F-8540-9A38-B4D68FCB1FEE}"/>
              </a:ext>
            </a:extLst>
          </p:cNvPr>
          <p:cNvSpPr>
            <a:spLocks noGrp="1"/>
          </p:cNvSpPr>
          <p:nvPr>
            <p:ph type="subTitle" idx="1" hasCustomPrompt="1"/>
          </p:nvPr>
        </p:nvSpPr>
        <p:spPr>
          <a:xfrm>
            <a:off x="1271588" y="3248537"/>
            <a:ext cx="9648825" cy="946690"/>
          </a:xfrm>
        </p:spPr>
        <p:txBody>
          <a:bodyPr>
            <a:noAutofit/>
          </a:bodyPr>
          <a:lstStyle>
            <a:lvl1pPr marL="0" marR="0" indent="0" algn="ctr" defTabSz="914400" rtl="0" eaLnBrk="1" fontAlgn="auto" latinLnBrk="0" hangingPunct="1">
              <a:lnSpc>
                <a:spcPct val="95000"/>
              </a:lnSpc>
              <a:spcBef>
                <a:spcPts val="0"/>
              </a:spcBef>
              <a:spcAft>
                <a:spcPts val="0"/>
              </a:spcAft>
              <a:buClrTx/>
              <a:buSzTx/>
              <a:buFont typeface="Arial" panose="020B0604020202020204" pitchFamily="34" charset="0"/>
              <a:buNone/>
              <a:tabLst/>
              <a:defRPr lang="fi-FI"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ctr" defTabSz="914400" rtl="0" eaLnBrk="1" fontAlgn="auto" latinLnBrk="0" hangingPunct="1">
              <a:lnSpc>
                <a:spcPct val="95000"/>
              </a:lnSpc>
              <a:spcBef>
                <a:spcPts val="0"/>
              </a:spcBef>
              <a:spcAft>
                <a:spcPts val="0"/>
              </a:spcAft>
              <a:buClrTx/>
              <a:buSzTx/>
              <a:buFont typeface="Arial" panose="020B0604020202020204" pitchFamily="34" charset="0"/>
              <a:buNone/>
              <a:tabLst/>
              <a:defRPr/>
            </a:pPr>
            <a:r>
              <a:rPr lang="en-US"/>
              <a:t>Click to edit Master subtitle style</a:t>
            </a:r>
            <a:br>
              <a:rPr lang="en-US"/>
            </a:br>
            <a:r>
              <a:rPr lang="fi-FI">
                <a:effectLst/>
                <a:latin typeface="Arial" panose="020B0604020202020204" pitchFamily="34" charset="0"/>
              </a:rPr>
              <a:t>+358 40 0000 000</a:t>
            </a:r>
          </a:p>
          <a:p>
            <a:endParaRPr lang="en-GB"/>
          </a:p>
        </p:txBody>
      </p:sp>
      <p:sp>
        <p:nvSpPr>
          <p:cNvPr id="10" name="Sisällön paikkamerkki 9">
            <a:extLst>
              <a:ext uri="{FF2B5EF4-FFF2-40B4-BE49-F238E27FC236}">
                <a16:creationId xmlns:a16="http://schemas.microsoft.com/office/drawing/2014/main" id="{BED998A8-C318-4721-B166-26F8F1DFE71E}"/>
              </a:ext>
            </a:extLst>
          </p:cNvPr>
          <p:cNvSpPr>
            <a:spLocks noGrp="1"/>
          </p:cNvSpPr>
          <p:nvPr>
            <p:ph sz="quarter" idx="18"/>
          </p:nvPr>
        </p:nvSpPr>
        <p:spPr>
          <a:xfrm>
            <a:off x="6096000" y="5654036"/>
            <a:ext cx="2432050" cy="946689"/>
          </a:xfrm>
        </p:spPr>
        <p:txBody>
          <a:bodyPr>
            <a:noAutofit/>
          </a:bodyPr>
          <a:lstStyle>
            <a:lvl1pPr marL="0" indent="0">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
        <p:nvSpPr>
          <p:cNvPr id="29" name="Sisällön paikkamerkki 9">
            <a:extLst>
              <a:ext uri="{FF2B5EF4-FFF2-40B4-BE49-F238E27FC236}">
                <a16:creationId xmlns:a16="http://schemas.microsoft.com/office/drawing/2014/main" id="{6A6532A5-4A6C-4117-8803-97C6C2FB1B8C}"/>
              </a:ext>
            </a:extLst>
          </p:cNvPr>
          <p:cNvSpPr>
            <a:spLocks noGrp="1"/>
          </p:cNvSpPr>
          <p:nvPr>
            <p:ph sz="quarter" idx="19"/>
          </p:nvPr>
        </p:nvSpPr>
        <p:spPr>
          <a:xfrm>
            <a:off x="3461360" y="5661267"/>
            <a:ext cx="2432050" cy="946689"/>
          </a:xfrm>
        </p:spPr>
        <p:txBody>
          <a:bodyPr>
            <a:noAutofit/>
          </a:bodyPr>
          <a:lstStyle>
            <a:lvl1pPr marL="0" indent="0" algn="r">
              <a:buFontTx/>
              <a:buNone/>
              <a:defRPr sz="1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i-FI"/>
              <a:t>Muokkaa tekstin perustyylejä napsauttamalla</a:t>
            </a:r>
          </a:p>
        </p:txBody>
      </p:sp>
      <p:sp>
        <p:nvSpPr>
          <p:cNvPr id="12" name="Sisällön paikkamerkki 11">
            <a:extLst>
              <a:ext uri="{FF2B5EF4-FFF2-40B4-BE49-F238E27FC236}">
                <a16:creationId xmlns:a16="http://schemas.microsoft.com/office/drawing/2014/main" id="{1F428F95-BE4F-415B-AEB8-1203909296EE}"/>
              </a:ext>
            </a:extLst>
          </p:cNvPr>
          <p:cNvSpPr>
            <a:spLocks noGrp="1"/>
          </p:cNvSpPr>
          <p:nvPr>
            <p:ph sz="quarter" idx="20" hasCustomPrompt="1"/>
          </p:nvPr>
        </p:nvSpPr>
        <p:spPr>
          <a:xfrm>
            <a:off x="4714080" y="5005049"/>
            <a:ext cx="2763837" cy="427038"/>
          </a:xfrm>
        </p:spPr>
        <p:txBody>
          <a:bodyPr>
            <a:noAutofit/>
          </a:bodyPr>
          <a:lstStyle>
            <a:lvl1pPr marL="0" indent="0" algn="ctr">
              <a:buFontTx/>
              <a:buNone/>
              <a:defRPr sz="2100" b="1">
                <a:solidFill>
                  <a:schemeClr val="bg1"/>
                </a:solidFill>
              </a:defRPr>
            </a:lvl1pPr>
          </a:lstStyle>
          <a:p>
            <a:pPr lvl="0"/>
            <a:r>
              <a:rPr lang="fi-FI" err="1"/>
              <a:t>Follow</a:t>
            </a:r>
            <a:r>
              <a:rPr lang="fi-FI"/>
              <a:t> us!</a:t>
            </a:r>
            <a:endParaRPr lang="en-GB"/>
          </a:p>
        </p:txBody>
      </p:sp>
      <p:sp>
        <p:nvSpPr>
          <p:cNvPr id="3" name="Tekstin paikkamerkki 12">
            <a:extLst>
              <a:ext uri="{FF2B5EF4-FFF2-40B4-BE49-F238E27FC236}">
                <a16:creationId xmlns:a16="http://schemas.microsoft.com/office/drawing/2014/main" id="{B6E225A1-5BCB-4907-E711-F776D184A96B}"/>
              </a:ext>
            </a:extLst>
          </p:cNvPr>
          <p:cNvSpPr>
            <a:spLocks noGrp="1" noChangeAspect="1"/>
          </p:cNvSpPr>
          <p:nvPr>
            <p:ph type="body" sz="quarter" idx="15" hasCustomPrompt="1"/>
          </p:nvPr>
        </p:nvSpPr>
        <p:spPr>
          <a:xfrm>
            <a:off x="10042614" y="476688"/>
            <a:ext cx="1526400" cy="147600"/>
          </a:xfrm>
          <a:blipFill>
            <a:blip r:embed="rId6"/>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261555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End with Enter and Visit links">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AF4BD4E5-BA8B-F547-F6BF-64DE9EF13853}"/>
              </a:ext>
            </a:extLst>
          </p:cNvPr>
          <p:cNvGraphicFramePr>
            <a:graphicFrameLocks noChangeAspect="1"/>
          </p:cNvGraphicFramePr>
          <p:nvPr userDrawn="1">
            <p:custDataLst>
              <p:tags r:id="rId1"/>
            </p:custDataLst>
            <p:extLst>
              <p:ext uri="{D42A27DB-BD31-4B8C-83A1-F6EECF244321}">
                <p14:modId xmlns:p14="http://schemas.microsoft.com/office/powerpoint/2010/main" val="27080245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5" name="Objekti 4" hidden="1">
                        <a:extLst>
                          <a:ext uri="{FF2B5EF4-FFF2-40B4-BE49-F238E27FC236}">
                            <a16:creationId xmlns:a16="http://schemas.microsoft.com/office/drawing/2014/main" id="{AF4BD4E5-BA8B-F547-F6BF-64DE9EF13853}"/>
                          </a:ext>
                        </a:extLst>
                      </p:cNvPr>
                      <p:cNvPicPr/>
                      <p:nvPr/>
                    </p:nvPicPr>
                    <p:blipFill>
                      <a:blip r:embed="rId11"/>
                      <a:stretch>
                        <a:fillRect/>
                      </a:stretch>
                    </p:blipFill>
                    <p:spPr>
                      <a:xfrm>
                        <a:off x="1588" y="1588"/>
                        <a:ext cx="1227" cy="1588"/>
                      </a:xfrm>
                      <a:prstGeom prst="rect">
                        <a:avLst/>
                      </a:prstGeom>
                    </p:spPr>
                  </p:pic>
                </p:oleObj>
              </mc:Fallback>
            </mc:AlternateContent>
          </a:graphicData>
        </a:graphic>
      </p:graphicFrame>
      <p:sp>
        <p:nvSpPr>
          <p:cNvPr id="4" name="Kuvan paikkamerkki 8">
            <a:extLst>
              <a:ext uri="{FF2B5EF4-FFF2-40B4-BE49-F238E27FC236}">
                <a16:creationId xmlns:a16="http://schemas.microsoft.com/office/drawing/2014/main" id="{468C7108-9824-6C05-48B7-233369F69B40}"/>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0" y="1237900"/>
            <a:ext cx="12192000"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3500" b="1" cap="all" spc="-500" baseline="0">
                <a:solidFill>
                  <a:schemeClr val="bg1"/>
                </a:solidFill>
              </a:defRPr>
            </a:lvl1pPr>
          </a:lstStyle>
          <a:p>
            <a:r>
              <a:rPr lang="en-US"/>
              <a:t>END TEXT</a:t>
            </a:r>
            <a:endParaRPr lang="fi-FI"/>
          </a:p>
        </p:txBody>
      </p:sp>
      <p:sp>
        <p:nvSpPr>
          <p:cNvPr id="3" name="Subtitle 2"/>
          <p:cNvSpPr>
            <a:spLocks noGrp="1"/>
          </p:cNvSpPr>
          <p:nvPr>
            <p:ph type="subTitle" idx="1" hasCustomPrompt="1"/>
          </p:nvPr>
        </p:nvSpPr>
        <p:spPr>
          <a:xfrm>
            <a:off x="1271588" y="3248536"/>
            <a:ext cx="9648825" cy="1162635"/>
          </a:xfrm>
        </p:spPr>
        <p:txBody>
          <a:bodyPr>
            <a:noAutofit/>
          </a:bodyPr>
          <a:lstStyle>
            <a:lvl1pPr marL="0" indent="0" algn="ctr">
              <a:lnSpc>
                <a:spcPct val="95000"/>
              </a:lnSpc>
              <a:spcBef>
                <a:spcPts val="0"/>
              </a:spcBef>
              <a:spcAft>
                <a:spcPts val="0"/>
              </a:spcAft>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3674504" y="5029205"/>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100" b="1" err="1">
                <a:solidFill>
                  <a:schemeClr val="bg1"/>
                </a:solidFill>
              </a:rPr>
              <a:t>Follow</a:t>
            </a:r>
            <a:r>
              <a:rPr lang="fi-FI" sz="2100" b="1">
                <a:solidFill>
                  <a:schemeClr val="bg1"/>
                </a:solidFill>
              </a:rPr>
              <a:t> us!</a:t>
            </a:r>
          </a:p>
        </p:txBody>
      </p:sp>
      <p:sp>
        <p:nvSpPr>
          <p:cNvPr id="11" name="Tekstin paikkamerkki 12">
            <a:extLst>
              <a:ext uri="{FF2B5EF4-FFF2-40B4-BE49-F238E27FC236}">
                <a16:creationId xmlns:a16="http://schemas.microsoft.com/office/drawing/2014/main" id="{1DDEAD39-8B85-D373-2B7A-F164B3C57BA3}"/>
              </a:ext>
            </a:extLst>
          </p:cNvPr>
          <p:cNvSpPr>
            <a:spLocks noGrp="1" noChangeAspect="1"/>
          </p:cNvSpPr>
          <p:nvPr>
            <p:ph type="body" sz="quarter" idx="15" hasCustomPrompt="1"/>
          </p:nvPr>
        </p:nvSpPr>
        <p:spPr>
          <a:xfrm>
            <a:off x="10042614" y="476688"/>
            <a:ext cx="1526400" cy="147600"/>
          </a:xfrm>
          <a:blipFill>
            <a:blip r:embed="rId12"/>
            <a:stretch>
              <a:fillRect/>
            </a:stretch>
          </a:blipFill>
        </p:spPr>
        <p:txBody>
          <a:bodyPr/>
          <a:lstStyle>
            <a:lvl1pPr marL="0" indent="0">
              <a:buNone/>
              <a:defRPr/>
            </a:lvl1pPr>
          </a:lstStyle>
          <a:p>
            <a:pPr lvl="0"/>
            <a:r>
              <a:rPr lang="fi-FI"/>
              <a:t> </a:t>
            </a:r>
          </a:p>
        </p:txBody>
      </p:sp>
      <p:grpSp>
        <p:nvGrpSpPr>
          <p:cNvPr id="16" name="Ryhmä 15">
            <a:extLst>
              <a:ext uri="{FF2B5EF4-FFF2-40B4-BE49-F238E27FC236}">
                <a16:creationId xmlns:a16="http://schemas.microsoft.com/office/drawing/2014/main" id="{8AB8C85C-2F96-240A-63C4-2A6FCE691AFE}"/>
              </a:ext>
            </a:extLst>
          </p:cNvPr>
          <p:cNvGrpSpPr/>
          <p:nvPr userDrawn="1"/>
        </p:nvGrpSpPr>
        <p:grpSpPr>
          <a:xfrm>
            <a:off x="3420688" y="5640190"/>
            <a:ext cx="7490749" cy="898307"/>
            <a:chOff x="3420688" y="5640190"/>
            <a:chExt cx="7490749" cy="898307"/>
          </a:xfrm>
        </p:grpSpPr>
        <p:sp>
          <p:nvSpPr>
            <p:cNvPr id="21" name="Footer Placeholder 4">
              <a:extLst>
                <a:ext uri="{FF2B5EF4-FFF2-40B4-BE49-F238E27FC236}">
                  <a16:creationId xmlns:a16="http://schemas.microsoft.com/office/drawing/2014/main" id="{7D9540A4-A0CC-4716-9B6E-7DF42663FD7A}"/>
                </a:ext>
              </a:extLst>
            </p:cNvPr>
            <p:cNvSpPr txBox="1">
              <a:spLocks/>
            </p:cNvSpPr>
            <p:nvPr userDrawn="1"/>
          </p:nvSpPr>
          <p:spPr>
            <a:xfrm>
              <a:off x="3420688" y="5640190"/>
              <a:ext cx="2351115" cy="741559"/>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spcAft>
                  <a:spcPts val="600"/>
                </a:spcAft>
              </a:pPr>
              <a:r>
                <a:rPr lang="fi-FI" sz="1100" b="1">
                  <a:solidFill>
                    <a:schemeClr val="bg1"/>
                  </a:solidFill>
                </a:rPr>
                <a:t>Enter Espoo</a:t>
              </a:r>
            </a:p>
            <a:p>
              <a:pPr algn="r">
                <a:lnSpc>
                  <a:spcPct val="95000"/>
                </a:lnSpc>
                <a:spcAft>
                  <a:spcPts val="600"/>
                </a:spcAft>
              </a:pPr>
              <a:r>
                <a:rPr lang="fi-FI" sz="1100" b="0">
                  <a:solidFill>
                    <a:schemeClr val="bg1"/>
                  </a:solidFill>
                  <a:hlinkClick r:id="rId13">
                    <a:extLst>
                      <a:ext uri="{A12FA001-AC4F-418D-AE19-62706E023703}">
                        <ahyp:hlinkClr xmlns:ahyp="http://schemas.microsoft.com/office/drawing/2018/hyperlinkcolor" val="tx"/>
                      </a:ext>
                    </a:extLst>
                  </a:hlinkClick>
                </a:rPr>
                <a:t>www.enterespoo.fi</a:t>
              </a:r>
              <a:endParaRPr lang="fi-FI" sz="1100" b="0">
                <a:solidFill>
                  <a:schemeClr val="bg1"/>
                </a:solidFill>
              </a:endParaRPr>
            </a:p>
            <a:p>
              <a:pPr marL="0" marR="0" lvl="0" indent="0" algn="r"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4">
                    <a:extLst>
                      <a:ext uri="{A12FA001-AC4F-418D-AE19-62706E023703}">
                        <ahyp:hlinkClr xmlns:ahyp="http://schemas.microsoft.com/office/drawing/2018/hyperlinkcolor" val="tx"/>
                      </a:ext>
                    </a:extLst>
                  </a:hlinkClick>
                </a:rPr>
                <a:t>linkedin.com/enter-espoo</a:t>
              </a:r>
              <a:endParaRPr lang="fi-FI" sz="1100" b="0">
                <a:solidFill>
                  <a:schemeClr val="bg1"/>
                </a:solidFill>
              </a:endParaRPr>
            </a:p>
            <a:p>
              <a:pPr algn="r">
                <a:lnSpc>
                  <a:spcPct val="95000"/>
                </a:lnSpc>
                <a:spcAft>
                  <a:spcPts val="600"/>
                </a:spcAft>
              </a:pPr>
              <a:r>
                <a:rPr lang="fi-FI" sz="1100" b="0">
                  <a:solidFill>
                    <a:schemeClr val="bg1"/>
                  </a:solidFill>
                  <a:hlinkClick r:id="rId15">
                    <a:extLst>
                      <a:ext uri="{A12FA001-AC4F-418D-AE19-62706E023703}">
                        <ahyp:hlinkClr xmlns:ahyp="http://schemas.microsoft.com/office/drawing/2018/hyperlinkcolor" val="tx"/>
                      </a:ext>
                    </a:extLst>
                  </a:hlinkClick>
                </a:rPr>
                <a:t>twitter.com/enterespoo</a:t>
              </a:r>
              <a:endParaRPr lang="fi-FI" sz="1100" b="0">
                <a:solidFill>
                  <a:schemeClr val="bg1"/>
                </a:solidFill>
              </a:endParaRPr>
            </a:p>
          </p:txBody>
        </p:sp>
        <p:sp>
          <p:nvSpPr>
            <p:cNvPr id="22" name="Footer Placeholder 4">
              <a:extLst>
                <a:ext uri="{FF2B5EF4-FFF2-40B4-BE49-F238E27FC236}">
                  <a16:creationId xmlns:a16="http://schemas.microsoft.com/office/drawing/2014/main" id="{9429AC62-4D8D-4F81-B552-08910AB31F96}"/>
                </a:ext>
              </a:extLst>
            </p:cNvPr>
            <p:cNvSpPr txBox="1">
              <a:spLocks/>
            </p:cNvSpPr>
            <p:nvPr userDrawn="1"/>
          </p:nvSpPr>
          <p:spPr>
            <a:xfrm>
              <a:off x="6413269" y="5640191"/>
              <a:ext cx="2351115" cy="738068"/>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r>
                <a:rPr lang="fi-FI" sz="1100" b="1" err="1">
                  <a:solidFill>
                    <a:schemeClr val="bg1"/>
                  </a:solidFill>
                </a:rPr>
                <a:t>Visit</a:t>
              </a:r>
              <a:r>
                <a:rPr lang="fi-FI" sz="1100" b="1">
                  <a:solidFill>
                    <a:schemeClr val="bg1"/>
                  </a:solidFill>
                </a:rPr>
                <a:t> Espoo</a:t>
              </a:r>
            </a:p>
            <a:p>
              <a:pPr algn="l">
                <a:lnSpc>
                  <a:spcPct val="95000"/>
                </a:lnSpc>
                <a:spcAft>
                  <a:spcPts val="600"/>
                </a:spcAft>
              </a:pPr>
              <a:r>
                <a:rPr lang="fi-FI" sz="1100" b="0">
                  <a:solidFill>
                    <a:schemeClr val="bg1"/>
                  </a:solidFill>
                  <a:hlinkClick r:id="rId16">
                    <a:extLst>
                      <a:ext uri="{A12FA001-AC4F-418D-AE19-62706E023703}">
                        <ahyp:hlinkClr xmlns:ahyp="http://schemas.microsoft.com/office/drawing/2018/hyperlinkcolor" val="tx"/>
                      </a:ext>
                    </a:extLst>
                  </a:hlinkClick>
                </a:rPr>
                <a:t>www.visitespoo.fi</a:t>
              </a:r>
              <a:endParaRPr lang="fi-FI" sz="1100" b="0">
                <a:solidFill>
                  <a:schemeClr val="bg1"/>
                </a:solidFill>
              </a:endParaRPr>
            </a:p>
            <a:p>
              <a:pPr algn="l">
                <a:lnSpc>
                  <a:spcPct val="95000"/>
                </a:lnSpc>
                <a:spcAft>
                  <a:spcPts val="600"/>
                </a:spcAft>
              </a:pPr>
              <a:r>
                <a:rPr lang="fi-FI" sz="1100" b="0">
                  <a:solidFill>
                    <a:schemeClr val="bg1"/>
                  </a:solidFill>
                  <a:hlinkClick r:id="rId17">
                    <a:extLst>
                      <a:ext uri="{A12FA001-AC4F-418D-AE19-62706E023703}">
                        <ahyp:hlinkClr xmlns:ahyp="http://schemas.microsoft.com/office/drawing/2018/hyperlinkcolor" val="tx"/>
                      </a:ext>
                    </a:extLst>
                  </a:hlinkClick>
                </a:rPr>
                <a:t>linkedin.com/visit-espoo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8">
                    <a:extLst>
                      <a:ext uri="{A12FA001-AC4F-418D-AE19-62706E023703}">
                        <ahyp:hlinkClr xmlns:ahyp="http://schemas.microsoft.com/office/drawing/2018/hyperlinkcolor" val="tx"/>
                      </a:ext>
                    </a:extLst>
                  </a:hlinkClick>
                </a:rPr>
                <a:t>twitter.com/visitespoo</a:t>
              </a:r>
              <a:endParaRPr lang="fi-FI" sz="1100" b="0">
                <a:solidFill>
                  <a:schemeClr val="bg1"/>
                </a:solidFill>
              </a:endParaRPr>
            </a:p>
            <a:p>
              <a:pPr algn="l">
                <a:lnSpc>
                  <a:spcPct val="95000"/>
                </a:lnSpc>
                <a:spcAft>
                  <a:spcPts val="600"/>
                </a:spcAft>
              </a:pPr>
              <a:endParaRPr lang="fi-FI" sz="1100" b="0">
                <a:solidFill>
                  <a:schemeClr val="bg1"/>
                </a:solidFill>
              </a:endParaRPr>
            </a:p>
          </p:txBody>
        </p:sp>
        <p:grpSp>
          <p:nvGrpSpPr>
            <p:cNvPr id="6" name="Facebook2" descr="{&quot;Key&quot;:&quot;POWER_USER_SHAPE_ICON&quot;,&quot;Value&quot;:&quot;POWER_USER_SHAPE_ICON_STYLE_1&quot;}">
              <a:extLst>
                <a:ext uri="{FF2B5EF4-FFF2-40B4-BE49-F238E27FC236}">
                  <a16:creationId xmlns:a16="http://schemas.microsoft.com/office/drawing/2014/main" id="{A68D7958-3FD8-D2B4-76A9-07428C4C9699}"/>
                </a:ext>
              </a:extLst>
            </p:cNvPr>
            <p:cNvGrpSpPr>
              <a:grpSpLocks noChangeAspect="1"/>
            </p:cNvGrpSpPr>
            <p:nvPr userDrawn="1"/>
          </p:nvGrpSpPr>
          <p:grpSpPr>
            <a:xfrm>
              <a:off x="8149384" y="5869903"/>
              <a:ext cx="179998" cy="180000"/>
              <a:chOff x="9065434" y="6703194"/>
              <a:chExt cx="542923" cy="542925"/>
            </a:xfrm>
            <a:solidFill>
              <a:schemeClr val="bg1"/>
            </a:solidFill>
          </p:grpSpPr>
          <p:sp>
            <p:nvSpPr>
              <p:cNvPr id="7" name="Facebook2" descr="{&quot;Key&quot;:&quot;POWER_USER_SHAPE_ICON&quot;,&quot;Value&quot;:&quot;POWER_USER_SHAPE_ICON_STYLE_1&quot;}">
                <a:extLst>
                  <a:ext uri="{FF2B5EF4-FFF2-40B4-BE49-F238E27FC236}">
                    <a16:creationId xmlns:a16="http://schemas.microsoft.com/office/drawing/2014/main" id="{4737F02E-8F83-B295-118A-4366FCF9CF53}"/>
                  </a:ext>
                </a:extLst>
              </p:cNvPr>
              <p:cNvSpPr>
                <a:spLocks noChangeAspect="1" noChangeArrowheads="1"/>
              </p:cNvSpPr>
              <p:nvPr>
                <p:custDataLst>
                  <p:tags r:id="rId7"/>
                </p:custDataLst>
              </p:nvPr>
            </p:nvSpPr>
            <p:spPr bwMode="auto">
              <a:xfrm>
                <a:off x="9247885" y="6797997"/>
                <a:ext cx="178020" cy="353319"/>
              </a:xfrm>
              <a:custGeom>
                <a:avLst/>
                <a:gdLst>
                  <a:gd name="connsiteX0" fmla="*/ 148589 w 215404"/>
                  <a:gd name="connsiteY0" fmla="*/ 0 h 427516"/>
                  <a:gd name="connsiteX1" fmla="*/ 215404 w 215404"/>
                  <a:gd name="connsiteY1" fmla="*/ 0 h 427516"/>
                  <a:gd name="connsiteX2" fmla="*/ 215404 w 215404"/>
                  <a:gd name="connsiteY2" fmla="*/ 82292 h 427516"/>
                  <a:gd name="connsiteX3" fmla="*/ 163547 w 215404"/>
                  <a:gd name="connsiteY3" fmla="*/ 82292 h 427516"/>
                  <a:gd name="connsiteX4" fmla="*/ 133630 w 215404"/>
                  <a:gd name="connsiteY4" fmla="*/ 108384 h 427516"/>
                  <a:gd name="connsiteX5" fmla="*/ 133630 w 215404"/>
                  <a:gd name="connsiteY5" fmla="*/ 159566 h 427516"/>
                  <a:gd name="connsiteX6" fmla="*/ 215404 w 215404"/>
                  <a:gd name="connsiteY6" fmla="*/ 159566 h 427516"/>
                  <a:gd name="connsiteX7" fmla="*/ 215404 w 215404"/>
                  <a:gd name="connsiteY7" fmla="*/ 241858 h 427516"/>
                  <a:gd name="connsiteX8" fmla="*/ 133630 w 215404"/>
                  <a:gd name="connsiteY8" fmla="*/ 241858 h 427516"/>
                  <a:gd name="connsiteX9" fmla="*/ 133630 w 215404"/>
                  <a:gd name="connsiteY9" fmla="*/ 427516 h 427516"/>
                  <a:gd name="connsiteX10" fmla="*/ 56843 w 215404"/>
                  <a:gd name="connsiteY10" fmla="*/ 427516 h 427516"/>
                  <a:gd name="connsiteX11" fmla="*/ 56843 w 215404"/>
                  <a:gd name="connsiteY11" fmla="*/ 241858 h 427516"/>
                  <a:gd name="connsiteX12" fmla="*/ 0 w 215404"/>
                  <a:gd name="connsiteY12" fmla="*/ 241858 h 427516"/>
                  <a:gd name="connsiteX13" fmla="*/ 0 w 215404"/>
                  <a:gd name="connsiteY13" fmla="*/ 159566 h 427516"/>
                  <a:gd name="connsiteX14" fmla="*/ 56843 w 215404"/>
                  <a:gd name="connsiteY14" fmla="*/ 159566 h 427516"/>
                  <a:gd name="connsiteX15" fmla="*/ 56843 w 215404"/>
                  <a:gd name="connsiteY15" fmla="*/ 92327 h 427516"/>
                  <a:gd name="connsiteX16" fmla="*/ 148589 w 215404"/>
                  <a:gd name="connsiteY16" fmla="*/ 0 h 4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04" h="427516">
                    <a:moveTo>
                      <a:pt x="148589" y="0"/>
                    </a:moveTo>
                    <a:lnTo>
                      <a:pt x="215404" y="0"/>
                    </a:lnTo>
                    <a:lnTo>
                      <a:pt x="215404" y="82292"/>
                    </a:lnTo>
                    <a:lnTo>
                      <a:pt x="163547" y="82292"/>
                    </a:lnTo>
                    <a:cubicBezTo>
                      <a:pt x="143603" y="82292"/>
                      <a:pt x="133630" y="92327"/>
                      <a:pt x="133630" y="108384"/>
                    </a:cubicBezTo>
                    <a:lnTo>
                      <a:pt x="133630" y="159566"/>
                    </a:lnTo>
                    <a:lnTo>
                      <a:pt x="215404" y="159566"/>
                    </a:lnTo>
                    <a:lnTo>
                      <a:pt x="215404" y="241858"/>
                    </a:lnTo>
                    <a:lnTo>
                      <a:pt x="133630" y="241858"/>
                    </a:lnTo>
                    <a:lnTo>
                      <a:pt x="133630" y="427516"/>
                    </a:lnTo>
                    <a:lnTo>
                      <a:pt x="56843" y="427516"/>
                    </a:lnTo>
                    <a:lnTo>
                      <a:pt x="56843" y="241858"/>
                    </a:lnTo>
                    <a:lnTo>
                      <a:pt x="0" y="241858"/>
                    </a:lnTo>
                    <a:lnTo>
                      <a:pt x="0" y="159566"/>
                    </a:lnTo>
                    <a:lnTo>
                      <a:pt x="56843" y="159566"/>
                    </a:lnTo>
                    <a:lnTo>
                      <a:pt x="56843" y="92327"/>
                    </a:lnTo>
                    <a:cubicBezTo>
                      <a:pt x="56843" y="41146"/>
                      <a:pt x="97729" y="0"/>
                      <a:pt x="148589"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acebook2">
                <a:extLst>
                  <a:ext uri="{FF2B5EF4-FFF2-40B4-BE49-F238E27FC236}">
                    <a16:creationId xmlns:a16="http://schemas.microsoft.com/office/drawing/2014/main" id="{ADCE5200-751D-D7E1-B648-54056FD52EA9}"/>
                  </a:ext>
                </a:extLst>
              </p:cNvPr>
              <p:cNvSpPr>
                <a:spLocks noChangeAspect="1" noEditPoints="1"/>
              </p:cNvSpPr>
              <p:nvPr/>
            </p:nvSpPr>
            <p:spPr bwMode="auto">
              <a:xfrm>
                <a:off x="9065434" y="670319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Instagram2" descr="{&quot;Key&quot;:&quot;POWER_USER_SHAPE_ICON&quot;,&quot;Value&quot;:&quot;POWER_USER_SHAPE_ICON_STYLE_1&quot;}">
              <a:extLst>
                <a:ext uri="{FF2B5EF4-FFF2-40B4-BE49-F238E27FC236}">
                  <a16:creationId xmlns:a16="http://schemas.microsoft.com/office/drawing/2014/main" id="{7FB470E7-EE2F-C56B-6540-18344C0C0CE5}"/>
                </a:ext>
              </a:extLst>
            </p:cNvPr>
            <p:cNvSpPr>
              <a:spLocks noChangeAspect="1"/>
            </p:cNvSpPr>
            <p:nvPr userDrawn="1"/>
          </p:nvSpPr>
          <p:spPr>
            <a:xfrm>
              <a:off x="8149383" y="6114200"/>
              <a:ext cx="180000" cy="180000"/>
            </a:xfrm>
            <a:custGeom>
              <a:avLst/>
              <a:gdLst>
                <a:gd name="connsiteX0" fmla="*/ 213734 w 428753"/>
                <a:gd name="connsiteY0" fmla="*/ 150977 h 428753"/>
                <a:gd name="connsiteX1" fmla="*/ 280092 w 428753"/>
                <a:gd name="connsiteY1" fmla="*/ 217335 h 428753"/>
                <a:gd name="connsiteX2" fmla="*/ 213734 w 428753"/>
                <a:gd name="connsiteY2" fmla="*/ 283692 h 428753"/>
                <a:gd name="connsiteX3" fmla="*/ 147376 w 428753"/>
                <a:gd name="connsiteY3" fmla="*/ 217335 h 428753"/>
                <a:gd name="connsiteX4" fmla="*/ 213734 w 428753"/>
                <a:gd name="connsiteY4" fmla="*/ 150977 h 428753"/>
                <a:gd name="connsiteX5" fmla="*/ 164223 w 428753"/>
                <a:gd name="connsiteY5" fmla="*/ 96836 h 428753"/>
                <a:gd name="connsiteX6" fmla="*/ 264531 w 428753"/>
                <a:gd name="connsiteY6" fmla="*/ 96836 h 428753"/>
                <a:gd name="connsiteX7" fmla="*/ 332946 w 428753"/>
                <a:gd name="connsiteY7" fmla="*/ 164351 h 428753"/>
                <a:gd name="connsiteX8" fmla="*/ 332946 w 428753"/>
                <a:gd name="connsiteY8" fmla="*/ 264402 h 428753"/>
                <a:gd name="connsiteX9" fmla="*/ 264531 w 428753"/>
                <a:gd name="connsiteY9" fmla="*/ 331918 h 428753"/>
                <a:gd name="connsiteX10" fmla="*/ 164223 w 428753"/>
                <a:gd name="connsiteY10" fmla="*/ 331918 h 428753"/>
                <a:gd name="connsiteX11" fmla="*/ 95807 w 428753"/>
                <a:gd name="connsiteY11" fmla="*/ 264402 h 428753"/>
                <a:gd name="connsiteX12" fmla="*/ 95807 w 428753"/>
                <a:gd name="connsiteY12" fmla="*/ 164351 h 428753"/>
                <a:gd name="connsiteX13" fmla="*/ 164223 w 428753"/>
                <a:gd name="connsiteY13" fmla="*/ 96836 h 428753"/>
                <a:gd name="connsiteX14" fmla="*/ 277905 w 428753"/>
                <a:gd name="connsiteY14" fmla="*/ 141718 h 428753"/>
                <a:gd name="connsiteX15" fmla="*/ 288708 w 428753"/>
                <a:gd name="connsiteY15" fmla="*/ 152520 h 428753"/>
                <a:gd name="connsiteX16" fmla="*/ 277905 w 428753"/>
                <a:gd name="connsiteY16" fmla="*/ 163322 h 428753"/>
                <a:gd name="connsiteX17" fmla="*/ 267103 w 428753"/>
                <a:gd name="connsiteY17" fmla="*/ 152520 h 428753"/>
                <a:gd name="connsiteX18" fmla="*/ 277905 w 428753"/>
                <a:gd name="connsiteY18" fmla="*/ 141718 h 428753"/>
                <a:gd name="connsiteX19" fmla="*/ 172453 w 428753"/>
                <a:gd name="connsiteY19" fmla="*/ 115998 h 428753"/>
                <a:gd name="connsiteX20" fmla="*/ 256301 w 428753"/>
                <a:gd name="connsiteY20" fmla="*/ 115998 h 428753"/>
                <a:gd name="connsiteX21" fmla="*/ 313528 w 428753"/>
                <a:gd name="connsiteY21" fmla="*/ 172967 h 428753"/>
                <a:gd name="connsiteX22" fmla="*/ 313528 w 428753"/>
                <a:gd name="connsiteY22" fmla="*/ 257329 h 428753"/>
                <a:gd name="connsiteX23" fmla="*/ 256301 w 428753"/>
                <a:gd name="connsiteY23" fmla="*/ 314299 h 428753"/>
                <a:gd name="connsiteX24" fmla="*/ 172453 w 428753"/>
                <a:gd name="connsiteY24" fmla="*/ 314299 h 428753"/>
                <a:gd name="connsiteX25" fmla="*/ 115226 w 428753"/>
                <a:gd name="connsiteY25" fmla="*/ 257329 h 428753"/>
                <a:gd name="connsiteX26" fmla="*/ 115226 w 428753"/>
                <a:gd name="connsiteY26" fmla="*/ 172967 h 428753"/>
                <a:gd name="connsiteX27" fmla="*/ 172453 w 428753"/>
                <a:gd name="connsiteY27" fmla="*/ 115998 h 428753"/>
                <a:gd name="connsiteX28" fmla="*/ 214377 w 428753"/>
                <a:gd name="connsiteY28" fmla="*/ 0 h 428753"/>
                <a:gd name="connsiteX29" fmla="*/ 365997 w 428753"/>
                <a:gd name="connsiteY29" fmla="*/ 62757 h 428753"/>
                <a:gd name="connsiteX30" fmla="*/ 428754 w 428753"/>
                <a:gd name="connsiteY30" fmla="*/ 214377 h 428753"/>
                <a:gd name="connsiteX31" fmla="*/ 365997 w 428753"/>
                <a:gd name="connsiteY31" fmla="*/ 365997 h 428753"/>
                <a:gd name="connsiteX32" fmla="*/ 214377 w 428753"/>
                <a:gd name="connsiteY32" fmla="*/ 428754 h 428753"/>
                <a:gd name="connsiteX33" fmla="*/ 62757 w 428753"/>
                <a:gd name="connsiteY33" fmla="*/ 365997 h 428753"/>
                <a:gd name="connsiteX34" fmla="*/ 0 w 428753"/>
                <a:gd name="connsiteY34" fmla="*/ 214377 h 428753"/>
                <a:gd name="connsiteX35" fmla="*/ 62757 w 428753"/>
                <a:gd name="connsiteY35" fmla="*/ 62757 h 428753"/>
                <a:gd name="connsiteX36" fmla="*/ 214377 w 428753"/>
                <a:gd name="connsiteY36" fmla="*/ 0 h 428753"/>
                <a:gd name="connsiteX37" fmla="*/ 354937 w 428753"/>
                <a:gd name="connsiteY37" fmla="*/ 73688 h 428753"/>
                <a:gd name="connsiteX38" fmla="*/ 214377 w 428753"/>
                <a:gd name="connsiteY38" fmla="*/ 15432 h 428753"/>
                <a:gd name="connsiteX39" fmla="*/ 73817 w 428753"/>
                <a:gd name="connsiteY39" fmla="*/ 73688 h 428753"/>
                <a:gd name="connsiteX40" fmla="*/ 15561 w 428753"/>
                <a:gd name="connsiteY40" fmla="*/ 214248 h 428753"/>
                <a:gd name="connsiteX41" fmla="*/ 73817 w 428753"/>
                <a:gd name="connsiteY41" fmla="*/ 354808 h 428753"/>
                <a:gd name="connsiteX42" fmla="*/ 214377 w 428753"/>
                <a:gd name="connsiteY42" fmla="*/ 413064 h 428753"/>
                <a:gd name="connsiteX43" fmla="*/ 354937 w 428753"/>
                <a:gd name="connsiteY43" fmla="*/ 354808 h 428753"/>
                <a:gd name="connsiteX44" fmla="*/ 413193 w 428753"/>
                <a:gd name="connsiteY44" fmla="*/ 214248 h 428753"/>
                <a:gd name="connsiteX45" fmla="*/ 354937 w 428753"/>
                <a:gd name="connsiteY45" fmla="*/ 73688 h 428753"/>
                <a:gd name="connsiteX46" fmla="*/ 213734 w 428753"/>
                <a:gd name="connsiteY46" fmla="*/ 173225 h 428753"/>
                <a:gd name="connsiteX47" fmla="*/ 257587 w 428753"/>
                <a:gd name="connsiteY47" fmla="*/ 217077 h 428753"/>
                <a:gd name="connsiteX48" fmla="*/ 213734 w 428753"/>
                <a:gd name="connsiteY48" fmla="*/ 260930 h 428753"/>
                <a:gd name="connsiteX49" fmla="*/ 169881 w 428753"/>
                <a:gd name="connsiteY49" fmla="*/ 217077 h 428753"/>
                <a:gd name="connsiteX50" fmla="*/ 213734 w 428753"/>
                <a:gd name="connsiteY50" fmla="*/ 173225 h 42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8753" h="428753">
                  <a:moveTo>
                    <a:pt x="213734" y="150977"/>
                  </a:moveTo>
                  <a:cubicBezTo>
                    <a:pt x="250385" y="150977"/>
                    <a:pt x="280092" y="180684"/>
                    <a:pt x="280092" y="217335"/>
                  </a:cubicBezTo>
                  <a:cubicBezTo>
                    <a:pt x="280092" y="253986"/>
                    <a:pt x="250385" y="283692"/>
                    <a:pt x="213734" y="283692"/>
                  </a:cubicBezTo>
                  <a:cubicBezTo>
                    <a:pt x="177083" y="283692"/>
                    <a:pt x="147376" y="253986"/>
                    <a:pt x="147376" y="217335"/>
                  </a:cubicBezTo>
                  <a:cubicBezTo>
                    <a:pt x="147376" y="180684"/>
                    <a:pt x="177083" y="150977"/>
                    <a:pt x="213734" y="150977"/>
                  </a:cubicBezTo>
                  <a:close/>
                  <a:moveTo>
                    <a:pt x="164223" y="96836"/>
                  </a:moveTo>
                  <a:lnTo>
                    <a:pt x="264531" y="96836"/>
                  </a:lnTo>
                  <a:cubicBezTo>
                    <a:pt x="302211" y="96836"/>
                    <a:pt x="332946" y="127314"/>
                    <a:pt x="332946" y="164351"/>
                  </a:cubicBezTo>
                  <a:lnTo>
                    <a:pt x="332946" y="264402"/>
                  </a:lnTo>
                  <a:cubicBezTo>
                    <a:pt x="332946" y="301568"/>
                    <a:pt x="302211" y="331918"/>
                    <a:pt x="264531" y="331918"/>
                  </a:cubicBezTo>
                  <a:lnTo>
                    <a:pt x="164223" y="331918"/>
                  </a:lnTo>
                  <a:cubicBezTo>
                    <a:pt x="126543" y="331918"/>
                    <a:pt x="95807" y="301568"/>
                    <a:pt x="95807" y="264402"/>
                  </a:cubicBezTo>
                  <a:lnTo>
                    <a:pt x="95807" y="164351"/>
                  </a:lnTo>
                  <a:cubicBezTo>
                    <a:pt x="95807" y="127186"/>
                    <a:pt x="126671" y="96836"/>
                    <a:pt x="164223" y="96836"/>
                  </a:cubicBezTo>
                  <a:close/>
                  <a:moveTo>
                    <a:pt x="277905" y="141718"/>
                  </a:moveTo>
                  <a:cubicBezTo>
                    <a:pt x="283821" y="141718"/>
                    <a:pt x="288708" y="146476"/>
                    <a:pt x="288708" y="152520"/>
                  </a:cubicBezTo>
                  <a:cubicBezTo>
                    <a:pt x="288708" y="158436"/>
                    <a:pt x="283950" y="163322"/>
                    <a:pt x="277905" y="163322"/>
                  </a:cubicBezTo>
                  <a:cubicBezTo>
                    <a:pt x="271990" y="163322"/>
                    <a:pt x="267103" y="158564"/>
                    <a:pt x="267103" y="152520"/>
                  </a:cubicBezTo>
                  <a:cubicBezTo>
                    <a:pt x="267103" y="146604"/>
                    <a:pt x="271861" y="141718"/>
                    <a:pt x="277905" y="141718"/>
                  </a:cubicBezTo>
                  <a:close/>
                  <a:moveTo>
                    <a:pt x="172453" y="115998"/>
                  </a:moveTo>
                  <a:lnTo>
                    <a:pt x="256301" y="115998"/>
                  </a:lnTo>
                  <a:cubicBezTo>
                    <a:pt x="287808" y="115998"/>
                    <a:pt x="313528" y="141589"/>
                    <a:pt x="313528" y="172967"/>
                  </a:cubicBezTo>
                  <a:lnTo>
                    <a:pt x="313528" y="257329"/>
                  </a:lnTo>
                  <a:cubicBezTo>
                    <a:pt x="313528" y="288708"/>
                    <a:pt x="287808" y="314299"/>
                    <a:pt x="256301" y="314299"/>
                  </a:cubicBezTo>
                  <a:lnTo>
                    <a:pt x="172453" y="314299"/>
                  </a:lnTo>
                  <a:cubicBezTo>
                    <a:pt x="140946" y="314299"/>
                    <a:pt x="115226" y="288708"/>
                    <a:pt x="115226" y="257329"/>
                  </a:cubicBezTo>
                  <a:lnTo>
                    <a:pt x="115226" y="172967"/>
                  </a:lnTo>
                  <a:cubicBezTo>
                    <a:pt x="115226" y="141589"/>
                    <a:pt x="140946" y="115998"/>
                    <a:pt x="172453" y="115998"/>
                  </a:cubicBezTo>
                  <a:close/>
                  <a:moveTo>
                    <a:pt x="214377" y="0"/>
                  </a:moveTo>
                  <a:cubicBezTo>
                    <a:pt x="273533" y="0"/>
                    <a:pt x="327159" y="24048"/>
                    <a:pt x="365997" y="62757"/>
                  </a:cubicBezTo>
                  <a:cubicBezTo>
                    <a:pt x="404834" y="101594"/>
                    <a:pt x="428754" y="155092"/>
                    <a:pt x="428754" y="214377"/>
                  </a:cubicBezTo>
                  <a:cubicBezTo>
                    <a:pt x="428754" y="273533"/>
                    <a:pt x="404705" y="327159"/>
                    <a:pt x="365997" y="365997"/>
                  </a:cubicBezTo>
                  <a:cubicBezTo>
                    <a:pt x="327159" y="404834"/>
                    <a:pt x="273662" y="428754"/>
                    <a:pt x="214377" y="428754"/>
                  </a:cubicBezTo>
                  <a:cubicBezTo>
                    <a:pt x="155221" y="428754"/>
                    <a:pt x="101594" y="404705"/>
                    <a:pt x="62757" y="365997"/>
                  </a:cubicBezTo>
                  <a:cubicBezTo>
                    <a:pt x="23920" y="327159"/>
                    <a:pt x="0" y="273662"/>
                    <a:pt x="0" y="214377"/>
                  </a:cubicBezTo>
                  <a:cubicBezTo>
                    <a:pt x="0" y="155221"/>
                    <a:pt x="24048" y="101594"/>
                    <a:pt x="62757" y="62757"/>
                  </a:cubicBezTo>
                  <a:cubicBezTo>
                    <a:pt x="101594" y="23920"/>
                    <a:pt x="155092" y="0"/>
                    <a:pt x="214377" y="0"/>
                  </a:cubicBezTo>
                  <a:close/>
                  <a:moveTo>
                    <a:pt x="354937" y="73688"/>
                  </a:moveTo>
                  <a:cubicBezTo>
                    <a:pt x="318929" y="37680"/>
                    <a:pt x="269289" y="15432"/>
                    <a:pt x="214377" y="15432"/>
                  </a:cubicBezTo>
                  <a:cubicBezTo>
                    <a:pt x="159464" y="15432"/>
                    <a:pt x="109696" y="37680"/>
                    <a:pt x="73817" y="73688"/>
                  </a:cubicBezTo>
                  <a:cubicBezTo>
                    <a:pt x="37809" y="109696"/>
                    <a:pt x="15561" y="159336"/>
                    <a:pt x="15561" y="214248"/>
                  </a:cubicBezTo>
                  <a:cubicBezTo>
                    <a:pt x="15561" y="269161"/>
                    <a:pt x="37809" y="318929"/>
                    <a:pt x="73817" y="354808"/>
                  </a:cubicBezTo>
                  <a:cubicBezTo>
                    <a:pt x="109825" y="390817"/>
                    <a:pt x="159464" y="413064"/>
                    <a:pt x="214377" y="413064"/>
                  </a:cubicBezTo>
                  <a:cubicBezTo>
                    <a:pt x="269289" y="413064"/>
                    <a:pt x="319058" y="390817"/>
                    <a:pt x="354937" y="354808"/>
                  </a:cubicBezTo>
                  <a:cubicBezTo>
                    <a:pt x="390945" y="318800"/>
                    <a:pt x="413193" y="269161"/>
                    <a:pt x="413193" y="214248"/>
                  </a:cubicBezTo>
                  <a:cubicBezTo>
                    <a:pt x="413193" y="159336"/>
                    <a:pt x="390945" y="109568"/>
                    <a:pt x="354937" y="73688"/>
                  </a:cubicBezTo>
                  <a:close/>
                  <a:moveTo>
                    <a:pt x="213734" y="173225"/>
                  </a:moveTo>
                  <a:cubicBezTo>
                    <a:pt x="237911" y="173225"/>
                    <a:pt x="257587" y="192901"/>
                    <a:pt x="257587" y="217077"/>
                  </a:cubicBezTo>
                  <a:cubicBezTo>
                    <a:pt x="257587" y="241254"/>
                    <a:pt x="237911" y="260930"/>
                    <a:pt x="213734" y="260930"/>
                  </a:cubicBezTo>
                  <a:cubicBezTo>
                    <a:pt x="189428" y="260930"/>
                    <a:pt x="169881" y="241254"/>
                    <a:pt x="169881" y="217077"/>
                  </a:cubicBezTo>
                  <a:cubicBezTo>
                    <a:pt x="169881" y="192901"/>
                    <a:pt x="189557" y="173225"/>
                    <a:pt x="213734" y="173225"/>
                  </a:cubicBezTo>
                  <a:close/>
                </a:path>
              </a:pathLst>
            </a:custGeom>
            <a:solidFill>
              <a:schemeClr val="bg1"/>
            </a:solidFill>
            <a:ln w="1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Linkedin2" descr="{&quot;Key&quot;:&quot;POWER_USER_SHAPE_ICON&quot;,&quot;Value&quot;:&quot;POWER_USER_SHAPE_ICON_STYLE_1&quot;}">
              <a:extLst>
                <a:ext uri="{FF2B5EF4-FFF2-40B4-BE49-F238E27FC236}">
                  <a16:creationId xmlns:a16="http://schemas.microsoft.com/office/drawing/2014/main" id="{08147CEA-4013-69C1-FCF1-93ACB327DD5C}"/>
                </a:ext>
              </a:extLst>
            </p:cNvPr>
            <p:cNvGrpSpPr>
              <a:grpSpLocks noChangeAspect="1"/>
            </p:cNvGrpSpPr>
            <p:nvPr userDrawn="1"/>
          </p:nvGrpSpPr>
          <p:grpSpPr>
            <a:xfrm>
              <a:off x="6013815" y="6112263"/>
              <a:ext cx="179998" cy="180000"/>
              <a:chOff x="10936893" y="6654624"/>
              <a:chExt cx="542923" cy="542925"/>
            </a:xfrm>
            <a:solidFill>
              <a:schemeClr val="bg1"/>
            </a:solidFill>
          </p:grpSpPr>
          <p:grpSp>
            <p:nvGrpSpPr>
              <p:cNvPr id="25" name="Group 8">
                <a:extLst>
                  <a:ext uri="{FF2B5EF4-FFF2-40B4-BE49-F238E27FC236}">
                    <a16:creationId xmlns:a16="http://schemas.microsoft.com/office/drawing/2014/main" id="{21153B3D-ABB6-BA08-8F3A-0C47EF345891}"/>
                  </a:ext>
                </a:extLst>
              </p:cNvPr>
              <p:cNvGrpSpPr>
                <a:grpSpLocks noChangeAspect="1"/>
              </p:cNvGrpSpPr>
              <p:nvPr/>
            </p:nvGrpSpPr>
            <p:grpSpPr>
              <a:xfrm>
                <a:off x="11080185" y="6782365"/>
                <a:ext cx="264191" cy="264582"/>
                <a:chOff x="6893043" y="7081704"/>
                <a:chExt cx="386802" cy="387374"/>
              </a:xfrm>
              <a:grpFill/>
            </p:grpSpPr>
            <p:sp>
              <p:nvSpPr>
                <p:cNvPr id="27" name="Linkedin2" descr="{&quot;Key&quot;:&quot;POWER_USER_SHAPE_ICON&quot;,&quot;Value&quot;:&quot;POWER_USER_SHAPE_ICON_STYLE_1&quot;}">
                  <a:extLst>
                    <a:ext uri="{FF2B5EF4-FFF2-40B4-BE49-F238E27FC236}">
                      <a16:creationId xmlns:a16="http://schemas.microsoft.com/office/drawing/2014/main" id="{BF434828-5503-22BF-7ED9-AC7E9F4AF883}"/>
                    </a:ext>
                  </a:extLst>
                </p:cNvPr>
                <p:cNvSpPr>
                  <a:spLocks noChangeAspect="1" noChangeArrowheads="1"/>
                </p:cNvSpPr>
                <p:nvPr>
                  <p:custDataLst>
                    <p:tags r:id="rId4"/>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kedin2" descr="{&quot;Key&quot;:&quot;POWER_USER_SHAPE_ICON&quot;,&quot;Value&quot;:&quot;POWER_USER_SHAPE_ICON_STYLE_1&quot;}">
                  <a:extLst>
                    <a:ext uri="{FF2B5EF4-FFF2-40B4-BE49-F238E27FC236}">
                      <a16:creationId xmlns:a16="http://schemas.microsoft.com/office/drawing/2014/main" id="{91DC3C29-D061-4B2E-A6C3-A4E01ECB280E}"/>
                    </a:ext>
                  </a:extLst>
                </p:cNvPr>
                <p:cNvSpPr>
                  <a:spLocks noChangeAspect="1" noChangeArrowheads="1"/>
                </p:cNvSpPr>
                <p:nvPr>
                  <p:custDataLst>
                    <p:tags r:id="rId5"/>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kedin2" descr="{&quot;Key&quot;:&quot;POWER_USER_SHAPE_ICON&quot;,&quot;Value&quot;:&quot;POWER_USER_SHAPE_ICON_STYLE_1&quot;}">
                  <a:extLst>
                    <a:ext uri="{FF2B5EF4-FFF2-40B4-BE49-F238E27FC236}">
                      <a16:creationId xmlns:a16="http://schemas.microsoft.com/office/drawing/2014/main" id="{D91A0DD6-AA5F-0A0C-4258-1B43ADB93A4D}"/>
                    </a:ext>
                  </a:extLst>
                </p:cNvPr>
                <p:cNvSpPr>
                  <a:spLocks noChangeAspect="1" noChangeArrowheads="1"/>
                </p:cNvSpPr>
                <p:nvPr>
                  <p:custDataLst>
                    <p:tags r:id="rId6"/>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Linkedin2">
                <a:extLst>
                  <a:ext uri="{FF2B5EF4-FFF2-40B4-BE49-F238E27FC236}">
                    <a16:creationId xmlns:a16="http://schemas.microsoft.com/office/drawing/2014/main" id="{6D66BE69-07FA-5E27-91C3-3B98FED7F2E9}"/>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Youtube2" descr="{&quot;Key&quot;:&quot;POWER_USER_SHAPE_ICON&quot;,&quot;Value&quot;:&quot;POWER_USER_SHAPE_ICON_STYLE_1&quot;}">
              <a:extLst>
                <a:ext uri="{FF2B5EF4-FFF2-40B4-BE49-F238E27FC236}">
                  <a16:creationId xmlns:a16="http://schemas.microsoft.com/office/drawing/2014/main" id="{56864BF0-FEA6-331C-4350-126A56257319}"/>
                </a:ext>
              </a:extLst>
            </p:cNvPr>
            <p:cNvGrpSpPr>
              <a:grpSpLocks noChangeAspect="1"/>
            </p:cNvGrpSpPr>
            <p:nvPr userDrawn="1"/>
          </p:nvGrpSpPr>
          <p:grpSpPr>
            <a:xfrm>
              <a:off x="8149384" y="6358497"/>
              <a:ext cx="179998" cy="180000"/>
              <a:chOff x="10900518" y="5972018"/>
              <a:chExt cx="542923" cy="542925"/>
            </a:xfrm>
            <a:solidFill>
              <a:schemeClr val="bg1"/>
            </a:solidFill>
          </p:grpSpPr>
          <p:sp>
            <p:nvSpPr>
              <p:cNvPr id="34" name="Youtube2">
                <a:extLst>
                  <a:ext uri="{FF2B5EF4-FFF2-40B4-BE49-F238E27FC236}">
                    <a16:creationId xmlns:a16="http://schemas.microsoft.com/office/drawing/2014/main" id="{2282BDA0-4581-59D0-3A91-ED778F376B52}"/>
                  </a:ext>
                </a:extLst>
              </p:cNvPr>
              <p:cNvSpPr>
                <a:spLocks noChangeAspect="1" noEditPoints="1"/>
              </p:cNvSpPr>
              <p:nvPr/>
            </p:nvSpPr>
            <p:spPr bwMode="auto">
              <a:xfrm>
                <a:off x="10900518" y="5972018"/>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Youtube2" descr="{&quot;Key&quot;:&quot;POWER_USER_SHAPE_ICON&quot;,&quot;Value&quot;:&quot;POWER_USER_SHAPE_ICON_STYLE_1&quot;}">
                <a:extLst>
                  <a:ext uri="{FF2B5EF4-FFF2-40B4-BE49-F238E27FC236}">
                    <a16:creationId xmlns:a16="http://schemas.microsoft.com/office/drawing/2014/main" id="{CB5313DC-473C-4646-B221-E96B46A92610}"/>
                  </a:ext>
                </a:extLst>
              </p:cNvPr>
              <p:cNvSpPr>
                <a:spLocks noChangeAspect="1" noEditPoints="1"/>
              </p:cNvSpPr>
              <p:nvPr>
                <p:custDataLst>
                  <p:tags r:id="rId3"/>
                </p:custDataLst>
              </p:nvPr>
            </p:nvSpPr>
            <p:spPr bwMode="auto">
              <a:xfrm>
                <a:off x="11018754" y="6128354"/>
                <a:ext cx="306451" cy="230253"/>
              </a:xfrm>
              <a:custGeom>
                <a:avLst/>
                <a:gdLst>
                  <a:gd name="T0" fmla="*/ 192 w 200"/>
                  <a:gd name="T1" fmla="*/ 6 h 150"/>
                  <a:gd name="T2" fmla="*/ 100 w 200"/>
                  <a:gd name="T3" fmla="*/ 0 h 150"/>
                  <a:gd name="T4" fmla="*/ 8 w 200"/>
                  <a:gd name="T5" fmla="*/ 6 h 150"/>
                  <a:gd name="T6" fmla="*/ 0 w 200"/>
                  <a:gd name="T7" fmla="*/ 75 h 150"/>
                  <a:gd name="T8" fmla="*/ 8 w 200"/>
                  <a:gd name="T9" fmla="*/ 144 h 150"/>
                  <a:gd name="T10" fmla="*/ 100 w 200"/>
                  <a:gd name="T11" fmla="*/ 150 h 150"/>
                  <a:gd name="T12" fmla="*/ 192 w 200"/>
                  <a:gd name="T13" fmla="*/ 144 h 150"/>
                  <a:gd name="T14" fmla="*/ 200 w 200"/>
                  <a:gd name="T15" fmla="*/ 75 h 150"/>
                  <a:gd name="T16" fmla="*/ 192 w 200"/>
                  <a:gd name="T17" fmla="*/ 6 h 150"/>
                  <a:gd name="T18" fmla="*/ 75 w 200"/>
                  <a:gd name="T19" fmla="*/ 113 h 150"/>
                  <a:gd name="T20" fmla="*/ 75 w 200"/>
                  <a:gd name="T21" fmla="*/ 38 h 150"/>
                  <a:gd name="T22" fmla="*/ 138 w 200"/>
                  <a:gd name="T23" fmla="*/ 75 h 150"/>
                  <a:gd name="T24" fmla="*/ 75 w 200"/>
                  <a:gd name="T25"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50">
                    <a:moveTo>
                      <a:pt x="192" y="6"/>
                    </a:moveTo>
                    <a:cubicBezTo>
                      <a:pt x="164" y="2"/>
                      <a:pt x="133" y="0"/>
                      <a:pt x="100" y="0"/>
                    </a:cubicBezTo>
                    <a:cubicBezTo>
                      <a:pt x="67" y="0"/>
                      <a:pt x="36" y="2"/>
                      <a:pt x="8" y="6"/>
                    </a:cubicBezTo>
                    <a:cubicBezTo>
                      <a:pt x="3" y="27"/>
                      <a:pt x="0" y="51"/>
                      <a:pt x="0" y="75"/>
                    </a:cubicBezTo>
                    <a:cubicBezTo>
                      <a:pt x="0" y="99"/>
                      <a:pt x="3" y="123"/>
                      <a:pt x="8" y="144"/>
                    </a:cubicBezTo>
                    <a:cubicBezTo>
                      <a:pt x="36" y="148"/>
                      <a:pt x="67" y="150"/>
                      <a:pt x="100" y="150"/>
                    </a:cubicBezTo>
                    <a:cubicBezTo>
                      <a:pt x="133" y="150"/>
                      <a:pt x="164" y="148"/>
                      <a:pt x="192" y="144"/>
                    </a:cubicBezTo>
                    <a:cubicBezTo>
                      <a:pt x="197" y="123"/>
                      <a:pt x="200" y="99"/>
                      <a:pt x="200" y="75"/>
                    </a:cubicBezTo>
                    <a:cubicBezTo>
                      <a:pt x="200" y="51"/>
                      <a:pt x="197" y="27"/>
                      <a:pt x="192" y="6"/>
                    </a:cubicBezTo>
                    <a:close/>
                    <a:moveTo>
                      <a:pt x="75" y="113"/>
                    </a:moveTo>
                    <a:lnTo>
                      <a:pt x="75" y="38"/>
                    </a:lnTo>
                    <a:lnTo>
                      <a:pt x="138" y="75"/>
                    </a:lnTo>
                    <a:lnTo>
                      <a:pt x="75"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lobe4" descr="{&quot;Key&quot;:&quot;POWER_USER_SHAPE_ICON&quot;,&quot;Value&quot;:&quot;POWER_USER_SHAPE_ICON_STYLE_1&quot;}">
              <a:extLst>
                <a:ext uri="{FF2B5EF4-FFF2-40B4-BE49-F238E27FC236}">
                  <a16:creationId xmlns:a16="http://schemas.microsoft.com/office/drawing/2014/main" id="{0FC653C7-A055-3707-7E96-EE2828D45D67}"/>
                </a:ext>
              </a:extLst>
            </p:cNvPr>
            <p:cNvGrpSpPr>
              <a:grpSpLocks noChangeAspect="1"/>
            </p:cNvGrpSpPr>
            <p:nvPr userDrawn="1">
              <p:custDataLst>
                <p:tags r:id="rId2"/>
              </p:custDataLst>
            </p:nvPr>
          </p:nvGrpSpPr>
          <p:grpSpPr>
            <a:xfrm>
              <a:off x="6013814" y="5867966"/>
              <a:ext cx="180000" cy="180000"/>
              <a:chOff x="-65087" y="3849688"/>
              <a:chExt cx="300038" cy="300038"/>
            </a:xfrm>
            <a:solidFill>
              <a:schemeClr val="bg1"/>
            </a:solidFill>
          </p:grpSpPr>
          <p:sp>
            <p:nvSpPr>
              <p:cNvPr id="37" name="Freeform 952">
                <a:extLst>
                  <a:ext uri="{FF2B5EF4-FFF2-40B4-BE49-F238E27FC236}">
                    <a16:creationId xmlns:a16="http://schemas.microsoft.com/office/drawing/2014/main" id="{B39CA186-7267-7892-ECF7-BCC5F6AA2FBA}"/>
                  </a:ext>
                </a:extLst>
              </p:cNvPr>
              <p:cNvSpPr>
                <a:spLocks noEditPoints="1"/>
              </p:cNvSpPr>
              <p:nvPr/>
            </p:nvSpPr>
            <p:spPr bwMode="auto">
              <a:xfrm>
                <a:off x="-65087" y="3849688"/>
                <a:ext cx="300038" cy="300038"/>
              </a:xfrm>
              <a:custGeom>
                <a:avLst/>
                <a:gdLst>
                  <a:gd name="T0" fmla="*/ 247 w 494"/>
                  <a:gd name="T1" fmla="*/ 17 h 494"/>
                  <a:gd name="T2" fmla="*/ 16 w 494"/>
                  <a:gd name="T3" fmla="*/ 247 h 494"/>
                  <a:gd name="T4" fmla="*/ 247 w 494"/>
                  <a:gd name="T5" fmla="*/ 478 h 494"/>
                  <a:gd name="T6" fmla="*/ 477 w 494"/>
                  <a:gd name="T7" fmla="*/ 247 h 494"/>
                  <a:gd name="T8" fmla="*/ 247 w 494"/>
                  <a:gd name="T9" fmla="*/ 17 h 494"/>
                  <a:gd name="T10" fmla="*/ 247 w 494"/>
                  <a:gd name="T11" fmla="*/ 494 h 494"/>
                  <a:gd name="T12" fmla="*/ 0 w 494"/>
                  <a:gd name="T13" fmla="*/ 247 h 494"/>
                  <a:gd name="T14" fmla="*/ 247 w 494"/>
                  <a:gd name="T15" fmla="*/ 0 h 494"/>
                  <a:gd name="T16" fmla="*/ 494 w 494"/>
                  <a:gd name="T17" fmla="*/ 247 h 494"/>
                  <a:gd name="T18" fmla="*/ 247 w 494"/>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17"/>
                    </a:moveTo>
                    <a:cubicBezTo>
                      <a:pt x="120" y="17"/>
                      <a:pt x="16" y="120"/>
                      <a:pt x="16" y="247"/>
                    </a:cubicBezTo>
                    <a:cubicBezTo>
                      <a:pt x="16" y="374"/>
                      <a:pt x="120" y="478"/>
                      <a:pt x="247" y="478"/>
                    </a:cubicBezTo>
                    <a:cubicBezTo>
                      <a:pt x="374" y="478"/>
                      <a:pt x="477" y="374"/>
                      <a:pt x="477" y="247"/>
                    </a:cubicBezTo>
                    <a:cubicBezTo>
                      <a:pt x="477" y="120"/>
                      <a:pt x="374" y="17"/>
                      <a:pt x="247" y="17"/>
                    </a:cubicBezTo>
                    <a:close/>
                    <a:moveTo>
                      <a:pt x="247" y="494"/>
                    </a:moveTo>
                    <a:cubicBezTo>
                      <a:pt x="110" y="494"/>
                      <a:pt x="0" y="384"/>
                      <a:pt x="0" y="247"/>
                    </a:cubicBezTo>
                    <a:cubicBezTo>
                      <a:pt x="0" y="111"/>
                      <a:pt x="110" y="0"/>
                      <a:pt x="247" y="0"/>
                    </a:cubicBezTo>
                    <a:cubicBezTo>
                      <a:pt x="383" y="0"/>
                      <a:pt x="494" y="111"/>
                      <a:pt x="494" y="247"/>
                    </a:cubicBezTo>
                    <a:cubicBezTo>
                      <a:pt x="494" y="384"/>
                      <a:pt x="383" y="494"/>
                      <a:pt x="247" y="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53">
                <a:extLst>
                  <a:ext uri="{FF2B5EF4-FFF2-40B4-BE49-F238E27FC236}">
                    <a16:creationId xmlns:a16="http://schemas.microsoft.com/office/drawing/2014/main" id="{4330B2C3-0E4C-238C-BEA9-F74FC3A02125}"/>
                  </a:ext>
                </a:extLst>
              </p:cNvPr>
              <p:cNvSpPr>
                <a:spLocks noEditPoints="1"/>
              </p:cNvSpPr>
              <p:nvPr/>
            </p:nvSpPr>
            <p:spPr bwMode="auto">
              <a:xfrm>
                <a:off x="-3175" y="3849688"/>
                <a:ext cx="174625" cy="300038"/>
              </a:xfrm>
              <a:custGeom>
                <a:avLst/>
                <a:gdLst>
                  <a:gd name="T0" fmla="*/ 143 w 285"/>
                  <a:gd name="T1" fmla="*/ 17 h 494"/>
                  <a:gd name="T2" fmla="*/ 17 w 285"/>
                  <a:gd name="T3" fmla="*/ 247 h 494"/>
                  <a:gd name="T4" fmla="*/ 143 w 285"/>
                  <a:gd name="T5" fmla="*/ 478 h 494"/>
                  <a:gd name="T6" fmla="*/ 268 w 285"/>
                  <a:gd name="T7" fmla="*/ 247 h 494"/>
                  <a:gd name="T8" fmla="*/ 143 w 285"/>
                  <a:gd name="T9" fmla="*/ 17 h 494"/>
                  <a:gd name="T10" fmla="*/ 143 w 285"/>
                  <a:gd name="T11" fmla="*/ 494 h 494"/>
                  <a:gd name="T12" fmla="*/ 0 w 285"/>
                  <a:gd name="T13" fmla="*/ 247 h 494"/>
                  <a:gd name="T14" fmla="*/ 143 w 285"/>
                  <a:gd name="T15" fmla="*/ 0 h 494"/>
                  <a:gd name="T16" fmla="*/ 285 w 285"/>
                  <a:gd name="T17" fmla="*/ 247 h 494"/>
                  <a:gd name="T18" fmla="*/ 143 w 285"/>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494">
                    <a:moveTo>
                      <a:pt x="143" y="17"/>
                    </a:moveTo>
                    <a:cubicBezTo>
                      <a:pt x="73" y="17"/>
                      <a:pt x="17" y="120"/>
                      <a:pt x="17" y="247"/>
                    </a:cubicBezTo>
                    <a:cubicBezTo>
                      <a:pt x="17" y="374"/>
                      <a:pt x="73" y="478"/>
                      <a:pt x="143" y="478"/>
                    </a:cubicBezTo>
                    <a:cubicBezTo>
                      <a:pt x="212" y="478"/>
                      <a:pt x="268" y="374"/>
                      <a:pt x="268" y="247"/>
                    </a:cubicBezTo>
                    <a:cubicBezTo>
                      <a:pt x="268" y="120"/>
                      <a:pt x="212" y="17"/>
                      <a:pt x="143" y="17"/>
                    </a:cubicBezTo>
                    <a:close/>
                    <a:moveTo>
                      <a:pt x="143" y="494"/>
                    </a:moveTo>
                    <a:cubicBezTo>
                      <a:pt x="64" y="494"/>
                      <a:pt x="0" y="384"/>
                      <a:pt x="0" y="247"/>
                    </a:cubicBezTo>
                    <a:cubicBezTo>
                      <a:pt x="0" y="111"/>
                      <a:pt x="64" y="0"/>
                      <a:pt x="143" y="0"/>
                    </a:cubicBezTo>
                    <a:cubicBezTo>
                      <a:pt x="221" y="0"/>
                      <a:pt x="285" y="111"/>
                      <a:pt x="285" y="247"/>
                    </a:cubicBezTo>
                    <a:cubicBezTo>
                      <a:pt x="285" y="384"/>
                      <a:pt x="221" y="494"/>
                      <a:pt x="143" y="4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54">
                <a:extLst>
                  <a:ext uri="{FF2B5EF4-FFF2-40B4-BE49-F238E27FC236}">
                    <a16:creationId xmlns:a16="http://schemas.microsoft.com/office/drawing/2014/main" id="{95BAEBD9-C45E-49C5-15F6-5B7ECCB15D19}"/>
                  </a:ext>
                </a:extLst>
              </p:cNvPr>
              <p:cNvSpPr>
                <a:spLocks noChangeArrowheads="1"/>
              </p:cNvSpPr>
              <p:nvPr/>
            </p:nvSpPr>
            <p:spPr bwMode="auto">
              <a:xfrm>
                <a:off x="-52387" y="4043363"/>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55">
                <a:extLst>
                  <a:ext uri="{FF2B5EF4-FFF2-40B4-BE49-F238E27FC236}">
                    <a16:creationId xmlns:a16="http://schemas.microsoft.com/office/drawing/2014/main" id="{DE46C5CD-AF00-9D30-98BE-92B36B3C5097}"/>
                  </a:ext>
                </a:extLst>
              </p:cNvPr>
              <p:cNvSpPr>
                <a:spLocks noChangeArrowheads="1"/>
              </p:cNvSpPr>
              <p:nvPr/>
            </p:nvSpPr>
            <p:spPr bwMode="auto">
              <a:xfrm>
                <a:off x="-52387" y="3946526"/>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56">
                <a:extLst>
                  <a:ext uri="{FF2B5EF4-FFF2-40B4-BE49-F238E27FC236}">
                    <a16:creationId xmlns:a16="http://schemas.microsoft.com/office/drawing/2014/main" id="{50418C9C-0BA4-4D6E-E552-9F9F5024524D}"/>
                  </a:ext>
                </a:extLst>
              </p:cNvPr>
              <p:cNvSpPr>
                <a:spLocks noChangeArrowheads="1"/>
              </p:cNvSpPr>
              <p:nvPr/>
            </p:nvSpPr>
            <p:spPr bwMode="auto">
              <a:xfrm>
                <a:off x="79375" y="3854451"/>
                <a:ext cx="9525" cy="2905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Footer Placeholder 4">
              <a:extLst>
                <a:ext uri="{FF2B5EF4-FFF2-40B4-BE49-F238E27FC236}">
                  <a16:creationId xmlns:a16="http://schemas.microsoft.com/office/drawing/2014/main" id="{4CD96C00-F98F-57CC-5BB7-7DA2B7D70945}"/>
                </a:ext>
              </a:extLst>
            </p:cNvPr>
            <p:cNvSpPr txBox="1">
              <a:spLocks/>
            </p:cNvSpPr>
            <p:nvPr userDrawn="1"/>
          </p:nvSpPr>
          <p:spPr>
            <a:xfrm>
              <a:off x="8560322" y="5651661"/>
              <a:ext cx="2351115" cy="735201"/>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endParaRPr lang="fi-FI" sz="1100" b="0">
                <a:solidFill>
                  <a:schemeClr val="bg1"/>
                </a:solidFill>
                <a:hlinkClick r:id="" action="ppaction://noaction">
                  <a:extLst>
                    <a:ext uri="{A12FA001-AC4F-418D-AE19-62706E023703}">
                      <ahyp:hlinkClr xmlns:ahyp="http://schemas.microsoft.com/office/drawing/2018/hyperlinkcolor" val="tx"/>
                    </a:ext>
                  </a:extLst>
                </a:hlinkClick>
              </a:endParaRPr>
            </a:p>
            <a:p>
              <a:pPr algn="l">
                <a:lnSpc>
                  <a:spcPct val="95000"/>
                </a:lnSpc>
                <a:spcAft>
                  <a:spcPts val="600"/>
                </a:spcAft>
              </a:pPr>
              <a:r>
                <a:rPr lang="fi-FI" sz="1100" b="0">
                  <a:solidFill>
                    <a:schemeClr val="bg1"/>
                  </a:solidFill>
                  <a:hlinkClick r:id="" action="ppaction://noaction">
                    <a:extLst>
                      <a:ext uri="{A12FA001-AC4F-418D-AE19-62706E023703}">
                        <ahyp:hlinkClr xmlns:ahyp="http://schemas.microsoft.com/office/drawing/2018/hyperlinkcolor" val="tx"/>
                      </a:ext>
                    </a:extLst>
                  </a:hlinkClick>
                </a:rPr>
                <a:t>facebook.com/visitespoo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9">
                    <a:extLst>
                      <a:ext uri="{A12FA001-AC4F-418D-AE19-62706E023703}">
                        <ahyp:hlinkClr xmlns:ahyp="http://schemas.microsoft.com/office/drawing/2018/hyperlinkcolor" val="tx"/>
                      </a:ext>
                    </a:extLst>
                  </a:hlinkClick>
                </a:rPr>
                <a:t>instagram.com/visitespoo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20">
                    <a:extLst>
                      <a:ext uri="{A12FA001-AC4F-418D-AE19-62706E023703}">
                        <ahyp:hlinkClr xmlns:ahyp="http://schemas.microsoft.com/office/drawing/2018/hyperlinkcolor" val="tx"/>
                      </a:ext>
                    </a:extLst>
                  </a:hlinkClick>
                </a:rPr>
                <a:t>youtube.com/visitespooTV</a:t>
              </a:r>
              <a:endParaRPr lang="fi-FI" sz="1100" b="0">
                <a:solidFill>
                  <a:schemeClr val="bg1"/>
                </a:solidFill>
              </a:endParaRPr>
            </a:p>
            <a:p>
              <a:pPr algn="l">
                <a:lnSpc>
                  <a:spcPct val="95000"/>
                </a:lnSpc>
                <a:spcAft>
                  <a:spcPts val="600"/>
                </a:spcAft>
              </a:pPr>
              <a:endParaRPr lang="fi-FI" sz="1100" b="0">
                <a:solidFill>
                  <a:schemeClr val="bg1"/>
                </a:solidFill>
              </a:endParaRPr>
            </a:p>
          </p:txBody>
        </p:sp>
        <p:grpSp>
          <p:nvGrpSpPr>
            <p:cNvPr id="12" name="Ryhmä 11">
              <a:extLst>
                <a:ext uri="{FF2B5EF4-FFF2-40B4-BE49-F238E27FC236}">
                  <a16:creationId xmlns:a16="http://schemas.microsoft.com/office/drawing/2014/main" id="{385E7170-9669-E15B-B03C-CDFFDFC37FEC}"/>
                </a:ext>
              </a:extLst>
            </p:cNvPr>
            <p:cNvGrpSpPr/>
            <p:nvPr userDrawn="1"/>
          </p:nvGrpSpPr>
          <p:grpSpPr>
            <a:xfrm>
              <a:off x="6013815" y="6356560"/>
              <a:ext cx="179998" cy="180000"/>
              <a:chOff x="6013815" y="6356560"/>
              <a:chExt cx="179998" cy="180000"/>
            </a:xfrm>
          </p:grpSpPr>
          <p:sp>
            <p:nvSpPr>
              <p:cNvPr id="13" name="Twitter3">
                <a:extLst>
                  <a:ext uri="{FF2B5EF4-FFF2-40B4-BE49-F238E27FC236}">
                    <a16:creationId xmlns:a16="http://schemas.microsoft.com/office/drawing/2014/main" id="{72A0EEAB-BC57-85D8-97ED-C5A4C61F93AD}"/>
                  </a:ext>
                </a:extLst>
              </p:cNvPr>
              <p:cNvSpPr>
                <a:spLocks noChangeAspect="1" noEditPoints="1"/>
              </p:cNvSpPr>
              <p:nvPr/>
            </p:nvSpPr>
            <p:spPr bwMode="auto">
              <a:xfrm>
                <a:off x="6013815" y="6356560"/>
                <a:ext cx="179998" cy="180000"/>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4" name="Kuva 13" descr="Kuva, joka sisältää kohteen viiva, Grafiikka, valkoinen, kuvakaappaus&#10;&#10;Kuvaus luotu automaattisesti">
                <a:extLst>
                  <a:ext uri="{FF2B5EF4-FFF2-40B4-BE49-F238E27FC236}">
                    <a16:creationId xmlns:a16="http://schemas.microsoft.com/office/drawing/2014/main" id="{A5F56A9A-31F3-542B-4F59-8CAD6841A56B}"/>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6064291" y="6406180"/>
                <a:ext cx="79047" cy="80760"/>
              </a:xfrm>
              <a:prstGeom prst="rect">
                <a:avLst/>
              </a:prstGeom>
            </p:spPr>
          </p:pic>
        </p:grpSp>
      </p:grpSp>
    </p:spTree>
    <p:extLst>
      <p:ext uri="{BB962C8B-B14F-4D97-AF65-F5344CB8AC3E}">
        <p14:creationId xmlns:p14="http://schemas.microsoft.com/office/powerpoint/2010/main" val="32307700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End with Enter Espoo links">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AF4BD4E5-BA8B-F547-F6BF-64DE9EF13853}"/>
              </a:ext>
            </a:extLst>
          </p:cNvPr>
          <p:cNvGraphicFramePr>
            <a:graphicFrameLocks noChangeAspect="1"/>
          </p:cNvGraphicFramePr>
          <p:nvPr userDrawn="1">
            <p:custDataLst>
              <p:tags r:id="rId1"/>
            </p:custDataLst>
            <p:extLst>
              <p:ext uri="{D42A27DB-BD31-4B8C-83A1-F6EECF244321}">
                <p14:modId xmlns:p14="http://schemas.microsoft.com/office/powerpoint/2010/main" val="106420010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8" imgW="7772400" imgH="10058400" progId="TCLayout.ActiveDocument.1">
                  <p:embed/>
                </p:oleObj>
              </mc:Choice>
              <mc:Fallback>
                <p:oleObj name="think-cell Slide" r:id="rId8" imgW="7772400" imgH="10058400" progId="TCLayout.ActiveDocument.1">
                  <p:embed/>
                  <p:pic>
                    <p:nvPicPr>
                      <p:cNvPr id="5" name="Objekti 4" hidden="1">
                        <a:extLst>
                          <a:ext uri="{FF2B5EF4-FFF2-40B4-BE49-F238E27FC236}">
                            <a16:creationId xmlns:a16="http://schemas.microsoft.com/office/drawing/2014/main" id="{AF4BD4E5-BA8B-F547-F6BF-64DE9EF13853}"/>
                          </a:ext>
                        </a:extLst>
                      </p:cNvPr>
                      <p:cNvPicPr/>
                      <p:nvPr/>
                    </p:nvPicPr>
                    <p:blipFill>
                      <a:blip r:embed="rId9"/>
                      <a:stretch>
                        <a:fillRect/>
                      </a:stretch>
                    </p:blipFill>
                    <p:spPr>
                      <a:xfrm>
                        <a:off x="1588" y="1588"/>
                        <a:ext cx="1227" cy="1588"/>
                      </a:xfrm>
                      <a:prstGeom prst="rect">
                        <a:avLst/>
                      </a:prstGeom>
                    </p:spPr>
                  </p:pic>
                </p:oleObj>
              </mc:Fallback>
            </mc:AlternateContent>
          </a:graphicData>
        </a:graphic>
      </p:graphicFrame>
      <p:sp>
        <p:nvSpPr>
          <p:cNvPr id="10" name="Kuvan paikkamerkki 8">
            <a:extLst>
              <a:ext uri="{FF2B5EF4-FFF2-40B4-BE49-F238E27FC236}">
                <a16:creationId xmlns:a16="http://schemas.microsoft.com/office/drawing/2014/main" id="{BD60CF0D-36DB-A11A-ACAC-631B61901FAC}"/>
              </a:ext>
            </a:extLst>
          </p:cNvPr>
          <p:cNvSpPr>
            <a:spLocks noGrp="1"/>
          </p:cNvSpPr>
          <p:nvPr>
            <p:ph type="pic" sz="quarter" idx="13" hasCustomPrompt="1"/>
          </p:nvPr>
        </p:nvSpPr>
        <p:spPr>
          <a:xfrm>
            <a:off x="0" y="7874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0" y="1237900"/>
            <a:ext cx="12192000"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3500" b="1" cap="all" spc="-500" baseline="0">
                <a:solidFill>
                  <a:schemeClr val="bg1"/>
                </a:solidFill>
              </a:defRPr>
            </a:lvl1pPr>
          </a:lstStyle>
          <a:p>
            <a:r>
              <a:rPr lang="en-US"/>
              <a:t>END TEXT</a:t>
            </a:r>
            <a:endParaRPr lang="fi-FI"/>
          </a:p>
        </p:txBody>
      </p:sp>
      <p:sp>
        <p:nvSpPr>
          <p:cNvPr id="3" name="Subtitle 2"/>
          <p:cNvSpPr>
            <a:spLocks noGrp="1"/>
          </p:cNvSpPr>
          <p:nvPr>
            <p:ph type="subTitle" idx="1" hasCustomPrompt="1"/>
          </p:nvPr>
        </p:nvSpPr>
        <p:spPr>
          <a:xfrm>
            <a:off x="1271588" y="3248536"/>
            <a:ext cx="9648825" cy="1162635"/>
          </a:xfrm>
        </p:spPr>
        <p:txBody>
          <a:bodyPr>
            <a:noAutofit/>
          </a:bodyPr>
          <a:lstStyle>
            <a:lvl1pPr marL="0" indent="0" algn="ctr">
              <a:lnSpc>
                <a:spcPct val="95000"/>
              </a:lnSpc>
              <a:spcBef>
                <a:spcPts val="0"/>
              </a:spcBef>
              <a:spcAft>
                <a:spcPts val="0"/>
              </a:spcAft>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3674504" y="5029205"/>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100" b="1" err="1">
                <a:solidFill>
                  <a:schemeClr val="bg1"/>
                </a:solidFill>
              </a:rPr>
              <a:t>Follow</a:t>
            </a:r>
            <a:r>
              <a:rPr lang="fi-FI" sz="2100" b="1">
                <a:solidFill>
                  <a:schemeClr val="bg1"/>
                </a:solidFill>
              </a:rPr>
              <a:t> us!</a:t>
            </a:r>
          </a:p>
        </p:txBody>
      </p:sp>
      <p:grpSp>
        <p:nvGrpSpPr>
          <p:cNvPr id="15" name="Ryhmä 14">
            <a:extLst>
              <a:ext uri="{FF2B5EF4-FFF2-40B4-BE49-F238E27FC236}">
                <a16:creationId xmlns:a16="http://schemas.microsoft.com/office/drawing/2014/main" id="{1BC1E88E-F971-8187-C656-41771D9F8D3E}"/>
              </a:ext>
            </a:extLst>
          </p:cNvPr>
          <p:cNvGrpSpPr/>
          <p:nvPr userDrawn="1"/>
        </p:nvGrpSpPr>
        <p:grpSpPr>
          <a:xfrm>
            <a:off x="5044579" y="5640190"/>
            <a:ext cx="2749988" cy="896370"/>
            <a:chOff x="5044579" y="5640190"/>
            <a:chExt cx="2749988" cy="896370"/>
          </a:xfrm>
        </p:grpSpPr>
        <p:grpSp>
          <p:nvGrpSpPr>
            <p:cNvPr id="7" name="Ryhmä 6">
              <a:extLst>
                <a:ext uri="{FF2B5EF4-FFF2-40B4-BE49-F238E27FC236}">
                  <a16:creationId xmlns:a16="http://schemas.microsoft.com/office/drawing/2014/main" id="{E488FC23-F51C-EF41-09DE-B16E229DA1E6}"/>
                </a:ext>
              </a:extLst>
            </p:cNvPr>
            <p:cNvGrpSpPr/>
            <p:nvPr userDrawn="1"/>
          </p:nvGrpSpPr>
          <p:grpSpPr>
            <a:xfrm>
              <a:off x="5044580" y="6356560"/>
              <a:ext cx="179998" cy="180000"/>
              <a:chOff x="6013815" y="6356560"/>
              <a:chExt cx="179998" cy="180000"/>
            </a:xfrm>
          </p:grpSpPr>
          <p:sp>
            <p:nvSpPr>
              <p:cNvPr id="8" name="Twitter3">
                <a:extLst>
                  <a:ext uri="{FF2B5EF4-FFF2-40B4-BE49-F238E27FC236}">
                    <a16:creationId xmlns:a16="http://schemas.microsoft.com/office/drawing/2014/main" id="{F8D440B6-4288-65D6-ACC0-3E3A11F9BBCC}"/>
                  </a:ext>
                </a:extLst>
              </p:cNvPr>
              <p:cNvSpPr>
                <a:spLocks noChangeAspect="1" noEditPoints="1"/>
              </p:cNvSpPr>
              <p:nvPr/>
            </p:nvSpPr>
            <p:spPr bwMode="auto">
              <a:xfrm>
                <a:off x="6013815" y="6356560"/>
                <a:ext cx="179998" cy="180000"/>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Kuva 10" descr="Kuva, joka sisältää kohteen viiva, Grafiikka, valkoinen, kuvakaappaus&#10;&#10;Kuvaus luotu automaattisesti">
                <a:extLst>
                  <a:ext uri="{FF2B5EF4-FFF2-40B4-BE49-F238E27FC236}">
                    <a16:creationId xmlns:a16="http://schemas.microsoft.com/office/drawing/2014/main" id="{ECC0CF4F-210B-D4A1-E87A-7A68D704420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6064291" y="6406180"/>
                <a:ext cx="79047" cy="80760"/>
              </a:xfrm>
              <a:prstGeom prst="rect">
                <a:avLst/>
              </a:prstGeom>
            </p:spPr>
          </p:pic>
        </p:grpSp>
        <p:sp>
          <p:nvSpPr>
            <p:cNvPr id="21" name="Footer Placeholder 4">
              <a:extLst>
                <a:ext uri="{FF2B5EF4-FFF2-40B4-BE49-F238E27FC236}">
                  <a16:creationId xmlns:a16="http://schemas.microsoft.com/office/drawing/2014/main" id="{7D9540A4-A0CC-4716-9B6E-7DF42663FD7A}"/>
                </a:ext>
              </a:extLst>
            </p:cNvPr>
            <p:cNvSpPr txBox="1">
              <a:spLocks/>
            </p:cNvSpPr>
            <p:nvPr userDrawn="1"/>
          </p:nvSpPr>
          <p:spPr>
            <a:xfrm>
              <a:off x="5443452" y="5640190"/>
              <a:ext cx="2351115" cy="896370"/>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r>
                <a:rPr lang="fi-FI" sz="1100" b="1">
                  <a:solidFill>
                    <a:schemeClr val="bg1"/>
                  </a:solidFill>
                </a:rPr>
                <a:t>Enter Espoo</a:t>
              </a:r>
            </a:p>
            <a:p>
              <a:pPr algn="l">
                <a:lnSpc>
                  <a:spcPct val="95000"/>
                </a:lnSpc>
                <a:spcAft>
                  <a:spcPts val="600"/>
                </a:spcAft>
              </a:pPr>
              <a:r>
                <a:rPr lang="fi-FI" sz="1100" b="0">
                  <a:solidFill>
                    <a:schemeClr val="bg1"/>
                  </a:solidFill>
                  <a:hlinkClick r:id="rId11">
                    <a:extLst>
                      <a:ext uri="{A12FA001-AC4F-418D-AE19-62706E023703}">
                        <ahyp:hlinkClr xmlns:ahyp="http://schemas.microsoft.com/office/drawing/2018/hyperlinkcolor" val="tx"/>
                      </a:ext>
                    </a:extLst>
                  </a:hlinkClick>
                </a:rPr>
                <a:t>www.enterespoo.fi</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2">
                    <a:extLst>
                      <a:ext uri="{A12FA001-AC4F-418D-AE19-62706E023703}">
                        <ahyp:hlinkClr xmlns:ahyp="http://schemas.microsoft.com/office/drawing/2018/hyperlinkcolor" val="tx"/>
                      </a:ext>
                    </a:extLst>
                  </a:hlinkClick>
                </a:rPr>
                <a:t>linkedin.com/enter-espoo</a:t>
              </a:r>
              <a:endParaRPr lang="fi-FI" sz="1100" b="0">
                <a:solidFill>
                  <a:schemeClr val="bg1"/>
                </a:solidFill>
              </a:endParaRPr>
            </a:p>
            <a:p>
              <a:pPr algn="l">
                <a:lnSpc>
                  <a:spcPct val="95000"/>
                </a:lnSpc>
                <a:spcAft>
                  <a:spcPts val="600"/>
                </a:spcAft>
              </a:pPr>
              <a:r>
                <a:rPr lang="fi-FI" sz="1100" b="0">
                  <a:solidFill>
                    <a:schemeClr val="bg1"/>
                  </a:solidFill>
                  <a:hlinkClick r:id="rId13">
                    <a:extLst>
                      <a:ext uri="{A12FA001-AC4F-418D-AE19-62706E023703}">
                        <ahyp:hlinkClr xmlns:ahyp="http://schemas.microsoft.com/office/drawing/2018/hyperlinkcolor" val="tx"/>
                      </a:ext>
                    </a:extLst>
                  </a:hlinkClick>
                </a:rPr>
                <a:t>twitter.com/enterespoo</a:t>
              </a:r>
              <a:endParaRPr lang="fi-FI" sz="1100" b="0">
                <a:solidFill>
                  <a:schemeClr val="bg1"/>
                </a:solidFill>
              </a:endParaRPr>
            </a:p>
          </p:txBody>
        </p:sp>
        <p:grpSp>
          <p:nvGrpSpPr>
            <p:cNvPr id="24" name="Linkedin2" descr="{&quot;Key&quot;:&quot;POWER_USER_SHAPE_ICON&quot;,&quot;Value&quot;:&quot;POWER_USER_SHAPE_ICON_STYLE_1&quot;}">
              <a:extLst>
                <a:ext uri="{FF2B5EF4-FFF2-40B4-BE49-F238E27FC236}">
                  <a16:creationId xmlns:a16="http://schemas.microsoft.com/office/drawing/2014/main" id="{08147CEA-4013-69C1-FCF1-93ACB327DD5C}"/>
                </a:ext>
              </a:extLst>
            </p:cNvPr>
            <p:cNvGrpSpPr>
              <a:grpSpLocks noChangeAspect="1"/>
            </p:cNvGrpSpPr>
            <p:nvPr userDrawn="1"/>
          </p:nvGrpSpPr>
          <p:grpSpPr>
            <a:xfrm>
              <a:off x="5044580" y="6112263"/>
              <a:ext cx="179998" cy="180000"/>
              <a:chOff x="10936893" y="6654624"/>
              <a:chExt cx="542923" cy="542925"/>
            </a:xfrm>
            <a:solidFill>
              <a:schemeClr val="bg1"/>
            </a:solidFill>
          </p:grpSpPr>
          <p:grpSp>
            <p:nvGrpSpPr>
              <p:cNvPr id="25" name="Group 8">
                <a:extLst>
                  <a:ext uri="{FF2B5EF4-FFF2-40B4-BE49-F238E27FC236}">
                    <a16:creationId xmlns:a16="http://schemas.microsoft.com/office/drawing/2014/main" id="{21153B3D-ABB6-BA08-8F3A-0C47EF345891}"/>
                  </a:ext>
                </a:extLst>
              </p:cNvPr>
              <p:cNvGrpSpPr>
                <a:grpSpLocks noChangeAspect="1"/>
              </p:cNvGrpSpPr>
              <p:nvPr/>
            </p:nvGrpSpPr>
            <p:grpSpPr>
              <a:xfrm>
                <a:off x="11080185" y="6782365"/>
                <a:ext cx="264191" cy="264582"/>
                <a:chOff x="6893043" y="7081704"/>
                <a:chExt cx="386802" cy="387374"/>
              </a:xfrm>
              <a:grpFill/>
            </p:grpSpPr>
            <p:sp>
              <p:nvSpPr>
                <p:cNvPr id="27" name="Linkedin2" descr="{&quot;Key&quot;:&quot;POWER_USER_SHAPE_ICON&quot;,&quot;Value&quot;:&quot;POWER_USER_SHAPE_ICON_STYLE_1&quot;}">
                  <a:extLst>
                    <a:ext uri="{FF2B5EF4-FFF2-40B4-BE49-F238E27FC236}">
                      <a16:creationId xmlns:a16="http://schemas.microsoft.com/office/drawing/2014/main" id="{BF434828-5503-22BF-7ED9-AC7E9F4AF883}"/>
                    </a:ext>
                  </a:extLst>
                </p:cNvPr>
                <p:cNvSpPr>
                  <a:spLocks noChangeAspect="1" noChangeArrowheads="1"/>
                </p:cNvSpPr>
                <p:nvPr>
                  <p:custDataLst>
                    <p:tags r:id="rId3"/>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kedin2" descr="{&quot;Key&quot;:&quot;POWER_USER_SHAPE_ICON&quot;,&quot;Value&quot;:&quot;POWER_USER_SHAPE_ICON_STYLE_1&quot;}">
                  <a:extLst>
                    <a:ext uri="{FF2B5EF4-FFF2-40B4-BE49-F238E27FC236}">
                      <a16:creationId xmlns:a16="http://schemas.microsoft.com/office/drawing/2014/main" id="{91DC3C29-D061-4B2E-A6C3-A4E01ECB280E}"/>
                    </a:ext>
                  </a:extLst>
                </p:cNvPr>
                <p:cNvSpPr>
                  <a:spLocks noChangeAspect="1" noChangeArrowheads="1"/>
                </p:cNvSpPr>
                <p:nvPr>
                  <p:custDataLst>
                    <p:tags r:id="rId4"/>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kedin2" descr="{&quot;Key&quot;:&quot;POWER_USER_SHAPE_ICON&quot;,&quot;Value&quot;:&quot;POWER_USER_SHAPE_ICON_STYLE_1&quot;}">
                  <a:extLst>
                    <a:ext uri="{FF2B5EF4-FFF2-40B4-BE49-F238E27FC236}">
                      <a16:creationId xmlns:a16="http://schemas.microsoft.com/office/drawing/2014/main" id="{D91A0DD6-AA5F-0A0C-4258-1B43ADB93A4D}"/>
                    </a:ext>
                  </a:extLst>
                </p:cNvPr>
                <p:cNvSpPr>
                  <a:spLocks noChangeAspect="1" noChangeArrowheads="1"/>
                </p:cNvSpPr>
                <p:nvPr>
                  <p:custDataLst>
                    <p:tags r:id="rId5"/>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Linkedin2">
                <a:extLst>
                  <a:ext uri="{FF2B5EF4-FFF2-40B4-BE49-F238E27FC236}">
                    <a16:creationId xmlns:a16="http://schemas.microsoft.com/office/drawing/2014/main" id="{6D66BE69-07FA-5E27-91C3-3B98FED7F2E9}"/>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lobe4" descr="{&quot;Key&quot;:&quot;POWER_USER_SHAPE_ICON&quot;,&quot;Value&quot;:&quot;POWER_USER_SHAPE_ICON_STYLE_1&quot;}">
              <a:extLst>
                <a:ext uri="{FF2B5EF4-FFF2-40B4-BE49-F238E27FC236}">
                  <a16:creationId xmlns:a16="http://schemas.microsoft.com/office/drawing/2014/main" id="{0FC653C7-A055-3707-7E96-EE2828D45D67}"/>
                </a:ext>
              </a:extLst>
            </p:cNvPr>
            <p:cNvGrpSpPr>
              <a:grpSpLocks noChangeAspect="1"/>
            </p:cNvGrpSpPr>
            <p:nvPr userDrawn="1">
              <p:custDataLst>
                <p:tags r:id="rId2"/>
              </p:custDataLst>
            </p:nvPr>
          </p:nvGrpSpPr>
          <p:grpSpPr>
            <a:xfrm>
              <a:off x="5044579" y="5867966"/>
              <a:ext cx="180000" cy="180000"/>
              <a:chOff x="-65087" y="3849688"/>
              <a:chExt cx="300038" cy="300038"/>
            </a:xfrm>
            <a:solidFill>
              <a:schemeClr val="bg1"/>
            </a:solidFill>
          </p:grpSpPr>
          <p:sp>
            <p:nvSpPr>
              <p:cNvPr id="37" name="Freeform 952">
                <a:extLst>
                  <a:ext uri="{FF2B5EF4-FFF2-40B4-BE49-F238E27FC236}">
                    <a16:creationId xmlns:a16="http://schemas.microsoft.com/office/drawing/2014/main" id="{B39CA186-7267-7892-ECF7-BCC5F6AA2FBA}"/>
                  </a:ext>
                </a:extLst>
              </p:cNvPr>
              <p:cNvSpPr>
                <a:spLocks noEditPoints="1"/>
              </p:cNvSpPr>
              <p:nvPr/>
            </p:nvSpPr>
            <p:spPr bwMode="auto">
              <a:xfrm>
                <a:off x="-65087" y="3849688"/>
                <a:ext cx="300038" cy="300038"/>
              </a:xfrm>
              <a:custGeom>
                <a:avLst/>
                <a:gdLst>
                  <a:gd name="T0" fmla="*/ 247 w 494"/>
                  <a:gd name="T1" fmla="*/ 17 h 494"/>
                  <a:gd name="T2" fmla="*/ 16 w 494"/>
                  <a:gd name="T3" fmla="*/ 247 h 494"/>
                  <a:gd name="T4" fmla="*/ 247 w 494"/>
                  <a:gd name="T5" fmla="*/ 478 h 494"/>
                  <a:gd name="T6" fmla="*/ 477 w 494"/>
                  <a:gd name="T7" fmla="*/ 247 h 494"/>
                  <a:gd name="T8" fmla="*/ 247 w 494"/>
                  <a:gd name="T9" fmla="*/ 17 h 494"/>
                  <a:gd name="T10" fmla="*/ 247 w 494"/>
                  <a:gd name="T11" fmla="*/ 494 h 494"/>
                  <a:gd name="T12" fmla="*/ 0 w 494"/>
                  <a:gd name="T13" fmla="*/ 247 h 494"/>
                  <a:gd name="T14" fmla="*/ 247 w 494"/>
                  <a:gd name="T15" fmla="*/ 0 h 494"/>
                  <a:gd name="T16" fmla="*/ 494 w 494"/>
                  <a:gd name="T17" fmla="*/ 247 h 494"/>
                  <a:gd name="T18" fmla="*/ 247 w 494"/>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17"/>
                    </a:moveTo>
                    <a:cubicBezTo>
                      <a:pt x="120" y="17"/>
                      <a:pt x="16" y="120"/>
                      <a:pt x="16" y="247"/>
                    </a:cubicBezTo>
                    <a:cubicBezTo>
                      <a:pt x="16" y="374"/>
                      <a:pt x="120" y="478"/>
                      <a:pt x="247" y="478"/>
                    </a:cubicBezTo>
                    <a:cubicBezTo>
                      <a:pt x="374" y="478"/>
                      <a:pt x="477" y="374"/>
                      <a:pt x="477" y="247"/>
                    </a:cubicBezTo>
                    <a:cubicBezTo>
                      <a:pt x="477" y="120"/>
                      <a:pt x="374" y="17"/>
                      <a:pt x="247" y="17"/>
                    </a:cubicBezTo>
                    <a:close/>
                    <a:moveTo>
                      <a:pt x="247" y="494"/>
                    </a:moveTo>
                    <a:cubicBezTo>
                      <a:pt x="110" y="494"/>
                      <a:pt x="0" y="384"/>
                      <a:pt x="0" y="247"/>
                    </a:cubicBezTo>
                    <a:cubicBezTo>
                      <a:pt x="0" y="111"/>
                      <a:pt x="110" y="0"/>
                      <a:pt x="247" y="0"/>
                    </a:cubicBezTo>
                    <a:cubicBezTo>
                      <a:pt x="383" y="0"/>
                      <a:pt x="494" y="111"/>
                      <a:pt x="494" y="247"/>
                    </a:cubicBezTo>
                    <a:cubicBezTo>
                      <a:pt x="494" y="384"/>
                      <a:pt x="383" y="494"/>
                      <a:pt x="247" y="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53">
                <a:extLst>
                  <a:ext uri="{FF2B5EF4-FFF2-40B4-BE49-F238E27FC236}">
                    <a16:creationId xmlns:a16="http://schemas.microsoft.com/office/drawing/2014/main" id="{4330B2C3-0E4C-238C-BEA9-F74FC3A02125}"/>
                  </a:ext>
                </a:extLst>
              </p:cNvPr>
              <p:cNvSpPr>
                <a:spLocks noEditPoints="1"/>
              </p:cNvSpPr>
              <p:nvPr/>
            </p:nvSpPr>
            <p:spPr bwMode="auto">
              <a:xfrm>
                <a:off x="-3175" y="3849688"/>
                <a:ext cx="174625" cy="300038"/>
              </a:xfrm>
              <a:custGeom>
                <a:avLst/>
                <a:gdLst>
                  <a:gd name="T0" fmla="*/ 143 w 285"/>
                  <a:gd name="T1" fmla="*/ 17 h 494"/>
                  <a:gd name="T2" fmla="*/ 17 w 285"/>
                  <a:gd name="T3" fmla="*/ 247 h 494"/>
                  <a:gd name="T4" fmla="*/ 143 w 285"/>
                  <a:gd name="T5" fmla="*/ 478 h 494"/>
                  <a:gd name="T6" fmla="*/ 268 w 285"/>
                  <a:gd name="T7" fmla="*/ 247 h 494"/>
                  <a:gd name="T8" fmla="*/ 143 w 285"/>
                  <a:gd name="T9" fmla="*/ 17 h 494"/>
                  <a:gd name="T10" fmla="*/ 143 w 285"/>
                  <a:gd name="T11" fmla="*/ 494 h 494"/>
                  <a:gd name="T12" fmla="*/ 0 w 285"/>
                  <a:gd name="T13" fmla="*/ 247 h 494"/>
                  <a:gd name="T14" fmla="*/ 143 w 285"/>
                  <a:gd name="T15" fmla="*/ 0 h 494"/>
                  <a:gd name="T16" fmla="*/ 285 w 285"/>
                  <a:gd name="T17" fmla="*/ 247 h 494"/>
                  <a:gd name="T18" fmla="*/ 143 w 285"/>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494">
                    <a:moveTo>
                      <a:pt x="143" y="17"/>
                    </a:moveTo>
                    <a:cubicBezTo>
                      <a:pt x="73" y="17"/>
                      <a:pt x="17" y="120"/>
                      <a:pt x="17" y="247"/>
                    </a:cubicBezTo>
                    <a:cubicBezTo>
                      <a:pt x="17" y="374"/>
                      <a:pt x="73" y="478"/>
                      <a:pt x="143" y="478"/>
                    </a:cubicBezTo>
                    <a:cubicBezTo>
                      <a:pt x="212" y="478"/>
                      <a:pt x="268" y="374"/>
                      <a:pt x="268" y="247"/>
                    </a:cubicBezTo>
                    <a:cubicBezTo>
                      <a:pt x="268" y="120"/>
                      <a:pt x="212" y="17"/>
                      <a:pt x="143" y="17"/>
                    </a:cubicBezTo>
                    <a:close/>
                    <a:moveTo>
                      <a:pt x="143" y="494"/>
                    </a:moveTo>
                    <a:cubicBezTo>
                      <a:pt x="64" y="494"/>
                      <a:pt x="0" y="384"/>
                      <a:pt x="0" y="247"/>
                    </a:cubicBezTo>
                    <a:cubicBezTo>
                      <a:pt x="0" y="111"/>
                      <a:pt x="64" y="0"/>
                      <a:pt x="143" y="0"/>
                    </a:cubicBezTo>
                    <a:cubicBezTo>
                      <a:pt x="221" y="0"/>
                      <a:pt x="285" y="111"/>
                      <a:pt x="285" y="247"/>
                    </a:cubicBezTo>
                    <a:cubicBezTo>
                      <a:pt x="285" y="384"/>
                      <a:pt x="221" y="494"/>
                      <a:pt x="143" y="4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54">
                <a:extLst>
                  <a:ext uri="{FF2B5EF4-FFF2-40B4-BE49-F238E27FC236}">
                    <a16:creationId xmlns:a16="http://schemas.microsoft.com/office/drawing/2014/main" id="{95BAEBD9-C45E-49C5-15F6-5B7ECCB15D19}"/>
                  </a:ext>
                </a:extLst>
              </p:cNvPr>
              <p:cNvSpPr>
                <a:spLocks noChangeArrowheads="1"/>
              </p:cNvSpPr>
              <p:nvPr/>
            </p:nvSpPr>
            <p:spPr bwMode="auto">
              <a:xfrm>
                <a:off x="-52387" y="4043363"/>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55">
                <a:extLst>
                  <a:ext uri="{FF2B5EF4-FFF2-40B4-BE49-F238E27FC236}">
                    <a16:creationId xmlns:a16="http://schemas.microsoft.com/office/drawing/2014/main" id="{DE46C5CD-AF00-9D30-98BE-92B36B3C5097}"/>
                  </a:ext>
                </a:extLst>
              </p:cNvPr>
              <p:cNvSpPr>
                <a:spLocks noChangeArrowheads="1"/>
              </p:cNvSpPr>
              <p:nvPr/>
            </p:nvSpPr>
            <p:spPr bwMode="auto">
              <a:xfrm>
                <a:off x="-52387" y="3946526"/>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56">
                <a:extLst>
                  <a:ext uri="{FF2B5EF4-FFF2-40B4-BE49-F238E27FC236}">
                    <a16:creationId xmlns:a16="http://schemas.microsoft.com/office/drawing/2014/main" id="{50418C9C-0BA4-4D6E-E552-9F9F5024524D}"/>
                  </a:ext>
                </a:extLst>
              </p:cNvPr>
              <p:cNvSpPr>
                <a:spLocks noChangeArrowheads="1"/>
              </p:cNvSpPr>
              <p:nvPr/>
            </p:nvSpPr>
            <p:spPr bwMode="auto">
              <a:xfrm>
                <a:off x="79375" y="3854451"/>
                <a:ext cx="9525" cy="2905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6" name="Tekstin paikkamerkki 12">
            <a:extLst>
              <a:ext uri="{FF2B5EF4-FFF2-40B4-BE49-F238E27FC236}">
                <a16:creationId xmlns:a16="http://schemas.microsoft.com/office/drawing/2014/main" id="{0FB2EE22-0E7D-09C2-98BD-AFD08D2329B0}"/>
              </a:ext>
            </a:extLst>
          </p:cNvPr>
          <p:cNvSpPr>
            <a:spLocks noGrp="1" noChangeAspect="1"/>
          </p:cNvSpPr>
          <p:nvPr>
            <p:ph type="body" sz="quarter" idx="15" hasCustomPrompt="1"/>
          </p:nvPr>
        </p:nvSpPr>
        <p:spPr>
          <a:xfrm>
            <a:off x="10042614" y="476688"/>
            <a:ext cx="1526400" cy="147600"/>
          </a:xfrm>
          <a:blipFill>
            <a:blip r:embed="rId14"/>
            <a:stretch>
              <a:fillRect/>
            </a:stretch>
          </a:blipFill>
        </p:spPr>
        <p:txBody>
          <a:bodyPr/>
          <a:lstStyle>
            <a:lvl1pPr marL="0" indent="0">
              <a:buNone/>
              <a:defRPr/>
            </a:lvl1pPr>
          </a:lstStyle>
          <a:p>
            <a:pPr lvl="0"/>
            <a:r>
              <a:rPr lang="fi-FI"/>
              <a:t> </a:t>
            </a:r>
          </a:p>
        </p:txBody>
      </p:sp>
    </p:spTree>
    <p:extLst>
      <p:ext uri="{BB962C8B-B14F-4D97-AF65-F5344CB8AC3E}">
        <p14:creationId xmlns:p14="http://schemas.microsoft.com/office/powerpoint/2010/main" val="27295704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extLst>
    <p:ext uri="{DCECCB84-F9BA-43D5-87BE-67443E8EF086}">
      <p15:sldGuideLst xmlns:p15="http://schemas.microsoft.com/office/powerpoint/2012/main">
        <p15:guide id="1" pos="3409">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End with Visit Espoo links">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AF4BD4E5-BA8B-F547-F6BF-64DE9EF13853}"/>
              </a:ext>
            </a:extLst>
          </p:cNvPr>
          <p:cNvGraphicFramePr>
            <a:graphicFrameLocks noChangeAspect="1"/>
          </p:cNvGraphicFramePr>
          <p:nvPr userDrawn="1">
            <p:custDataLst>
              <p:tags r:id="rId1"/>
            </p:custDataLst>
            <p:extLst>
              <p:ext uri="{D42A27DB-BD31-4B8C-83A1-F6EECF244321}">
                <p14:modId xmlns:p14="http://schemas.microsoft.com/office/powerpoint/2010/main" val="33693291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10" imgW="7772400" imgH="10058400" progId="TCLayout.ActiveDocument.1">
                  <p:embed/>
                </p:oleObj>
              </mc:Choice>
              <mc:Fallback>
                <p:oleObj name="think-cell Slide" r:id="rId10" imgW="7772400" imgH="10058400" progId="TCLayout.ActiveDocument.1">
                  <p:embed/>
                  <p:pic>
                    <p:nvPicPr>
                      <p:cNvPr id="5" name="Objekti 4" hidden="1">
                        <a:extLst>
                          <a:ext uri="{FF2B5EF4-FFF2-40B4-BE49-F238E27FC236}">
                            <a16:creationId xmlns:a16="http://schemas.microsoft.com/office/drawing/2014/main" id="{AF4BD4E5-BA8B-F547-F6BF-64DE9EF13853}"/>
                          </a:ext>
                        </a:extLst>
                      </p:cNvPr>
                      <p:cNvPicPr/>
                      <p:nvPr/>
                    </p:nvPicPr>
                    <p:blipFill>
                      <a:blip r:embed="rId11"/>
                      <a:stretch>
                        <a:fillRect/>
                      </a:stretch>
                    </p:blipFill>
                    <p:spPr>
                      <a:xfrm>
                        <a:off x="1588" y="1588"/>
                        <a:ext cx="1227" cy="1588"/>
                      </a:xfrm>
                      <a:prstGeom prst="rect">
                        <a:avLst/>
                      </a:prstGeom>
                    </p:spPr>
                  </p:pic>
                </p:oleObj>
              </mc:Fallback>
            </mc:AlternateContent>
          </a:graphicData>
        </a:graphic>
      </p:graphicFrame>
      <p:sp>
        <p:nvSpPr>
          <p:cNvPr id="4" name="Kuvan paikkamerkki 8">
            <a:extLst>
              <a:ext uri="{FF2B5EF4-FFF2-40B4-BE49-F238E27FC236}">
                <a16:creationId xmlns:a16="http://schemas.microsoft.com/office/drawing/2014/main" id="{CB7F50C1-1F7A-5F1E-F6AB-FB96799D4767}"/>
              </a:ext>
            </a:extLst>
          </p:cNvPr>
          <p:cNvSpPr>
            <a:spLocks noGrp="1"/>
          </p:cNvSpPr>
          <p:nvPr>
            <p:ph type="pic" sz="quarter" idx="13" hasCustomPrompt="1"/>
          </p:nvPr>
        </p:nvSpPr>
        <p:spPr>
          <a:xfrm>
            <a:off x="0" y="0"/>
            <a:ext cx="12192000" cy="6858000"/>
          </a:xfrm>
          <a:noFill/>
        </p:spPr>
        <p:txBody>
          <a:bodyPr anchor="t" anchorCtr="0"/>
          <a:lstStyle>
            <a:lvl1pPr marL="0" indent="0" algn="ctr">
              <a:buNone/>
              <a:defRPr i="1">
                <a:solidFill>
                  <a:schemeClr val="bg1"/>
                </a:solidFill>
              </a:defRPr>
            </a:lvl1pPr>
          </a:lstStyle>
          <a:p>
            <a:r>
              <a:rPr lang="fi-FI"/>
              <a:t>Raahaa ja tiputa kuva dian päälle</a:t>
            </a:r>
          </a:p>
        </p:txBody>
      </p:sp>
      <p:sp>
        <p:nvSpPr>
          <p:cNvPr id="2" name="Title 1"/>
          <p:cNvSpPr>
            <a:spLocks noGrp="1"/>
          </p:cNvSpPr>
          <p:nvPr>
            <p:ph type="ctrTitle" hasCustomPrompt="1"/>
          </p:nvPr>
        </p:nvSpPr>
        <p:spPr>
          <a:xfrm>
            <a:off x="0" y="1237900"/>
            <a:ext cx="12192000" cy="2269840"/>
          </a:xfrm>
          <a:prstGeom prst="rect">
            <a:avLst/>
          </a:prstGeom>
          <a:effectLst>
            <a:outerShdw blurRad="76200" dist="63500" dir="2700000" algn="tl" rotWithShape="0">
              <a:schemeClr val="tx1">
                <a:alpha val="50000"/>
              </a:schemeClr>
            </a:outerShdw>
          </a:effectLst>
        </p:spPr>
        <p:txBody>
          <a:bodyPr vert="horz" anchor="ctr" anchorCtr="0">
            <a:noAutofit/>
          </a:bodyPr>
          <a:lstStyle>
            <a:lvl1pPr algn="ctr">
              <a:defRPr sz="13500" b="1" cap="all" spc="-500" baseline="0">
                <a:solidFill>
                  <a:schemeClr val="bg1"/>
                </a:solidFill>
              </a:defRPr>
            </a:lvl1pPr>
          </a:lstStyle>
          <a:p>
            <a:r>
              <a:rPr lang="en-US"/>
              <a:t>END TEXT</a:t>
            </a:r>
            <a:endParaRPr lang="fi-FI"/>
          </a:p>
        </p:txBody>
      </p:sp>
      <p:sp>
        <p:nvSpPr>
          <p:cNvPr id="3" name="Subtitle 2"/>
          <p:cNvSpPr>
            <a:spLocks noGrp="1"/>
          </p:cNvSpPr>
          <p:nvPr>
            <p:ph type="subTitle" idx="1" hasCustomPrompt="1"/>
          </p:nvPr>
        </p:nvSpPr>
        <p:spPr>
          <a:xfrm>
            <a:off x="1271588" y="3248536"/>
            <a:ext cx="9648825" cy="1162635"/>
          </a:xfrm>
        </p:spPr>
        <p:txBody>
          <a:bodyPr>
            <a:noAutofit/>
          </a:bodyPr>
          <a:lstStyle>
            <a:lvl1pPr marL="0" indent="0" algn="ctr">
              <a:lnSpc>
                <a:spcPct val="95000"/>
              </a:lnSpc>
              <a:spcBef>
                <a:spcPts val="0"/>
              </a:spcBef>
              <a:spcAft>
                <a:spcPts val="0"/>
              </a:spcAft>
              <a:buNone/>
              <a:defRPr sz="21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9" name="Footer Placeholder 4">
            <a:extLst>
              <a:ext uri="{FF2B5EF4-FFF2-40B4-BE49-F238E27FC236}">
                <a16:creationId xmlns:a16="http://schemas.microsoft.com/office/drawing/2014/main" id="{E6498D5E-B95C-4FFF-8534-AA8C9D8A187A}"/>
              </a:ext>
            </a:extLst>
          </p:cNvPr>
          <p:cNvSpPr txBox="1">
            <a:spLocks/>
          </p:cNvSpPr>
          <p:nvPr userDrawn="1"/>
        </p:nvSpPr>
        <p:spPr>
          <a:xfrm>
            <a:off x="3674504" y="5029205"/>
            <a:ext cx="4842993" cy="415636"/>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2100" b="1" err="1">
                <a:solidFill>
                  <a:schemeClr val="bg1"/>
                </a:solidFill>
              </a:rPr>
              <a:t>Follow</a:t>
            </a:r>
            <a:r>
              <a:rPr lang="fi-FI" sz="2100" b="1">
                <a:solidFill>
                  <a:schemeClr val="bg1"/>
                </a:solidFill>
              </a:rPr>
              <a:t> us!</a:t>
            </a:r>
          </a:p>
        </p:txBody>
      </p:sp>
      <p:sp>
        <p:nvSpPr>
          <p:cNvPr id="11" name="Tekstin paikkamerkki 12">
            <a:extLst>
              <a:ext uri="{FF2B5EF4-FFF2-40B4-BE49-F238E27FC236}">
                <a16:creationId xmlns:a16="http://schemas.microsoft.com/office/drawing/2014/main" id="{C76AAE29-5C6B-98CC-81D6-D7B62F34BEF4}"/>
              </a:ext>
            </a:extLst>
          </p:cNvPr>
          <p:cNvSpPr>
            <a:spLocks noGrp="1" noChangeAspect="1"/>
          </p:cNvSpPr>
          <p:nvPr>
            <p:ph type="body" sz="quarter" idx="15" hasCustomPrompt="1"/>
          </p:nvPr>
        </p:nvSpPr>
        <p:spPr>
          <a:xfrm>
            <a:off x="10042614" y="476688"/>
            <a:ext cx="1526400" cy="147600"/>
          </a:xfrm>
          <a:blipFill>
            <a:blip r:embed="rId12"/>
            <a:stretch>
              <a:fillRect/>
            </a:stretch>
          </a:blipFill>
        </p:spPr>
        <p:txBody>
          <a:bodyPr/>
          <a:lstStyle>
            <a:lvl1pPr marL="0" indent="0">
              <a:buNone/>
              <a:defRPr/>
            </a:lvl1pPr>
          </a:lstStyle>
          <a:p>
            <a:pPr lvl="0"/>
            <a:r>
              <a:rPr lang="fi-FI"/>
              <a:t> </a:t>
            </a:r>
          </a:p>
        </p:txBody>
      </p:sp>
      <p:grpSp>
        <p:nvGrpSpPr>
          <p:cNvPr id="17" name="Ryhmä 16">
            <a:extLst>
              <a:ext uri="{FF2B5EF4-FFF2-40B4-BE49-F238E27FC236}">
                <a16:creationId xmlns:a16="http://schemas.microsoft.com/office/drawing/2014/main" id="{79EDF27E-F4BF-6646-35FB-7014FFACE9BC}"/>
              </a:ext>
            </a:extLst>
          </p:cNvPr>
          <p:cNvGrpSpPr/>
          <p:nvPr userDrawn="1"/>
        </p:nvGrpSpPr>
        <p:grpSpPr>
          <a:xfrm>
            <a:off x="3254431" y="5585961"/>
            <a:ext cx="5675805" cy="956252"/>
            <a:chOff x="3254431" y="5585961"/>
            <a:chExt cx="5675805" cy="956252"/>
          </a:xfrm>
        </p:grpSpPr>
        <p:sp>
          <p:nvSpPr>
            <p:cNvPr id="22" name="Footer Placeholder 4">
              <a:extLst>
                <a:ext uri="{FF2B5EF4-FFF2-40B4-BE49-F238E27FC236}">
                  <a16:creationId xmlns:a16="http://schemas.microsoft.com/office/drawing/2014/main" id="{9429AC62-4D8D-4F81-B552-08910AB31F96}"/>
                </a:ext>
              </a:extLst>
            </p:cNvPr>
            <p:cNvSpPr txBox="1">
              <a:spLocks/>
            </p:cNvSpPr>
            <p:nvPr userDrawn="1"/>
          </p:nvSpPr>
          <p:spPr>
            <a:xfrm>
              <a:off x="3254431" y="5640191"/>
              <a:ext cx="2351115" cy="738068"/>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95000"/>
                </a:lnSpc>
                <a:spcAft>
                  <a:spcPts val="600"/>
                </a:spcAft>
              </a:pPr>
              <a:endParaRPr lang="fi-FI" sz="1100" b="1">
                <a:solidFill>
                  <a:schemeClr val="bg1"/>
                </a:solidFill>
              </a:endParaRPr>
            </a:p>
            <a:p>
              <a:pPr algn="r">
                <a:lnSpc>
                  <a:spcPct val="95000"/>
                </a:lnSpc>
                <a:spcAft>
                  <a:spcPts val="600"/>
                </a:spcAft>
              </a:pPr>
              <a:r>
                <a:rPr lang="fi-FI" sz="1100" b="0">
                  <a:solidFill>
                    <a:schemeClr val="bg1"/>
                  </a:solidFill>
                  <a:hlinkClick r:id="rId13">
                    <a:extLst>
                      <a:ext uri="{A12FA001-AC4F-418D-AE19-62706E023703}">
                        <ahyp:hlinkClr xmlns:ahyp="http://schemas.microsoft.com/office/drawing/2018/hyperlinkcolor" val="tx"/>
                      </a:ext>
                    </a:extLst>
                  </a:hlinkClick>
                </a:rPr>
                <a:t>www.visitespoo.fi</a:t>
              </a:r>
              <a:endParaRPr lang="fi-FI" sz="1100" b="0">
                <a:solidFill>
                  <a:schemeClr val="bg1"/>
                </a:solidFill>
              </a:endParaRPr>
            </a:p>
            <a:p>
              <a:pPr algn="r">
                <a:lnSpc>
                  <a:spcPct val="95000"/>
                </a:lnSpc>
                <a:spcAft>
                  <a:spcPts val="600"/>
                </a:spcAft>
              </a:pPr>
              <a:r>
                <a:rPr lang="fi-FI" sz="1100" b="0">
                  <a:solidFill>
                    <a:schemeClr val="bg1"/>
                  </a:solidFill>
                  <a:hlinkClick r:id="rId14">
                    <a:extLst>
                      <a:ext uri="{A12FA001-AC4F-418D-AE19-62706E023703}">
                        <ahyp:hlinkClr xmlns:ahyp="http://schemas.microsoft.com/office/drawing/2018/hyperlinkcolor" val="tx"/>
                      </a:ext>
                    </a:extLst>
                  </a:hlinkClick>
                </a:rPr>
                <a:t>linkedin.com/visit-espoo</a:t>
              </a:r>
              <a:endParaRPr lang="fi-FI" sz="1100" b="0">
                <a:solidFill>
                  <a:schemeClr val="bg1"/>
                </a:solidFill>
              </a:endParaRPr>
            </a:p>
            <a:p>
              <a:pPr marL="0" marR="0" lvl="0" indent="0" algn="r"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5">
                    <a:extLst>
                      <a:ext uri="{A12FA001-AC4F-418D-AE19-62706E023703}">
                        <ahyp:hlinkClr xmlns:ahyp="http://schemas.microsoft.com/office/drawing/2018/hyperlinkcolor" val="tx"/>
                      </a:ext>
                    </a:extLst>
                  </a:hlinkClick>
                </a:rPr>
                <a:t>twitter.com/visitespoo</a:t>
              </a:r>
              <a:endParaRPr lang="fi-FI" sz="1100" b="0">
                <a:solidFill>
                  <a:schemeClr val="bg1"/>
                </a:solidFill>
              </a:endParaRPr>
            </a:p>
            <a:p>
              <a:pPr algn="r">
                <a:lnSpc>
                  <a:spcPct val="95000"/>
                </a:lnSpc>
                <a:spcAft>
                  <a:spcPts val="600"/>
                </a:spcAft>
              </a:pPr>
              <a:endParaRPr lang="fi-FI" sz="1100" b="0">
                <a:solidFill>
                  <a:schemeClr val="bg1"/>
                </a:solidFill>
              </a:endParaRPr>
            </a:p>
          </p:txBody>
        </p:sp>
        <p:grpSp>
          <p:nvGrpSpPr>
            <p:cNvPr id="6" name="Facebook2" descr="{&quot;Key&quot;:&quot;POWER_USER_SHAPE_ICON&quot;,&quot;Value&quot;:&quot;POWER_USER_SHAPE_ICON_STYLE_1&quot;}">
              <a:extLst>
                <a:ext uri="{FF2B5EF4-FFF2-40B4-BE49-F238E27FC236}">
                  <a16:creationId xmlns:a16="http://schemas.microsoft.com/office/drawing/2014/main" id="{A68D7958-3FD8-D2B4-76A9-07428C4C9699}"/>
                </a:ext>
              </a:extLst>
            </p:cNvPr>
            <p:cNvGrpSpPr>
              <a:grpSpLocks noChangeAspect="1"/>
            </p:cNvGrpSpPr>
            <p:nvPr userDrawn="1"/>
          </p:nvGrpSpPr>
          <p:grpSpPr>
            <a:xfrm>
              <a:off x="6168183" y="5869903"/>
              <a:ext cx="179998" cy="180000"/>
              <a:chOff x="9065434" y="6703194"/>
              <a:chExt cx="542923" cy="542925"/>
            </a:xfrm>
            <a:solidFill>
              <a:schemeClr val="bg1"/>
            </a:solidFill>
          </p:grpSpPr>
          <p:sp>
            <p:nvSpPr>
              <p:cNvPr id="7" name="Facebook2" descr="{&quot;Key&quot;:&quot;POWER_USER_SHAPE_ICON&quot;,&quot;Value&quot;:&quot;POWER_USER_SHAPE_ICON_STYLE_1&quot;}">
                <a:extLst>
                  <a:ext uri="{FF2B5EF4-FFF2-40B4-BE49-F238E27FC236}">
                    <a16:creationId xmlns:a16="http://schemas.microsoft.com/office/drawing/2014/main" id="{4737F02E-8F83-B295-118A-4366FCF9CF53}"/>
                  </a:ext>
                </a:extLst>
              </p:cNvPr>
              <p:cNvSpPr>
                <a:spLocks noChangeAspect="1" noChangeArrowheads="1"/>
              </p:cNvSpPr>
              <p:nvPr>
                <p:custDataLst>
                  <p:tags r:id="rId7"/>
                </p:custDataLst>
              </p:nvPr>
            </p:nvSpPr>
            <p:spPr bwMode="auto">
              <a:xfrm>
                <a:off x="9247885" y="6797997"/>
                <a:ext cx="178020" cy="353319"/>
              </a:xfrm>
              <a:custGeom>
                <a:avLst/>
                <a:gdLst>
                  <a:gd name="connsiteX0" fmla="*/ 148589 w 215404"/>
                  <a:gd name="connsiteY0" fmla="*/ 0 h 427516"/>
                  <a:gd name="connsiteX1" fmla="*/ 215404 w 215404"/>
                  <a:gd name="connsiteY1" fmla="*/ 0 h 427516"/>
                  <a:gd name="connsiteX2" fmla="*/ 215404 w 215404"/>
                  <a:gd name="connsiteY2" fmla="*/ 82292 h 427516"/>
                  <a:gd name="connsiteX3" fmla="*/ 163547 w 215404"/>
                  <a:gd name="connsiteY3" fmla="*/ 82292 h 427516"/>
                  <a:gd name="connsiteX4" fmla="*/ 133630 w 215404"/>
                  <a:gd name="connsiteY4" fmla="*/ 108384 h 427516"/>
                  <a:gd name="connsiteX5" fmla="*/ 133630 w 215404"/>
                  <a:gd name="connsiteY5" fmla="*/ 159566 h 427516"/>
                  <a:gd name="connsiteX6" fmla="*/ 215404 w 215404"/>
                  <a:gd name="connsiteY6" fmla="*/ 159566 h 427516"/>
                  <a:gd name="connsiteX7" fmla="*/ 215404 w 215404"/>
                  <a:gd name="connsiteY7" fmla="*/ 241858 h 427516"/>
                  <a:gd name="connsiteX8" fmla="*/ 133630 w 215404"/>
                  <a:gd name="connsiteY8" fmla="*/ 241858 h 427516"/>
                  <a:gd name="connsiteX9" fmla="*/ 133630 w 215404"/>
                  <a:gd name="connsiteY9" fmla="*/ 427516 h 427516"/>
                  <a:gd name="connsiteX10" fmla="*/ 56843 w 215404"/>
                  <a:gd name="connsiteY10" fmla="*/ 427516 h 427516"/>
                  <a:gd name="connsiteX11" fmla="*/ 56843 w 215404"/>
                  <a:gd name="connsiteY11" fmla="*/ 241858 h 427516"/>
                  <a:gd name="connsiteX12" fmla="*/ 0 w 215404"/>
                  <a:gd name="connsiteY12" fmla="*/ 241858 h 427516"/>
                  <a:gd name="connsiteX13" fmla="*/ 0 w 215404"/>
                  <a:gd name="connsiteY13" fmla="*/ 159566 h 427516"/>
                  <a:gd name="connsiteX14" fmla="*/ 56843 w 215404"/>
                  <a:gd name="connsiteY14" fmla="*/ 159566 h 427516"/>
                  <a:gd name="connsiteX15" fmla="*/ 56843 w 215404"/>
                  <a:gd name="connsiteY15" fmla="*/ 92327 h 427516"/>
                  <a:gd name="connsiteX16" fmla="*/ 148589 w 215404"/>
                  <a:gd name="connsiteY16" fmla="*/ 0 h 4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5404" h="427516">
                    <a:moveTo>
                      <a:pt x="148589" y="0"/>
                    </a:moveTo>
                    <a:lnTo>
                      <a:pt x="215404" y="0"/>
                    </a:lnTo>
                    <a:lnTo>
                      <a:pt x="215404" y="82292"/>
                    </a:lnTo>
                    <a:lnTo>
                      <a:pt x="163547" y="82292"/>
                    </a:lnTo>
                    <a:cubicBezTo>
                      <a:pt x="143603" y="82292"/>
                      <a:pt x="133630" y="92327"/>
                      <a:pt x="133630" y="108384"/>
                    </a:cubicBezTo>
                    <a:lnTo>
                      <a:pt x="133630" y="159566"/>
                    </a:lnTo>
                    <a:lnTo>
                      <a:pt x="215404" y="159566"/>
                    </a:lnTo>
                    <a:lnTo>
                      <a:pt x="215404" y="241858"/>
                    </a:lnTo>
                    <a:lnTo>
                      <a:pt x="133630" y="241858"/>
                    </a:lnTo>
                    <a:lnTo>
                      <a:pt x="133630" y="427516"/>
                    </a:lnTo>
                    <a:lnTo>
                      <a:pt x="56843" y="427516"/>
                    </a:lnTo>
                    <a:lnTo>
                      <a:pt x="56843" y="241858"/>
                    </a:lnTo>
                    <a:lnTo>
                      <a:pt x="0" y="241858"/>
                    </a:lnTo>
                    <a:lnTo>
                      <a:pt x="0" y="159566"/>
                    </a:lnTo>
                    <a:lnTo>
                      <a:pt x="56843" y="159566"/>
                    </a:lnTo>
                    <a:lnTo>
                      <a:pt x="56843" y="92327"/>
                    </a:lnTo>
                    <a:cubicBezTo>
                      <a:pt x="56843" y="41146"/>
                      <a:pt x="97729" y="0"/>
                      <a:pt x="148589"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acebook2">
                <a:extLst>
                  <a:ext uri="{FF2B5EF4-FFF2-40B4-BE49-F238E27FC236}">
                    <a16:creationId xmlns:a16="http://schemas.microsoft.com/office/drawing/2014/main" id="{ADCE5200-751D-D7E1-B648-54056FD52EA9}"/>
                  </a:ext>
                </a:extLst>
              </p:cNvPr>
              <p:cNvSpPr>
                <a:spLocks noChangeAspect="1" noEditPoints="1"/>
              </p:cNvSpPr>
              <p:nvPr/>
            </p:nvSpPr>
            <p:spPr bwMode="auto">
              <a:xfrm>
                <a:off x="9065434" y="670319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Instagram2" descr="{&quot;Key&quot;:&quot;POWER_USER_SHAPE_ICON&quot;,&quot;Value&quot;:&quot;POWER_USER_SHAPE_ICON_STYLE_1&quot;}">
              <a:extLst>
                <a:ext uri="{FF2B5EF4-FFF2-40B4-BE49-F238E27FC236}">
                  <a16:creationId xmlns:a16="http://schemas.microsoft.com/office/drawing/2014/main" id="{7FB470E7-EE2F-C56B-6540-18344C0C0CE5}"/>
                </a:ext>
              </a:extLst>
            </p:cNvPr>
            <p:cNvSpPr>
              <a:spLocks noChangeAspect="1"/>
            </p:cNvSpPr>
            <p:nvPr userDrawn="1"/>
          </p:nvSpPr>
          <p:spPr>
            <a:xfrm>
              <a:off x="6168182" y="6114200"/>
              <a:ext cx="180000" cy="180000"/>
            </a:xfrm>
            <a:custGeom>
              <a:avLst/>
              <a:gdLst>
                <a:gd name="connsiteX0" fmla="*/ 213734 w 428753"/>
                <a:gd name="connsiteY0" fmla="*/ 150977 h 428753"/>
                <a:gd name="connsiteX1" fmla="*/ 280092 w 428753"/>
                <a:gd name="connsiteY1" fmla="*/ 217335 h 428753"/>
                <a:gd name="connsiteX2" fmla="*/ 213734 w 428753"/>
                <a:gd name="connsiteY2" fmla="*/ 283692 h 428753"/>
                <a:gd name="connsiteX3" fmla="*/ 147376 w 428753"/>
                <a:gd name="connsiteY3" fmla="*/ 217335 h 428753"/>
                <a:gd name="connsiteX4" fmla="*/ 213734 w 428753"/>
                <a:gd name="connsiteY4" fmla="*/ 150977 h 428753"/>
                <a:gd name="connsiteX5" fmla="*/ 164223 w 428753"/>
                <a:gd name="connsiteY5" fmla="*/ 96836 h 428753"/>
                <a:gd name="connsiteX6" fmla="*/ 264531 w 428753"/>
                <a:gd name="connsiteY6" fmla="*/ 96836 h 428753"/>
                <a:gd name="connsiteX7" fmla="*/ 332946 w 428753"/>
                <a:gd name="connsiteY7" fmla="*/ 164351 h 428753"/>
                <a:gd name="connsiteX8" fmla="*/ 332946 w 428753"/>
                <a:gd name="connsiteY8" fmla="*/ 264402 h 428753"/>
                <a:gd name="connsiteX9" fmla="*/ 264531 w 428753"/>
                <a:gd name="connsiteY9" fmla="*/ 331918 h 428753"/>
                <a:gd name="connsiteX10" fmla="*/ 164223 w 428753"/>
                <a:gd name="connsiteY10" fmla="*/ 331918 h 428753"/>
                <a:gd name="connsiteX11" fmla="*/ 95807 w 428753"/>
                <a:gd name="connsiteY11" fmla="*/ 264402 h 428753"/>
                <a:gd name="connsiteX12" fmla="*/ 95807 w 428753"/>
                <a:gd name="connsiteY12" fmla="*/ 164351 h 428753"/>
                <a:gd name="connsiteX13" fmla="*/ 164223 w 428753"/>
                <a:gd name="connsiteY13" fmla="*/ 96836 h 428753"/>
                <a:gd name="connsiteX14" fmla="*/ 277905 w 428753"/>
                <a:gd name="connsiteY14" fmla="*/ 141718 h 428753"/>
                <a:gd name="connsiteX15" fmla="*/ 288708 w 428753"/>
                <a:gd name="connsiteY15" fmla="*/ 152520 h 428753"/>
                <a:gd name="connsiteX16" fmla="*/ 277905 w 428753"/>
                <a:gd name="connsiteY16" fmla="*/ 163322 h 428753"/>
                <a:gd name="connsiteX17" fmla="*/ 267103 w 428753"/>
                <a:gd name="connsiteY17" fmla="*/ 152520 h 428753"/>
                <a:gd name="connsiteX18" fmla="*/ 277905 w 428753"/>
                <a:gd name="connsiteY18" fmla="*/ 141718 h 428753"/>
                <a:gd name="connsiteX19" fmla="*/ 172453 w 428753"/>
                <a:gd name="connsiteY19" fmla="*/ 115998 h 428753"/>
                <a:gd name="connsiteX20" fmla="*/ 256301 w 428753"/>
                <a:gd name="connsiteY20" fmla="*/ 115998 h 428753"/>
                <a:gd name="connsiteX21" fmla="*/ 313528 w 428753"/>
                <a:gd name="connsiteY21" fmla="*/ 172967 h 428753"/>
                <a:gd name="connsiteX22" fmla="*/ 313528 w 428753"/>
                <a:gd name="connsiteY22" fmla="*/ 257329 h 428753"/>
                <a:gd name="connsiteX23" fmla="*/ 256301 w 428753"/>
                <a:gd name="connsiteY23" fmla="*/ 314299 h 428753"/>
                <a:gd name="connsiteX24" fmla="*/ 172453 w 428753"/>
                <a:gd name="connsiteY24" fmla="*/ 314299 h 428753"/>
                <a:gd name="connsiteX25" fmla="*/ 115226 w 428753"/>
                <a:gd name="connsiteY25" fmla="*/ 257329 h 428753"/>
                <a:gd name="connsiteX26" fmla="*/ 115226 w 428753"/>
                <a:gd name="connsiteY26" fmla="*/ 172967 h 428753"/>
                <a:gd name="connsiteX27" fmla="*/ 172453 w 428753"/>
                <a:gd name="connsiteY27" fmla="*/ 115998 h 428753"/>
                <a:gd name="connsiteX28" fmla="*/ 214377 w 428753"/>
                <a:gd name="connsiteY28" fmla="*/ 0 h 428753"/>
                <a:gd name="connsiteX29" fmla="*/ 365997 w 428753"/>
                <a:gd name="connsiteY29" fmla="*/ 62757 h 428753"/>
                <a:gd name="connsiteX30" fmla="*/ 428754 w 428753"/>
                <a:gd name="connsiteY30" fmla="*/ 214377 h 428753"/>
                <a:gd name="connsiteX31" fmla="*/ 365997 w 428753"/>
                <a:gd name="connsiteY31" fmla="*/ 365997 h 428753"/>
                <a:gd name="connsiteX32" fmla="*/ 214377 w 428753"/>
                <a:gd name="connsiteY32" fmla="*/ 428754 h 428753"/>
                <a:gd name="connsiteX33" fmla="*/ 62757 w 428753"/>
                <a:gd name="connsiteY33" fmla="*/ 365997 h 428753"/>
                <a:gd name="connsiteX34" fmla="*/ 0 w 428753"/>
                <a:gd name="connsiteY34" fmla="*/ 214377 h 428753"/>
                <a:gd name="connsiteX35" fmla="*/ 62757 w 428753"/>
                <a:gd name="connsiteY35" fmla="*/ 62757 h 428753"/>
                <a:gd name="connsiteX36" fmla="*/ 214377 w 428753"/>
                <a:gd name="connsiteY36" fmla="*/ 0 h 428753"/>
                <a:gd name="connsiteX37" fmla="*/ 354937 w 428753"/>
                <a:gd name="connsiteY37" fmla="*/ 73688 h 428753"/>
                <a:gd name="connsiteX38" fmla="*/ 214377 w 428753"/>
                <a:gd name="connsiteY38" fmla="*/ 15432 h 428753"/>
                <a:gd name="connsiteX39" fmla="*/ 73817 w 428753"/>
                <a:gd name="connsiteY39" fmla="*/ 73688 h 428753"/>
                <a:gd name="connsiteX40" fmla="*/ 15561 w 428753"/>
                <a:gd name="connsiteY40" fmla="*/ 214248 h 428753"/>
                <a:gd name="connsiteX41" fmla="*/ 73817 w 428753"/>
                <a:gd name="connsiteY41" fmla="*/ 354808 h 428753"/>
                <a:gd name="connsiteX42" fmla="*/ 214377 w 428753"/>
                <a:gd name="connsiteY42" fmla="*/ 413064 h 428753"/>
                <a:gd name="connsiteX43" fmla="*/ 354937 w 428753"/>
                <a:gd name="connsiteY43" fmla="*/ 354808 h 428753"/>
                <a:gd name="connsiteX44" fmla="*/ 413193 w 428753"/>
                <a:gd name="connsiteY44" fmla="*/ 214248 h 428753"/>
                <a:gd name="connsiteX45" fmla="*/ 354937 w 428753"/>
                <a:gd name="connsiteY45" fmla="*/ 73688 h 428753"/>
                <a:gd name="connsiteX46" fmla="*/ 213734 w 428753"/>
                <a:gd name="connsiteY46" fmla="*/ 173225 h 428753"/>
                <a:gd name="connsiteX47" fmla="*/ 257587 w 428753"/>
                <a:gd name="connsiteY47" fmla="*/ 217077 h 428753"/>
                <a:gd name="connsiteX48" fmla="*/ 213734 w 428753"/>
                <a:gd name="connsiteY48" fmla="*/ 260930 h 428753"/>
                <a:gd name="connsiteX49" fmla="*/ 169881 w 428753"/>
                <a:gd name="connsiteY49" fmla="*/ 217077 h 428753"/>
                <a:gd name="connsiteX50" fmla="*/ 213734 w 428753"/>
                <a:gd name="connsiteY50" fmla="*/ 173225 h 428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428753" h="428753">
                  <a:moveTo>
                    <a:pt x="213734" y="150977"/>
                  </a:moveTo>
                  <a:cubicBezTo>
                    <a:pt x="250385" y="150977"/>
                    <a:pt x="280092" y="180684"/>
                    <a:pt x="280092" y="217335"/>
                  </a:cubicBezTo>
                  <a:cubicBezTo>
                    <a:pt x="280092" y="253986"/>
                    <a:pt x="250385" y="283692"/>
                    <a:pt x="213734" y="283692"/>
                  </a:cubicBezTo>
                  <a:cubicBezTo>
                    <a:pt x="177083" y="283692"/>
                    <a:pt x="147376" y="253986"/>
                    <a:pt x="147376" y="217335"/>
                  </a:cubicBezTo>
                  <a:cubicBezTo>
                    <a:pt x="147376" y="180684"/>
                    <a:pt x="177083" y="150977"/>
                    <a:pt x="213734" y="150977"/>
                  </a:cubicBezTo>
                  <a:close/>
                  <a:moveTo>
                    <a:pt x="164223" y="96836"/>
                  </a:moveTo>
                  <a:lnTo>
                    <a:pt x="264531" y="96836"/>
                  </a:lnTo>
                  <a:cubicBezTo>
                    <a:pt x="302211" y="96836"/>
                    <a:pt x="332946" y="127314"/>
                    <a:pt x="332946" y="164351"/>
                  </a:cubicBezTo>
                  <a:lnTo>
                    <a:pt x="332946" y="264402"/>
                  </a:lnTo>
                  <a:cubicBezTo>
                    <a:pt x="332946" y="301568"/>
                    <a:pt x="302211" y="331918"/>
                    <a:pt x="264531" y="331918"/>
                  </a:cubicBezTo>
                  <a:lnTo>
                    <a:pt x="164223" y="331918"/>
                  </a:lnTo>
                  <a:cubicBezTo>
                    <a:pt x="126543" y="331918"/>
                    <a:pt x="95807" y="301568"/>
                    <a:pt x="95807" y="264402"/>
                  </a:cubicBezTo>
                  <a:lnTo>
                    <a:pt x="95807" y="164351"/>
                  </a:lnTo>
                  <a:cubicBezTo>
                    <a:pt x="95807" y="127186"/>
                    <a:pt x="126671" y="96836"/>
                    <a:pt x="164223" y="96836"/>
                  </a:cubicBezTo>
                  <a:close/>
                  <a:moveTo>
                    <a:pt x="277905" y="141718"/>
                  </a:moveTo>
                  <a:cubicBezTo>
                    <a:pt x="283821" y="141718"/>
                    <a:pt x="288708" y="146476"/>
                    <a:pt x="288708" y="152520"/>
                  </a:cubicBezTo>
                  <a:cubicBezTo>
                    <a:pt x="288708" y="158436"/>
                    <a:pt x="283950" y="163322"/>
                    <a:pt x="277905" y="163322"/>
                  </a:cubicBezTo>
                  <a:cubicBezTo>
                    <a:pt x="271990" y="163322"/>
                    <a:pt x="267103" y="158564"/>
                    <a:pt x="267103" y="152520"/>
                  </a:cubicBezTo>
                  <a:cubicBezTo>
                    <a:pt x="267103" y="146604"/>
                    <a:pt x="271861" y="141718"/>
                    <a:pt x="277905" y="141718"/>
                  </a:cubicBezTo>
                  <a:close/>
                  <a:moveTo>
                    <a:pt x="172453" y="115998"/>
                  </a:moveTo>
                  <a:lnTo>
                    <a:pt x="256301" y="115998"/>
                  </a:lnTo>
                  <a:cubicBezTo>
                    <a:pt x="287808" y="115998"/>
                    <a:pt x="313528" y="141589"/>
                    <a:pt x="313528" y="172967"/>
                  </a:cubicBezTo>
                  <a:lnTo>
                    <a:pt x="313528" y="257329"/>
                  </a:lnTo>
                  <a:cubicBezTo>
                    <a:pt x="313528" y="288708"/>
                    <a:pt x="287808" y="314299"/>
                    <a:pt x="256301" y="314299"/>
                  </a:cubicBezTo>
                  <a:lnTo>
                    <a:pt x="172453" y="314299"/>
                  </a:lnTo>
                  <a:cubicBezTo>
                    <a:pt x="140946" y="314299"/>
                    <a:pt x="115226" y="288708"/>
                    <a:pt x="115226" y="257329"/>
                  </a:cubicBezTo>
                  <a:lnTo>
                    <a:pt x="115226" y="172967"/>
                  </a:lnTo>
                  <a:cubicBezTo>
                    <a:pt x="115226" y="141589"/>
                    <a:pt x="140946" y="115998"/>
                    <a:pt x="172453" y="115998"/>
                  </a:cubicBezTo>
                  <a:close/>
                  <a:moveTo>
                    <a:pt x="214377" y="0"/>
                  </a:moveTo>
                  <a:cubicBezTo>
                    <a:pt x="273533" y="0"/>
                    <a:pt x="327159" y="24048"/>
                    <a:pt x="365997" y="62757"/>
                  </a:cubicBezTo>
                  <a:cubicBezTo>
                    <a:pt x="404834" y="101594"/>
                    <a:pt x="428754" y="155092"/>
                    <a:pt x="428754" y="214377"/>
                  </a:cubicBezTo>
                  <a:cubicBezTo>
                    <a:pt x="428754" y="273533"/>
                    <a:pt x="404705" y="327159"/>
                    <a:pt x="365997" y="365997"/>
                  </a:cubicBezTo>
                  <a:cubicBezTo>
                    <a:pt x="327159" y="404834"/>
                    <a:pt x="273662" y="428754"/>
                    <a:pt x="214377" y="428754"/>
                  </a:cubicBezTo>
                  <a:cubicBezTo>
                    <a:pt x="155221" y="428754"/>
                    <a:pt x="101594" y="404705"/>
                    <a:pt x="62757" y="365997"/>
                  </a:cubicBezTo>
                  <a:cubicBezTo>
                    <a:pt x="23920" y="327159"/>
                    <a:pt x="0" y="273662"/>
                    <a:pt x="0" y="214377"/>
                  </a:cubicBezTo>
                  <a:cubicBezTo>
                    <a:pt x="0" y="155221"/>
                    <a:pt x="24048" y="101594"/>
                    <a:pt x="62757" y="62757"/>
                  </a:cubicBezTo>
                  <a:cubicBezTo>
                    <a:pt x="101594" y="23920"/>
                    <a:pt x="155092" y="0"/>
                    <a:pt x="214377" y="0"/>
                  </a:cubicBezTo>
                  <a:close/>
                  <a:moveTo>
                    <a:pt x="354937" y="73688"/>
                  </a:moveTo>
                  <a:cubicBezTo>
                    <a:pt x="318929" y="37680"/>
                    <a:pt x="269289" y="15432"/>
                    <a:pt x="214377" y="15432"/>
                  </a:cubicBezTo>
                  <a:cubicBezTo>
                    <a:pt x="159464" y="15432"/>
                    <a:pt x="109696" y="37680"/>
                    <a:pt x="73817" y="73688"/>
                  </a:cubicBezTo>
                  <a:cubicBezTo>
                    <a:pt x="37809" y="109696"/>
                    <a:pt x="15561" y="159336"/>
                    <a:pt x="15561" y="214248"/>
                  </a:cubicBezTo>
                  <a:cubicBezTo>
                    <a:pt x="15561" y="269161"/>
                    <a:pt x="37809" y="318929"/>
                    <a:pt x="73817" y="354808"/>
                  </a:cubicBezTo>
                  <a:cubicBezTo>
                    <a:pt x="109825" y="390817"/>
                    <a:pt x="159464" y="413064"/>
                    <a:pt x="214377" y="413064"/>
                  </a:cubicBezTo>
                  <a:cubicBezTo>
                    <a:pt x="269289" y="413064"/>
                    <a:pt x="319058" y="390817"/>
                    <a:pt x="354937" y="354808"/>
                  </a:cubicBezTo>
                  <a:cubicBezTo>
                    <a:pt x="390945" y="318800"/>
                    <a:pt x="413193" y="269161"/>
                    <a:pt x="413193" y="214248"/>
                  </a:cubicBezTo>
                  <a:cubicBezTo>
                    <a:pt x="413193" y="159336"/>
                    <a:pt x="390945" y="109568"/>
                    <a:pt x="354937" y="73688"/>
                  </a:cubicBezTo>
                  <a:close/>
                  <a:moveTo>
                    <a:pt x="213734" y="173225"/>
                  </a:moveTo>
                  <a:cubicBezTo>
                    <a:pt x="237911" y="173225"/>
                    <a:pt x="257587" y="192901"/>
                    <a:pt x="257587" y="217077"/>
                  </a:cubicBezTo>
                  <a:cubicBezTo>
                    <a:pt x="257587" y="241254"/>
                    <a:pt x="237911" y="260930"/>
                    <a:pt x="213734" y="260930"/>
                  </a:cubicBezTo>
                  <a:cubicBezTo>
                    <a:pt x="189428" y="260930"/>
                    <a:pt x="169881" y="241254"/>
                    <a:pt x="169881" y="217077"/>
                  </a:cubicBezTo>
                  <a:cubicBezTo>
                    <a:pt x="169881" y="192901"/>
                    <a:pt x="189557" y="173225"/>
                    <a:pt x="213734" y="173225"/>
                  </a:cubicBezTo>
                  <a:close/>
                </a:path>
              </a:pathLst>
            </a:custGeom>
            <a:solidFill>
              <a:schemeClr val="bg1"/>
            </a:solidFill>
            <a:ln w="129"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Linkedin2" descr="{&quot;Key&quot;:&quot;POWER_USER_SHAPE_ICON&quot;,&quot;Value&quot;:&quot;POWER_USER_SHAPE_ICON_STYLE_1&quot;}">
              <a:extLst>
                <a:ext uri="{FF2B5EF4-FFF2-40B4-BE49-F238E27FC236}">
                  <a16:creationId xmlns:a16="http://schemas.microsoft.com/office/drawing/2014/main" id="{08147CEA-4013-69C1-FCF1-93ACB327DD5C}"/>
                </a:ext>
              </a:extLst>
            </p:cNvPr>
            <p:cNvGrpSpPr>
              <a:grpSpLocks noChangeAspect="1"/>
            </p:cNvGrpSpPr>
            <p:nvPr userDrawn="1"/>
          </p:nvGrpSpPr>
          <p:grpSpPr>
            <a:xfrm>
              <a:off x="5845890" y="6112263"/>
              <a:ext cx="179998" cy="180000"/>
              <a:chOff x="10936893" y="6654624"/>
              <a:chExt cx="542923" cy="542925"/>
            </a:xfrm>
            <a:solidFill>
              <a:schemeClr val="bg1"/>
            </a:solidFill>
          </p:grpSpPr>
          <p:grpSp>
            <p:nvGrpSpPr>
              <p:cNvPr id="25" name="Group 8">
                <a:extLst>
                  <a:ext uri="{FF2B5EF4-FFF2-40B4-BE49-F238E27FC236}">
                    <a16:creationId xmlns:a16="http://schemas.microsoft.com/office/drawing/2014/main" id="{21153B3D-ABB6-BA08-8F3A-0C47EF345891}"/>
                  </a:ext>
                </a:extLst>
              </p:cNvPr>
              <p:cNvGrpSpPr>
                <a:grpSpLocks noChangeAspect="1"/>
              </p:cNvGrpSpPr>
              <p:nvPr/>
            </p:nvGrpSpPr>
            <p:grpSpPr>
              <a:xfrm>
                <a:off x="11080185" y="6782365"/>
                <a:ext cx="264191" cy="264582"/>
                <a:chOff x="6893043" y="7081704"/>
                <a:chExt cx="386802" cy="387374"/>
              </a:xfrm>
              <a:grpFill/>
            </p:grpSpPr>
            <p:sp>
              <p:nvSpPr>
                <p:cNvPr id="27" name="Linkedin2" descr="{&quot;Key&quot;:&quot;POWER_USER_SHAPE_ICON&quot;,&quot;Value&quot;:&quot;POWER_USER_SHAPE_ICON_STYLE_1&quot;}">
                  <a:extLst>
                    <a:ext uri="{FF2B5EF4-FFF2-40B4-BE49-F238E27FC236}">
                      <a16:creationId xmlns:a16="http://schemas.microsoft.com/office/drawing/2014/main" id="{BF434828-5503-22BF-7ED9-AC7E9F4AF883}"/>
                    </a:ext>
                  </a:extLst>
                </p:cNvPr>
                <p:cNvSpPr>
                  <a:spLocks noChangeAspect="1" noChangeArrowheads="1"/>
                </p:cNvSpPr>
                <p:nvPr>
                  <p:custDataLst>
                    <p:tags r:id="rId4"/>
                  </p:custDataLst>
                </p:nvPr>
              </p:nvSpPr>
              <p:spPr bwMode="auto">
                <a:xfrm>
                  <a:off x="6893043" y="7081704"/>
                  <a:ext cx="98459" cy="98349"/>
                </a:xfrm>
                <a:custGeom>
                  <a:avLst/>
                  <a:gdLst>
                    <a:gd name="connsiteX0" fmla="*/ 46216 w 98459"/>
                    <a:gd name="connsiteY0" fmla="*/ 0 h 98349"/>
                    <a:gd name="connsiteX1" fmla="*/ 98459 w 98459"/>
                    <a:gd name="connsiteY1" fmla="*/ 52185 h 98349"/>
                    <a:gd name="connsiteX2" fmla="*/ 46216 w 98459"/>
                    <a:gd name="connsiteY2" fmla="*/ 98349 h 98349"/>
                    <a:gd name="connsiteX3" fmla="*/ 0 w 98459"/>
                    <a:gd name="connsiteY3" fmla="*/ 52185 h 98349"/>
                    <a:gd name="connsiteX4" fmla="*/ 46216 w 98459"/>
                    <a:gd name="connsiteY4" fmla="*/ 0 h 98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59" h="98349">
                      <a:moveTo>
                        <a:pt x="46216" y="0"/>
                      </a:moveTo>
                      <a:cubicBezTo>
                        <a:pt x="75352" y="0"/>
                        <a:pt x="98459" y="26093"/>
                        <a:pt x="98459" y="52185"/>
                      </a:cubicBezTo>
                      <a:cubicBezTo>
                        <a:pt x="98459" y="78278"/>
                        <a:pt x="77361" y="98349"/>
                        <a:pt x="46216" y="98349"/>
                      </a:cubicBezTo>
                      <a:cubicBezTo>
                        <a:pt x="21099" y="98349"/>
                        <a:pt x="0" y="78278"/>
                        <a:pt x="0" y="52185"/>
                      </a:cubicBezTo>
                      <a:cubicBezTo>
                        <a:pt x="0" y="26093"/>
                        <a:pt x="18085" y="0"/>
                        <a:pt x="46216"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Linkedin2" descr="{&quot;Key&quot;:&quot;POWER_USER_SHAPE_ICON&quot;,&quot;Value&quot;:&quot;POWER_USER_SHAPE_ICON_STYLE_1&quot;}">
                  <a:extLst>
                    <a:ext uri="{FF2B5EF4-FFF2-40B4-BE49-F238E27FC236}">
                      <a16:creationId xmlns:a16="http://schemas.microsoft.com/office/drawing/2014/main" id="{91DC3C29-D061-4B2E-A6C3-A4E01ECB280E}"/>
                    </a:ext>
                  </a:extLst>
                </p:cNvPr>
                <p:cNvSpPr>
                  <a:spLocks noChangeAspect="1" noChangeArrowheads="1"/>
                </p:cNvSpPr>
                <p:nvPr>
                  <p:custDataLst>
                    <p:tags r:id="rId5"/>
                  </p:custDataLst>
                </p:nvPr>
              </p:nvSpPr>
              <p:spPr bwMode="auto">
                <a:xfrm>
                  <a:off x="7037717" y="7221199"/>
                  <a:ext cx="242128" cy="247879"/>
                </a:xfrm>
                <a:custGeom>
                  <a:avLst/>
                  <a:gdLst>
                    <a:gd name="connsiteX0" fmla="*/ 144674 w 242128"/>
                    <a:gd name="connsiteY0" fmla="*/ 0 h 247879"/>
                    <a:gd name="connsiteX1" fmla="*/ 242128 w 242128"/>
                    <a:gd name="connsiteY1" fmla="*/ 93331 h 247879"/>
                    <a:gd name="connsiteX2" fmla="*/ 242128 w 242128"/>
                    <a:gd name="connsiteY2" fmla="*/ 247879 h 247879"/>
                    <a:gd name="connsiteX3" fmla="*/ 159744 w 242128"/>
                    <a:gd name="connsiteY3" fmla="*/ 247879 h 247879"/>
                    <a:gd name="connsiteX4" fmla="*/ 159744 w 242128"/>
                    <a:gd name="connsiteY4" fmla="*/ 103367 h 247879"/>
                    <a:gd name="connsiteX5" fmla="*/ 118552 w 242128"/>
                    <a:gd name="connsiteY5" fmla="*/ 67238 h 247879"/>
                    <a:gd name="connsiteX6" fmla="*/ 77360 w 242128"/>
                    <a:gd name="connsiteY6" fmla="*/ 103367 h 247879"/>
                    <a:gd name="connsiteX7" fmla="*/ 77360 w 242128"/>
                    <a:gd name="connsiteY7" fmla="*/ 247879 h 247879"/>
                    <a:gd name="connsiteX8" fmla="*/ 0 w 242128"/>
                    <a:gd name="connsiteY8" fmla="*/ 247879 h 247879"/>
                    <a:gd name="connsiteX9" fmla="*/ 0 w 242128"/>
                    <a:gd name="connsiteY9" fmla="*/ 5018 h 247879"/>
                    <a:gd name="connsiteX10" fmla="*/ 77360 w 242128"/>
                    <a:gd name="connsiteY10" fmla="*/ 5018 h 247879"/>
                    <a:gd name="connsiteX11" fmla="*/ 77360 w 242128"/>
                    <a:gd name="connsiteY11" fmla="*/ 36128 h 247879"/>
                    <a:gd name="connsiteX12" fmla="*/ 144674 w 242128"/>
                    <a:gd name="connsiteY12" fmla="*/ 0 h 24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128" h="247879">
                      <a:moveTo>
                        <a:pt x="144674" y="0"/>
                      </a:moveTo>
                      <a:cubicBezTo>
                        <a:pt x="195913" y="0"/>
                        <a:pt x="242128" y="41146"/>
                        <a:pt x="242128" y="93331"/>
                      </a:cubicBezTo>
                      <a:lnTo>
                        <a:pt x="242128" y="247879"/>
                      </a:lnTo>
                      <a:lnTo>
                        <a:pt x="159744" y="247879"/>
                      </a:lnTo>
                      <a:lnTo>
                        <a:pt x="159744" y="103367"/>
                      </a:lnTo>
                      <a:cubicBezTo>
                        <a:pt x="159744" y="82292"/>
                        <a:pt x="139651" y="67238"/>
                        <a:pt x="118552" y="67238"/>
                      </a:cubicBezTo>
                      <a:cubicBezTo>
                        <a:pt x="98459" y="67238"/>
                        <a:pt x="77360" y="82292"/>
                        <a:pt x="77360" y="103367"/>
                      </a:cubicBezTo>
                      <a:lnTo>
                        <a:pt x="77360" y="247879"/>
                      </a:lnTo>
                      <a:lnTo>
                        <a:pt x="0" y="247879"/>
                      </a:lnTo>
                      <a:lnTo>
                        <a:pt x="0" y="5018"/>
                      </a:lnTo>
                      <a:lnTo>
                        <a:pt x="77360" y="5018"/>
                      </a:lnTo>
                      <a:lnTo>
                        <a:pt x="77360" y="36128"/>
                      </a:lnTo>
                      <a:cubicBezTo>
                        <a:pt x="92431" y="16057"/>
                        <a:pt x="123576" y="0"/>
                        <a:pt x="144674" y="0"/>
                      </a:cubicBez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Linkedin2" descr="{&quot;Key&quot;:&quot;POWER_USER_SHAPE_ICON&quot;,&quot;Value&quot;:&quot;POWER_USER_SHAPE_ICON_STYLE_1&quot;}">
                  <a:extLst>
                    <a:ext uri="{FF2B5EF4-FFF2-40B4-BE49-F238E27FC236}">
                      <a16:creationId xmlns:a16="http://schemas.microsoft.com/office/drawing/2014/main" id="{D91A0DD6-AA5F-0A0C-4258-1B43ADB93A4D}"/>
                    </a:ext>
                  </a:extLst>
                </p:cNvPr>
                <p:cNvSpPr>
                  <a:spLocks noChangeAspect="1" noChangeArrowheads="1"/>
                </p:cNvSpPr>
                <p:nvPr>
                  <p:custDataLst>
                    <p:tags r:id="rId6"/>
                  </p:custDataLst>
                </p:nvPr>
              </p:nvSpPr>
              <p:spPr bwMode="auto">
                <a:xfrm>
                  <a:off x="6903090" y="7226217"/>
                  <a:ext cx="77361" cy="242861"/>
                </a:xfrm>
                <a:custGeom>
                  <a:avLst/>
                  <a:gdLst>
                    <a:gd name="connsiteX0" fmla="*/ 0 w 77361"/>
                    <a:gd name="connsiteY0" fmla="*/ 0 h 242861"/>
                    <a:gd name="connsiteX1" fmla="*/ 77361 w 77361"/>
                    <a:gd name="connsiteY1" fmla="*/ 0 h 242861"/>
                    <a:gd name="connsiteX2" fmla="*/ 77361 w 77361"/>
                    <a:gd name="connsiteY2" fmla="*/ 242861 h 242861"/>
                    <a:gd name="connsiteX3" fmla="*/ 0 w 77361"/>
                    <a:gd name="connsiteY3" fmla="*/ 242861 h 242861"/>
                    <a:gd name="connsiteX4" fmla="*/ 0 w 77361"/>
                    <a:gd name="connsiteY4" fmla="*/ 0 h 24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1" h="242861">
                      <a:moveTo>
                        <a:pt x="0" y="0"/>
                      </a:moveTo>
                      <a:lnTo>
                        <a:pt x="77361" y="0"/>
                      </a:lnTo>
                      <a:lnTo>
                        <a:pt x="77361" y="242861"/>
                      </a:lnTo>
                      <a:lnTo>
                        <a:pt x="0" y="242861"/>
                      </a:lnTo>
                      <a:lnTo>
                        <a:pt x="0" y="0"/>
                      </a:lnTo>
                      <a:close/>
                    </a:path>
                  </a:pathLst>
                </a:custGeom>
                <a:grpFill/>
                <a:ln>
                  <a:noFill/>
                </a:ln>
                <a:effectLst/>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6" name="Linkedin2">
                <a:extLst>
                  <a:ext uri="{FF2B5EF4-FFF2-40B4-BE49-F238E27FC236}">
                    <a16:creationId xmlns:a16="http://schemas.microsoft.com/office/drawing/2014/main" id="{6D66BE69-07FA-5E27-91C3-3B98FED7F2E9}"/>
                  </a:ext>
                </a:extLst>
              </p:cNvPr>
              <p:cNvSpPr>
                <a:spLocks noChangeAspect="1" noEditPoints="1"/>
              </p:cNvSpPr>
              <p:nvPr/>
            </p:nvSpPr>
            <p:spPr bwMode="auto">
              <a:xfrm>
                <a:off x="10936893" y="6654624"/>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3" name="Youtube2" descr="{&quot;Key&quot;:&quot;POWER_USER_SHAPE_ICON&quot;,&quot;Value&quot;:&quot;POWER_USER_SHAPE_ICON_STYLE_1&quot;}">
              <a:extLst>
                <a:ext uri="{FF2B5EF4-FFF2-40B4-BE49-F238E27FC236}">
                  <a16:creationId xmlns:a16="http://schemas.microsoft.com/office/drawing/2014/main" id="{56864BF0-FEA6-331C-4350-126A56257319}"/>
                </a:ext>
              </a:extLst>
            </p:cNvPr>
            <p:cNvGrpSpPr>
              <a:grpSpLocks noChangeAspect="1"/>
            </p:cNvGrpSpPr>
            <p:nvPr userDrawn="1"/>
          </p:nvGrpSpPr>
          <p:grpSpPr>
            <a:xfrm>
              <a:off x="6168183" y="6358497"/>
              <a:ext cx="179998" cy="180000"/>
              <a:chOff x="10900518" y="5972018"/>
              <a:chExt cx="542923" cy="542925"/>
            </a:xfrm>
            <a:solidFill>
              <a:schemeClr val="bg1"/>
            </a:solidFill>
          </p:grpSpPr>
          <p:sp>
            <p:nvSpPr>
              <p:cNvPr id="34" name="Youtube2">
                <a:extLst>
                  <a:ext uri="{FF2B5EF4-FFF2-40B4-BE49-F238E27FC236}">
                    <a16:creationId xmlns:a16="http://schemas.microsoft.com/office/drawing/2014/main" id="{2282BDA0-4581-59D0-3A91-ED778F376B52}"/>
                  </a:ext>
                </a:extLst>
              </p:cNvPr>
              <p:cNvSpPr>
                <a:spLocks noChangeAspect="1" noEditPoints="1"/>
              </p:cNvSpPr>
              <p:nvPr/>
            </p:nvSpPr>
            <p:spPr bwMode="auto">
              <a:xfrm>
                <a:off x="10900518" y="5972018"/>
                <a:ext cx="542923" cy="542925"/>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Youtube2" descr="{&quot;Key&quot;:&quot;POWER_USER_SHAPE_ICON&quot;,&quot;Value&quot;:&quot;POWER_USER_SHAPE_ICON_STYLE_1&quot;}">
                <a:extLst>
                  <a:ext uri="{FF2B5EF4-FFF2-40B4-BE49-F238E27FC236}">
                    <a16:creationId xmlns:a16="http://schemas.microsoft.com/office/drawing/2014/main" id="{CB5313DC-473C-4646-B221-E96B46A92610}"/>
                  </a:ext>
                </a:extLst>
              </p:cNvPr>
              <p:cNvSpPr>
                <a:spLocks noChangeAspect="1" noEditPoints="1"/>
              </p:cNvSpPr>
              <p:nvPr>
                <p:custDataLst>
                  <p:tags r:id="rId3"/>
                </p:custDataLst>
              </p:nvPr>
            </p:nvSpPr>
            <p:spPr bwMode="auto">
              <a:xfrm>
                <a:off x="11018754" y="6128354"/>
                <a:ext cx="306451" cy="230253"/>
              </a:xfrm>
              <a:custGeom>
                <a:avLst/>
                <a:gdLst>
                  <a:gd name="T0" fmla="*/ 192 w 200"/>
                  <a:gd name="T1" fmla="*/ 6 h 150"/>
                  <a:gd name="T2" fmla="*/ 100 w 200"/>
                  <a:gd name="T3" fmla="*/ 0 h 150"/>
                  <a:gd name="T4" fmla="*/ 8 w 200"/>
                  <a:gd name="T5" fmla="*/ 6 h 150"/>
                  <a:gd name="T6" fmla="*/ 0 w 200"/>
                  <a:gd name="T7" fmla="*/ 75 h 150"/>
                  <a:gd name="T8" fmla="*/ 8 w 200"/>
                  <a:gd name="T9" fmla="*/ 144 h 150"/>
                  <a:gd name="T10" fmla="*/ 100 w 200"/>
                  <a:gd name="T11" fmla="*/ 150 h 150"/>
                  <a:gd name="T12" fmla="*/ 192 w 200"/>
                  <a:gd name="T13" fmla="*/ 144 h 150"/>
                  <a:gd name="T14" fmla="*/ 200 w 200"/>
                  <a:gd name="T15" fmla="*/ 75 h 150"/>
                  <a:gd name="T16" fmla="*/ 192 w 200"/>
                  <a:gd name="T17" fmla="*/ 6 h 150"/>
                  <a:gd name="T18" fmla="*/ 75 w 200"/>
                  <a:gd name="T19" fmla="*/ 113 h 150"/>
                  <a:gd name="T20" fmla="*/ 75 w 200"/>
                  <a:gd name="T21" fmla="*/ 38 h 150"/>
                  <a:gd name="T22" fmla="*/ 138 w 200"/>
                  <a:gd name="T23" fmla="*/ 75 h 150"/>
                  <a:gd name="T24" fmla="*/ 75 w 200"/>
                  <a:gd name="T25" fmla="*/ 113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0" h="150">
                    <a:moveTo>
                      <a:pt x="192" y="6"/>
                    </a:moveTo>
                    <a:cubicBezTo>
                      <a:pt x="164" y="2"/>
                      <a:pt x="133" y="0"/>
                      <a:pt x="100" y="0"/>
                    </a:cubicBezTo>
                    <a:cubicBezTo>
                      <a:pt x="67" y="0"/>
                      <a:pt x="36" y="2"/>
                      <a:pt x="8" y="6"/>
                    </a:cubicBezTo>
                    <a:cubicBezTo>
                      <a:pt x="3" y="27"/>
                      <a:pt x="0" y="51"/>
                      <a:pt x="0" y="75"/>
                    </a:cubicBezTo>
                    <a:cubicBezTo>
                      <a:pt x="0" y="99"/>
                      <a:pt x="3" y="123"/>
                      <a:pt x="8" y="144"/>
                    </a:cubicBezTo>
                    <a:cubicBezTo>
                      <a:pt x="36" y="148"/>
                      <a:pt x="67" y="150"/>
                      <a:pt x="100" y="150"/>
                    </a:cubicBezTo>
                    <a:cubicBezTo>
                      <a:pt x="133" y="150"/>
                      <a:pt x="164" y="148"/>
                      <a:pt x="192" y="144"/>
                    </a:cubicBezTo>
                    <a:cubicBezTo>
                      <a:pt x="197" y="123"/>
                      <a:pt x="200" y="99"/>
                      <a:pt x="200" y="75"/>
                    </a:cubicBezTo>
                    <a:cubicBezTo>
                      <a:pt x="200" y="51"/>
                      <a:pt x="197" y="27"/>
                      <a:pt x="192" y="6"/>
                    </a:cubicBezTo>
                    <a:close/>
                    <a:moveTo>
                      <a:pt x="75" y="113"/>
                    </a:moveTo>
                    <a:lnTo>
                      <a:pt x="75" y="38"/>
                    </a:lnTo>
                    <a:lnTo>
                      <a:pt x="138" y="75"/>
                    </a:lnTo>
                    <a:lnTo>
                      <a:pt x="75" y="1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6" name="Globe4" descr="{&quot;Key&quot;:&quot;POWER_USER_SHAPE_ICON&quot;,&quot;Value&quot;:&quot;POWER_USER_SHAPE_ICON_STYLE_1&quot;}">
              <a:extLst>
                <a:ext uri="{FF2B5EF4-FFF2-40B4-BE49-F238E27FC236}">
                  <a16:creationId xmlns:a16="http://schemas.microsoft.com/office/drawing/2014/main" id="{0FC653C7-A055-3707-7E96-EE2828D45D67}"/>
                </a:ext>
              </a:extLst>
            </p:cNvPr>
            <p:cNvGrpSpPr>
              <a:grpSpLocks noChangeAspect="1"/>
            </p:cNvGrpSpPr>
            <p:nvPr userDrawn="1">
              <p:custDataLst>
                <p:tags r:id="rId2"/>
              </p:custDataLst>
            </p:nvPr>
          </p:nvGrpSpPr>
          <p:grpSpPr>
            <a:xfrm>
              <a:off x="5845889" y="5867966"/>
              <a:ext cx="180000" cy="180000"/>
              <a:chOff x="-65087" y="3849688"/>
              <a:chExt cx="300038" cy="300038"/>
            </a:xfrm>
            <a:solidFill>
              <a:schemeClr val="bg1"/>
            </a:solidFill>
          </p:grpSpPr>
          <p:sp>
            <p:nvSpPr>
              <p:cNvPr id="37" name="Freeform 952">
                <a:extLst>
                  <a:ext uri="{FF2B5EF4-FFF2-40B4-BE49-F238E27FC236}">
                    <a16:creationId xmlns:a16="http://schemas.microsoft.com/office/drawing/2014/main" id="{B39CA186-7267-7892-ECF7-BCC5F6AA2FBA}"/>
                  </a:ext>
                </a:extLst>
              </p:cNvPr>
              <p:cNvSpPr>
                <a:spLocks noEditPoints="1"/>
              </p:cNvSpPr>
              <p:nvPr/>
            </p:nvSpPr>
            <p:spPr bwMode="auto">
              <a:xfrm>
                <a:off x="-65087" y="3849688"/>
                <a:ext cx="300038" cy="300038"/>
              </a:xfrm>
              <a:custGeom>
                <a:avLst/>
                <a:gdLst>
                  <a:gd name="T0" fmla="*/ 247 w 494"/>
                  <a:gd name="T1" fmla="*/ 17 h 494"/>
                  <a:gd name="T2" fmla="*/ 16 w 494"/>
                  <a:gd name="T3" fmla="*/ 247 h 494"/>
                  <a:gd name="T4" fmla="*/ 247 w 494"/>
                  <a:gd name="T5" fmla="*/ 478 h 494"/>
                  <a:gd name="T6" fmla="*/ 477 w 494"/>
                  <a:gd name="T7" fmla="*/ 247 h 494"/>
                  <a:gd name="T8" fmla="*/ 247 w 494"/>
                  <a:gd name="T9" fmla="*/ 17 h 494"/>
                  <a:gd name="T10" fmla="*/ 247 w 494"/>
                  <a:gd name="T11" fmla="*/ 494 h 494"/>
                  <a:gd name="T12" fmla="*/ 0 w 494"/>
                  <a:gd name="T13" fmla="*/ 247 h 494"/>
                  <a:gd name="T14" fmla="*/ 247 w 494"/>
                  <a:gd name="T15" fmla="*/ 0 h 494"/>
                  <a:gd name="T16" fmla="*/ 494 w 494"/>
                  <a:gd name="T17" fmla="*/ 247 h 494"/>
                  <a:gd name="T18" fmla="*/ 247 w 494"/>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94" h="494">
                    <a:moveTo>
                      <a:pt x="247" y="17"/>
                    </a:moveTo>
                    <a:cubicBezTo>
                      <a:pt x="120" y="17"/>
                      <a:pt x="16" y="120"/>
                      <a:pt x="16" y="247"/>
                    </a:cubicBezTo>
                    <a:cubicBezTo>
                      <a:pt x="16" y="374"/>
                      <a:pt x="120" y="478"/>
                      <a:pt x="247" y="478"/>
                    </a:cubicBezTo>
                    <a:cubicBezTo>
                      <a:pt x="374" y="478"/>
                      <a:pt x="477" y="374"/>
                      <a:pt x="477" y="247"/>
                    </a:cubicBezTo>
                    <a:cubicBezTo>
                      <a:pt x="477" y="120"/>
                      <a:pt x="374" y="17"/>
                      <a:pt x="247" y="17"/>
                    </a:cubicBezTo>
                    <a:close/>
                    <a:moveTo>
                      <a:pt x="247" y="494"/>
                    </a:moveTo>
                    <a:cubicBezTo>
                      <a:pt x="110" y="494"/>
                      <a:pt x="0" y="384"/>
                      <a:pt x="0" y="247"/>
                    </a:cubicBezTo>
                    <a:cubicBezTo>
                      <a:pt x="0" y="111"/>
                      <a:pt x="110" y="0"/>
                      <a:pt x="247" y="0"/>
                    </a:cubicBezTo>
                    <a:cubicBezTo>
                      <a:pt x="383" y="0"/>
                      <a:pt x="494" y="111"/>
                      <a:pt x="494" y="247"/>
                    </a:cubicBezTo>
                    <a:cubicBezTo>
                      <a:pt x="494" y="384"/>
                      <a:pt x="383" y="494"/>
                      <a:pt x="247" y="494"/>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Freeform 953">
                <a:extLst>
                  <a:ext uri="{FF2B5EF4-FFF2-40B4-BE49-F238E27FC236}">
                    <a16:creationId xmlns:a16="http://schemas.microsoft.com/office/drawing/2014/main" id="{4330B2C3-0E4C-238C-BEA9-F74FC3A02125}"/>
                  </a:ext>
                </a:extLst>
              </p:cNvPr>
              <p:cNvSpPr>
                <a:spLocks noEditPoints="1"/>
              </p:cNvSpPr>
              <p:nvPr/>
            </p:nvSpPr>
            <p:spPr bwMode="auto">
              <a:xfrm>
                <a:off x="-3175" y="3849688"/>
                <a:ext cx="174625" cy="300038"/>
              </a:xfrm>
              <a:custGeom>
                <a:avLst/>
                <a:gdLst>
                  <a:gd name="T0" fmla="*/ 143 w 285"/>
                  <a:gd name="T1" fmla="*/ 17 h 494"/>
                  <a:gd name="T2" fmla="*/ 17 w 285"/>
                  <a:gd name="T3" fmla="*/ 247 h 494"/>
                  <a:gd name="T4" fmla="*/ 143 w 285"/>
                  <a:gd name="T5" fmla="*/ 478 h 494"/>
                  <a:gd name="T6" fmla="*/ 268 w 285"/>
                  <a:gd name="T7" fmla="*/ 247 h 494"/>
                  <a:gd name="T8" fmla="*/ 143 w 285"/>
                  <a:gd name="T9" fmla="*/ 17 h 494"/>
                  <a:gd name="T10" fmla="*/ 143 w 285"/>
                  <a:gd name="T11" fmla="*/ 494 h 494"/>
                  <a:gd name="T12" fmla="*/ 0 w 285"/>
                  <a:gd name="T13" fmla="*/ 247 h 494"/>
                  <a:gd name="T14" fmla="*/ 143 w 285"/>
                  <a:gd name="T15" fmla="*/ 0 h 494"/>
                  <a:gd name="T16" fmla="*/ 285 w 285"/>
                  <a:gd name="T17" fmla="*/ 247 h 494"/>
                  <a:gd name="T18" fmla="*/ 143 w 285"/>
                  <a:gd name="T19" fmla="*/ 494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494">
                    <a:moveTo>
                      <a:pt x="143" y="17"/>
                    </a:moveTo>
                    <a:cubicBezTo>
                      <a:pt x="73" y="17"/>
                      <a:pt x="17" y="120"/>
                      <a:pt x="17" y="247"/>
                    </a:cubicBezTo>
                    <a:cubicBezTo>
                      <a:pt x="17" y="374"/>
                      <a:pt x="73" y="478"/>
                      <a:pt x="143" y="478"/>
                    </a:cubicBezTo>
                    <a:cubicBezTo>
                      <a:pt x="212" y="478"/>
                      <a:pt x="268" y="374"/>
                      <a:pt x="268" y="247"/>
                    </a:cubicBezTo>
                    <a:cubicBezTo>
                      <a:pt x="268" y="120"/>
                      <a:pt x="212" y="17"/>
                      <a:pt x="143" y="17"/>
                    </a:cubicBezTo>
                    <a:close/>
                    <a:moveTo>
                      <a:pt x="143" y="494"/>
                    </a:moveTo>
                    <a:cubicBezTo>
                      <a:pt x="64" y="494"/>
                      <a:pt x="0" y="384"/>
                      <a:pt x="0" y="247"/>
                    </a:cubicBezTo>
                    <a:cubicBezTo>
                      <a:pt x="0" y="111"/>
                      <a:pt x="64" y="0"/>
                      <a:pt x="143" y="0"/>
                    </a:cubicBezTo>
                    <a:cubicBezTo>
                      <a:pt x="221" y="0"/>
                      <a:pt x="285" y="111"/>
                      <a:pt x="285" y="247"/>
                    </a:cubicBezTo>
                    <a:cubicBezTo>
                      <a:pt x="285" y="384"/>
                      <a:pt x="221" y="494"/>
                      <a:pt x="143" y="494"/>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Rectangle 954">
                <a:extLst>
                  <a:ext uri="{FF2B5EF4-FFF2-40B4-BE49-F238E27FC236}">
                    <a16:creationId xmlns:a16="http://schemas.microsoft.com/office/drawing/2014/main" id="{95BAEBD9-C45E-49C5-15F6-5B7ECCB15D19}"/>
                  </a:ext>
                </a:extLst>
              </p:cNvPr>
              <p:cNvSpPr>
                <a:spLocks noChangeArrowheads="1"/>
              </p:cNvSpPr>
              <p:nvPr/>
            </p:nvSpPr>
            <p:spPr bwMode="auto">
              <a:xfrm>
                <a:off x="-52387" y="4043363"/>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angle 955">
                <a:extLst>
                  <a:ext uri="{FF2B5EF4-FFF2-40B4-BE49-F238E27FC236}">
                    <a16:creationId xmlns:a16="http://schemas.microsoft.com/office/drawing/2014/main" id="{DE46C5CD-AF00-9D30-98BE-92B36B3C5097}"/>
                  </a:ext>
                </a:extLst>
              </p:cNvPr>
              <p:cNvSpPr>
                <a:spLocks noChangeArrowheads="1"/>
              </p:cNvSpPr>
              <p:nvPr/>
            </p:nvSpPr>
            <p:spPr bwMode="auto">
              <a:xfrm>
                <a:off x="-52387" y="3946526"/>
                <a:ext cx="274638" cy="9525"/>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Rectangle 956">
                <a:extLst>
                  <a:ext uri="{FF2B5EF4-FFF2-40B4-BE49-F238E27FC236}">
                    <a16:creationId xmlns:a16="http://schemas.microsoft.com/office/drawing/2014/main" id="{50418C9C-0BA4-4D6E-E552-9F9F5024524D}"/>
                  </a:ext>
                </a:extLst>
              </p:cNvPr>
              <p:cNvSpPr>
                <a:spLocks noChangeArrowheads="1"/>
              </p:cNvSpPr>
              <p:nvPr/>
            </p:nvSpPr>
            <p:spPr bwMode="auto">
              <a:xfrm>
                <a:off x="79375" y="3854451"/>
                <a:ext cx="9525" cy="290513"/>
              </a:xfrm>
              <a:prstGeom prst="rect">
                <a:avLst/>
              </a:prstGeom>
              <a:grp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2" name="Footer Placeholder 4">
              <a:extLst>
                <a:ext uri="{FF2B5EF4-FFF2-40B4-BE49-F238E27FC236}">
                  <a16:creationId xmlns:a16="http://schemas.microsoft.com/office/drawing/2014/main" id="{4CD96C00-F98F-57CC-5BB7-7DA2B7D70945}"/>
                </a:ext>
              </a:extLst>
            </p:cNvPr>
            <p:cNvSpPr txBox="1">
              <a:spLocks/>
            </p:cNvSpPr>
            <p:nvPr userDrawn="1"/>
          </p:nvSpPr>
          <p:spPr>
            <a:xfrm>
              <a:off x="6579121" y="5651661"/>
              <a:ext cx="2351115" cy="735201"/>
            </a:xfrm>
            <a:prstGeom prst="rect">
              <a:avLst/>
            </a:prstGeom>
          </p:spPr>
          <p:txBody>
            <a:bodyPr vert="horz" lIns="0" tIns="0" rIns="0" bIns="0" rtlCol="0" anchor="t"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95000"/>
                </a:lnSpc>
                <a:spcAft>
                  <a:spcPts val="600"/>
                </a:spcAft>
              </a:pPr>
              <a:endParaRPr lang="fi-FI" sz="1100" b="0">
                <a:solidFill>
                  <a:schemeClr val="bg1"/>
                </a:solidFill>
                <a:hlinkClick r:id="" action="ppaction://noaction">
                  <a:extLst>
                    <a:ext uri="{A12FA001-AC4F-418D-AE19-62706E023703}">
                      <ahyp:hlinkClr xmlns:ahyp="http://schemas.microsoft.com/office/drawing/2018/hyperlinkcolor" val="tx"/>
                    </a:ext>
                  </a:extLst>
                </a:hlinkClick>
              </a:endParaRPr>
            </a:p>
            <a:p>
              <a:pPr algn="l">
                <a:lnSpc>
                  <a:spcPct val="95000"/>
                </a:lnSpc>
                <a:spcAft>
                  <a:spcPts val="600"/>
                </a:spcAft>
              </a:pPr>
              <a:r>
                <a:rPr lang="fi-FI" sz="1100" b="0">
                  <a:solidFill>
                    <a:schemeClr val="bg1"/>
                  </a:solidFill>
                  <a:hlinkClick r:id="" action="ppaction://noaction">
                    <a:extLst>
                      <a:ext uri="{A12FA001-AC4F-418D-AE19-62706E023703}">
                        <ahyp:hlinkClr xmlns:ahyp="http://schemas.microsoft.com/office/drawing/2018/hyperlinkcolor" val="tx"/>
                      </a:ext>
                    </a:extLst>
                  </a:hlinkClick>
                </a:rPr>
                <a:t>facebook.com/visitespoo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6">
                    <a:extLst>
                      <a:ext uri="{A12FA001-AC4F-418D-AE19-62706E023703}">
                        <ahyp:hlinkClr xmlns:ahyp="http://schemas.microsoft.com/office/drawing/2018/hyperlinkcolor" val="tx"/>
                      </a:ext>
                    </a:extLst>
                  </a:hlinkClick>
                </a:rPr>
                <a:t>instagram.com/visitespoo</a:t>
              </a:r>
              <a:endParaRPr lang="fi-FI" sz="1100" b="0">
                <a:solidFill>
                  <a:schemeClr val="bg1"/>
                </a:solidFill>
              </a:endParaRPr>
            </a:p>
            <a:p>
              <a:pPr marL="0" marR="0" lvl="0" indent="0" algn="l" defTabSz="914400" rtl="0" eaLnBrk="1" fontAlgn="auto" latinLnBrk="0" hangingPunct="1">
                <a:lnSpc>
                  <a:spcPct val="95000"/>
                </a:lnSpc>
                <a:spcBef>
                  <a:spcPts val="0"/>
                </a:spcBef>
                <a:spcAft>
                  <a:spcPts val="600"/>
                </a:spcAft>
                <a:buClrTx/>
                <a:buSzTx/>
                <a:buFontTx/>
                <a:buNone/>
                <a:tabLst/>
                <a:defRPr/>
              </a:pPr>
              <a:r>
                <a:rPr lang="fi-FI" sz="1100" b="0">
                  <a:solidFill>
                    <a:schemeClr val="bg1"/>
                  </a:solidFill>
                  <a:hlinkClick r:id="rId17">
                    <a:extLst>
                      <a:ext uri="{A12FA001-AC4F-418D-AE19-62706E023703}">
                        <ahyp:hlinkClr xmlns:ahyp="http://schemas.microsoft.com/office/drawing/2018/hyperlinkcolor" val="tx"/>
                      </a:ext>
                    </a:extLst>
                  </a:hlinkClick>
                </a:rPr>
                <a:t>youtube.com/visitespooTV</a:t>
              </a:r>
              <a:endParaRPr lang="fi-FI" sz="1100" b="0">
                <a:solidFill>
                  <a:schemeClr val="bg1"/>
                </a:solidFill>
              </a:endParaRPr>
            </a:p>
            <a:p>
              <a:pPr algn="l">
                <a:lnSpc>
                  <a:spcPct val="95000"/>
                </a:lnSpc>
                <a:spcAft>
                  <a:spcPts val="600"/>
                </a:spcAft>
              </a:pPr>
              <a:endParaRPr lang="fi-FI" sz="1100" b="0">
                <a:solidFill>
                  <a:schemeClr val="bg1"/>
                </a:solidFill>
              </a:endParaRPr>
            </a:p>
          </p:txBody>
        </p:sp>
        <p:sp>
          <p:nvSpPr>
            <p:cNvPr id="13" name="Footer Placeholder 4">
              <a:extLst>
                <a:ext uri="{FF2B5EF4-FFF2-40B4-BE49-F238E27FC236}">
                  <a16:creationId xmlns:a16="http://schemas.microsoft.com/office/drawing/2014/main" id="{D891AE07-EE52-CDAA-3B7F-EFA888E1BEA1}"/>
                </a:ext>
              </a:extLst>
            </p:cNvPr>
            <p:cNvSpPr txBox="1">
              <a:spLocks/>
            </p:cNvSpPr>
            <p:nvPr userDrawn="1"/>
          </p:nvSpPr>
          <p:spPr>
            <a:xfrm>
              <a:off x="5428975" y="5585961"/>
              <a:ext cx="1334051" cy="233733"/>
            </a:xfrm>
            <a:prstGeom prst="rect">
              <a:avLst/>
            </a:prstGeom>
          </p:spPr>
          <p:txBody>
            <a:bodyPr vert="horz" lIns="0" tIns="0" rIns="0" bIns="0" rtlCol="0" anchor="ctr" anchorCtr="0">
              <a:noAutofit/>
            </a:bodyPr>
            <a:lstStyle>
              <a:defPPr>
                <a:defRPr lang="fi-FI"/>
              </a:defPPr>
              <a:lvl1pPr marL="0" algn="l" defTabSz="914400" rtl="0" eaLnBrk="1" latinLnBrk="0" hangingPunct="1">
                <a:defRPr sz="1000" b="1" kern="1200">
                  <a:solidFill>
                    <a:srgbClr val="4F555B"/>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i-FI" sz="1100" b="1" kern="1200" err="1">
                  <a:solidFill>
                    <a:schemeClr val="bg1"/>
                  </a:solidFill>
                  <a:latin typeface="+mn-lt"/>
                  <a:ea typeface="+mn-ea"/>
                  <a:cs typeface="+mn-cs"/>
                </a:rPr>
                <a:t>Visit</a:t>
              </a:r>
              <a:r>
                <a:rPr lang="fi-FI" sz="1100" b="1" kern="1200">
                  <a:solidFill>
                    <a:schemeClr val="bg1"/>
                  </a:solidFill>
                  <a:latin typeface="+mn-lt"/>
                  <a:ea typeface="+mn-ea"/>
                  <a:cs typeface="+mn-cs"/>
                </a:rPr>
                <a:t> Espoo</a:t>
              </a:r>
            </a:p>
          </p:txBody>
        </p:sp>
        <p:grpSp>
          <p:nvGrpSpPr>
            <p:cNvPr id="12" name="Ryhmä 11">
              <a:extLst>
                <a:ext uri="{FF2B5EF4-FFF2-40B4-BE49-F238E27FC236}">
                  <a16:creationId xmlns:a16="http://schemas.microsoft.com/office/drawing/2014/main" id="{32FACC37-56E6-8EA8-FF17-7BA42C5D6CA4}"/>
                </a:ext>
              </a:extLst>
            </p:cNvPr>
            <p:cNvGrpSpPr/>
            <p:nvPr userDrawn="1"/>
          </p:nvGrpSpPr>
          <p:grpSpPr>
            <a:xfrm>
              <a:off x="5845890" y="6362213"/>
              <a:ext cx="179998" cy="180000"/>
              <a:chOff x="6013815" y="6356560"/>
              <a:chExt cx="179998" cy="180000"/>
            </a:xfrm>
          </p:grpSpPr>
          <p:sp>
            <p:nvSpPr>
              <p:cNvPr id="14" name="Twitter3">
                <a:extLst>
                  <a:ext uri="{FF2B5EF4-FFF2-40B4-BE49-F238E27FC236}">
                    <a16:creationId xmlns:a16="http://schemas.microsoft.com/office/drawing/2014/main" id="{C31DA846-0A55-84C2-11F6-DEC9750D4C94}"/>
                  </a:ext>
                </a:extLst>
              </p:cNvPr>
              <p:cNvSpPr>
                <a:spLocks noChangeAspect="1" noEditPoints="1"/>
              </p:cNvSpPr>
              <p:nvPr/>
            </p:nvSpPr>
            <p:spPr bwMode="auto">
              <a:xfrm>
                <a:off x="6013815" y="6356560"/>
                <a:ext cx="179998" cy="180000"/>
              </a:xfrm>
              <a:custGeom>
                <a:avLst/>
                <a:gdLst>
                  <a:gd name="T0" fmla="*/ 2449 w 4899"/>
                  <a:gd name="T1" fmla="*/ 201 h 4900"/>
                  <a:gd name="T2" fmla="*/ 199 w 4899"/>
                  <a:gd name="T3" fmla="*/ 2450 h 4900"/>
                  <a:gd name="T4" fmla="*/ 2449 w 4899"/>
                  <a:gd name="T5" fmla="*/ 4700 h 4900"/>
                  <a:gd name="T6" fmla="*/ 4699 w 4899"/>
                  <a:gd name="T7" fmla="*/ 2450 h 4900"/>
                  <a:gd name="T8" fmla="*/ 2449 w 4899"/>
                  <a:gd name="T9" fmla="*/ 201 h 4900"/>
                  <a:gd name="T10" fmla="*/ 2449 w 4899"/>
                  <a:gd name="T11" fmla="*/ 4900 h 4900"/>
                  <a:gd name="T12" fmla="*/ 0 w 4899"/>
                  <a:gd name="T13" fmla="*/ 2450 h 4900"/>
                  <a:gd name="T14" fmla="*/ 2449 w 4899"/>
                  <a:gd name="T15" fmla="*/ 0 h 4900"/>
                  <a:gd name="T16" fmla="*/ 4899 w 4899"/>
                  <a:gd name="T17" fmla="*/ 2450 h 4900"/>
                  <a:gd name="T18" fmla="*/ 2449 w 4899"/>
                  <a:gd name="T19" fmla="*/ 4900 h 4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99" h="4900">
                    <a:moveTo>
                      <a:pt x="2449" y="201"/>
                    </a:moveTo>
                    <a:cubicBezTo>
                      <a:pt x="1209" y="201"/>
                      <a:pt x="199" y="1209"/>
                      <a:pt x="199" y="2450"/>
                    </a:cubicBezTo>
                    <a:cubicBezTo>
                      <a:pt x="199" y="3691"/>
                      <a:pt x="1209" y="4700"/>
                      <a:pt x="2449" y="4700"/>
                    </a:cubicBezTo>
                    <a:cubicBezTo>
                      <a:pt x="3690" y="4700"/>
                      <a:pt x="4699" y="3691"/>
                      <a:pt x="4699" y="2450"/>
                    </a:cubicBezTo>
                    <a:cubicBezTo>
                      <a:pt x="4699" y="1209"/>
                      <a:pt x="3690" y="201"/>
                      <a:pt x="2449" y="201"/>
                    </a:cubicBezTo>
                    <a:close/>
                    <a:moveTo>
                      <a:pt x="2449" y="4900"/>
                    </a:moveTo>
                    <a:cubicBezTo>
                      <a:pt x="1099" y="4900"/>
                      <a:pt x="0" y="3801"/>
                      <a:pt x="0" y="2450"/>
                    </a:cubicBezTo>
                    <a:cubicBezTo>
                      <a:pt x="0" y="1099"/>
                      <a:pt x="1099" y="0"/>
                      <a:pt x="2449" y="0"/>
                    </a:cubicBezTo>
                    <a:cubicBezTo>
                      <a:pt x="3800" y="0"/>
                      <a:pt x="4899" y="1099"/>
                      <a:pt x="4899" y="2450"/>
                    </a:cubicBezTo>
                    <a:cubicBezTo>
                      <a:pt x="4899" y="3801"/>
                      <a:pt x="3800" y="4900"/>
                      <a:pt x="2449" y="490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5" name="Kuva 14" descr="Kuva, joka sisältää kohteen viiva, Grafiikka, valkoinen, kuvakaappaus&#10;&#10;Kuvaus luotu automaattisesti">
                <a:extLst>
                  <a:ext uri="{FF2B5EF4-FFF2-40B4-BE49-F238E27FC236}">
                    <a16:creationId xmlns:a16="http://schemas.microsoft.com/office/drawing/2014/main" id="{901C1113-4C9D-6F55-99D3-E5BDFDA7C3BA}"/>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064291" y="6406180"/>
                <a:ext cx="79047" cy="80760"/>
              </a:xfrm>
              <a:prstGeom prst="rect">
                <a:avLst/>
              </a:prstGeom>
            </p:spPr>
          </p:pic>
        </p:grpSp>
      </p:grpSp>
    </p:spTree>
    <p:extLst>
      <p:ext uri="{BB962C8B-B14F-4D97-AF65-F5344CB8AC3E}">
        <p14:creationId xmlns:p14="http://schemas.microsoft.com/office/powerpoint/2010/main" val="36452457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3888" y="2000250"/>
            <a:ext cx="10296526" cy="3949700"/>
          </a:xfrm>
        </p:spPr>
        <p:txBody>
          <a:bodyPr/>
          <a:lstStyle>
            <a:lvl1pPr>
              <a:defRPr sz="2800" b="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b="0">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 name="Title 1">
            <a:extLst>
              <a:ext uri="{FF2B5EF4-FFF2-40B4-BE49-F238E27FC236}">
                <a16:creationId xmlns:a16="http://schemas.microsoft.com/office/drawing/2014/main" id="{C8CCC4E2-AB37-47D6-A009-2A69D6084ED9}"/>
              </a:ext>
            </a:extLst>
          </p:cNvPr>
          <p:cNvSpPr>
            <a:spLocks noGrp="1"/>
          </p:cNvSpPr>
          <p:nvPr>
            <p:ph type="title" hasCustomPrompt="1"/>
          </p:nvPr>
        </p:nvSpPr>
        <p:spPr>
          <a:xfrm>
            <a:off x="0" y="476672"/>
            <a:ext cx="8601075" cy="1123528"/>
          </a:xfrm>
        </p:spPr>
        <p:txBody>
          <a:bodyPr/>
          <a:lstStyle>
            <a:lvl1pPr>
              <a:defRPr sz="4400">
                <a:solidFill>
                  <a:schemeClr val="tx2"/>
                </a:solidFill>
              </a:defRPr>
            </a:lvl1pPr>
          </a:lstStyle>
          <a:p>
            <a:r>
              <a:rPr lang="fi-FI"/>
              <a:t>Lisää otsikko napsauttamalla</a:t>
            </a:r>
            <a:endParaRPr lang="en-GB"/>
          </a:p>
        </p:txBody>
      </p:sp>
      <p:sp>
        <p:nvSpPr>
          <p:cNvPr id="4" name="Slide Number Placeholder 5">
            <a:extLst>
              <a:ext uri="{FF2B5EF4-FFF2-40B4-BE49-F238E27FC236}">
                <a16:creationId xmlns:a16="http://schemas.microsoft.com/office/drawing/2014/main" id="{A6172CE7-6533-7D0E-EAD7-2E685C0CD9E5}"/>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5" name="Date Placeholder 3">
            <a:extLst>
              <a:ext uri="{FF2B5EF4-FFF2-40B4-BE49-F238E27FC236}">
                <a16:creationId xmlns:a16="http://schemas.microsoft.com/office/drawing/2014/main" id="{0F74536C-0C3B-F604-26A4-14D2A69DBAED}"/>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7" name="Footer Placeholder 4">
            <a:extLst>
              <a:ext uri="{FF2B5EF4-FFF2-40B4-BE49-F238E27FC236}">
                <a16:creationId xmlns:a16="http://schemas.microsoft.com/office/drawing/2014/main" id="{DFF8F720-0AAD-B3C0-8E0A-30C8B0DDE3F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6566915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45660" y="2235200"/>
            <a:ext cx="5148262" cy="37147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0" name="Content Placeholder 2">
            <a:extLst>
              <a:ext uri="{FF2B5EF4-FFF2-40B4-BE49-F238E27FC236}">
                <a16:creationId xmlns:a16="http://schemas.microsoft.com/office/drawing/2014/main" id="{FF4B2BF5-42C8-714C-8FAA-5A5854EA4892}"/>
              </a:ext>
            </a:extLst>
          </p:cNvPr>
          <p:cNvSpPr>
            <a:spLocks noGrp="1"/>
          </p:cNvSpPr>
          <p:nvPr>
            <p:ph sz="half" idx="13"/>
          </p:nvPr>
        </p:nvSpPr>
        <p:spPr>
          <a:xfrm>
            <a:off x="6436860" y="2235200"/>
            <a:ext cx="5148262" cy="371475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21" name="Title 1">
            <a:extLst>
              <a:ext uri="{FF2B5EF4-FFF2-40B4-BE49-F238E27FC236}">
                <a16:creationId xmlns:a16="http://schemas.microsoft.com/office/drawing/2014/main" id="{A1689906-FDFB-8E4B-93AF-AD5DA70ED135}"/>
              </a:ext>
            </a:extLst>
          </p:cNvPr>
          <p:cNvSpPr>
            <a:spLocks noGrp="1"/>
          </p:cNvSpPr>
          <p:nvPr>
            <p:ph type="title" hasCustomPrompt="1"/>
          </p:nvPr>
        </p:nvSpPr>
        <p:spPr>
          <a:xfrm>
            <a:off x="0" y="476671"/>
            <a:ext cx="8593015" cy="1223542"/>
          </a:xfrm>
        </p:spPr>
        <p:txBody>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A2B90738-2CB5-5AE2-BC9E-D2955111157B}"/>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4" name="Date Placeholder 3">
            <a:extLst>
              <a:ext uri="{FF2B5EF4-FFF2-40B4-BE49-F238E27FC236}">
                <a16:creationId xmlns:a16="http://schemas.microsoft.com/office/drawing/2014/main" id="{96E496F9-A0DB-3CF6-9ED8-31DE7A3B343F}"/>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5" name="Footer Placeholder 4">
            <a:extLst>
              <a:ext uri="{FF2B5EF4-FFF2-40B4-BE49-F238E27FC236}">
                <a16:creationId xmlns:a16="http://schemas.microsoft.com/office/drawing/2014/main" id="{5B365BB2-598C-FDC8-8287-20EE1E1663CE}"/>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5078659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19279DB0-73E0-D284-D4FC-0E2320529E94}"/>
              </a:ext>
            </a:extLst>
          </p:cNvPr>
          <p:cNvGraphicFramePr>
            <a:graphicFrameLocks noChangeAspect="1"/>
          </p:cNvGraphicFramePr>
          <p:nvPr userDrawn="1">
            <p:custDataLst>
              <p:tags r:id="rId1"/>
            </p:custDataLst>
            <p:extLst>
              <p:ext uri="{D42A27DB-BD31-4B8C-83A1-F6EECF244321}">
                <p14:modId xmlns:p14="http://schemas.microsoft.com/office/powerpoint/2010/main" val="23750177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kti 4" hidden="1">
                        <a:extLst>
                          <a:ext uri="{FF2B5EF4-FFF2-40B4-BE49-F238E27FC236}">
                            <a16:creationId xmlns:a16="http://schemas.microsoft.com/office/drawing/2014/main" id="{19279DB0-73E0-D284-D4FC-0E2320529E9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623888" y="2016734"/>
            <a:ext cx="3240000" cy="4249737"/>
          </a:xfrm>
        </p:spPr>
        <p:txBody>
          <a:bodyPr>
            <a:noAutofit/>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4" name="Content Placeholder 3"/>
          <p:cNvSpPr>
            <a:spLocks noGrp="1"/>
          </p:cNvSpPr>
          <p:nvPr>
            <p:ph sz="half" idx="2"/>
          </p:nvPr>
        </p:nvSpPr>
        <p:spPr>
          <a:xfrm>
            <a:off x="4485733" y="2016734"/>
            <a:ext cx="3240000" cy="4249737"/>
          </a:xfrm>
        </p:spPr>
        <p:txBody>
          <a:bodyPr>
            <a:noAutofit/>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8" name="Content Placeholder 3"/>
          <p:cNvSpPr>
            <a:spLocks noGrp="1"/>
          </p:cNvSpPr>
          <p:nvPr>
            <p:ph sz="half" idx="13"/>
          </p:nvPr>
        </p:nvSpPr>
        <p:spPr>
          <a:xfrm>
            <a:off x="8347752" y="2016734"/>
            <a:ext cx="3240000" cy="4249737"/>
          </a:xfrm>
        </p:spPr>
        <p:txBody>
          <a:bodyPr>
            <a:noAutofit/>
          </a:bodyPr>
          <a:lstStyle>
            <a:lvl1pPr>
              <a:defRPr sz="2000"/>
            </a:lvl1pPr>
          </a:lstStyle>
          <a:p>
            <a:pPr lvl="0"/>
            <a:r>
              <a:rPr lang="fi-FI"/>
              <a:t>Muokkaa tekstin perustyylejä napsauttamalla</a:t>
            </a:r>
          </a:p>
          <a:p>
            <a:pPr lvl="1"/>
            <a:r>
              <a:rPr lang="fi-FI"/>
              <a:t>toinen taso</a:t>
            </a:r>
          </a:p>
          <a:p>
            <a:pPr lvl="2"/>
            <a:r>
              <a:rPr lang="fi-FI"/>
              <a:t>kolmas taso</a:t>
            </a:r>
          </a:p>
        </p:txBody>
      </p:sp>
      <p:sp>
        <p:nvSpPr>
          <p:cNvPr id="21" name="Title 1">
            <a:extLst>
              <a:ext uri="{FF2B5EF4-FFF2-40B4-BE49-F238E27FC236}">
                <a16:creationId xmlns:a16="http://schemas.microsoft.com/office/drawing/2014/main" id="{16D3CB13-7DC8-F24B-B529-A460402D7BC3}"/>
              </a:ext>
            </a:extLst>
          </p:cNvPr>
          <p:cNvSpPr>
            <a:spLocks noGrp="1"/>
          </p:cNvSpPr>
          <p:nvPr>
            <p:ph type="title" hasCustomPrompt="1"/>
          </p:nvPr>
        </p:nvSpPr>
        <p:spPr>
          <a:xfrm>
            <a:off x="0" y="476671"/>
            <a:ext cx="8593015" cy="1223542"/>
          </a:xfrm>
        </p:spPr>
        <p:txBody>
          <a:bodyPr vert="horz">
            <a:noAutofit/>
          </a:bodyPr>
          <a:lstStyle>
            <a:lvl1pPr>
              <a:defRPr sz="4400">
                <a:solidFill>
                  <a:schemeClr val="tx2"/>
                </a:solidFill>
              </a:defRPr>
            </a:lvl1pPr>
          </a:lstStyle>
          <a:p>
            <a:r>
              <a:rPr lang="fi-FI"/>
              <a:t>Lisää otsikko napsauttamalla</a:t>
            </a:r>
            <a:endParaRPr lang="en-GB"/>
          </a:p>
        </p:txBody>
      </p:sp>
      <p:sp>
        <p:nvSpPr>
          <p:cNvPr id="2" name="Slide Number Placeholder 5">
            <a:extLst>
              <a:ext uri="{FF2B5EF4-FFF2-40B4-BE49-F238E27FC236}">
                <a16:creationId xmlns:a16="http://schemas.microsoft.com/office/drawing/2014/main" id="{77AA10FB-A80A-4DA6-D560-7048B87CE9F5}"/>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6" name="Date Placeholder 3">
            <a:extLst>
              <a:ext uri="{FF2B5EF4-FFF2-40B4-BE49-F238E27FC236}">
                <a16:creationId xmlns:a16="http://schemas.microsoft.com/office/drawing/2014/main" id="{DD1C761D-99DC-2176-CD1B-51FA1E2BFE45}"/>
              </a:ext>
            </a:extLst>
          </p:cNvPr>
          <p:cNvSpPr>
            <a:spLocks noGrp="1"/>
          </p:cNvSpPr>
          <p:nvPr>
            <p:ph type="dt" sz="half" idx="14"/>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9" name="Footer Placeholder 4">
            <a:extLst>
              <a:ext uri="{FF2B5EF4-FFF2-40B4-BE49-F238E27FC236}">
                <a16:creationId xmlns:a16="http://schemas.microsoft.com/office/drawing/2014/main" id="{653A806B-DA78-0A97-FC8E-859EB557A19C}"/>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282746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oleObject" Target="../embeddings/oleObject1.bin"/><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slideLayout" Target="../slideLayouts/slideLayout32.xml"/><Relationship Id="rId7" Type="http://schemas.openxmlformats.org/officeDocument/2006/relationships/oleObject" Target="../embeddings/oleObject15.bin"/><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ags" Target="../tags/tag34.xml"/><Relationship Id="rId5"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oleObject" Target="../embeddings/oleObject1.bin"/><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tags" Target="../tags/tag39.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theme" Target="../theme/theme4.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image" Target="../media/image2.png"/><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2FC3D0F0-1C61-6D45-FF3A-2A0DDC4F9F23}"/>
              </a:ext>
            </a:extLst>
          </p:cNvPr>
          <p:cNvGraphicFramePr>
            <a:graphicFrameLocks noChangeAspect="1"/>
          </p:cNvGraphicFramePr>
          <p:nvPr userDrawn="1">
            <p:custDataLst>
              <p:tags r:id="rId31"/>
            </p:custDataLst>
            <p:extLst>
              <p:ext uri="{D42A27DB-BD31-4B8C-83A1-F6EECF244321}">
                <p14:modId xmlns:p14="http://schemas.microsoft.com/office/powerpoint/2010/main" val="38261522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2" imgW="7772400" imgH="10058400" progId="TCLayout.ActiveDocument.1">
                  <p:embed/>
                </p:oleObj>
              </mc:Choice>
              <mc:Fallback>
                <p:oleObj name="think-cell Slide" r:id="rId32" imgW="7772400" imgH="10058400" progId="TCLayout.ActiveDocument.1">
                  <p:embed/>
                  <p:pic>
                    <p:nvPicPr>
                      <p:cNvPr id="4" name="Objekti 3" hidden="1">
                        <a:extLst>
                          <a:ext uri="{FF2B5EF4-FFF2-40B4-BE49-F238E27FC236}">
                            <a16:creationId xmlns:a16="http://schemas.microsoft.com/office/drawing/2014/main" id="{2FC3D0F0-1C61-6D45-FF3A-2A0DDC4F9F23}"/>
                          </a:ext>
                        </a:extLst>
                      </p:cNvPr>
                      <p:cNvPicPr/>
                      <p:nvPr/>
                    </p:nvPicPr>
                    <p:blipFill>
                      <a:blip r:embed="rId33"/>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0" y="476671"/>
            <a:ext cx="8743950" cy="1142579"/>
          </a:xfrm>
          <a:prstGeom prst="rect">
            <a:avLst/>
          </a:prstGeom>
        </p:spPr>
        <p:txBody>
          <a:bodyPr vert="horz" lIns="0" tIns="0" rIns="0" bIns="0" rtlCol="0" anchor="t" anchorCtr="0">
            <a:noAutofit/>
          </a:bodyPr>
          <a:lstStyle/>
          <a:p>
            <a:endParaRPr lang="fi-FI"/>
          </a:p>
        </p:txBody>
      </p:sp>
      <p:sp>
        <p:nvSpPr>
          <p:cNvPr id="3" name="Text Placeholder 2"/>
          <p:cNvSpPr>
            <a:spLocks noGrp="1"/>
          </p:cNvSpPr>
          <p:nvPr>
            <p:ph type="body" idx="1"/>
          </p:nvPr>
        </p:nvSpPr>
        <p:spPr>
          <a:xfrm>
            <a:off x="1271464" y="1700213"/>
            <a:ext cx="9648950" cy="4249737"/>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2" name="(c)" hidden="1"/>
          <p:cNvSpPr txBox="1"/>
          <p:nvPr userDrawn="1"/>
        </p:nvSpPr>
        <p:spPr>
          <a:xfrm>
            <a:off x="11914382" y="6891795"/>
            <a:ext cx="270908" cy="30778"/>
          </a:xfrm>
          <a:prstGeom prst="rect">
            <a:avLst/>
          </a:prstGeom>
          <a:noFill/>
        </p:spPr>
        <p:txBody>
          <a:bodyPr wrap="none" lIns="0" tIns="0" rIns="0" bIns="0" rtlCol="0">
            <a:spAutoFit/>
          </a:bodyPr>
          <a:lstStyle/>
          <a:p>
            <a:pPr algn="r"/>
            <a:r>
              <a:rPr lang="fi-FI" sz="200">
                <a:solidFill>
                  <a:schemeClr val="bg1"/>
                </a:solidFill>
                <a:latin typeface="Skatta Sans Regular" pitchFamily="50" charset="0"/>
              </a:rPr>
              <a:t>©grow. for</a:t>
            </a:r>
            <a:r>
              <a:rPr lang="fi-FI" sz="200" baseline="0">
                <a:solidFill>
                  <a:schemeClr val="bg1"/>
                </a:solidFill>
                <a:latin typeface="Skatta Sans Regular" pitchFamily="50" charset="0"/>
              </a:rPr>
              <a:t> firkars group</a:t>
            </a:r>
            <a:endParaRPr lang="en-GB" sz="200" err="1">
              <a:solidFill>
                <a:schemeClr val="bg1"/>
              </a:solidFill>
              <a:latin typeface="Skatta Sans Regular" pitchFamily="50" charset="0"/>
            </a:endParaRPr>
          </a:p>
        </p:txBody>
      </p:sp>
      <p:pic>
        <p:nvPicPr>
          <p:cNvPr id="13" name="(logo)" descr="Z:\GRW (grow)\logot\copyright_grow.png" hidden="1"/>
          <p:cNvPicPr>
            <a:picLocks noChangeAspect="1" noChangeArrowheads="1"/>
          </p:cNvPicPr>
          <p:nvPr userDrawn="1"/>
        </p:nvPicPr>
        <p:blipFill>
          <a:blip r:embed="rId34"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72D78170-324E-C3B8-7195-CEE3A6E2451A}"/>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15" name="Date Placeholder 3">
            <a:extLst>
              <a:ext uri="{FF2B5EF4-FFF2-40B4-BE49-F238E27FC236}">
                <a16:creationId xmlns:a16="http://schemas.microsoft.com/office/drawing/2014/main" id="{D3213F3D-3B85-8000-561C-1751C86C0677}"/>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16" name="Footer Placeholder 4">
            <a:extLst>
              <a:ext uri="{FF2B5EF4-FFF2-40B4-BE49-F238E27FC236}">
                <a16:creationId xmlns:a16="http://schemas.microsoft.com/office/drawing/2014/main" id="{53FA92CB-7D15-FD27-4D0A-F33D2E385D9F}"/>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2583023717"/>
      </p:ext>
    </p:extLst>
  </p:cSld>
  <p:clrMap bg1="lt1" tx1="dk1" bg2="lt2" tx2="dk2" accent1="accent1" accent2="accent2" accent3="accent3" accent4="accent4" accent5="accent5" accent6="accent6" hlink="hlink" folHlink="folHlink"/>
  <p:sldLayoutIdLst>
    <p:sldLayoutId id="2147484023" r:id="rId1"/>
    <p:sldLayoutId id="2147484025" r:id="rId2"/>
    <p:sldLayoutId id="2147484024" r:id="rId3"/>
    <p:sldLayoutId id="2147483685" r:id="rId4"/>
    <p:sldLayoutId id="2147483696" r:id="rId5"/>
    <p:sldLayoutId id="2147484063" r:id="rId6"/>
    <p:sldLayoutId id="2147483713" r:id="rId7"/>
    <p:sldLayoutId id="2147483845" r:id="rId8"/>
    <p:sldLayoutId id="2147483660" r:id="rId9"/>
    <p:sldLayoutId id="2147483702" r:id="rId10"/>
    <p:sldLayoutId id="2147483703" r:id="rId11"/>
    <p:sldLayoutId id="2147483683" r:id="rId12"/>
    <p:sldLayoutId id="2147483993" r:id="rId13"/>
    <p:sldLayoutId id="2147483818" r:id="rId14"/>
    <p:sldLayoutId id="2147483817" r:id="rId15"/>
    <p:sldLayoutId id="2147483994" r:id="rId16"/>
    <p:sldLayoutId id="2147483819" r:id="rId17"/>
    <p:sldLayoutId id="2147483682" r:id="rId18"/>
    <p:sldLayoutId id="2147483995" r:id="rId19"/>
    <p:sldLayoutId id="2147484053" r:id="rId20"/>
    <p:sldLayoutId id="2147484060" r:id="rId21"/>
    <p:sldLayoutId id="2147484061" r:id="rId22"/>
    <p:sldLayoutId id="2147484062" r:id="rId23"/>
    <p:sldLayoutId id="2147484094" r:id="rId24"/>
    <p:sldLayoutId id="2147484095" r:id="rId25"/>
    <p:sldLayoutId id="2147484096" r:id="rId26"/>
    <p:sldLayoutId id="2147484097" r:id="rId27"/>
    <p:sldLayoutId id="2147484098" r:id="rId28"/>
    <p:sldLayoutId id="2147484123"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p:titleStyle>
    <p:bodyStyle>
      <a:lvl1pPr marL="342900" indent="-342900" algn="l" defTabSz="914400" rtl="0" eaLnBrk="1" latinLnBrk="0" hangingPunct="1">
        <a:lnSpc>
          <a:spcPct val="100000"/>
        </a:lnSpc>
        <a:spcBef>
          <a:spcPts val="600"/>
        </a:spcBef>
        <a:spcAft>
          <a:spcPts val="600"/>
        </a:spcAft>
        <a:buFont typeface="Arial" panose="020B0604020202020204" pitchFamily="34" charset="0"/>
        <a:buChar char="•"/>
        <a:defRPr sz="2400" b="0" kern="1200">
          <a:solidFill>
            <a:schemeClr val="tx2"/>
          </a:solidFill>
          <a:latin typeface="+mn-lt"/>
          <a:ea typeface="+mn-ea"/>
          <a:cs typeface="+mn-cs"/>
        </a:defRPr>
      </a:lvl1pPr>
      <a:lvl2pPr marL="717550" indent="-360363"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2"/>
          </a:solidFill>
          <a:latin typeface="+mn-lt"/>
          <a:ea typeface="+mn-ea"/>
          <a:cs typeface="+mn-cs"/>
        </a:defRPr>
      </a:lvl2pPr>
      <a:lvl3pPr marL="1074738" indent="-357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3pPr>
      <a:lvl4pPr marL="1436688" indent="-36195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4pPr>
      <a:lvl5pPr marL="571500" indent="-571500" algn="l" defTabSz="914400" rtl="0" eaLnBrk="1" latinLnBrk="0" hangingPunct="1">
        <a:lnSpc>
          <a:spcPct val="90000"/>
        </a:lnSpc>
        <a:spcBef>
          <a:spcPts val="2000"/>
        </a:spcBef>
        <a:spcAft>
          <a:spcPts val="2000"/>
        </a:spcAft>
        <a:buFont typeface="Arial" panose="020B0604020202020204" pitchFamily="34" charset="0"/>
        <a:buChar char="•"/>
        <a:defRPr sz="3600" b="0" kern="1200">
          <a:solidFill>
            <a:schemeClr val="tx2"/>
          </a:solidFill>
          <a:latin typeface="+mn-lt"/>
          <a:ea typeface="+mn-ea"/>
          <a:cs typeface="+mn-cs"/>
        </a:defRPr>
      </a:lvl5pPr>
      <a:lvl6pPr marL="539750" indent="-182563"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6pPr>
      <a:lvl7pPr marL="714375" indent="-174625"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7pPr>
      <a:lvl8pPr marL="898525" indent="-1841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8pPr>
      <a:lvl9pPr marL="1071563" indent="-173038"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801" userDrawn="1">
          <p15:clr>
            <a:srgbClr val="F26B43"/>
          </p15:clr>
        </p15:guide>
        <p15:guide id="3" pos="3840" userDrawn="1">
          <p15:clr>
            <a:srgbClr val="F26B43"/>
          </p15:clr>
        </p15:guide>
        <p15:guide id="4" pos="393" userDrawn="1">
          <p15:clr>
            <a:srgbClr val="F26B43"/>
          </p15:clr>
        </p15:guide>
        <p15:guide id="5" pos="6879" userDrawn="1">
          <p15:clr>
            <a:srgbClr val="F26B43"/>
          </p15:clr>
        </p15:guide>
        <p15:guide id="6" pos="7287" userDrawn="1">
          <p15:clr>
            <a:srgbClr val="F26B43"/>
          </p15:clr>
        </p15:guide>
        <p15:guide id="7" orient="horz" pos="300" userDrawn="1">
          <p15:clr>
            <a:srgbClr val="F26B43"/>
          </p15:clr>
        </p15:guide>
        <p15:guide id="8" orient="horz" pos="1071" userDrawn="1">
          <p15:clr>
            <a:srgbClr val="F26B43"/>
          </p15:clr>
        </p15:guide>
        <p15:guide id="9" orient="horz" pos="4020" userDrawn="1">
          <p15:clr>
            <a:srgbClr val="F26B43"/>
          </p15:clr>
        </p15:guide>
        <p15:guide id="10" orient="horz" pos="3748" userDrawn="1">
          <p15:clr>
            <a:srgbClr val="F26B43"/>
          </p15:clr>
        </p15:guide>
        <p15:guide id="11" pos="3636" userDrawn="1">
          <p15:clr>
            <a:srgbClr val="F26B43"/>
          </p15:clr>
        </p15:guide>
        <p15:guide id="12" pos="40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Objekti 1" hidden="1">
            <a:extLst>
              <a:ext uri="{FF2B5EF4-FFF2-40B4-BE49-F238E27FC236}">
                <a16:creationId xmlns:a16="http://schemas.microsoft.com/office/drawing/2014/main" id="{C11252CB-9A67-53A0-16BF-D0FD7FC207A7}"/>
              </a:ext>
            </a:extLst>
          </p:cNvPr>
          <p:cNvGraphicFramePr>
            <a:graphicFrameLocks noChangeAspect="1"/>
          </p:cNvGraphicFramePr>
          <p:nvPr userDrawn="1">
            <p:custDataLst>
              <p:tags r:id="rId6"/>
            </p:custDataLst>
            <p:extLst>
              <p:ext uri="{D42A27DB-BD31-4B8C-83A1-F6EECF244321}">
                <p14:modId xmlns:p14="http://schemas.microsoft.com/office/powerpoint/2010/main" val="20764145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 imgW="7772400" imgH="10058400" progId="TCLayout.ActiveDocument.1">
                  <p:embed/>
                </p:oleObj>
              </mc:Choice>
              <mc:Fallback>
                <p:oleObj name="think-cell Slide" r:id="rId7" imgW="7772400" imgH="10058400" progId="TCLayout.ActiveDocument.1">
                  <p:embed/>
                  <p:pic>
                    <p:nvPicPr>
                      <p:cNvPr id="2" name="Objekti 1" hidden="1">
                        <a:extLst>
                          <a:ext uri="{FF2B5EF4-FFF2-40B4-BE49-F238E27FC236}">
                            <a16:creationId xmlns:a16="http://schemas.microsoft.com/office/drawing/2014/main" id="{C11252CB-9A67-53A0-16BF-D0FD7FC207A7}"/>
                          </a:ext>
                        </a:extLst>
                      </p:cNvPr>
                      <p:cNvPicPr/>
                      <p:nvPr/>
                    </p:nvPicPr>
                    <p:blipFill>
                      <a:blip r:embed="rId8"/>
                      <a:stretch>
                        <a:fillRect/>
                      </a:stretch>
                    </p:blipFill>
                    <p:spPr>
                      <a:xfrm>
                        <a:off x="1588" y="1588"/>
                        <a:ext cx="1227" cy="1588"/>
                      </a:xfrm>
                      <a:prstGeom prst="rect">
                        <a:avLst/>
                      </a:prstGeom>
                    </p:spPr>
                  </p:pic>
                </p:oleObj>
              </mc:Fallback>
            </mc:AlternateContent>
          </a:graphicData>
        </a:graphic>
      </p:graphicFrame>
      <p:sp>
        <p:nvSpPr>
          <p:cNvPr id="6" name="Slide Number Placeholder 5"/>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12" name="(c)" hidden="1"/>
          <p:cNvSpPr txBox="1"/>
          <p:nvPr userDrawn="1"/>
        </p:nvSpPr>
        <p:spPr>
          <a:xfrm>
            <a:off x="11914382" y="6891795"/>
            <a:ext cx="270908" cy="30778"/>
          </a:xfrm>
          <a:prstGeom prst="rect">
            <a:avLst/>
          </a:prstGeom>
          <a:noFill/>
        </p:spPr>
        <p:txBody>
          <a:bodyPr wrap="none" lIns="0" tIns="0" rIns="0" bIns="0" rtlCol="0">
            <a:spAutoFit/>
          </a:bodyPr>
          <a:lstStyle/>
          <a:p>
            <a:pPr algn="r"/>
            <a:r>
              <a:rPr lang="fi-FI" sz="200">
                <a:solidFill>
                  <a:schemeClr val="bg1"/>
                </a:solidFill>
                <a:latin typeface="Skatta Sans Regular" pitchFamily="50" charset="0"/>
              </a:rPr>
              <a:t>©grow. for</a:t>
            </a:r>
            <a:r>
              <a:rPr lang="fi-FI" sz="200" baseline="0">
                <a:solidFill>
                  <a:schemeClr val="bg1"/>
                </a:solidFill>
                <a:latin typeface="Skatta Sans Regular" pitchFamily="50" charset="0"/>
              </a:rPr>
              <a:t> firkars group</a:t>
            </a:r>
            <a:endParaRPr lang="en-GB" sz="200" err="1">
              <a:solidFill>
                <a:schemeClr val="bg1"/>
              </a:solidFill>
              <a:latin typeface="Skatta Sans Regular" pitchFamily="50" charset="0"/>
            </a:endParaRPr>
          </a:p>
        </p:txBody>
      </p:sp>
      <p:pic>
        <p:nvPicPr>
          <p:cNvPr id="13" name="(logo)" descr="Z:\GRW (grow)\logot\copyright_grow.png" hidden="1"/>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8" name="Title Placeholder 1">
            <a:extLst>
              <a:ext uri="{FF2B5EF4-FFF2-40B4-BE49-F238E27FC236}">
                <a16:creationId xmlns:a16="http://schemas.microsoft.com/office/drawing/2014/main" id="{C081F5B6-90C5-7848-9C12-D328EA347375}"/>
              </a:ext>
            </a:extLst>
          </p:cNvPr>
          <p:cNvSpPr>
            <a:spLocks noGrp="1"/>
          </p:cNvSpPr>
          <p:nvPr>
            <p:ph type="title"/>
          </p:nvPr>
        </p:nvSpPr>
        <p:spPr>
          <a:xfrm>
            <a:off x="1" y="491662"/>
            <a:ext cx="6419850" cy="1054948"/>
          </a:xfrm>
          <a:prstGeom prst="rect">
            <a:avLst/>
          </a:prstGeom>
        </p:spPr>
        <p:txBody>
          <a:bodyPr vert="horz" lIns="0" tIns="0" rIns="0" bIns="0" rtlCol="0" anchor="t" anchorCtr="0">
            <a:noAutofit/>
          </a:bodyPr>
          <a:lstStyle/>
          <a:p>
            <a:endParaRPr lang="fi-FI"/>
          </a:p>
        </p:txBody>
      </p:sp>
    </p:spTree>
    <p:extLst>
      <p:ext uri="{BB962C8B-B14F-4D97-AF65-F5344CB8AC3E}">
        <p14:creationId xmlns:p14="http://schemas.microsoft.com/office/powerpoint/2010/main" val="3407359105"/>
      </p:ext>
    </p:extLst>
  </p:cSld>
  <p:clrMap bg1="lt1" tx1="dk1" bg2="lt2" tx2="dk2" accent1="accent1" accent2="accent2" accent3="accent3" accent4="accent4" accent5="accent5" accent6="accent6" hlink="hlink" folHlink="folHlink"/>
  <p:sldLayoutIdLst>
    <p:sldLayoutId id="2147484017" r:id="rId1"/>
    <p:sldLayoutId id="2147484020" r:id="rId2"/>
    <p:sldLayoutId id="2147484018" r:id="rId3"/>
    <p:sldLayoutId id="2147484019" r:id="rId4"/>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2600" b="1" i="0" kern="1200" cap="all" spc="0" baseline="0">
          <a:solidFill>
            <a:schemeClr val="tx2"/>
          </a:solidFill>
          <a:latin typeface="+mj-lt"/>
          <a:ea typeface="+mj-ea"/>
          <a:cs typeface="Arial Narrow" panose="020B0604020202020204" pitchFamily="34" charset="0"/>
        </a:defRPr>
      </a:lvl1pPr>
    </p:titleStyle>
    <p:bodyStyle>
      <a:lvl1pPr marL="288000" indent="-288000" algn="l" defTabSz="914400" rtl="0" eaLnBrk="1" latinLnBrk="0" hangingPunct="1">
        <a:lnSpc>
          <a:spcPct val="100000"/>
        </a:lnSpc>
        <a:spcBef>
          <a:spcPts val="600"/>
        </a:spcBef>
        <a:spcAft>
          <a:spcPts val="600"/>
        </a:spcAft>
        <a:buFont typeface="Arial" panose="020B0604020202020204" pitchFamily="34" charset="0"/>
        <a:buChar char="•"/>
        <a:defRPr sz="2200" b="0" kern="1200">
          <a:solidFill>
            <a:schemeClr val="tx2"/>
          </a:solidFill>
          <a:latin typeface="+mn-lt"/>
          <a:ea typeface="+mn-ea"/>
          <a:cs typeface="+mn-cs"/>
        </a:defRPr>
      </a:lvl1pPr>
      <a:lvl2pPr marL="648000" indent="-288000" algn="l" defTabSz="914400" rtl="0" eaLnBrk="1" latinLnBrk="0" hangingPunct="1">
        <a:lnSpc>
          <a:spcPts val="2200"/>
        </a:lnSpc>
        <a:spcBef>
          <a:spcPts val="400"/>
        </a:spcBef>
        <a:spcAft>
          <a:spcPts val="400"/>
        </a:spcAft>
        <a:buFont typeface="Arial" panose="020B0604020202020204" pitchFamily="34" charset="0"/>
        <a:buChar char="•"/>
        <a:defRPr sz="1800" kern="1200">
          <a:solidFill>
            <a:schemeClr val="tx2"/>
          </a:solidFill>
          <a:latin typeface="+mn-lt"/>
          <a:ea typeface="+mn-ea"/>
          <a:cs typeface="+mn-cs"/>
        </a:defRPr>
      </a:lvl2pPr>
      <a:lvl3pPr marL="1008000" indent="-288000" algn="l" defTabSz="914400" rtl="0" eaLnBrk="1" latinLnBrk="0" hangingPunct="1">
        <a:lnSpc>
          <a:spcPts val="2200"/>
        </a:lnSpc>
        <a:spcBef>
          <a:spcPts val="400"/>
        </a:spcBef>
        <a:spcAft>
          <a:spcPts val="400"/>
        </a:spcAft>
        <a:buFont typeface="Arial" panose="020B0604020202020204" pitchFamily="34" charset="0"/>
        <a:buChar char="•"/>
        <a:defRPr sz="1800" kern="1200">
          <a:solidFill>
            <a:schemeClr val="tx2"/>
          </a:solidFill>
          <a:latin typeface="+mn-lt"/>
          <a:ea typeface="+mn-ea"/>
          <a:cs typeface="+mn-cs"/>
        </a:defRPr>
      </a:lvl3pPr>
      <a:lvl4pPr marL="1436688" indent="-361950" algn="l" defTabSz="914400" rtl="0" eaLnBrk="1" latinLnBrk="0" hangingPunct="1">
        <a:lnSpc>
          <a:spcPct val="100000"/>
        </a:lnSpc>
        <a:spcBef>
          <a:spcPts val="0"/>
        </a:spcBef>
        <a:spcAft>
          <a:spcPts val="600"/>
        </a:spcAft>
        <a:buFont typeface="Arial" panose="020B0604020202020204" pitchFamily="34" charset="0"/>
        <a:buChar char="•"/>
        <a:defRPr sz="2200" kern="1200">
          <a:solidFill>
            <a:schemeClr val="tx2"/>
          </a:solidFill>
          <a:latin typeface="+mn-lt"/>
          <a:ea typeface="+mn-ea"/>
          <a:cs typeface="+mn-cs"/>
        </a:defRPr>
      </a:lvl4pPr>
      <a:lvl5pPr marL="1368000" indent="-288000" algn="l" defTabSz="914400" rtl="0" eaLnBrk="1" latinLnBrk="0" hangingPunct="1">
        <a:lnSpc>
          <a:spcPts val="2200"/>
        </a:lnSpc>
        <a:spcBef>
          <a:spcPts val="400"/>
        </a:spcBef>
        <a:spcAft>
          <a:spcPts val="400"/>
        </a:spcAft>
        <a:buFont typeface="Arial" panose="020B0604020202020204" pitchFamily="34" charset="0"/>
        <a:buChar char="•"/>
        <a:defRPr sz="1800" b="0" kern="1200">
          <a:solidFill>
            <a:schemeClr val="tx2"/>
          </a:solidFill>
          <a:latin typeface="+mn-lt"/>
          <a:ea typeface="+mn-ea"/>
          <a:cs typeface="+mn-cs"/>
        </a:defRPr>
      </a:lvl5pPr>
      <a:lvl6pPr marL="539750" indent="-182563"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6pPr>
      <a:lvl7pPr marL="714375" indent="-174625"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7pPr>
      <a:lvl8pPr marL="898525" indent="-1841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8pPr>
      <a:lvl9pPr marL="1728000" indent="-288000" algn="l" defTabSz="914400" rtl="0" eaLnBrk="1" latinLnBrk="0" hangingPunct="1">
        <a:lnSpc>
          <a:spcPts val="2200"/>
        </a:lnSpc>
        <a:spcBef>
          <a:spcPts val="400"/>
        </a:spcBef>
        <a:spcAft>
          <a:spcPts val="400"/>
        </a:spcAft>
        <a:buFont typeface="Arial" panose="020B0604020202020204" pitchFamily="34" charset="0"/>
        <a:buChar char="•"/>
        <a:defRPr sz="1800" kern="1200">
          <a:solidFill>
            <a:schemeClr val="tx2"/>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801" userDrawn="1">
          <p15:clr>
            <a:srgbClr val="F26B43"/>
          </p15:clr>
        </p15:guide>
        <p15:guide id="3" pos="3840" userDrawn="1">
          <p15:clr>
            <a:srgbClr val="F26B43"/>
          </p15:clr>
        </p15:guide>
        <p15:guide id="4" pos="393" userDrawn="1">
          <p15:clr>
            <a:srgbClr val="F26B43"/>
          </p15:clr>
        </p15:guide>
        <p15:guide id="5" pos="6879" userDrawn="1">
          <p15:clr>
            <a:srgbClr val="F26B43"/>
          </p15:clr>
        </p15:guide>
        <p15:guide id="6" pos="7287" userDrawn="1">
          <p15:clr>
            <a:srgbClr val="F26B43"/>
          </p15:clr>
        </p15:guide>
        <p15:guide id="7" orient="horz" pos="300" userDrawn="1">
          <p15:clr>
            <a:srgbClr val="F26B43"/>
          </p15:clr>
        </p15:guide>
        <p15:guide id="8" orient="horz" pos="1071" userDrawn="1">
          <p15:clr>
            <a:srgbClr val="F26B43"/>
          </p15:clr>
        </p15:guide>
        <p15:guide id="9" orient="horz" pos="4020" userDrawn="1">
          <p15:clr>
            <a:srgbClr val="F26B43"/>
          </p15:clr>
        </p15:guide>
        <p15:guide id="10" orient="horz" pos="3748" userDrawn="1">
          <p15:clr>
            <a:srgbClr val="F26B43"/>
          </p15:clr>
        </p15:guide>
        <p15:guide id="11" pos="3636" userDrawn="1">
          <p15:clr>
            <a:srgbClr val="F26B43"/>
          </p15:clr>
        </p15:guide>
        <p15:guide id="12" pos="40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49B95A-F99E-A34A-B776-E5E586D96AA5}"/>
              </a:ext>
            </a:extLst>
          </p:cNvPr>
          <p:cNvSpPr>
            <a:spLocks noGrp="1"/>
          </p:cNvSpPr>
          <p:nvPr>
            <p:ph type="title"/>
          </p:nvPr>
        </p:nvSpPr>
        <p:spPr>
          <a:xfrm>
            <a:off x="838200" y="857838"/>
            <a:ext cx="10515600" cy="512576"/>
          </a:xfrm>
          <a:prstGeom prst="rect">
            <a:avLst/>
          </a:prstGeom>
        </p:spPr>
        <p:txBody>
          <a:bodyPr vert="horz" lIns="0" tIns="0" rIns="0" bIns="0" rtlCol="0" anchor="t" anchorCtr="0">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1E8E06EF-FF11-4F43-8C75-C63BE779D587}"/>
              </a:ext>
            </a:extLst>
          </p:cNvPr>
          <p:cNvSpPr>
            <a:spLocks noGrp="1"/>
          </p:cNvSpPr>
          <p:nvPr>
            <p:ph type="dt" sz="half" idx="2"/>
          </p:nvPr>
        </p:nvSpPr>
        <p:spPr>
          <a:xfrm>
            <a:off x="155575" y="633619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i-FI"/>
              <a:t>2.1.2023</a:t>
            </a:r>
            <a:endParaRPr lang="en-GB"/>
          </a:p>
        </p:txBody>
      </p:sp>
      <p:sp>
        <p:nvSpPr>
          <p:cNvPr id="5" name="Footer Placeholder 4">
            <a:extLst>
              <a:ext uri="{FF2B5EF4-FFF2-40B4-BE49-F238E27FC236}">
                <a16:creationId xmlns:a16="http://schemas.microsoft.com/office/drawing/2014/main" id="{8A353B7F-2788-A448-A159-FA2CECCD5428}"/>
              </a:ext>
            </a:extLst>
          </p:cNvPr>
          <p:cNvSpPr>
            <a:spLocks noGrp="1"/>
          </p:cNvSpPr>
          <p:nvPr>
            <p:ph type="ftr" sz="quarter" idx="3"/>
          </p:nvPr>
        </p:nvSpPr>
        <p:spPr>
          <a:xfrm>
            <a:off x="4038600" y="633619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Milla Lehikoinen</a:t>
            </a:r>
          </a:p>
        </p:txBody>
      </p:sp>
      <p:sp>
        <p:nvSpPr>
          <p:cNvPr id="6" name="Slide Number Placeholder 5">
            <a:extLst>
              <a:ext uri="{FF2B5EF4-FFF2-40B4-BE49-F238E27FC236}">
                <a16:creationId xmlns:a16="http://schemas.microsoft.com/office/drawing/2014/main" id="{78BECAC0-8F28-274B-9556-6DD9D9AB42C4}"/>
              </a:ext>
            </a:extLst>
          </p:cNvPr>
          <p:cNvSpPr>
            <a:spLocks noGrp="1"/>
          </p:cNvSpPr>
          <p:nvPr>
            <p:ph type="sldNum" sz="quarter" idx="4"/>
          </p:nvPr>
        </p:nvSpPr>
        <p:spPr>
          <a:xfrm>
            <a:off x="9293225" y="633619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5078A-4B70-0E47-AF3A-741AF7EDDFA5}" type="slidenum">
              <a:rPr/>
              <a:t>‹#›</a:t>
            </a:fld>
            <a:endParaRPr lang="en-GB"/>
          </a:p>
        </p:txBody>
      </p:sp>
      <p:sp>
        <p:nvSpPr>
          <p:cNvPr id="7" name="Text Placeholder 2">
            <a:extLst>
              <a:ext uri="{FF2B5EF4-FFF2-40B4-BE49-F238E27FC236}">
                <a16:creationId xmlns:a16="http://schemas.microsoft.com/office/drawing/2014/main" id="{6BAE9876-1A4A-4A8E-B8AD-07848EECEC57}"/>
              </a:ext>
            </a:extLst>
          </p:cNvPr>
          <p:cNvSpPr>
            <a:spLocks noGrp="1"/>
          </p:cNvSpPr>
          <p:nvPr>
            <p:ph type="body" idx="1"/>
          </p:nvPr>
        </p:nvSpPr>
        <p:spPr>
          <a:xfrm>
            <a:off x="838200" y="1825624"/>
            <a:ext cx="10515600" cy="417453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33302176"/>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hf hdr="0" ftr="0" dt="0"/>
  <p:txStyles>
    <p:titleStyle>
      <a:lvl1pPr algn="l" defTabSz="914400" rtl="0" eaLnBrk="1" latinLnBrk="0" hangingPunct="1">
        <a:lnSpc>
          <a:spcPct val="10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50000"/>
        </a:lnSpc>
        <a:spcBef>
          <a:spcPts val="0"/>
        </a:spcBef>
        <a:spcAft>
          <a:spcPts val="0"/>
        </a:spcAft>
        <a:buFont typeface="Arial" panose="020B0604020202020204" pitchFamily="34" charset="0"/>
        <a:buNone/>
        <a:defRPr sz="1600" kern="1200">
          <a:solidFill>
            <a:schemeClr val="tx1"/>
          </a:solidFill>
          <a:latin typeface="+mn-lt"/>
          <a:ea typeface="+mn-ea"/>
          <a:cs typeface="+mn-cs"/>
        </a:defRPr>
      </a:lvl1pPr>
      <a:lvl2pPr marL="0" indent="0" algn="l" defTabSz="914400" rtl="0" eaLnBrk="1" latinLnBrk="0" hangingPunct="1">
        <a:lnSpc>
          <a:spcPct val="150000"/>
        </a:lnSpc>
        <a:spcBef>
          <a:spcPts val="0"/>
        </a:spcBef>
        <a:spcAft>
          <a:spcPts val="0"/>
        </a:spcAft>
        <a:buFont typeface="Arial" panose="020B0604020202020204" pitchFamily="34" charset="0"/>
        <a:buNone/>
        <a:defRPr sz="1600" b="1" kern="1200">
          <a:solidFill>
            <a:schemeClr val="tx1"/>
          </a:solidFill>
          <a:latin typeface="+mn-lt"/>
          <a:ea typeface="+mn-ea"/>
          <a:cs typeface="+mn-cs"/>
        </a:defRPr>
      </a:lvl2pPr>
      <a:lvl3pPr marL="432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864000" indent="-228600" algn="l" defTabSz="914400" rtl="0" eaLnBrk="1" latinLnBrk="0" hangingPunct="1">
        <a:lnSpc>
          <a:spcPct val="150000"/>
        </a:lnSpc>
        <a:spcBef>
          <a:spcPts val="0"/>
        </a:spcBef>
        <a:spcAft>
          <a:spcPts val="0"/>
        </a:spcAft>
        <a:buFont typeface="Arial" panose="020B0604020202020204" pitchFamily="34" charset="0"/>
        <a:buChar char="•"/>
        <a:defRPr sz="1600" kern="1200">
          <a:solidFill>
            <a:schemeClr val="tx1"/>
          </a:solidFill>
          <a:latin typeface="+mn-lt"/>
          <a:ea typeface="+mn-ea"/>
          <a:cs typeface="+mn-cs"/>
        </a:defRPr>
      </a:lvl4pPr>
      <a:lvl5pPr marL="1296000" indent="-228600" algn="l" defTabSz="914400" rtl="0" eaLnBrk="1" latinLnBrk="0" hangingPunct="1">
        <a:lnSpc>
          <a:spcPct val="150000"/>
        </a:lnSpc>
        <a:spcBef>
          <a:spcPts val="0"/>
        </a:spcBef>
        <a:spcAft>
          <a:spcPts val="0"/>
        </a:spcAft>
        <a:buFont typeface="Arial" panose="020B0604020202020204" pitchFamily="34" charset="0"/>
        <a:buChar char="•"/>
        <a:defRPr sz="1600" kern="1200" spc="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98">
          <p15:clr>
            <a:srgbClr val="F26B43"/>
          </p15:clr>
        </p15:guide>
        <p15:guide id="3" pos="7582">
          <p15:clr>
            <a:srgbClr val="F26B43"/>
          </p15:clr>
        </p15:guide>
        <p15:guide id="4" orient="horz" pos="2160">
          <p15:clr>
            <a:srgbClr val="F26B43"/>
          </p15:clr>
        </p15:guide>
        <p15:guide id="5" orient="horz" pos="96">
          <p15:clr>
            <a:srgbClr val="F26B43"/>
          </p15:clr>
        </p15:guide>
        <p15:guide id="6" orient="horz" pos="4224">
          <p15:clr>
            <a:srgbClr val="F26B43"/>
          </p15:clr>
        </p15:guide>
        <p15:guide id="7" orient="horz" pos="799">
          <p15:clr>
            <a:srgbClr val="F26B43"/>
          </p15:clr>
        </p15:guide>
        <p15:guide id="8" orient="horz" pos="1502">
          <p15:clr>
            <a:srgbClr val="F26B43"/>
          </p15:clr>
        </p15:guide>
        <p15:guide id="9" orient="horz" pos="259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2FC3D0F0-1C61-6D45-FF3A-2A0DDC4F9F23}"/>
              </a:ext>
            </a:extLst>
          </p:cNvPr>
          <p:cNvGraphicFramePr>
            <a:graphicFrameLocks noChangeAspect="1"/>
          </p:cNvGraphicFramePr>
          <p:nvPr userDrawn="1">
            <p:custDataLst>
              <p:tags r:id="rId25"/>
            </p:custDataLst>
            <p:extLst>
              <p:ext uri="{D42A27DB-BD31-4B8C-83A1-F6EECF244321}">
                <p14:modId xmlns:p14="http://schemas.microsoft.com/office/powerpoint/2010/main" val="382615225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6" imgW="7772400" imgH="10058400" progId="TCLayout.ActiveDocument.1">
                  <p:embed/>
                </p:oleObj>
              </mc:Choice>
              <mc:Fallback>
                <p:oleObj name="think-cell Slide" r:id="rId26" imgW="7772400" imgH="10058400" progId="TCLayout.ActiveDocument.1">
                  <p:embed/>
                  <p:pic>
                    <p:nvPicPr>
                      <p:cNvPr id="4" name="Objekti 3" hidden="1">
                        <a:extLst>
                          <a:ext uri="{FF2B5EF4-FFF2-40B4-BE49-F238E27FC236}">
                            <a16:creationId xmlns:a16="http://schemas.microsoft.com/office/drawing/2014/main" id="{2FC3D0F0-1C61-6D45-FF3A-2A0DDC4F9F23}"/>
                          </a:ext>
                        </a:extLst>
                      </p:cNvPr>
                      <p:cNvPicPr/>
                      <p:nvPr/>
                    </p:nvPicPr>
                    <p:blipFill>
                      <a:blip r:embed="rId27"/>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0" y="476671"/>
            <a:ext cx="8743950" cy="1142579"/>
          </a:xfrm>
          <a:prstGeom prst="rect">
            <a:avLst/>
          </a:prstGeom>
        </p:spPr>
        <p:txBody>
          <a:bodyPr vert="horz" lIns="0" tIns="0" rIns="0" bIns="0" rtlCol="0" anchor="t" anchorCtr="0">
            <a:noAutofit/>
          </a:bodyPr>
          <a:lstStyle/>
          <a:p>
            <a:endParaRPr lang="fi-FI"/>
          </a:p>
        </p:txBody>
      </p:sp>
      <p:sp>
        <p:nvSpPr>
          <p:cNvPr id="3" name="Text Placeholder 2"/>
          <p:cNvSpPr>
            <a:spLocks noGrp="1"/>
          </p:cNvSpPr>
          <p:nvPr>
            <p:ph type="body" idx="1"/>
          </p:nvPr>
        </p:nvSpPr>
        <p:spPr>
          <a:xfrm>
            <a:off x="1271464" y="1700213"/>
            <a:ext cx="9648950" cy="4249737"/>
          </a:xfrm>
          <a:prstGeom prst="rect">
            <a:avLst/>
          </a:prstGeom>
        </p:spPr>
        <p:txBody>
          <a:bodyPr vert="horz" lIns="0" tIns="0" rIns="0" bIns="0" rtlCol="0" anchor="t" anchorCtr="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endParaRPr lang="en-GB"/>
          </a:p>
        </p:txBody>
      </p:sp>
      <p:sp>
        <p:nvSpPr>
          <p:cNvPr id="12" name="(c)" hidden="1"/>
          <p:cNvSpPr txBox="1"/>
          <p:nvPr userDrawn="1"/>
        </p:nvSpPr>
        <p:spPr>
          <a:xfrm>
            <a:off x="11914382" y="6891795"/>
            <a:ext cx="270908" cy="30778"/>
          </a:xfrm>
          <a:prstGeom prst="rect">
            <a:avLst/>
          </a:prstGeom>
          <a:noFill/>
        </p:spPr>
        <p:txBody>
          <a:bodyPr wrap="none" lIns="0" tIns="0" rIns="0" bIns="0" rtlCol="0">
            <a:spAutoFit/>
          </a:bodyPr>
          <a:lstStyle/>
          <a:p>
            <a:pPr algn="r"/>
            <a:r>
              <a:rPr lang="fi-FI" sz="200">
                <a:solidFill>
                  <a:schemeClr val="bg1"/>
                </a:solidFill>
                <a:latin typeface="Skatta Sans Regular" pitchFamily="50" charset="0"/>
              </a:rPr>
              <a:t>©grow. for</a:t>
            </a:r>
            <a:r>
              <a:rPr lang="fi-FI" sz="200" baseline="0">
                <a:solidFill>
                  <a:schemeClr val="bg1"/>
                </a:solidFill>
                <a:latin typeface="Skatta Sans Regular" pitchFamily="50" charset="0"/>
              </a:rPr>
              <a:t> firkars group</a:t>
            </a:r>
            <a:endParaRPr lang="en-GB" sz="200" err="1">
              <a:solidFill>
                <a:schemeClr val="bg1"/>
              </a:solidFill>
              <a:latin typeface="Skatta Sans Regular" pitchFamily="50" charset="0"/>
            </a:endParaRPr>
          </a:p>
        </p:txBody>
      </p:sp>
      <p:pic>
        <p:nvPicPr>
          <p:cNvPr id="13" name="(logo)" descr="Z:\GRW (grow)\logot\copyright_grow.png" hidden="1"/>
          <p:cNvPicPr>
            <a:picLocks noChangeAspect="1" noChangeArrowheads="1"/>
          </p:cNvPicPr>
          <p:nvPr userDrawn="1"/>
        </p:nvPicPr>
        <p:blipFill>
          <a:blip r:embed="rId28" cstate="email">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72D78170-324E-C3B8-7195-CEE3A6E2451A}"/>
              </a:ext>
            </a:extLst>
          </p:cNvPr>
          <p:cNvSpPr>
            <a:spLocks noGrp="1"/>
          </p:cNvSpPr>
          <p:nvPr>
            <p:ph type="sldNum" sz="quarter" idx="4"/>
          </p:nvPr>
        </p:nvSpPr>
        <p:spPr>
          <a:xfrm>
            <a:off x="11136559" y="6381328"/>
            <a:ext cx="431551" cy="143297"/>
          </a:xfrm>
          <a:prstGeom prst="rect">
            <a:avLst/>
          </a:prstGeom>
        </p:spPr>
        <p:txBody>
          <a:bodyPr vert="horz" lIns="0" tIns="0" rIns="0" bIns="0" rtlCol="0" anchor="ctr" anchorCtr="0">
            <a:normAutofit/>
          </a:bodyPr>
          <a:lstStyle>
            <a:lvl1pPr algn="r">
              <a:defRPr sz="1000">
                <a:solidFill>
                  <a:srgbClr val="4F555B"/>
                </a:solidFill>
              </a:defRPr>
            </a:lvl1pPr>
          </a:lstStyle>
          <a:p>
            <a:fld id="{260066ED-C7D8-42A1-90F4-EFB01C22335D}" type="slidenum">
              <a:rPr lang="fi-FI" smtClean="0"/>
              <a:pPr/>
              <a:t>‹#›</a:t>
            </a:fld>
            <a:endParaRPr lang="fi-FI"/>
          </a:p>
        </p:txBody>
      </p:sp>
      <p:sp>
        <p:nvSpPr>
          <p:cNvPr id="15" name="Date Placeholder 3">
            <a:extLst>
              <a:ext uri="{FF2B5EF4-FFF2-40B4-BE49-F238E27FC236}">
                <a16:creationId xmlns:a16="http://schemas.microsoft.com/office/drawing/2014/main" id="{D3213F3D-3B85-8000-561C-1751C86C0677}"/>
              </a:ext>
            </a:extLst>
          </p:cNvPr>
          <p:cNvSpPr>
            <a:spLocks noGrp="1"/>
          </p:cNvSpPr>
          <p:nvPr>
            <p:ph type="dt" sz="half" idx="2"/>
          </p:nvPr>
        </p:nvSpPr>
        <p:spPr>
          <a:xfrm>
            <a:off x="10036497" y="6381328"/>
            <a:ext cx="1080120" cy="143297"/>
          </a:xfrm>
          <a:prstGeom prst="rect">
            <a:avLst/>
          </a:prstGeom>
        </p:spPr>
        <p:txBody>
          <a:bodyPr vert="horz" lIns="0" tIns="0" rIns="0" bIns="0" rtlCol="0" anchor="ctr" anchorCtr="0">
            <a:noAutofit/>
          </a:bodyPr>
          <a:lstStyle>
            <a:lvl1pPr algn="l">
              <a:defRPr sz="1000">
                <a:solidFill>
                  <a:srgbClr val="4F555B"/>
                </a:solidFill>
              </a:defRPr>
            </a:lvl1pPr>
          </a:lstStyle>
          <a:p>
            <a:fld id="{6141EFFE-8A98-774C-9304-A5E856BA02F1}" type="datetime1">
              <a:rPr lang="fi-FI" smtClean="0"/>
              <a:t>25.3.2025</a:t>
            </a:fld>
            <a:endParaRPr lang="fi-FI"/>
          </a:p>
        </p:txBody>
      </p:sp>
      <p:sp>
        <p:nvSpPr>
          <p:cNvPr id="16" name="Footer Placeholder 4">
            <a:extLst>
              <a:ext uri="{FF2B5EF4-FFF2-40B4-BE49-F238E27FC236}">
                <a16:creationId xmlns:a16="http://schemas.microsoft.com/office/drawing/2014/main" id="{53FA92CB-7D15-FD27-4D0A-F33D2E385D9F}"/>
              </a:ext>
            </a:extLst>
          </p:cNvPr>
          <p:cNvSpPr>
            <a:spLocks noGrp="1"/>
          </p:cNvSpPr>
          <p:nvPr>
            <p:ph type="ftr" sz="quarter" idx="3"/>
          </p:nvPr>
        </p:nvSpPr>
        <p:spPr>
          <a:xfrm>
            <a:off x="9079551" y="6381328"/>
            <a:ext cx="935608" cy="143297"/>
          </a:xfrm>
          <a:prstGeom prst="rect">
            <a:avLst/>
          </a:prstGeom>
        </p:spPr>
        <p:txBody>
          <a:bodyPr vert="horz" lIns="0" tIns="0" rIns="0" bIns="0" rtlCol="0" anchor="ctr" anchorCtr="0">
            <a:noAutofit/>
          </a:bodyPr>
          <a:lstStyle>
            <a:lvl1pPr algn="l">
              <a:defRPr sz="1000" b="1">
                <a:solidFill>
                  <a:srgbClr val="4F555B"/>
                </a:solidFill>
              </a:defRPr>
            </a:lvl1pPr>
          </a:lstStyle>
          <a:p>
            <a:endParaRPr lang="fi-FI"/>
          </a:p>
        </p:txBody>
      </p:sp>
    </p:spTree>
    <p:extLst>
      <p:ext uri="{BB962C8B-B14F-4D97-AF65-F5344CB8AC3E}">
        <p14:creationId xmlns:p14="http://schemas.microsoft.com/office/powerpoint/2010/main" val="3793416211"/>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 id="2147484113" r:id="rId14"/>
    <p:sldLayoutId id="2147484114" r:id="rId15"/>
    <p:sldLayoutId id="2147484115" r:id="rId16"/>
    <p:sldLayoutId id="2147484116" r:id="rId17"/>
    <p:sldLayoutId id="2147484117" r:id="rId18"/>
    <p:sldLayoutId id="2147484118" r:id="rId19"/>
    <p:sldLayoutId id="2147484119" r:id="rId20"/>
    <p:sldLayoutId id="2147484120" r:id="rId21"/>
    <p:sldLayoutId id="2147484121" r:id="rId22"/>
    <p:sldLayoutId id="2147484122" r:id="rId23"/>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dt="0"/>
  <p:txStyles>
    <p:title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p:titleStyle>
    <p:bodyStyle>
      <a:lvl1pPr marL="342900" indent="-342900" algn="l" defTabSz="914400" rtl="0" eaLnBrk="1" latinLnBrk="0" hangingPunct="1">
        <a:lnSpc>
          <a:spcPct val="100000"/>
        </a:lnSpc>
        <a:spcBef>
          <a:spcPts val="600"/>
        </a:spcBef>
        <a:spcAft>
          <a:spcPts val="600"/>
        </a:spcAft>
        <a:buFont typeface="Arial" panose="020B0604020202020204" pitchFamily="34" charset="0"/>
        <a:buChar char="•"/>
        <a:defRPr sz="2400" b="0" kern="1200">
          <a:solidFill>
            <a:schemeClr val="tx2"/>
          </a:solidFill>
          <a:latin typeface="+mn-lt"/>
          <a:ea typeface="+mn-ea"/>
          <a:cs typeface="+mn-cs"/>
        </a:defRPr>
      </a:lvl1pPr>
      <a:lvl2pPr marL="717550" indent="-360363" algn="l" defTabSz="914400" rtl="0" eaLnBrk="1" latinLnBrk="0" hangingPunct="1">
        <a:lnSpc>
          <a:spcPct val="100000"/>
        </a:lnSpc>
        <a:spcBef>
          <a:spcPts val="600"/>
        </a:spcBef>
        <a:spcAft>
          <a:spcPts val="600"/>
        </a:spcAft>
        <a:buFont typeface="Arial" panose="020B0604020202020204" pitchFamily="34" charset="0"/>
        <a:buChar char="•"/>
        <a:defRPr sz="1800" kern="1200">
          <a:solidFill>
            <a:schemeClr val="tx2"/>
          </a:solidFill>
          <a:latin typeface="+mn-lt"/>
          <a:ea typeface="+mn-ea"/>
          <a:cs typeface="+mn-cs"/>
        </a:defRPr>
      </a:lvl2pPr>
      <a:lvl3pPr marL="1074738" indent="-357188"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3pPr>
      <a:lvl4pPr marL="1436688" indent="-36195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2"/>
          </a:solidFill>
          <a:latin typeface="+mn-lt"/>
          <a:ea typeface="+mn-ea"/>
          <a:cs typeface="+mn-cs"/>
        </a:defRPr>
      </a:lvl4pPr>
      <a:lvl5pPr marL="571500" indent="-571500" algn="l" defTabSz="914400" rtl="0" eaLnBrk="1" latinLnBrk="0" hangingPunct="1">
        <a:lnSpc>
          <a:spcPct val="90000"/>
        </a:lnSpc>
        <a:spcBef>
          <a:spcPts val="2000"/>
        </a:spcBef>
        <a:spcAft>
          <a:spcPts val="2000"/>
        </a:spcAft>
        <a:buFont typeface="Arial" panose="020B0604020202020204" pitchFamily="34" charset="0"/>
        <a:buChar char="•"/>
        <a:defRPr sz="3600" b="0" kern="1200">
          <a:solidFill>
            <a:schemeClr val="tx2"/>
          </a:solidFill>
          <a:latin typeface="+mn-lt"/>
          <a:ea typeface="+mn-ea"/>
          <a:cs typeface="+mn-cs"/>
        </a:defRPr>
      </a:lvl5pPr>
      <a:lvl6pPr marL="539750" indent="-182563"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6pPr>
      <a:lvl7pPr marL="714375" indent="-174625"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7pPr>
      <a:lvl8pPr marL="898525" indent="-184150"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8pPr>
      <a:lvl9pPr marL="1071563" indent="-173038" algn="l" defTabSz="914400" rtl="0" eaLnBrk="1" latinLnBrk="0" hangingPunct="1">
        <a:lnSpc>
          <a:spcPct val="90000"/>
        </a:lnSpc>
        <a:spcBef>
          <a:spcPts val="0"/>
        </a:spcBef>
        <a:spcAft>
          <a:spcPts val="600"/>
        </a:spcAft>
        <a:buFont typeface="Arial" panose="020B0604020202020204" pitchFamily="34" charset="0"/>
        <a:buChar char="•"/>
        <a:defRPr sz="1400" kern="1200">
          <a:solidFill>
            <a:schemeClr val="accent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801">
          <p15:clr>
            <a:srgbClr val="F26B43"/>
          </p15:clr>
        </p15:guide>
        <p15:guide id="3" pos="3840">
          <p15:clr>
            <a:srgbClr val="F26B43"/>
          </p15:clr>
        </p15:guide>
        <p15:guide id="4" pos="393">
          <p15:clr>
            <a:srgbClr val="F26B43"/>
          </p15:clr>
        </p15:guide>
        <p15:guide id="5" pos="6879">
          <p15:clr>
            <a:srgbClr val="F26B43"/>
          </p15:clr>
        </p15:guide>
        <p15:guide id="6" pos="7287">
          <p15:clr>
            <a:srgbClr val="F26B43"/>
          </p15:clr>
        </p15:guide>
        <p15:guide id="7" orient="horz" pos="300">
          <p15:clr>
            <a:srgbClr val="F26B43"/>
          </p15:clr>
        </p15:guide>
        <p15:guide id="8" orient="horz" pos="1071">
          <p15:clr>
            <a:srgbClr val="F26B43"/>
          </p15:clr>
        </p15:guide>
        <p15:guide id="9" orient="horz" pos="4020">
          <p15:clr>
            <a:srgbClr val="F26B43"/>
          </p15:clr>
        </p15:guide>
        <p15:guide id="10" orient="horz" pos="3748">
          <p15:clr>
            <a:srgbClr val="F26B43"/>
          </p15:clr>
        </p15:guide>
        <p15:guide id="11" pos="3636">
          <p15:clr>
            <a:srgbClr val="F26B43"/>
          </p15:clr>
        </p15:guide>
        <p15:guide id="12" pos="40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3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9.xml"/><Relationship Id="rId4" Type="http://schemas.openxmlformats.org/officeDocument/2006/relationships/image" Target="../media/image53.jp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3.xml"/><Relationship Id="rId1" Type="http://schemas.openxmlformats.org/officeDocument/2006/relationships/slideLayout" Target="../slideLayouts/slideLayout28.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www.theseus.fi/bitstream/handle/10024/869303/Liukkonen_Marianne.pdf?sequence=2"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3.xml"/><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5.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hyperlink" Target="https://www.gds.earth/index/top-40-cities/" TargetMode="External"/><Relationship Id="rId13" Type="http://schemas.openxmlformats.org/officeDocument/2006/relationships/hyperlink" Target="https://www.imd.org/smart-city-observatory/home/" TargetMode="External"/><Relationship Id="rId18" Type="http://schemas.openxmlformats.org/officeDocument/2006/relationships/hyperlink" Target="https://worldhappiness.report/" TargetMode="External"/><Relationship Id="rId3" Type="http://schemas.openxmlformats.org/officeDocument/2006/relationships/hyperlink" Target="https://www.enterespoo.fi/news/espoo-ranks-sixth-patent-applications-europe-patent-index-2023" TargetMode="External"/><Relationship Id="rId7" Type="http://schemas.openxmlformats.org/officeDocument/2006/relationships/hyperlink" Target="https://www.finavia.fi/en/airports/helsinki-airport/airport/about/awards" TargetMode="External"/><Relationship Id="rId12" Type="http://schemas.openxmlformats.org/officeDocument/2006/relationships/hyperlink" Target="https://www.wipo.int/global_innovation_index/en/2021/#:~:text=The%20world's%20most%2Dinnovative%20economy,to%20the%20GII%202021%20rankings" TargetMode="External"/><Relationship Id="rId17" Type="http://schemas.openxmlformats.org/officeDocument/2006/relationships/hyperlink" Target="https://www.weforum.org/publications/global-gender-gap-report-2023/" TargetMode="External"/><Relationship Id="rId2" Type="http://schemas.openxmlformats.org/officeDocument/2006/relationships/notesSlide" Target="../notesSlides/notesSlide35.xml"/><Relationship Id="rId16" Type="http://schemas.openxmlformats.org/officeDocument/2006/relationships/hyperlink" Target="https://www.weforum.org/publications/the-travel-tourism-competitiveness-report-2019/#series=TTCI.A.02" TargetMode="External"/><Relationship Id="rId1" Type="http://schemas.openxmlformats.org/officeDocument/2006/relationships/slideLayout" Target="../slideLayouts/slideLayout13.xml"/><Relationship Id="rId6" Type="http://schemas.openxmlformats.org/officeDocument/2006/relationships/hyperlink" Target="https://smart-tourism-capital.ec.europa.eu/helsinki-winner-2019-european-capitals-smart-tourism_en" TargetMode="External"/><Relationship Id="rId11" Type="http://schemas.openxmlformats.org/officeDocument/2006/relationships/hyperlink" Target="https://ec.europa.eu/regional_policy/information-sources/maps/social-progress/2020_en" TargetMode="External"/><Relationship Id="rId5" Type="http://schemas.openxmlformats.org/officeDocument/2006/relationships/hyperlink" Target="https://www.sttinfo.fi/tiedote/70673006/espoolle-hopeaa-euroopan-innovaatiopaakaupunkikilpailussa?lang=fi" TargetMode="External"/><Relationship Id="rId15" Type="http://schemas.openxmlformats.org/officeDocument/2006/relationships/hyperlink" Target="https://www.weforum.org/publications/the-global-competitiveness-report-2020/" TargetMode="External"/><Relationship Id="rId10" Type="http://schemas.openxmlformats.org/officeDocument/2006/relationships/hyperlink" Target="https://digital-strategy.ec.europa.eu/en/policies/desi" TargetMode="External"/><Relationship Id="rId19" Type="http://schemas.openxmlformats.org/officeDocument/2006/relationships/hyperlink" Target="https://worldhappiness.report/ed/2020/cities-and-happiness-a-global-ranking-and-analysis/" TargetMode="External"/><Relationship Id="rId4" Type="http://schemas.openxmlformats.org/officeDocument/2006/relationships/hyperlink" Target="https://www.epo.org/en/about-us/statistics/patent-index-2023" TargetMode="External"/><Relationship Id="rId9" Type="http://schemas.openxmlformats.org/officeDocument/2006/relationships/hyperlink" Target="https://helsinkismart.fi/about/#acf-rankings-listing" TargetMode="External"/><Relationship Id="rId14" Type="http://schemas.openxmlformats.org/officeDocument/2006/relationships/hyperlink" Target="https://www.fdiintelligence.com/content/rankings-and-awards/european-cities-and-regions-of-the-future-20222023-winners-80707" TargetMode="Externa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hyperlink" Target="mailto:karoliina.korpela@espoo.fi" TargetMode="External"/><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38.jpg"/></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Kuvan paikkamerkki 10" descr="Kuva, joka sisältää kohteen vesi, luonto, taivas, piha-&#10;&#10;Kuvaus luotu automaattisesti">
            <a:extLst>
              <a:ext uri="{FF2B5EF4-FFF2-40B4-BE49-F238E27FC236}">
                <a16:creationId xmlns:a16="http://schemas.microsoft.com/office/drawing/2014/main" id="{33D03A33-D879-7953-C26D-A8DF7F12CE04}"/>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a:stretch/>
        </p:blipFill>
        <p:spPr>
          <a:xfrm>
            <a:off x="0" y="0"/>
            <a:ext cx="12192000" cy="6858000"/>
          </a:xfrm>
          <a:noFill/>
        </p:spPr>
      </p:pic>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a:xfrm>
            <a:off x="-87284" y="810046"/>
            <a:ext cx="12374534" cy="2618953"/>
          </a:xfrm>
        </p:spPr>
        <p:txBody>
          <a:bodyPr anchor="b">
            <a:normAutofit/>
          </a:bodyPr>
          <a:lstStyle/>
          <a:p>
            <a:r>
              <a:rPr lang="fi-FI"/>
              <a:t>kongressihanke</a:t>
            </a:r>
          </a:p>
        </p:txBody>
      </p:sp>
      <p:sp>
        <p:nvSpPr>
          <p:cNvPr id="5" name="Tekstin paikkamerkki 4">
            <a:extLst>
              <a:ext uri="{FF2B5EF4-FFF2-40B4-BE49-F238E27FC236}">
                <a16:creationId xmlns:a16="http://schemas.microsoft.com/office/drawing/2014/main" id="{2037857B-50C7-FE95-B3F8-DED91F961E6A}"/>
              </a:ext>
            </a:extLst>
          </p:cNvPr>
          <p:cNvSpPr>
            <a:spLocks noGrp="1"/>
          </p:cNvSpPr>
          <p:nvPr>
            <p:ph type="body" idx="1"/>
          </p:nvPr>
        </p:nvSpPr>
        <p:spPr>
          <a:xfrm>
            <a:off x="1271588" y="3770364"/>
            <a:ext cx="9648825" cy="2277588"/>
          </a:xfrm>
        </p:spPr>
        <p:txBody>
          <a:bodyPr anchor="t">
            <a:normAutofit fontScale="92500" lnSpcReduction="10000"/>
          </a:bodyPr>
          <a:lstStyle/>
          <a:p>
            <a:pPr>
              <a:lnSpc>
                <a:spcPct val="90000"/>
              </a:lnSpc>
            </a:pPr>
            <a:r>
              <a:rPr lang="fi-FI" sz="2200" dirty="0">
                <a:cs typeface="Arial"/>
              </a:rPr>
              <a:t>KOKEMO –Kongressit ja yritystapahtumat innovaatioiden ja kestävyyden moottoreina pääkaupunkiseudulla -hanke</a:t>
            </a:r>
          </a:p>
          <a:p>
            <a:pPr>
              <a:lnSpc>
                <a:spcPct val="90000"/>
              </a:lnSpc>
            </a:pPr>
            <a:r>
              <a:rPr lang="fi-FI" sz="2200" dirty="0"/>
              <a:t>Tavoitteena lisätä alan kilpailuetua tekemällä pääkaupunkiseudusta maailman kestävin kokous- ja kongressikohde </a:t>
            </a:r>
          </a:p>
          <a:p>
            <a:pPr>
              <a:lnSpc>
                <a:spcPct val="90000"/>
              </a:lnSpc>
            </a:pPr>
            <a:r>
              <a:rPr lang="fi-FI" sz="2200" dirty="0"/>
              <a:t>Rahoitus: EU / Uudenmaan liitto, Enter Espoo, Helsingin kaupunki, Vantaan kaupunki</a:t>
            </a:r>
          </a:p>
          <a:p>
            <a:pPr>
              <a:lnSpc>
                <a:spcPct val="90000"/>
              </a:lnSpc>
            </a:pPr>
            <a:r>
              <a:rPr lang="fi-FI" sz="2200" dirty="0"/>
              <a:t>1.3.2024 – 28.2.2026</a:t>
            </a:r>
          </a:p>
          <a:p>
            <a:pPr>
              <a:lnSpc>
                <a:spcPct val="90000"/>
              </a:lnSpc>
            </a:pPr>
            <a:endParaRPr lang="fi-FI" sz="2200" dirty="0"/>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12"/>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1</a:t>
            </a:fld>
            <a:endParaRPr lang="fi-FI"/>
          </a:p>
        </p:txBody>
      </p:sp>
      <p:sp>
        <p:nvSpPr>
          <p:cNvPr id="13" name="Footer Placeholder 5">
            <a:extLst>
              <a:ext uri="{FF2B5EF4-FFF2-40B4-BE49-F238E27FC236}">
                <a16:creationId xmlns:a16="http://schemas.microsoft.com/office/drawing/2014/main" id="{5185C6E5-5B15-187D-E8B6-146FAFE798EC}"/>
              </a:ext>
            </a:extLst>
          </p:cNvPr>
          <p:cNvSpPr>
            <a:spLocks noGrp="1"/>
          </p:cNvSpPr>
          <p:nvPr>
            <p:ph type="ftr" sz="quarter" idx="11"/>
          </p:nvPr>
        </p:nvSpPr>
        <p:spPr>
          <a:xfrm>
            <a:off x="11449012" y="6668167"/>
            <a:ext cx="1285154" cy="135308"/>
          </a:xfrm>
        </p:spPr>
        <p:txBody>
          <a:bodyPr/>
          <a:lstStyle/>
          <a:p>
            <a:r>
              <a:rPr lang="fi-FI" sz="700" b="0" dirty="0"/>
              <a:t>Kuva: </a:t>
            </a:r>
            <a:r>
              <a:rPr lang="fi-FI" sz="700" b="0" dirty="0" err="1"/>
              <a:t>dspmedia</a:t>
            </a:r>
            <a:endParaRPr lang="fi-FI" sz="700" b="0" dirty="0"/>
          </a:p>
        </p:txBody>
      </p:sp>
      <p:pic>
        <p:nvPicPr>
          <p:cNvPr id="10" name="Kuva 9">
            <a:extLst>
              <a:ext uri="{FF2B5EF4-FFF2-40B4-BE49-F238E27FC236}">
                <a16:creationId xmlns:a16="http://schemas.microsoft.com/office/drawing/2014/main" id="{52730FD3-D4BE-C68B-6714-DB7048B068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3200" y="6125395"/>
            <a:ext cx="5493834" cy="610426"/>
          </a:xfrm>
          <a:prstGeom prst="rect">
            <a:avLst/>
          </a:prstGeom>
          <a:solidFill>
            <a:schemeClr val="bg1"/>
          </a:solidFill>
        </p:spPr>
      </p:pic>
    </p:spTree>
    <p:extLst>
      <p:ext uri="{BB962C8B-B14F-4D97-AF65-F5344CB8AC3E}">
        <p14:creationId xmlns:p14="http://schemas.microsoft.com/office/powerpoint/2010/main" val="15862503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205E71F1-7FD2-2D88-51EC-FFCF2CCAAD21}"/>
              </a:ext>
            </a:extLst>
          </p:cNvPr>
          <p:cNvSpPr txBox="1"/>
          <p:nvPr/>
        </p:nvSpPr>
        <p:spPr>
          <a:xfrm>
            <a:off x="10042614" y="476688"/>
            <a:ext cx="1526400" cy="147600"/>
          </a:xfrm>
          <a:prstGeom prst="rect">
            <a:avLst/>
          </a:prstGeom>
          <a:blipFill>
            <a:blip r:embed="rId3"/>
            <a:stretch>
              <a:fillRect/>
            </a:stretch>
          </a:blipFill>
        </p:spPr>
        <p:txBody>
          <a:bodyPr vert="horz" lIns="0" tIns="0" rIns="0" bIns="0" rtlCol="0" anchor="t" anchorCtr="0">
            <a:normAutofit/>
          </a:bodyPr>
          <a:lstStyle/>
          <a:p>
            <a:pPr>
              <a:lnSpc>
                <a:spcPct val="90000"/>
              </a:lnSpc>
              <a:spcBef>
                <a:spcPts val="600"/>
              </a:spcBef>
              <a:spcAft>
                <a:spcPts val="600"/>
              </a:spcAft>
            </a:pPr>
            <a:endParaRPr lang="en-US" sz="1000" b="0" kern="1200" dirty="0">
              <a:solidFill>
                <a:schemeClr val="tx2"/>
              </a:solidFill>
            </a:endParaRPr>
          </a:p>
        </p:txBody>
      </p:sp>
      <p:sp>
        <p:nvSpPr>
          <p:cNvPr id="16" name="Sisällön paikkamerkki 7">
            <a:extLst>
              <a:ext uri="{FF2B5EF4-FFF2-40B4-BE49-F238E27FC236}">
                <a16:creationId xmlns:a16="http://schemas.microsoft.com/office/drawing/2014/main" id="{BD0EA2AE-250A-FD72-749C-160670810F55}"/>
              </a:ext>
            </a:extLst>
          </p:cNvPr>
          <p:cNvSpPr>
            <a:spLocks noGrp="1"/>
          </p:cNvSpPr>
          <p:nvPr>
            <p:ph sz="half" idx="1"/>
          </p:nvPr>
        </p:nvSpPr>
        <p:spPr>
          <a:xfrm>
            <a:off x="623888" y="1969842"/>
            <a:ext cx="7019116" cy="4249737"/>
          </a:xfrm>
        </p:spPr>
        <p:txBody>
          <a:bodyPr vert="horz" lIns="0" tIns="0" rIns="0" bIns="0" rtlCol="0" anchor="t" anchorCtr="0">
            <a:normAutofit/>
          </a:bodyPr>
          <a:lstStyle/>
          <a:p>
            <a:r>
              <a:rPr lang="fi-FI" sz="2000" dirty="0"/>
              <a:t>Painopisteenä kestävä kehitys ja vastuullisuus</a:t>
            </a:r>
          </a:p>
          <a:p>
            <a:r>
              <a:rPr lang="fi-FI" sz="2000" dirty="0"/>
              <a:t>Haastattelututkimus kansainvälisille kokous- ja kongressijärjestäjille, 10 haastattelua</a:t>
            </a:r>
          </a:p>
          <a:p>
            <a:r>
              <a:rPr lang="fi-FI" sz="2000" dirty="0"/>
              <a:t>Kyselytutkimus Suomessa toimiville kokouksia ja kongresseja järjestäville yrityksille ja organisaatioille, 220 vastausta </a:t>
            </a:r>
          </a:p>
          <a:p>
            <a:pPr marL="0" indent="0">
              <a:buNone/>
            </a:pPr>
            <a:endParaRPr lang="fi-FI" dirty="0"/>
          </a:p>
          <a:p>
            <a:endParaRPr lang="fi-FI" dirty="0"/>
          </a:p>
          <a:p>
            <a:endParaRPr lang="fi-FI" dirty="0"/>
          </a:p>
          <a:p>
            <a:endParaRPr lang="en-US" b="0" i="0" dirty="0">
              <a:effectLst/>
            </a:endParaRPr>
          </a:p>
          <a:p>
            <a:pPr marL="0" indent="0">
              <a:buNone/>
            </a:pPr>
            <a:endParaRPr lang="fi-FI" dirty="0"/>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12"/>
          </p:nvPr>
        </p:nvSpPr>
        <p:spPr>
          <a:xfrm>
            <a:off x="11136559" y="6381328"/>
            <a:ext cx="431551" cy="143297"/>
          </a:xfrm>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10</a:t>
            </a:fld>
            <a:endParaRPr lang="fi-FI"/>
          </a:p>
        </p:txBody>
      </p:sp>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a:xfrm>
            <a:off x="0" y="476671"/>
            <a:ext cx="7795846" cy="1223542"/>
          </a:xfrm>
        </p:spPr>
        <p:txBody>
          <a:bodyPr vert="horz" lIns="0" tIns="0" rIns="0" bIns="0" rtlCol="0" anchor="t" anchorCtr="0">
            <a:normAutofit/>
          </a:bodyPr>
          <a:lstStyle/>
          <a:p>
            <a:r>
              <a:rPr lang="fi-FI" sz="2800" dirty="0"/>
              <a:t>Kokous- ja kongressijärjestäjien ostokriteerejä ja tarpeita</a:t>
            </a:r>
          </a:p>
        </p:txBody>
      </p:sp>
      <p:sp>
        <p:nvSpPr>
          <p:cNvPr id="11" name="Tekstiruutu 10">
            <a:extLst>
              <a:ext uri="{FF2B5EF4-FFF2-40B4-BE49-F238E27FC236}">
                <a16:creationId xmlns:a16="http://schemas.microsoft.com/office/drawing/2014/main" id="{1866B26B-4F4F-2E4C-21BC-273EAAD977A6}"/>
              </a:ext>
            </a:extLst>
          </p:cNvPr>
          <p:cNvSpPr txBox="1"/>
          <p:nvPr/>
        </p:nvSpPr>
        <p:spPr>
          <a:xfrm>
            <a:off x="9145589" y="6642556"/>
            <a:ext cx="3046411" cy="430887"/>
          </a:xfrm>
          <a:prstGeom prst="rect">
            <a:avLst/>
          </a:prstGeom>
          <a:noFill/>
        </p:spPr>
        <p:txBody>
          <a:bodyPr wrap="none" lIns="0" tIns="0" rIns="0" bIns="0" rtlCol="0">
            <a:spAutoFit/>
          </a:bodyPr>
          <a:lstStyle/>
          <a:p>
            <a:pPr algn="l"/>
            <a:r>
              <a:rPr lang="fi-FI" sz="1200" b="1" dirty="0">
                <a:solidFill>
                  <a:schemeClr val="bg1"/>
                </a:solidFill>
              </a:rPr>
              <a:t>Kuva: Eveliina </a:t>
            </a:r>
            <a:r>
              <a:rPr lang="fi-FI" sz="1200" b="1" dirty="0" err="1">
                <a:solidFill>
                  <a:schemeClr val="bg1"/>
                </a:solidFill>
              </a:rPr>
              <a:t>Vuorma</a:t>
            </a:r>
            <a:r>
              <a:rPr lang="fi-FI" sz="1200" b="1" dirty="0">
                <a:solidFill>
                  <a:schemeClr val="bg1"/>
                </a:solidFill>
              </a:rPr>
              <a:t> / Helsinki Partners</a:t>
            </a:r>
          </a:p>
          <a:p>
            <a:pPr algn="l"/>
            <a:endParaRPr lang="fi-FI" sz="1600" dirty="0" err="1">
              <a:solidFill>
                <a:schemeClr val="tx2"/>
              </a:solidFill>
            </a:endParaRPr>
          </a:p>
        </p:txBody>
      </p:sp>
      <p:sp>
        <p:nvSpPr>
          <p:cNvPr id="5" name="Tekstiruutu 4">
            <a:extLst>
              <a:ext uri="{FF2B5EF4-FFF2-40B4-BE49-F238E27FC236}">
                <a16:creationId xmlns:a16="http://schemas.microsoft.com/office/drawing/2014/main" id="{DA035020-7E39-9D56-22B5-13543AE09A2A}"/>
              </a:ext>
            </a:extLst>
          </p:cNvPr>
          <p:cNvSpPr txBox="1"/>
          <p:nvPr/>
        </p:nvSpPr>
        <p:spPr>
          <a:xfrm>
            <a:off x="11028699" y="6629757"/>
            <a:ext cx="934551" cy="107722"/>
          </a:xfrm>
          <a:prstGeom prst="rect">
            <a:avLst/>
          </a:prstGeom>
          <a:noFill/>
        </p:spPr>
        <p:txBody>
          <a:bodyPr wrap="none" lIns="0" tIns="0" rIns="0" bIns="0" rtlCol="0">
            <a:spAutoFit/>
          </a:bodyPr>
          <a:lstStyle/>
          <a:p>
            <a:pPr algn="l"/>
            <a:r>
              <a:rPr lang="fi-FI" sz="700" dirty="0">
                <a:solidFill>
                  <a:schemeClr val="bg1"/>
                </a:solidFill>
              </a:rPr>
              <a:t>Kuva: Karoliina Korpela</a:t>
            </a:r>
          </a:p>
        </p:txBody>
      </p:sp>
      <p:pic>
        <p:nvPicPr>
          <p:cNvPr id="9" name="Kuvan paikkamerkki 8" descr="Kuva, joka sisältää kohteen huonekalu, pöytä, Ruokapöytä, sisä-&#10;&#10;Tekoälyn generoima sisältö voi olla virheellistä.">
            <a:extLst>
              <a:ext uri="{FF2B5EF4-FFF2-40B4-BE49-F238E27FC236}">
                <a16:creationId xmlns:a16="http://schemas.microsoft.com/office/drawing/2014/main" id="{97A466E5-4844-452C-7CCD-E12398BBEE49}"/>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l="30108" r="30108"/>
          <a:stretch>
            <a:fillRect/>
          </a:stretch>
        </p:blipFill>
        <p:spPr/>
      </p:pic>
      <p:sp>
        <p:nvSpPr>
          <p:cNvPr id="10" name="Tekstiruutu 9">
            <a:extLst>
              <a:ext uri="{FF2B5EF4-FFF2-40B4-BE49-F238E27FC236}">
                <a16:creationId xmlns:a16="http://schemas.microsoft.com/office/drawing/2014/main" id="{D5931FCC-D0CF-530E-B5F2-6179743249EC}"/>
              </a:ext>
            </a:extLst>
          </p:cNvPr>
          <p:cNvSpPr txBox="1"/>
          <p:nvPr/>
        </p:nvSpPr>
        <p:spPr>
          <a:xfrm>
            <a:off x="11495974" y="6683618"/>
            <a:ext cx="553037" cy="107722"/>
          </a:xfrm>
          <a:prstGeom prst="rect">
            <a:avLst/>
          </a:prstGeom>
          <a:noFill/>
        </p:spPr>
        <p:txBody>
          <a:bodyPr wrap="none" lIns="0" tIns="0" rIns="0" bIns="0" rtlCol="0">
            <a:spAutoFit/>
          </a:bodyPr>
          <a:lstStyle/>
          <a:p>
            <a:pPr algn="l"/>
            <a:r>
              <a:rPr lang="fi-FI" sz="700" dirty="0">
                <a:solidFill>
                  <a:schemeClr val="bg1"/>
                </a:solidFill>
              </a:rPr>
              <a:t>Kuva: Sokotel</a:t>
            </a:r>
          </a:p>
        </p:txBody>
      </p:sp>
    </p:spTree>
    <p:extLst>
      <p:ext uri="{BB962C8B-B14F-4D97-AF65-F5344CB8AC3E}">
        <p14:creationId xmlns:p14="http://schemas.microsoft.com/office/powerpoint/2010/main" val="4032363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E97AC04-E48B-581C-DB01-C75DADC75289}"/>
              </a:ext>
            </a:extLst>
          </p:cNvPr>
          <p:cNvSpPr>
            <a:spLocks noGrp="1"/>
          </p:cNvSpPr>
          <p:nvPr>
            <p:ph idx="1"/>
          </p:nvPr>
        </p:nvSpPr>
        <p:spPr>
          <a:xfrm>
            <a:off x="505211" y="2000250"/>
            <a:ext cx="3375909" cy="3949700"/>
          </a:xfrm>
        </p:spPr>
        <p:txBody>
          <a:bodyPr vert="horz" lIns="0" tIns="0" rIns="0" bIns="0" rtlCol="0" anchor="t" anchorCtr="0">
            <a:normAutofit/>
          </a:bodyPr>
          <a:lstStyle/>
          <a:p>
            <a:pPr marL="717550" lvl="2" indent="0">
              <a:lnSpc>
                <a:spcPct val="90000"/>
              </a:lnSpc>
              <a:buNone/>
            </a:pPr>
            <a:endParaRPr lang="fi-FI" sz="1400" dirty="0">
              <a:cs typeface="Arial"/>
            </a:endParaRPr>
          </a:p>
          <a:p>
            <a:pPr lvl="1" indent="-360045">
              <a:lnSpc>
                <a:spcPct val="90000"/>
              </a:lnSpc>
            </a:pPr>
            <a:endParaRPr lang="fi-FI" sz="1400" dirty="0">
              <a:cs typeface="Arial"/>
            </a:endParaRPr>
          </a:p>
          <a:p>
            <a:pPr lvl="1" indent="-360045">
              <a:lnSpc>
                <a:spcPct val="90000"/>
              </a:lnSpc>
            </a:pPr>
            <a:endParaRPr lang="fi-FI" sz="1500" dirty="0">
              <a:cs typeface="Arial"/>
            </a:endParaRPr>
          </a:p>
        </p:txBody>
      </p:sp>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11</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VASTUULLISUUDEN MERKITYS</a:t>
            </a:r>
          </a:p>
        </p:txBody>
      </p:sp>
      <p:pic>
        <p:nvPicPr>
          <p:cNvPr id="9" name="Kuva 8">
            <a:extLst>
              <a:ext uri="{FF2B5EF4-FFF2-40B4-BE49-F238E27FC236}">
                <a16:creationId xmlns:a16="http://schemas.microsoft.com/office/drawing/2014/main" id="{316B7F11-8EC5-8124-B8DD-E8D7BC75BD65}"/>
              </a:ext>
            </a:extLst>
          </p:cNvPr>
          <p:cNvPicPr>
            <a:picLocks noChangeAspect="1"/>
          </p:cNvPicPr>
          <p:nvPr/>
        </p:nvPicPr>
        <p:blipFill>
          <a:blip r:embed="rId4"/>
          <a:stretch>
            <a:fillRect/>
          </a:stretch>
        </p:blipFill>
        <p:spPr>
          <a:xfrm>
            <a:off x="1784773" y="1726550"/>
            <a:ext cx="7658078" cy="3470346"/>
          </a:xfrm>
          <a:prstGeom prst="rect">
            <a:avLst/>
          </a:prstGeom>
        </p:spPr>
      </p:pic>
      <p:sp>
        <p:nvSpPr>
          <p:cNvPr id="11" name="Tekstiruutu 10">
            <a:extLst>
              <a:ext uri="{FF2B5EF4-FFF2-40B4-BE49-F238E27FC236}">
                <a16:creationId xmlns:a16="http://schemas.microsoft.com/office/drawing/2014/main" id="{57E828E0-BD82-72DC-C3A3-CC5B2627FDD9}"/>
              </a:ext>
            </a:extLst>
          </p:cNvPr>
          <p:cNvSpPr txBox="1"/>
          <p:nvPr/>
        </p:nvSpPr>
        <p:spPr>
          <a:xfrm>
            <a:off x="3437010" y="5352512"/>
            <a:ext cx="4353604" cy="369332"/>
          </a:xfrm>
          <a:prstGeom prst="rect">
            <a:avLst/>
          </a:prstGeom>
          <a:noFill/>
        </p:spPr>
        <p:txBody>
          <a:bodyPr wrap="square" rtlCol="0">
            <a:spAutoFit/>
          </a:bodyPr>
          <a:lstStyle/>
          <a:p>
            <a:r>
              <a:rPr lang="en-US" sz="900" b="1" dirty="0"/>
              <a:t>4 = Very important 3= Quite important  2= Not that important </a:t>
            </a:r>
          </a:p>
          <a:p>
            <a:r>
              <a:rPr lang="en-US" sz="900" b="1" dirty="0"/>
              <a:t>1 = Not important at all</a:t>
            </a:r>
          </a:p>
        </p:txBody>
      </p:sp>
    </p:spTree>
    <p:extLst>
      <p:ext uri="{BB962C8B-B14F-4D97-AF65-F5344CB8AC3E}">
        <p14:creationId xmlns:p14="http://schemas.microsoft.com/office/powerpoint/2010/main" val="426481955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E97AC04-E48B-581C-DB01-C75DADC75289}"/>
              </a:ext>
            </a:extLst>
          </p:cNvPr>
          <p:cNvSpPr>
            <a:spLocks noGrp="1"/>
          </p:cNvSpPr>
          <p:nvPr>
            <p:ph idx="1"/>
          </p:nvPr>
        </p:nvSpPr>
        <p:spPr>
          <a:xfrm>
            <a:off x="505211" y="2000250"/>
            <a:ext cx="4499408" cy="2723730"/>
          </a:xfrm>
        </p:spPr>
        <p:txBody>
          <a:bodyPr vert="horz" lIns="0" tIns="0" rIns="0" bIns="0" rtlCol="0" anchor="t" anchorCtr="0">
            <a:normAutofit/>
          </a:bodyPr>
          <a:lstStyle/>
          <a:p>
            <a:pPr marL="717550" lvl="2" indent="0">
              <a:lnSpc>
                <a:spcPct val="90000"/>
              </a:lnSpc>
              <a:buNone/>
            </a:pPr>
            <a:endParaRPr lang="fi-FI" sz="1400" dirty="0">
              <a:cs typeface="Arial"/>
            </a:endParaRPr>
          </a:p>
          <a:p>
            <a:pPr lvl="1" indent="-360045">
              <a:lnSpc>
                <a:spcPct val="90000"/>
              </a:lnSpc>
            </a:pPr>
            <a:endParaRPr lang="fi-FI" sz="1400" dirty="0">
              <a:cs typeface="Arial"/>
            </a:endParaRPr>
          </a:p>
          <a:p>
            <a:pPr lvl="1" indent="-360045">
              <a:lnSpc>
                <a:spcPct val="90000"/>
              </a:lnSpc>
            </a:pPr>
            <a:endParaRPr lang="fi-FI" sz="1500" dirty="0">
              <a:cs typeface="Arial"/>
            </a:endParaRPr>
          </a:p>
        </p:txBody>
      </p:sp>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12</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SOSIAALINEN VASTUULLISUUS</a:t>
            </a:r>
          </a:p>
        </p:txBody>
      </p:sp>
      <p:sp>
        <p:nvSpPr>
          <p:cNvPr id="11" name="Tekstiruutu 10">
            <a:extLst>
              <a:ext uri="{FF2B5EF4-FFF2-40B4-BE49-F238E27FC236}">
                <a16:creationId xmlns:a16="http://schemas.microsoft.com/office/drawing/2014/main" id="{22E5EE0D-02B6-5ADE-98BF-9B69DE7642B3}"/>
              </a:ext>
            </a:extLst>
          </p:cNvPr>
          <p:cNvSpPr txBox="1"/>
          <p:nvPr/>
        </p:nvSpPr>
        <p:spPr>
          <a:xfrm>
            <a:off x="4721975" y="2828863"/>
            <a:ext cx="7097675" cy="1015663"/>
          </a:xfrm>
          <a:prstGeom prst="rect">
            <a:avLst/>
          </a:prstGeom>
          <a:noFill/>
        </p:spPr>
        <p:txBody>
          <a:bodyPr wrap="square" rtlCol="0">
            <a:spAutoFit/>
          </a:bodyPr>
          <a:lstStyle/>
          <a:p>
            <a:pPr marL="171450" indent="-171450">
              <a:buFont typeface="Arial" panose="020B0604020202020204" pitchFamily="34" charset="0"/>
              <a:buChar char="•"/>
            </a:pPr>
            <a:r>
              <a:rPr lang="fi-FI" sz="2000" dirty="0"/>
              <a:t>Sosiaalinen vastuullisuus oli tärkeää valtaosalle haastatelluista asiakkaista. </a:t>
            </a:r>
          </a:p>
          <a:p>
            <a:pPr marL="171450" indent="-171450">
              <a:buFont typeface="Arial" panose="020B0604020202020204" pitchFamily="34" charset="0"/>
              <a:buChar char="•"/>
            </a:pPr>
            <a:r>
              <a:rPr lang="fi-FI" sz="2000" dirty="0"/>
              <a:t>60 % piti sitä erittäin tärkeänä ja 30 % melko tärkeänä.</a:t>
            </a:r>
          </a:p>
        </p:txBody>
      </p:sp>
      <p:grpSp>
        <p:nvGrpSpPr>
          <p:cNvPr id="12" name="Ryhmä 11">
            <a:extLst>
              <a:ext uri="{FF2B5EF4-FFF2-40B4-BE49-F238E27FC236}">
                <a16:creationId xmlns:a16="http://schemas.microsoft.com/office/drawing/2014/main" id="{62FE4EDD-BB89-E40F-ECA5-EEB339613D4C}"/>
              </a:ext>
            </a:extLst>
          </p:cNvPr>
          <p:cNvGrpSpPr/>
          <p:nvPr/>
        </p:nvGrpSpPr>
        <p:grpSpPr>
          <a:xfrm>
            <a:off x="372350" y="2092834"/>
            <a:ext cx="4206605" cy="3309978"/>
            <a:chOff x="372350" y="2092834"/>
            <a:chExt cx="4206605" cy="3309978"/>
          </a:xfrm>
        </p:grpSpPr>
        <p:pic>
          <p:nvPicPr>
            <p:cNvPr id="9" name="Kuva 8">
              <a:extLst>
                <a:ext uri="{FF2B5EF4-FFF2-40B4-BE49-F238E27FC236}">
                  <a16:creationId xmlns:a16="http://schemas.microsoft.com/office/drawing/2014/main" id="{9801D1BB-F0FA-5E09-9FB9-3FAA42058768}"/>
                </a:ext>
              </a:extLst>
            </p:cNvPr>
            <p:cNvPicPr>
              <a:picLocks noChangeAspect="1"/>
            </p:cNvPicPr>
            <p:nvPr/>
          </p:nvPicPr>
          <p:blipFill>
            <a:blip r:embed="rId4"/>
            <a:stretch>
              <a:fillRect/>
            </a:stretch>
          </p:blipFill>
          <p:spPr>
            <a:xfrm>
              <a:off x="372350" y="2092834"/>
              <a:ext cx="4206605" cy="2895851"/>
            </a:xfrm>
            <a:prstGeom prst="rect">
              <a:avLst/>
            </a:prstGeom>
          </p:spPr>
        </p:pic>
        <p:sp>
          <p:nvSpPr>
            <p:cNvPr id="8" name="Tekstiruutu 7">
              <a:extLst>
                <a:ext uri="{FF2B5EF4-FFF2-40B4-BE49-F238E27FC236}">
                  <a16:creationId xmlns:a16="http://schemas.microsoft.com/office/drawing/2014/main" id="{8B703CCF-146F-DA45-DAB4-8860936B748D}"/>
                </a:ext>
              </a:extLst>
            </p:cNvPr>
            <p:cNvSpPr txBox="1"/>
            <p:nvPr/>
          </p:nvSpPr>
          <p:spPr>
            <a:xfrm>
              <a:off x="1004101" y="5033480"/>
              <a:ext cx="3202572" cy="369332"/>
            </a:xfrm>
            <a:prstGeom prst="rect">
              <a:avLst/>
            </a:prstGeom>
            <a:noFill/>
          </p:spPr>
          <p:txBody>
            <a:bodyPr wrap="square" rtlCol="0">
              <a:spAutoFit/>
            </a:bodyPr>
            <a:lstStyle/>
            <a:p>
              <a:r>
                <a:rPr lang="en-US" sz="900" b="1" dirty="0"/>
                <a:t>4 = Very important 3= Quite important  2= Not that important 1 = Not important at all</a:t>
              </a:r>
            </a:p>
          </p:txBody>
        </p:sp>
      </p:grpSp>
    </p:spTree>
    <p:extLst>
      <p:ext uri="{BB962C8B-B14F-4D97-AF65-F5344CB8AC3E}">
        <p14:creationId xmlns:p14="http://schemas.microsoft.com/office/powerpoint/2010/main" val="13379095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E97AC04-E48B-581C-DB01-C75DADC75289}"/>
              </a:ext>
            </a:extLst>
          </p:cNvPr>
          <p:cNvSpPr>
            <a:spLocks noGrp="1"/>
          </p:cNvSpPr>
          <p:nvPr>
            <p:ph idx="1"/>
          </p:nvPr>
        </p:nvSpPr>
        <p:spPr>
          <a:xfrm>
            <a:off x="505211" y="2000250"/>
            <a:ext cx="4499408" cy="2723730"/>
          </a:xfrm>
        </p:spPr>
        <p:txBody>
          <a:bodyPr vert="horz" lIns="0" tIns="0" rIns="0" bIns="0" rtlCol="0" anchor="t" anchorCtr="0">
            <a:normAutofit/>
          </a:bodyPr>
          <a:lstStyle/>
          <a:p>
            <a:pPr marL="717550" lvl="2" indent="0">
              <a:lnSpc>
                <a:spcPct val="90000"/>
              </a:lnSpc>
              <a:buNone/>
            </a:pPr>
            <a:endParaRPr lang="fi-FI" sz="1400" dirty="0">
              <a:cs typeface="Arial"/>
            </a:endParaRPr>
          </a:p>
          <a:p>
            <a:pPr lvl="1" indent="-360045">
              <a:lnSpc>
                <a:spcPct val="90000"/>
              </a:lnSpc>
            </a:pPr>
            <a:endParaRPr lang="fi-FI" sz="1400" dirty="0">
              <a:cs typeface="Arial"/>
            </a:endParaRPr>
          </a:p>
          <a:p>
            <a:pPr lvl="1" indent="-360045">
              <a:lnSpc>
                <a:spcPct val="90000"/>
              </a:lnSpc>
            </a:pPr>
            <a:endParaRPr lang="fi-FI" sz="1500" dirty="0">
              <a:cs typeface="Arial"/>
            </a:endParaRPr>
          </a:p>
        </p:txBody>
      </p:sp>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13</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60704" y="582143"/>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HiilijalanjälJen laskenta</a:t>
            </a:r>
          </a:p>
        </p:txBody>
      </p:sp>
      <p:sp>
        <p:nvSpPr>
          <p:cNvPr id="11" name="Tekstiruutu 10">
            <a:extLst>
              <a:ext uri="{FF2B5EF4-FFF2-40B4-BE49-F238E27FC236}">
                <a16:creationId xmlns:a16="http://schemas.microsoft.com/office/drawing/2014/main" id="{22E5EE0D-02B6-5ADE-98BF-9B69DE7642B3}"/>
              </a:ext>
            </a:extLst>
          </p:cNvPr>
          <p:cNvSpPr txBox="1"/>
          <p:nvPr/>
        </p:nvSpPr>
        <p:spPr>
          <a:xfrm>
            <a:off x="781919" y="5019562"/>
            <a:ext cx="10817870" cy="1015663"/>
          </a:xfrm>
          <a:prstGeom prst="rect">
            <a:avLst/>
          </a:prstGeom>
          <a:noFill/>
        </p:spPr>
        <p:txBody>
          <a:bodyPr wrap="square" rtlCol="0">
            <a:spAutoFit/>
          </a:bodyPr>
          <a:lstStyle/>
          <a:p>
            <a:pPr marL="182563" indent="-182563">
              <a:buFont typeface="Arial" panose="020B0604020202020204" pitchFamily="34" charset="0"/>
              <a:buChar char="•"/>
            </a:pPr>
            <a:r>
              <a:rPr lang="fi-FI" sz="2000" dirty="0"/>
              <a:t>Hiilijalanjäljen laskenta oli valtaosalle haastatelluista tärkeää: 30 % piti sitä erittäin tärkeänä ja 50 % melko tärkeänä. Kahden haastatellun mielestä se ei ollut käytännössä kovinkaan tärkeää. </a:t>
            </a:r>
          </a:p>
        </p:txBody>
      </p:sp>
      <p:sp>
        <p:nvSpPr>
          <p:cNvPr id="16" name="Tekstiruutu 15">
            <a:extLst>
              <a:ext uri="{FF2B5EF4-FFF2-40B4-BE49-F238E27FC236}">
                <a16:creationId xmlns:a16="http://schemas.microsoft.com/office/drawing/2014/main" id="{9BCEF0B6-8379-6C64-0B23-51CB05C40046}"/>
              </a:ext>
            </a:extLst>
          </p:cNvPr>
          <p:cNvSpPr txBox="1"/>
          <p:nvPr/>
        </p:nvSpPr>
        <p:spPr>
          <a:xfrm>
            <a:off x="4729497" y="1759188"/>
            <a:ext cx="955040" cy="276999"/>
          </a:xfrm>
          <a:prstGeom prst="rect">
            <a:avLst/>
          </a:prstGeom>
          <a:noFill/>
        </p:spPr>
        <p:txBody>
          <a:bodyPr wrap="square" rtlCol="0">
            <a:spAutoFit/>
          </a:bodyPr>
          <a:lstStyle/>
          <a:p>
            <a:r>
              <a:rPr lang="fi-FI" sz="1200" dirty="0"/>
              <a:t>N=10</a:t>
            </a:r>
          </a:p>
        </p:txBody>
      </p:sp>
      <p:sp>
        <p:nvSpPr>
          <p:cNvPr id="17" name="Tekstiruutu 16">
            <a:extLst>
              <a:ext uri="{FF2B5EF4-FFF2-40B4-BE49-F238E27FC236}">
                <a16:creationId xmlns:a16="http://schemas.microsoft.com/office/drawing/2014/main" id="{6AA65A30-838B-4BB8-3129-621A036FCF44}"/>
              </a:ext>
            </a:extLst>
          </p:cNvPr>
          <p:cNvSpPr txBox="1"/>
          <p:nvPr/>
        </p:nvSpPr>
        <p:spPr>
          <a:xfrm>
            <a:off x="8411289" y="1455050"/>
            <a:ext cx="955040" cy="276999"/>
          </a:xfrm>
          <a:prstGeom prst="rect">
            <a:avLst/>
          </a:prstGeom>
          <a:noFill/>
        </p:spPr>
        <p:txBody>
          <a:bodyPr wrap="square" rtlCol="0">
            <a:spAutoFit/>
          </a:bodyPr>
          <a:lstStyle/>
          <a:p>
            <a:r>
              <a:rPr lang="fi-FI" sz="1200" dirty="0"/>
              <a:t>N=10</a:t>
            </a:r>
          </a:p>
        </p:txBody>
      </p:sp>
      <p:grpSp>
        <p:nvGrpSpPr>
          <p:cNvPr id="10" name="Ryhmä 9">
            <a:extLst>
              <a:ext uri="{FF2B5EF4-FFF2-40B4-BE49-F238E27FC236}">
                <a16:creationId xmlns:a16="http://schemas.microsoft.com/office/drawing/2014/main" id="{A6301EE7-C12C-607A-0467-6017DF072AE8}"/>
              </a:ext>
            </a:extLst>
          </p:cNvPr>
          <p:cNvGrpSpPr/>
          <p:nvPr/>
        </p:nvGrpSpPr>
        <p:grpSpPr>
          <a:xfrm>
            <a:off x="3098958" y="1521738"/>
            <a:ext cx="5502117" cy="3148856"/>
            <a:chOff x="613410" y="1437302"/>
            <a:chExt cx="5502117" cy="3148856"/>
          </a:xfrm>
        </p:grpSpPr>
        <p:pic>
          <p:nvPicPr>
            <p:cNvPr id="9" name="Kuva 8">
              <a:extLst>
                <a:ext uri="{FF2B5EF4-FFF2-40B4-BE49-F238E27FC236}">
                  <a16:creationId xmlns:a16="http://schemas.microsoft.com/office/drawing/2014/main" id="{FEFA73D3-3309-B159-2CED-C9EA97F241BB}"/>
                </a:ext>
              </a:extLst>
            </p:cNvPr>
            <p:cNvPicPr>
              <a:picLocks noChangeAspect="1"/>
            </p:cNvPicPr>
            <p:nvPr/>
          </p:nvPicPr>
          <p:blipFill>
            <a:blip r:embed="rId4"/>
            <a:stretch>
              <a:fillRect/>
            </a:stretch>
          </p:blipFill>
          <p:spPr>
            <a:xfrm>
              <a:off x="613410" y="1437302"/>
              <a:ext cx="5502117" cy="2941575"/>
            </a:xfrm>
            <a:prstGeom prst="rect">
              <a:avLst/>
            </a:prstGeom>
          </p:spPr>
        </p:pic>
        <p:sp>
          <p:nvSpPr>
            <p:cNvPr id="6" name="Tekstiruutu 5">
              <a:extLst>
                <a:ext uri="{FF2B5EF4-FFF2-40B4-BE49-F238E27FC236}">
                  <a16:creationId xmlns:a16="http://schemas.microsoft.com/office/drawing/2014/main" id="{991FD561-CE96-20B7-FEE0-5DD3062DD6A1}"/>
                </a:ext>
              </a:extLst>
            </p:cNvPr>
            <p:cNvSpPr txBox="1"/>
            <p:nvPr/>
          </p:nvSpPr>
          <p:spPr>
            <a:xfrm>
              <a:off x="2004445" y="4216826"/>
              <a:ext cx="3202572" cy="369332"/>
            </a:xfrm>
            <a:prstGeom prst="rect">
              <a:avLst/>
            </a:prstGeom>
            <a:noFill/>
          </p:spPr>
          <p:txBody>
            <a:bodyPr wrap="square" rtlCol="0">
              <a:spAutoFit/>
            </a:bodyPr>
            <a:lstStyle/>
            <a:p>
              <a:r>
                <a:rPr lang="en-US" sz="900" b="1" dirty="0"/>
                <a:t>4 = Very important 3= Quite important  2= Not that important 1 = Not important at all</a:t>
              </a:r>
            </a:p>
          </p:txBody>
        </p:sp>
      </p:grpSp>
    </p:spTree>
    <p:extLst>
      <p:ext uri="{BB962C8B-B14F-4D97-AF65-F5344CB8AC3E}">
        <p14:creationId xmlns:p14="http://schemas.microsoft.com/office/powerpoint/2010/main" val="12359129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isällön paikkamerkki 2">
            <a:extLst>
              <a:ext uri="{FF2B5EF4-FFF2-40B4-BE49-F238E27FC236}">
                <a16:creationId xmlns:a16="http://schemas.microsoft.com/office/drawing/2014/main" id="{EE97AC04-E48B-581C-DB01-C75DADC75289}"/>
              </a:ext>
            </a:extLst>
          </p:cNvPr>
          <p:cNvSpPr>
            <a:spLocks noGrp="1"/>
          </p:cNvSpPr>
          <p:nvPr>
            <p:ph idx="1"/>
          </p:nvPr>
        </p:nvSpPr>
        <p:spPr>
          <a:xfrm>
            <a:off x="505211" y="2000250"/>
            <a:ext cx="4499408" cy="2723730"/>
          </a:xfrm>
        </p:spPr>
        <p:txBody>
          <a:bodyPr vert="horz" lIns="0" tIns="0" rIns="0" bIns="0" rtlCol="0" anchor="t" anchorCtr="0">
            <a:normAutofit/>
          </a:bodyPr>
          <a:lstStyle/>
          <a:p>
            <a:pPr marL="717550" lvl="2" indent="0">
              <a:lnSpc>
                <a:spcPct val="90000"/>
              </a:lnSpc>
              <a:buNone/>
            </a:pPr>
            <a:endParaRPr lang="fi-FI" sz="1400" dirty="0">
              <a:cs typeface="Arial"/>
            </a:endParaRPr>
          </a:p>
          <a:p>
            <a:pPr lvl="1" indent="-360045">
              <a:lnSpc>
                <a:spcPct val="90000"/>
              </a:lnSpc>
            </a:pPr>
            <a:endParaRPr lang="fi-FI" sz="1400" dirty="0">
              <a:cs typeface="Arial"/>
            </a:endParaRPr>
          </a:p>
          <a:p>
            <a:pPr lvl="1" indent="-360045">
              <a:lnSpc>
                <a:spcPct val="90000"/>
              </a:lnSpc>
            </a:pPr>
            <a:endParaRPr lang="fi-FI" sz="1500" dirty="0">
              <a:cs typeface="Arial"/>
            </a:endParaRPr>
          </a:p>
        </p:txBody>
      </p:sp>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14</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60704" y="582143"/>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Sertifikaatit ja GCD </a:t>
            </a:r>
          </a:p>
        </p:txBody>
      </p:sp>
      <p:sp>
        <p:nvSpPr>
          <p:cNvPr id="11" name="Tekstiruutu 10">
            <a:extLst>
              <a:ext uri="{FF2B5EF4-FFF2-40B4-BE49-F238E27FC236}">
                <a16:creationId xmlns:a16="http://schemas.microsoft.com/office/drawing/2014/main" id="{22E5EE0D-02B6-5ADE-98BF-9B69DE7642B3}"/>
              </a:ext>
            </a:extLst>
          </p:cNvPr>
          <p:cNvSpPr txBox="1"/>
          <p:nvPr/>
        </p:nvSpPr>
        <p:spPr>
          <a:xfrm>
            <a:off x="687064" y="4937779"/>
            <a:ext cx="10817870" cy="830997"/>
          </a:xfrm>
          <a:prstGeom prst="rect">
            <a:avLst/>
          </a:prstGeom>
          <a:noFill/>
        </p:spPr>
        <p:txBody>
          <a:bodyPr wrap="square" rtlCol="0">
            <a:spAutoFit/>
          </a:bodyPr>
          <a:lstStyle/>
          <a:p>
            <a:pPr marL="182563" indent="-182563">
              <a:buFont typeface="Arial" panose="020B0604020202020204" pitchFamily="34" charset="0"/>
              <a:buChar char="•"/>
            </a:pPr>
            <a:r>
              <a:rPr lang="fi-FI" sz="1200" dirty="0"/>
              <a:t>Todistukset ympäristövastuullisuudesta eivät vaikuttaneet olevan vielä kovin tunnettuja. Haastatellut ajattelivat, että ne varmaan ovat melko tärkeitä ainakin tulevaisuudessa, ja sillä perusteella suurin osa, 70 % (7 vastaajaa) valitsi vastaukseksi melko tärkeän.</a:t>
            </a:r>
          </a:p>
          <a:p>
            <a:pPr marL="182563" indent="-182563">
              <a:buFont typeface="Arial" panose="020B0604020202020204" pitchFamily="34" charset="0"/>
              <a:buChar char="•"/>
            </a:pPr>
            <a:r>
              <a:rPr lang="fi-FI" sz="1200" dirty="0"/>
              <a:t>Green Claims Directive ei vaikuttanut haastateltujen organisaatioiden asiakasodotuksiin millään lailla.</a:t>
            </a:r>
          </a:p>
          <a:p>
            <a:endParaRPr lang="fi-FI" sz="1200" dirty="0"/>
          </a:p>
        </p:txBody>
      </p:sp>
      <p:sp>
        <p:nvSpPr>
          <p:cNvPr id="16" name="Tekstiruutu 15">
            <a:extLst>
              <a:ext uri="{FF2B5EF4-FFF2-40B4-BE49-F238E27FC236}">
                <a16:creationId xmlns:a16="http://schemas.microsoft.com/office/drawing/2014/main" id="{9BCEF0B6-8379-6C64-0B23-51CB05C40046}"/>
              </a:ext>
            </a:extLst>
          </p:cNvPr>
          <p:cNvSpPr txBox="1"/>
          <p:nvPr/>
        </p:nvSpPr>
        <p:spPr>
          <a:xfrm>
            <a:off x="4729497" y="1759188"/>
            <a:ext cx="955040" cy="276999"/>
          </a:xfrm>
          <a:prstGeom prst="rect">
            <a:avLst/>
          </a:prstGeom>
          <a:noFill/>
        </p:spPr>
        <p:txBody>
          <a:bodyPr wrap="square" rtlCol="0">
            <a:spAutoFit/>
          </a:bodyPr>
          <a:lstStyle/>
          <a:p>
            <a:r>
              <a:rPr lang="fi-FI" sz="1200" dirty="0"/>
              <a:t>N=10</a:t>
            </a:r>
          </a:p>
        </p:txBody>
      </p:sp>
      <p:sp>
        <p:nvSpPr>
          <p:cNvPr id="17" name="Tekstiruutu 16">
            <a:extLst>
              <a:ext uri="{FF2B5EF4-FFF2-40B4-BE49-F238E27FC236}">
                <a16:creationId xmlns:a16="http://schemas.microsoft.com/office/drawing/2014/main" id="{6AA65A30-838B-4BB8-3129-621A036FCF44}"/>
              </a:ext>
            </a:extLst>
          </p:cNvPr>
          <p:cNvSpPr txBox="1"/>
          <p:nvPr/>
        </p:nvSpPr>
        <p:spPr>
          <a:xfrm>
            <a:off x="10801737" y="1370470"/>
            <a:ext cx="955040" cy="276999"/>
          </a:xfrm>
          <a:prstGeom prst="rect">
            <a:avLst/>
          </a:prstGeom>
          <a:noFill/>
        </p:spPr>
        <p:txBody>
          <a:bodyPr wrap="square" rtlCol="0">
            <a:spAutoFit/>
          </a:bodyPr>
          <a:lstStyle/>
          <a:p>
            <a:r>
              <a:rPr lang="fi-FI" sz="1200" dirty="0"/>
              <a:t>N=10</a:t>
            </a:r>
          </a:p>
        </p:txBody>
      </p:sp>
      <p:grpSp>
        <p:nvGrpSpPr>
          <p:cNvPr id="10" name="Ryhmä 9">
            <a:extLst>
              <a:ext uri="{FF2B5EF4-FFF2-40B4-BE49-F238E27FC236}">
                <a16:creationId xmlns:a16="http://schemas.microsoft.com/office/drawing/2014/main" id="{A6301EE7-C12C-607A-0467-6017DF072AE8}"/>
              </a:ext>
            </a:extLst>
          </p:cNvPr>
          <p:cNvGrpSpPr/>
          <p:nvPr/>
        </p:nvGrpSpPr>
        <p:grpSpPr>
          <a:xfrm>
            <a:off x="687064" y="1568947"/>
            <a:ext cx="5547841" cy="3057686"/>
            <a:chOff x="5827154" y="1528472"/>
            <a:chExt cx="5547841" cy="3057686"/>
          </a:xfrm>
        </p:grpSpPr>
        <p:pic>
          <p:nvPicPr>
            <p:cNvPr id="14" name="Kuva 13">
              <a:extLst>
                <a:ext uri="{FF2B5EF4-FFF2-40B4-BE49-F238E27FC236}">
                  <a16:creationId xmlns:a16="http://schemas.microsoft.com/office/drawing/2014/main" id="{AB380FBE-64A2-D6C8-C5EF-E248A37BB593}"/>
                </a:ext>
              </a:extLst>
            </p:cNvPr>
            <p:cNvPicPr>
              <a:picLocks noChangeAspect="1"/>
            </p:cNvPicPr>
            <p:nvPr/>
          </p:nvPicPr>
          <p:blipFill>
            <a:blip r:embed="rId4"/>
            <a:stretch>
              <a:fillRect/>
            </a:stretch>
          </p:blipFill>
          <p:spPr>
            <a:xfrm>
              <a:off x="5827154" y="1528472"/>
              <a:ext cx="5547841" cy="2796782"/>
            </a:xfrm>
            <a:prstGeom prst="rect">
              <a:avLst/>
            </a:prstGeom>
          </p:spPr>
        </p:pic>
        <p:sp>
          <p:nvSpPr>
            <p:cNvPr id="8" name="Tekstiruutu 7">
              <a:extLst>
                <a:ext uri="{FF2B5EF4-FFF2-40B4-BE49-F238E27FC236}">
                  <a16:creationId xmlns:a16="http://schemas.microsoft.com/office/drawing/2014/main" id="{559790EE-49B1-3C41-434D-8FACC1E1CA03}"/>
                </a:ext>
              </a:extLst>
            </p:cNvPr>
            <p:cNvSpPr txBox="1"/>
            <p:nvPr/>
          </p:nvSpPr>
          <p:spPr>
            <a:xfrm>
              <a:off x="7086907" y="4216826"/>
              <a:ext cx="3202572" cy="369332"/>
            </a:xfrm>
            <a:prstGeom prst="rect">
              <a:avLst/>
            </a:prstGeom>
            <a:noFill/>
          </p:spPr>
          <p:txBody>
            <a:bodyPr wrap="square" rtlCol="0">
              <a:spAutoFit/>
            </a:bodyPr>
            <a:lstStyle/>
            <a:p>
              <a:r>
                <a:rPr lang="en-US" sz="900" b="1" dirty="0"/>
                <a:t>4 = Very important 3= Quite important  2= Not that important 1 = Not important at all</a:t>
              </a:r>
            </a:p>
          </p:txBody>
        </p:sp>
      </p:grpSp>
      <p:pic>
        <p:nvPicPr>
          <p:cNvPr id="12" name="Kuva 11">
            <a:extLst>
              <a:ext uri="{FF2B5EF4-FFF2-40B4-BE49-F238E27FC236}">
                <a16:creationId xmlns:a16="http://schemas.microsoft.com/office/drawing/2014/main" id="{415645D4-4C00-DE87-4DC8-038D32621AEC}"/>
              </a:ext>
            </a:extLst>
          </p:cNvPr>
          <p:cNvPicPr>
            <a:picLocks noChangeAspect="1"/>
          </p:cNvPicPr>
          <p:nvPr/>
        </p:nvPicPr>
        <p:blipFill>
          <a:blip r:embed="rId5"/>
          <a:stretch>
            <a:fillRect/>
          </a:stretch>
        </p:blipFill>
        <p:spPr>
          <a:xfrm>
            <a:off x="6234905" y="1375269"/>
            <a:ext cx="4519052" cy="3025402"/>
          </a:xfrm>
          <a:prstGeom prst="rect">
            <a:avLst/>
          </a:prstGeom>
        </p:spPr>
      </p:pic>
      <p:sp>
        <p:nvSpPr>
          <p:cNvPr id="15" name="Tekstiruutu 14">
            <a:extLst>
              <a:ext uri="{FF2B5EF4-FFF2-40B4-BE49-F238E27FC236}">
                <a16:creationId xmlns:a16="http://schemas.microsoft.com/office/drawing/2014/main" id="{DCACC117-8942-0FF8-6666-646D543C2EA5}"/>
              </a:ext>
            </a:extLst>
          </p:cNvPr>
          <p:cNvSpPr txBox="1"/>
          <p:nvPr/>
        </p:nvSpPr>
        <p:spPr>
          <a:xfrm>
            <a:off x="7042236" y="4400671"/>
            <a:ext cx="3202572" cy="369332"/>
          </a:xfrm>
          <a:prstGeom prst="rect">
            <a:avLst/>
          </a:prstGeom>
          <a:noFill/>
        </p:spPr>
        <p:txBody>
          <a:bodyPr wrap="square" rtlCol="0">
            <a:spAutoFit/>
          </a:bodyPr>
          <a:lstStyle/>
          <a:p>
            <a:r>
              <a:rPr lang="en-US" sz="900" b="1" dirty="0"/>
              <a:t>4 = Very important 3= Quite important  2= Not that important 1 = Not important at all</a:t>
            </a:r>
          </a:p>
        </p:txBody>
      </p:sp>
    </p:spTree>
    <p:extLst>
      <p:ext uri="{BB962C8B-B14F-4D97-AF65-F5344CB8AC3E}">
        <p14:creationId xmlns:p14="http://schemas.microsoft.com/office/powerpoint/2010/main" val="36468597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15</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PÄÄKAUPUNKISEUDUN NPS</a:t>
            </a:r>
          </a:p>
        </p:txBody>
      </p:sp>
      <p:pic>
        <p:nvPicPr>
          <p:cNvPr id="10" name="Kuva 9">
            <a:extLst>
              <a:ext uri="{FF2B5EF4-FFF2-40B4-BE49-F238E27FC236}">
                <a16:creationId xmlns:a16="http://schemas.microsoft.com/office/drawing/2014/main" id="{D26530E7-ED58-F4F1-5DD4-DA7D5F17BB0B}"/>
              </a:ext>
            </a:extLst>
          </p:cNvPr>
          <p:cNvPicPr>
            <a:picLocks noChangeAspect="1"/>
          </p:cNvPicPr>
          <p:nvPr/>
        </p:nvPicPr>
        <p:blipFill>
          <a:blip r:embed="rId4"/>
          <a:stretch>
            <a:fillRect/>
          </a:stretch>
        </p:blipFill>
        <p:spPr>
          <a:xfrm>
            <a:off x="2794000" y="1670988"/>
            <a:ext cx="5590223" cy="3516023"/>
          </a:xfrm>
          <a:prstGeom prst="rect">
            <a:avLst/>
          </a:prstGeom>
        </p:spPr>
      </p:pic>
      <p:sp>
        <p:nvSpPr>
          <p:cNvPr id="12" name="Tekstiruutu 11">
            <a:extLst>
              <a:ext uri="{FF2B5EF4-FFF2-40B4-BE49-F238E27FC236}">
                <a16:creationId xmlns:a16="http://schemas.microsoft.com/office/drawing/2014/main" id="{6DFBCE40-84AD-9109-C9AF-5DEDEBC8049F}"/>
              </a:ext>
            </a:extLst>
          </p:cNvPr>
          <p:cNvSpPr txBox="1"/>
          <p:nvPr/>
        </p:nvSpPr>
        <p:spPr>
          <a:xfrm>
            <a:off x="3785550" y="5279332"/>
            <a:ext cx="7782560" cy="369332"/>
          </a:xfrm>
          <a:prstGeom prst="rect">
            <a:avLst/>
          </a:prstGeom>
          <a:noFill/>
        </p:spPr>
        <p:txBody>
          <a:bodyPr wrap="square" rtlCol="0">
            <a:spAutoFit/>
          </a:bodyPr>
          <a:lstStyle/>
          <a:p>
            <a:r>
              <a:rPr lang="fi-FI" dirty="0"/>
              <a:t>Yli 50 oleva NPS on erittäin hyvä</a:t>
            </a:r>
          </a:p>
        </p:txBody>
      </p:sp>
    </p:spTree>
    <p:extLst>
      <p:ext uri="{BB962C8B-B14F-4D97-AF65-F5344CB8AC3E}">
        <p14:creationId xmlns:p14="http://schemas.microsoft.com/office/powerpoint/2010/main" val="1606764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16</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661512" y="665565"/>
            <a:ext cx="11070591" cy="74574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sz="3600" dirty="0"/>
              <a:t>PÄÄKAUPUNKISEUDUN EROTTAUTUMINEN</a:t>
            </a:r>
          </a:p>
        </p:txBody>
      </p:sp>
      <p:sp>
        <p:nvSpPr>
          <p:cNvPr id="6" name="Tekstiruutu 5">
            <a:extLst>
              <a:ext uri="{FF2B5EF4-FFF2-40B4-BE49-F238E27FC236}">
                <a16:creationId xmlns:a16="http://schemas.microsoft.com/office/drawing/2014/main" id="{FE6E8DE8-3A19-43BC-0329-5E26A3063DF4}"/>
              </a:ext>
            </a:extLst>
          </p:cNvPr>
          <p:cNvSpPr txBox="1"/>
          <p:nvPr/>
        </p:nvSpPr>
        <p:spPr>
          <a:xfrm>
            <a:off x="5384041" y="1730720"/>
            <a:ext cx="5752517" cy="4339650"/>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fi-FI" dirty="0"/>
              <a:t>Suurin osa haastatelluista oli sitä mieltä, että pääkaupunkiseutu erottuu edukseen verrattuna muihin kohteisiin</a:t>
            </a:r>
          </a:p>
          <a:p>
            <a:pPr marL="171450" indent="-171450">
              <a:buFont typeface="Arial" panose="020B0604020202020204" pitchFamily="34" charset="0"/>
              <a:buChar char="•"/>
            </a:pPr>
            <a:r>
              <a:rPr lang="fi-FI" dirty="0"/>
              <a:t>Keskieurooppalaisen PCO –toimijan edustaja kehui, että </a:t>
            </a:r>
            <a:r>
              <a:rPr lang="fi-FI"/>
              <a:t>pääkaupunkiseutu</a:t>
            </a:r>
            <a:r>
              <a:rPr lang="fi-FI" dirty="0"/>
              <a:t> erottuu edukseen toimijoiden kyvyssä palvella asiakkaita joustavasti. Palveluntarjoajat tekevät yhteistyötä ja auttavat asiakasta löytämään parhaan mahdollisen tapahtumapaikan tapahtumalleen. </a:t>
            </a:r>
          </a:p>
          <a:p>
            <a:pPr marL="171450" indent="-171450">
              <a:buFont typeface="Arial" panose="020B0604020202020204" pitchFamily="34" charset="0"/>
              <a:buChar char="•"/>
            </a:pPr>
            <a:r>
              <a:rPr lang="fi-FI" dirty="0"/>
              <a:t>Amerikkalaisen sijoitusyrityksen toimitusjohtajan mukaan pohjoismaat ovat hänen silmissään hyvin samanlaisia. Se, mikä Suomen osalta oli erityisen hurmaavaa, oli se, miten tervetulleiksi he kokivat itsensä. </a:t>
            </a:r>
          </a:p>
          <a:p>
            <a:endParaRPr lang="fi-FI" sz="2400" dirty="0"/>
          </a:p>
        </p:txBody>
      </p:sp>
      <p:pic>
        <p:nvPicPr>
          <p:cNvPr id="8" name="Kuva 7">
            <a:extLst>
              <a:ext uri="{FF2B5EF4-FFF2-40B4-BE49-F238E27FC236}">
                <a16:creationId xmlns:a16="http://schemas.microsoft.com/office/drawing/2014/main" id="{DDBA8AE6-5012-7A32-7161-C8D265CA62D4}"/>
              </a:ext>
            </a:extLst>
          </p:cNvPr>
          <p:cNvPicPr>
            <a:picLocks noChangeAspect="1"/>
          </p:cNvPicPr>
          <p:nvPr/>
        </p:nvPicPr>
        <p:blipFill>
          <a:blip r:embed="rId4"/>
          <a:stretch>
            <a:fillRect/>
          </a:stretch>
        </p:blipFill>
        <p:spPr>
          <a:xfrm>
            <a:off x="488792" y="2085465"/>
            <a:ext cx="4648729" cy="3206878"/>
          </a:xfrm>
          <a:prstGeom prst="rect">
            <a:avLst/>
          </a:prstGeom>
        </p:spPr>
      </p:pic>
      <p:sp>
        <p:nvSpPr>
          <p:cNvPr id="3" name="Tekstiruutu 2">
            <a:extLst>
              <a:ext uri="{FF2B5EF4-FFF2-40B4-BE49-F238E27FC236}">
                <a16:creationId xmlns:a16="http://schemas.microsoft.com/office/drawing/2014/main" id="{86D3EBB1-0F6F-4CC4-C854-4D2D2F10C8CF}"/>
              </a:ext>
            </a:extLst>
          </p:cNvPr>
          <p:cNvSpPr txBox="1"/>
          <p:nvPr/>
        </p:nvSpPr>
        <p:spPr>
          <a:xfrm>
            <a:off x="5384042" y="3557621"/>
            <a:ext cx="6184068" cy="646331"/>
          </a:xfrm>
          <a:prstGeom prst="rect">
            <a:avLst/>
          </a:prstGeom>
          <a:noFill/>
        </p:spPr>
        <p:txBody>
          <a:bodyPr wrap="square" rtlCol="0">
            <a:sp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i-FI" sz="1200" kern="100" dirty="0">
              <a:latin typeface="+mj-lt"/>
              <a:ea typeface="Aptos" panose="020B0004020202020204" pitchFamily="34" charset="0"/>
              <a:cs typeface="Times New Roman" panose="02020603050405020304" pitchFamily="18" charset="0"/>
            </a:endParaRPr>
          </a:p>
          <a:p>
            <a:r>
              <a:rPr lang="fi-FI" sz="1200" dirty="0"/>
              <a:t> </a:t>
            </a:r>
          </a:p>
          <a:p>
            <a:pPr marL="171450" indent="-171450">
              <a:buFont typeface="Arial" panose="020B0604020202020204" pitchFamily="34" charset="0"/>
              <a:buChar char="•"/>
            </a:pPr>
            <a:endParaRPr lang="fi-FI" sz="1200" dirty="0"/>
          </a:p>
        </p:txBody>
      </p:sp>
      <p:pic>
        <p:nvPicPr>
          <p:cNvPr id="10" name="Sisällön paikkamerkki 11" descr="Avaava lainausmerkki ääriviiva">
            <a:extLst>
              <a:ext uri="{FF2B5EF4-FFF2-40B4-BE49-F238E27FC236}">
                <a16:creationId xmlns:a16="http://schemas.microsoft.com/office/drawing/2014/main" id="{271A359C-C821-6572-3324-869DB27C4F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10496464" y="1405117"/>
            <a:ext cx="619673" cy="619673"/>
          </a:xfrm>
          <a:prstGeom prst="rect">
            <a:avLst/>
          </a:prstGeom>
        </p:spPr>
      </p:pic>
    </p:spTree>
    <p:extLst>
      <p:ext uri="{BB962C8B-B14F-4D97-AF65-F5344CB8AC3E}">
        <p14:creationId xmlns:p14="http://schemas.microsoft.com/office/powerpoint/2010/main" val="40296682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17</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fontScale="77500" lnSpcReduction="2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PÄÄKAUPUNKISEUDUN EROTTAUTUMINEN</a:t>
            </a:r>
          </a:p>
        </p:txBody>
      </p:sp>
      <p:sp>
        <p:nvSpPr>
          <p:cNvPr id="3" name="Tekstiruutu 2">
            <a:extLst>
              <a:ext uri="{FF2B5EF4-FFF2-40B4-BE49-F238E27FC236}">
                <a16:creationId xmlns:a16="http://schemas.microsoft.com/office/drawing/2014/main" id="{86D3EBB1-0F6F-4CC4-C854-4D2D2F10C8CF}"/>
              </a:ext>
            </a:extLst>
          </p:cNvPr>
          <p:cNvSpPr txBox="1"/>
          <p:nvPr/>
        </p:nvSpPr>
        <p:spPr>
          <a:xfrm>
            <a:off x="591504" y="2046887"/>
            <a:ext cx="10727848" cy="3416320"/>
          </a:xfrm>
          <a:prstGeom prst="rect">
            <a:avLst/>
          </a:prstGeom>
          <a:noFill/>
        </p:spPr>
        <p:txBody>
          <a:bodyPr wrap="square" rtlCol="0">
            <a:spAutoFit/>
          </a:bodyPr>
          <a:lstStyle/>
          <a:p>
            <a:pPr marL="171450" indent="-171450">
              <a:buFont typeface="Arial" panose="020B0604020202020204" pitchFamily="34" charset="0"/>
              <a:buChar char="•"/>
            </a:pPr>
            <a:r>
              <a:rPr lang="fi-FI" sz="2400" dirty="0"/>
              <a:t>Eteläeurooppalaisen MICE –toimijan johtajat vertaavat keskenään Suomea ja Norjaa. He pitävät näitä maita tosi samanlaisina jopa luontoa myöden. </a:t>
            </a:r>
          </a:p>
          <a:p>
            <a:pPr marL="171450" indent="-171450">
              <a:buFont typeface="Arial" panose="020B0604020202020204" pitchFamily="34" charset="0"/>
              <a:buChar char="•"/>
            </a:pPr>
            <a:r>
              <a:rPr lang="fi-FI" sz="2400" dirty="0"/>
              <a:t>Paras tapa erottautua on palvella mahdollisimman joustavasti. Mitä paremmin pystytään kumppanuuteen, sitä paremmat mahdollisuudet on erottautua positiivisesti. </a:t>
            </a:r>
          </a:p>
          <a:p>
            <a:pPr marL="171450" indent="-171450">
              <a:buFont typeface="Arial" panose="020B0604020202020204" pitchFamily="34" charset="0"/>
              <a:buChar char="•"/>
            </a:pPr>
            <a:r>
              <a:rPr lang="fi-FI" sz="2400" dirty="0"/>
              <a:t>Myös keskieurooppalaisen yritysasiakkaan edustaja korosti erottautumiskykyä erinomaisen palvelun osalta, mitä hän oli kokenut.</a:t>
            </a:r>
          </a:p>
          <a:p>
            <a:pPr marL="171450" indent="-171450">
              <a:buFont typeface="Arial" panose="020B0604020202020204" pitchFamily="34" charset="0"/>
              <a:buChar char="•"/>
            </a:pPr>
            <a:endParaRPr lang="fi-FI" sz="1200" dirty="0"/>
          </a:p>
          <a:p>
            <a:endParaRPr lang="fi-FI" sz="1200" kern="100" dirty="0">
              <a:latin typeface="+mj-lt"/>
              <a:ea typeface="Aptos" panose="020B0004020202020204" pitchFamily="34" charset="0"/>
              <a:cs typeface="Times New Roman" panose="02020603050405020304" pitchFamily="18" charset="0"/>
            </a:endParaRPr>
          </a:p>
          <a:p>
            <a:r>
              <a:rPr lang="fi-FI" sz="1200" dirty="0"/>
              <a:t> </a:t>
            </a:r>
          </a:p>
          <a:p>
            <a:pPr marL="171450" indent="-171450">
              <a:buFont typeface="Arial" panose="020B0604020202020204" pitchFamily="34" charset="0"/>
              <a:buChar char="•"/>
            </a:pPr>
            <a:endParaRPr lang="fi-FI" sz="1200" dirty="0"/>
          </a:p>
        </p:txBody>
      </p:sp>
      <p:pic>
        <p:nvPicPr>
          <p:cNvPr id="6" name="Sisällön paikkamerkki 11" descr="Avaava lainausmerkki ääriviiva">
            <a:extLst>
              <a:ext uri="{FF2B5EF4-FFF2-40B4-BE49-F238E27FC236}">
                <a16:creationId xmlns:a16="http://schemas.microsoft.com/office/drawing/2014/main" id="{83CF3EF0-5919-2D74-EB03-B2015E3CF64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9642815" y="1427214"/>
            <a:ext cx="619673" cy="619673"/>
          </a:xfrm>
          <a:prstGeom prst="rect">
            <a:avLst/>
          </a:prstGeom>
        </p:spPr>
      </p:pic>
    </p:spTree>
    <p:extLst>
      <p:ext uri="{BB962C8B-B14F-4D97-AF65-F5344CB8AC3E}">
        <p14:creationId xmlns:p14="http://schemas.microsoft.com/office/powerpoint/2010/main" val="1888873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18</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Tärkeintä ASIAKKAILLE</a:t>
            </a:r>
          </a:p>
        </p:txBody>
      </p:sp>
      <p:sp>
        <p:nvSpPr>
          <p:cNvPr id="3" name="Tekstiruutu 2">
            <a:extLst>
              <a:ext uri="{FF2B5EF4-FFF2-40B4-BE49-F238E27FC236}">
                <a16:creationId xmlns:a16="http://schemas.microsoft.com/office/drawing/2014/main" id="{824E5489-6FB9-AB66-AD1C-18A05C9BF6EA}"/>
              </a:ext>
            </a:extLst>
          </p:cNvPr>
          <p:cNvSpPr txBox="1"/>
          <p:nvPr/>
        </p:nvSpPr>
        <p:spPr>
          <a:xfrm>
            <a:off x="580232" y="1824011"/>
            <a:ext cx="9701688" cy="3877985"/>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fi-FI" b="0" i="0" u="none" strike="noStrike" dirty="0">
                <a:effectLst/>
              </a:rPr>
              <a:t>Kuljetukset ja logistiikka nousevat todella tärkeään asemaan haastatteluissa. </a:t>
            </a:r>
          </a:p>
          <a:p>
            <a:pPr marL="171450" indent="-171450">
              <a:buFont typeface="Arial" panose="020B0604020202020204" pitchFamily="34" charset="0"/>
              <a:buChar char="•"/>
            </a:pPr>
            <a:r>
              <a:rPr lang="fi-FI" b="0" i="0" u="none" strike="noStrike" dirty="0">
                <a:effectLst/>
              </a:rPr>
              <a:t>Erään </a:t>
            </a:r>
            <a:r>
              <a:rPr lang="fi-FI" b="0" i="0" u="none" strike="noStrike" dirty="0" err="1">
                <a:effectLst/>
              </a:rPr>
              <a:t>PCO:n</a:t>
            </a:r>
            <a:r>
              <a:rPr lang="fi-FI" b="0" i="0" u="none" strike="noStrike" dirty="0">
                <a:effectLst/>
              </a:rPr>
              <a:t> edustajat nostivat esille tapahtumakohteen osallistumisen kongressin kuluihin tai kiinnostavien paikalliseen yhteiskuntaan suuntautuvien verkostoitumismahdollisuuksien tarjoamisen</a:t>
            </a:r>
            <a:r>
              <a:rPr lang="fi-FI" dirty="0"/>
              <a:t>.</a:t>
            </a:r>
          </a:p>
          <a:p>
            <a:pPr marL="171450" indent="-171450">
              <a:buFont typeface="Arial" panose="020B0604020202020204" pitchFamily="34" charset="0"/>
              <a:buChar char="•"/>
            </a:pPr>
            <a:r>
              <a:rPr lang="fi-FI" dirty="0"/>
              <a:t>Kaupunki voi tukea tapahtuman järjestämistä taloudellisesti antamalla avustusta tai esimerkiksi ilmaiset liput julkisiin liikennevälineisiin. Myös kaupunkien järjestämiä vastaanottoja arvostettiin. Niitä ei ole kaikissa kaupungeissa. </a:t>
            </a:r>
          </a:p>
          <a:p>
            <a:pPr marL="171450" indent="-171450">
              <a:buFont typeface="Arial" panose="020B0604020202020204" pitchFamily="34" charset="0"/>
              <a:buChar char="•"/>
            </a:pPr>
            <a:r>
              <a:rPr lang="fi-FI" dirty="0"/>
              <a:t>PCO -toimijan edustajat nostivat myös esille logistiikan ohella sen, miten hyvin tapahtumapaikka kykenee tilan ja sen palveluiden osalta palvelemaan asiakasta optimaalisesti. </a:t>
            </a:r>
          </a:p>
          <a:p>
            <a:pPr marL="171450" indent="-171450">
              <a:buFont typeface="Arial" panose="020B0604020202020204" pitchFamily="34" charset="0"/>
              <a:buChar char="•"/>
            </a:pPr>
            <a:r>
              <a:rPr lang="fi-FI" dirty="0"/>
              <a:t>Vastuullisuusasiat ovat kaiken kaikkiaan vahvasti vielä puntarissa taloudellisten seikkojen kanssa. Vastuulliset valinnat eivät yksinkertaisesti saa maksaa liikaa, tai sitten niistä tingitään. Tässäkin on toki vaihtelua asiakkaiden välillä. </a:t>
            </a:r>
          </a:p>
          <a:p>
            <a:pPr marL="171450" indent="-171450">
              <a:buFont typeface="Arial" panose="020B0604020202020204" pitchFamily="34" charset="0"/>
              <a:buChar char="•"/>
            </a:pPr>
            <a:endParaRPr lang="fi-FI" sz="1200" dirty="0"/>
          </a:p>
        </p:txBody>
      </p:sp>
      <p:pic>
        <p:nvPicPr>
          <p:cNvPr id="9" name="Sisällön paikkamerkki 11" descr="Avaava lainausmerkki ääriviiva">
            <a:extLst>
              <a:ext uri="{FF2B5EF4-FFF2-40B4-BE49-F238E27FC236}">
                <a16:creationId xmlns:a16="http://schemas.microsoft.com/office/drawing/2014/main" id="{31A57344-0A34-AB6C-8328-6F0796CDB5A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657190" y="1448364"/>
            <a:ext cx="619673" cy="619673"/>
          </a:xfrm>
          <a:prstGeom prst="rect">
            <a:avLst/>
          </a:prstGeom>
        </p:spPr>
      </p:pic>
    </p:spTree>
    <p:extLst>
      <p:ext uri="{BB962C8B-B14F-4D97-AF65-F5344CB8AC3E}">
        <p14:creationId xmlns:p14="http://schemas.microsoft.com/office/powerpoint/2010/main" val="23261950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19</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Tärkeintä ASIAKKAILLE</a:t>
            </a:r>
          </a:p>
        </p:txBody>
      </p:sp>
      <p:sp>
        <p:nvSpPr>
          <p:cNvPr id="6" name="Tekstiruutu 5">
            <a:extLst>
              <a:ext uri="{FF2B5EF4-FFF2-40B4-BE49-F238E27FC236}">
                <a16:creationId xmlns:a16="http://schemas.microsoft.com/office/drawing/2014/main" id="{E8E65D17-B653-3005-BF1B-998530BA01D3}"/>
              </a:ext>
            </a:extLst>
          </p:cNvPr>
          <p:cNvSpPr txBox="1"/>
          <p:nvPr/>
        </p:nvSpPr>
        <p:spPr>
          <a:xfrm>
            <a:off x="580232" y="1954966"/>
            <a:ext cx="9945528" cy="3970318"/>
          </a:xfrm>
          <a:prstGeom prst="rect">
            <a:avLst/>
          </a:prstGeom>
          <a:noFill/>
        </p:spPr>
        <p:txBody>
          <a:bodyPr wrap="square" rtlCol="0">
            <a:spAutoFit/>
          </a:bodyPr>
          <a:lstStyle/>
          <a:p>
            <a:pPr marL="342900" indent="-342900">
              <a:buFont typeface="Arial" panose="020B0604020202020204" pitchFamily="34" charset="0"/>
              <a:buChar char="•"/>
            </a:pPr>
            <a:r>
              <a:rPr lang="fi-FI" sz="2000" dirty="0"/>
              <a:t>Erään MICE –toimijan edustajat nostavat esille sen, että erittäin suuri</a:t>
            </a:r>
            <a:r>
              <a:rPr lang="fi-FI" sz="2000" b="1" dirty="0"/>
              <a:t> joustavuus </a:t>
            </a:r>
            <a:r>
              <a:rPr lang="fi-FI" sz="2000" dirty="0"/>
              <a:t>on erityisesti luksusasiakkaiden kohdalla ehdoton must. Ja se tarkoittaa sitä kirjaimellisesti. </a:t>
            </a:r>
          </a:p>
          <a:p>
            <a:pPr marL="342900" indent="-342900">
              <a:buFont typeface="Arial" panose="020B0604020202020204" pitchFamily="34" charset="0"/>
              <a:buChar char="•"/>
            </a:pPr>
            <a:r>
              <a:rPr lang="fi-FI" sz="2000" dirty="0"/>
              <a:t>Nämä asiakkaat muuttavat mielensä helposti ja heitä täytyy kyetä palvelemaan silloinkin. Se, mitä se maksaa ei yleensä ole ongelma. Ratkaisevaa on, että miten </a:t>
            </a:r>
            <a:r>
              <a:rPr lang="fi-FI" sz="2000" b="1" dirty="0"/>
              <a:t>asia pistetään hoitumaan </a:t>
            </a:r>
            <a:r>
              <a:rPr lang="fi-FI" sz="2000" dirty="0"/>
              <a:t>ainakin mahdollisimman lähelle alkuperäistä toivetta. </a:t>
            </a:r>
          </a:p>
          <a:p>
            <a:pPr marL="342900" indent="-342900">
              <a:buFont typeface="Arial" panose="020B0604020202020204" pitchFamily="34" charset="0"/>
              <a:buChar char="•"/>
            </a:pPr>
            <a:r>
              <a:rPr lang="fi-FI" sz="2000" dirty="0"/>
              <a:t>Ja jos tämä ei onnistu, niin he toimijana valitsevat 2. parhaan vaihtoehdon ihan vain siitä syystä, että kohde ei kykene palvelemaan heidän asiakkaitaan optimaalisesti. </a:t>
            </a:r>
          </a:p>
          <a:p>
            <a:pPr marL="342900" indent="-342900">
              <a:buFont typeface="Arial" panose="020B0604020202020204" pitchFamily="34" charset="0"/>
              <a:buChar char="•"/>
            </a:pPr>
            <a:r>
              <a:rPr lang="fi-FI" sz="2000" dirty="0"/>
              <a:t>Sen vuoksi heille on erittäin tärkeää kokea, että heillä on kohteessa </a:t>
            </a:r>
            <a:r>
              <a:rPr lang="fi-FI" sz="2000" b="1" dirty="0"/>
              <a:t>kumppani</a:t>
            </a:r>
            <a:r>
              <a:rPr lang="fi-FI" sz="2000" dirty="0"/>
              <a:t> eikä vain joku toimittaja. He haluavat kumppanoitua ja siksi he etsivät käsiinsä maan Convention Bureaun, jonka avulla varmistetaan että kaikki menee täsmälleen suunnitelmien mukaisesti. </a:t>
            </a:r>
          </a:p>
          <a:p>
            <a:pPr marL="171450" indent="-171450">
              <a:buFont typeface="Arial" panose="020B0604020202020204" pitchFamily="34" charset="0"/>
              <a:buChar char="•"/>
            </a:pPr>
            <a:endParaRPr lang="fi-FI" sz="1200" dirty="0"/>
          </a:p>
        </p:txBody>
      </p:sp>
      <p:pic>
        <p:nvPicPr>
          <p:cNvPr id="3" name="Sisällön paikkamerkki 11" descr="Avaava lainausmerkki ääriviiva">
            <a:extLst>
              <a:ext uri="{FF2B5EF4-FFF2-40B4-BE49-F238E27FC236}">
                <a16:creationId xmlns:a16="http://schemas.microsoft.com/office/drawing/2014/main" id="{E3F2EF56-63EC-E6EA-08D4-3E1B7516DF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967027" y="1371429"/>
            <a:ext cx="619673" cy="619673"/>
          </a:xfrm>
          <a:prstGeom prst="rect">
            <a:avLst/>
          </a:prstGeom>
        </p:spPr>
      </p:pic>
    </p:spTree>
    <p:extLst>
      <p:ext uri="{BB962C8B-B14F-4D97-AF65-F5344CB8AC3E}">
        <p14:creationId xmlns:p14="http://schemas.microsoft.com/office/powerpoint/2010/main" val="2951410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2AF4BC59-EB7E-7BC3-9A0A-09FCFAC83656}"/>
              </a:ext>
            </a:extLst>
          </p:cNvPr>
          <p:cNvSpPr>
            <a:spLocks noGrp="1"/>
          </p:cNvSpPr>
          <p:nvPr>
            <p:ph sz="half" idx="1"/>
          </p:nvPr>
        </p:nvSpPr>
        <p:spPr/>
        <p:txBody>
          <a:bodyPr/>
          <a:lstStyle/>
          <a:p>
            <a:pPr marL="0" indent="0">
              <a:buNone/>
            </a:pPr>
            <a:r>
              <a:rPr lang="fi-FI" dirty="0"/>
              <a:t>Helsinki on vuonna 2024 maailman kestävin matkakohde Global Destination </a:t>
            </a:r>
            <a:r>
              <a:rPr lang="fi-FI" dirty="0" err="1"/>
              <a:t>Sustainability</a:t>
            </a:r>
            <a:r>
              <a:rPr lang="fi-FI" dirty="0"/>
              <a:t> -indeksin mukaan.</a:t>
            </a:r>
          </a:p>
          <a:p>
            <a:pPr marL="0" indent="0">
              <a:buNone/>
            </a:pPr>
            <a:r>
              <a:rPr lang="fi-FI" dirty="0"/>
              <a:t>Helsingille myönnettiin maaliskuussa 2025 Green </a:t>
            </a:r>
            <a:r>
              <a:rPr lang="fi-FI" dirty="0" err="1"/>
              <a:t>Destinations</a:t>
            </a:r>
            <a:r>
              <a:rPr lang="fi-FI" dirty="0"/>
              <a:t> GSTC -sertifiointi, ensimmäisenä suurkaupunkina maailmassa.</a:t>
            </a:r>
          </a:p>
          <a:p>
            <a:pPr marL="0" indent="0">
              <a:buNone/>
            </a:pPr>
            <a:r>
              <a:rPr lang="fi-FI" dirty="0"/>
              <a:t>Espoolle myönnettiin 2024 Sustainable Travel Finland –</a:t>
            </a:r>
            <a:r>
              <a:rPr lang="fi-FI" dirty="0" err="1"/>
              <a:t>destinaatiomerkki</a:t>
            </a:r>
            <a:r>
              <a:rPr lang="fi-FI" dirty="0"/>
              <a:t>.</a:t>
            </a:r>
          </a:p>
          <a:p>
            <a:pPr marL="0" indent="0">
              <a:buNone/>
            </a:pPr>
            <a:endParaRPr lang="fi-FI" dirty="0"/>
          </a:p>
        </p:txBody>
      </p:sp>
      <p:sp>
        <p:nvSpPr>
          <p:cNvPr id="3" name="Dian numeron paikkamerkki 2" hidden="1">
            <a:extLst>
              <a:ext uri="{FF2B5EF4-FFF2-40B4-BE49-F238E27FC236}">
                <a16:creationId xmlns:a16="http://schemas.microsoft.com/office/drawing/2014/main" id="{267F09BE-DC47-E138-B54A-5EF0F61B0022}"/>
              </a:ext>
            </a:extLst>
          </p:cNvPr>
          <p:cNvSpPr>
            <a:spLocks noGrp="1"/>
          </p:cNvSpPr>
          <p:nvPr>
            <p:ph type="sldNum" sz="quarter" idx="12"/>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a:t>
            </a:fld>
            <a:endParaRPr lang="fi-FI"/>
          </a:p>
        </p:txBody>
      </p:sp>
      <p:sp>
        <p:nvSpPr>
          <p:cNvPr id="16" name="Sisällön paikkamerkki 7">
            <a:extLst>
              <a:ext uri="{FF2B5EF4-FFF2-40B4-BE49-F238E27FC236}">
                <a16:creationId xmlns:a16="http://schemas.microsoft.com/office/drawing/2014/main" id="{BD0EA2AE-250A-FD72-749C-160670810F55}"/>
              </a:ext>
            </a:extLst>
          </p:cNvPr>
          <p:cNvSpPr>
            <a:spLocks noGrp="1"/>
          </p:cNvSpPr>
          <p:nvPr>
            <p:ph type="title"/>
          </p:nvPr>
        </p:nvSpPr>
        <p:spPr/>
        <p:txBody>
          <a:bodyPr vert="horz" lIns="0" tIns="0" rIns="0" bIns="0" rtlCol="0" anchor="ctr" anchorCtr="0">
            <a:normAutofit/>
          </a:bodyPr>
          <a:lstStyle/>
          <a:p>
            <a:endParaRPr lang="fi-FI" b="1" i="0" kern="1200" cap="all" spc="-50" baseline="0" dirty="0">
              <a:latin typeface="+mj-lt"/>
              <a:ea typeface="+mj-ea"/>
              <a:cs typeface="Arial Narrow" panose="020B0604020202020204" pitchFamily="34" charset="0"/>
            </a:endParaRPr>
          </a:p>
          <a:p>
            <a:endParaRPr lang="fi-FI" b="1" i="0" kern="1200" cap="all" spc="-50" baseline="0" dirty="0">
              <a:latin typeface="+mj-lt"/>
              <a:ea typeface="+mj-ea"/>
              <a:cs typeface="Arial Narrow" panose="020B0604020202020204" pitchFamily="34" charset="0"/>
            </a:endParaRPr>
          </a:p>
          <a:p>
            <a:endParaRPr lang="fi-FI" b="1" i="0" kern="1200" cap="all" spc="-50" baseline="0" dirty="0">
              <a:latin typeface="+mj-lt"/>
              <a:ea typeface="+mj-ea"/>
              <a:cs typeface="Arial Narrow" panose="020B0604020202020204" pitchFamily="34" charset="0"/>
            </a:endParaRPr>
          </a:p>
          <a:p>
            <a:endParaRPr lang="fi-FI" b="1" i="0" kern="1200" cap="all" spc="-50" baseline="0" dirty="0">
              <a:latin typeface="+mj-lt"/>
              <a:ea typeface="+mj-ea"/>
              <a:cs typeface="Arial Narrow" panose="020B0604020202020204" pitchFamily="34" charset="0"/>
            </a:endParaRPr>
          </a:p>
          <a:p>
            <a:endParaRPr lang="fi-FI" b="1" i="0" kern="1200" cap="all" spc="-50" baseline="0" dirty="0">
              <a:effectLst/>
              <a:latin typeface="+mj-lt"/>
              <a:ea typeface="+mj-ea"/>
              <a:cs typeface="Arial Narrow" panose="020B0604020202020204" pitchFamily="34" charset="0"/>
            </a:endParaRPr>
          </a:p>
          <a:p>
            <a:endParaRPr lang="fi-FI" b="1" i="0" kern="1200" cap="all" spc="-50" baseline="0" dirty="0">
              <a:latin typeface="+mj-lt"/>
              <a:ea typeface="+mj-ea"/>
              <a:cs typeface="Arial Narrow" panose="020B0604020202020204" pitchFamily="34" charset="0"/>
            </a:endParaRPr>
          </a:p>
        </p:txBody>
      </p:sp>
      <p:sp>
        <p:nvSpPr>
          <p:cNvPr id="2" name="Suorakulmio 1">
            <a:extLst>
              <a:ext uri="{FF2B5EF4-FFF2-40B4-BE49-F238E27FC236}">
                <a16:creationId xmlns:a16="http://schemas.microsoft.com/office/drawing/2014/main" id="{483AAF9E-6DEB-F546-A52B-2CA5F379BB5C}"/>
              </a:ext>
            </a:extLst>
          </p:cNvPr>
          <p:cNvSpPr/>
          <p:nvPr/>
        </p:nvSpPr>
        <p:spPr>
          <a:xfrm>
            <a:off x="9916160" y="233680"/>
            <a:ext cx="197104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pic>
        <p:nvPicPr>
          <p:cNvPr id="10" name="Kuvan paikkamerkki 9">
            <a:extLst>
              <a:ext uri="{FF2B5EF4-FFF2-40B4-BE49-F238E27FC236}">
                <a16:creationId xmlns:a16="http://schemas.microsoft.com/office/drawing/2014/main" id="{70ECF44F-2236-01E5-95A2-B5D192E96169}"/>
              </a:ext>
            </a:extLst>
          </p:cNvPr>
          <p:cNvPicPr>
            <a:picLocks noGrp="1" noChangeAspect="1"/>
          </p:cNvPicPr>
          <p:nvPr>
            <p:ph type="pic" sz="quarter" idx="13"/>
          </p:nvPr>
        </p:nvPicPr>
        <p:blipFill>
          <a:blip r:embed="rId3"/>
          <a:srcRect l="5156" r="5156"/>
          <a:stretch>
            <a:fillRect/>
          </a:stretch>
        </p:blipFill>
        <p:spPr/>
      </p:pic>
      <p:sp>
        <p:nvSpPr>
          <p:cNvPr id="11" name="Tekstiruutu 10">
            <a:extLst>
              <a:ext uri="{FF2B5EF4-FFF2-40B4-BE49-F238E27FC236}">
                <a16:creationId xmlns:a16="http://schemas.microsoft.com/office/drawing/2014/main" id="{A0D06DD5-C274-C137-99C5-6508C01FED9C}"/>
              </a:ext>
            </a:extLst>
          </p:cNvPr>
          <p:cNvSpPr txBox="1"/>
          <p:nvPr/>
        </p:nvSpPr>
        <p:spPr>
          <a:xfrm>
            <a:off x="10656466" y="6648124"/>
            <a:ext cx="1166986" cy="107722"/>
          </a:xfrm>
          <a:prstGeom prst="rect">
            <a:avLst/>
          </a:prstGeom>
          <a:noFill/>
        </p:spPr>
        <p:txBody>
          <a:bodyPr wrap="none" lIns="0" tIns="0" rIns="0" bIns="0" rtlCol="0">
            <a:spAutoFit/>
          </a:bodyPr>
          <a:lstStyle/>
          <a:p>
            <a:pPr algn="l"/>
            <a:r>
              <a:rPr lang="fi-FI" sz="700" dirty="0">
                <a:solidFill>
                  <a:schemeClr val="bg1"/>
                </a:solidFill>
              </a:rPr>
              <a:t>Kuva: </a:t>
            </a:r>
            <a:r>
              <a:rPr lang="fi-FI" sz="700" dirty="0" err="1">
                <a:solidFill>
                  <a:schemeClr val="bg1"/>
                </a:solidFill>
              </a:rPr>
              <a:t>dspmedia</a:t>
            </a:r>
            <a:r>
              <a:rPr lang="fi-FI" sz="700" dirty="0">
                <a:solidFill>
                  <a:schemeClr val="bg1"/>
                </a:solidFill>
              </a:rPr>
              <a:t> / Visit Espoo</a:t>
            </a:r>
          </a:p>
        </p:txBody>
      </p:sp>
    </p:spTree>
    <p:extLst>
      <p:ext uri="{BB962C8B-B14F-4D97-AF65-F5344CB8AC3E}">
        <p14:creationId xmlns:p14="http://schemas.microsoft.com/office/powerpoint/2010/main" val="32999031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20</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Tärkeintä ASIAKKAILLE</a:t>
            </a:r>
          </a:p>
        </p:txBody>
      </p:sp>
      <p:sp>
        <p:nvSpPr>
          <p:cNvPr id="3" name="Tekstiruutu 2">
            <a:extLst>
              <a:ext uri="{FF2B5EF4-FFF2-40B4-BE49-F238E27FC236}">
                <a16:creationId xmlns:a16="http://schemas.microsoft.com/office/drawing/2014/main" id="{86D3EBB1-0F6F-4CC4-C854-4D2D2F10C8CF}"/>
              </a:ext>
            </a:extLst>
          </p:cNvPr>
          <p:cNvSpPr txBox="1"/>
          <p:nvPr/>
        </p:nvSpPr>
        <p:spPr>
          <a:xfrm>
            <a:off x="580232" y="2336542"/>
            <a:ext cx="10331608" cy="3416320"/>
          </a:xfrm>
          <a:prstGeom prst="rect">
            <a:avLst/>
          </a:prstGeom>
          <a:noFill/>
        </p:spPr>
        <p:txBody>
          <a:bodyPr wrap="square" rtlCol="0">
            <a:spAutoFit/>
          </a:bodyPr>
          <a:lstStyle/>
          <a:p>
            <a:pPr marL="342900" indent="-342900">
              <a:buFont typeface="Arial" panose="020B0604020202020204" pitchFamily="34" charset="0"/>
              <a:buChar char="•"/>
            </a:pPr>
            <a:r>
              <a:rPr lang="fi-FI" sz="2400" dirty="0"/>
              <a:t>Eräs MICE-toimija korostaa palvelun </a:t>
            </a:r>
            <a:r>
              <a:rPr lang="fi-FI" sz="2400" b="1" dirty="0"/>
              <a:t>joustavuutta ja nopeutta</a:t>
            </a:r>
            <a:r>
              <a:rPr lang="fi-FI" sz="2400" dirty="0"/>
              <a:t>. Suomalaiset ovat välillä tosi hitaita palvelemaan esimerkiksi verrattuna norjalaisiin.</a:t>
            </a:r>
          </a:p>
          <a:p>
            <a:pPr marL="342900" indent="-342900">
              <a:buFont typeface="Arial" panose="020B0604020202020204" pitchFamily="34" charset="0"/>
              <a:buChar char="•"/>
            </a:pPr>
            <a:r>
              <a:rPr lang="fi-FI" sz="2400" dirty="0"/>
              <a:t>Hän käyttää esimerkkinä tapausta, jossa hän oli tulossa korkea-arvoisten vierailijoiden kanssa ja he halusivat tavata suomalaiset x-alan viranomaiset. Hänellä kesti kolme viikkoa saada vastaus, joten he menivät Norjaan. </a:t>
            </a:r>
          </a:p>
          <a:p>
            <a:endParaRPr lang="fi-FI" sz="2400" dirty="0"/>
          </a:p>
          <a:p>
            <a:pPr marL="171450" indent="-171450">
              <a:buFont typeface="Arial" panose="020B0604020202020204" pitchFamily="34" charset="0"/>
              <a:buChar char="•"/>
            </a:pPr>
            <a:endParaRPr lang="fi-FI" sz="2400" dirty="0"/>
          </a:p>
        </p:txBody>
      </p:sp>
      <p:pic>
        <p:nvPicPr>
          <p:cNvPr id="10" name="Sisällön paikkamerkki 11" descr="Avaava lainausmerkki ääriviiva">
            <a:extLst>
              <a:ext uri="{FF2B5EF4-FFF2-40B4-BE49-F238E27FC236}">
                <a16:creationId xmlns:a16="http://schemas.microsoft.com/office/drawing/2014/main" id="{68542B50-22DD-4F7A-BA60-7618930B3A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459878" y="1608993"/>
            <a:ext cx="619673" cy="619673"/>
          </a:xfrm>
          <a:prstGeom prst="rect">
            <a:avLst/>
          </a:prstGeom>
        </p:spPr>
      </p:pic>
    </p:spTree>
    <p:extLst>
      <p:ext uri="{BB962C8B-B14F-4D97-AF65-F5344CB8AC3E}">
        <p14:creationId xmlns:p14="http://schemas.microsoft.com/office/powerpoint/2010/main" val="2569294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21</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MIKÄ KIINNOSTAA ERITYISESTI?</a:t>
            </a:r>
          </a:p>
        </p:txBody>
      </p:sp>
      <p:sp>
        <p:nvSpPr>
          <p:cNvPr id="3" name="Tekstiruutu 2">
            <a:extLst>
              <a:ext uri="{FF2B5EF4-FFF2-40B4-BE49-F238E27FC236}">
                <a16:creationId xmlns:a16="http://schemas.microsoft.com/office/drawing/2014/main" id="{86D3EBB1-0F6F-4CC4-C854-4D2D2F10C8CF}"/>
              </a:ext>
            </a:extLst>
          </p:cNvPr>
          <p:cNvSpPr txBox="1"/>
          <p:nvPr/>
        </p:nvSpPr>
        <p:spPr>
          <a:xfrm>
            <a:off x="580232" y="2011914"/>
            <a:ext cx="10221118" cy="5016758"/>
          </a:xfrm>
          <a:prstGeom prst="rect">
            <a:avLst/>
          </a:prstGeom>
          <a:noFill/>
        </p:spPr>
        <p:txBody>
          <a:bodyPr wrap="square" rtlCol="0">
            <a:spAutoFit/>
          </a:bodyPr>
          <a:lstStyle/>
          <a:p>
            <a:pPr marL="457200" indent="-457200">
              <a:buFont typeface="Arial" panose="020B0604020202020204" pitchFamily="34" charset="0"/>
              <a:buChar char="•"/>
            </a:pPr>
            <a:r>
              <a:rPr lang="fi-FI" sz="2800" dirty="0"/>
              <a:t>Suomalainen järvimaisema, metsä ja luonto ja siellä selviäminen (</a:t>
            </a:r>
            <a:r>
              <a:rPr lang="en-US" sz="2800" dirty="0"/>
              <a:t>escape game</a:t>
            </a:r>
            <a:r>
              <a:rPr lang="fi-FI" sz="2800" dirty="0"/>
              <a:t>) </a:t>
            </a:r>
          </a:p>
          <a:p>
            <a:pPr marL="457200" indent="-457200">
              <a:buFont typeface="Arial" panose="020B0604020202020204" pitchFamily="34" charset="0"/>
              <a:buChar char="•"/>
            </a:pPr>
            <a:r>
              <a:rPr lang="fi-FI" sz="2800" dirty="0"/>
              <a:t>Loppujen lopuksi aina on kyse ihmisistä, jotka </a:t>
            </a:r>
            <a:r>
              <a:rPr lang="fi-FI" sz="2800" b="1" dirty="0"/>
              <a:t>palvelevat aidosti ja saavat vierailijat tuntemaan itsensä todella arvostetuiksi ja tervetulleiksi. </a:t>
            </a:r>
          </a:p>
          <a:p>
            <a:pPr marL="457200" indent="-457200">
              <a:buFont typeface="Arial" panose="020B0604020202020204" pitchFamily="34" charset="0"/>
              <a:buChar char="•"/>
            </a:pPr>
            <a:r>
              <a:rPr lang="fi-FI" sz="2800" dirty="0"/>
              <a:t>Mahdolliset ongelmat matkan varrellakin menettävät merkityksensä, kun ihmiset ratkovat ongelmia ja tarjoavat ratkaisuja hymy huulilla. </a:t>
            </a:r>
          </a:p>
          <a:p>
            <a:endParaRPr lang="fi-FI" sz="1200" dirty="0"/>
          </a:p>
          <a:p>
            <a:pPr marL="171450" indent="-171450">
              <a:buFont typeface="Arial" panose="020B0604020202020204" pitchFamily="34" charset="0"/>
              <a:buChar char="•"/>
            </a:pPr>
            <a:endParaRPr lang="fi-FI" sz="1200" dirty="0"/>
          </a:p>
          <a:p>
            <a:pPr marL="171450" indent="-171450">
              <a:buFont typeface="Arial" panose="020B0604020202020204" pitchFamily="34" charset="0"/>
              <a:buChar char="•"/>
            </a:pPr>
            <a:endParaRPr lang="fi-FI" sz="1200" dirty="0"/>
          </a:p>
          <a:p>
            <a:pPr marL="171450" indent="-171450">
              <a:buFont typeface="Arial" panose="020B0604020202020204" pitchFamily="34" charset="0"/>
              <a:buChar char="•"/>
            </a:pPr>
            <a:endParaRPr lang="fi-FI" sz="1200" dirty="0"/>
          </a:p>
          <a:p>
            <a:pPr marL="171450" indent="-171450">
              <a:buFont typeface="Arial" panose="020B0604020202020204" pitchFamily="34" charset="0"/>
              <a:buChar char="•"/>
            </a:pPr>
            <a:endParaRPr lang="fi-FI" sz="1200" dirty="0"/>
          </a:p>
          <a:p>
            <a:endParaRPr lang="fi-FI" sz="1200" kern="100" dirty="0">
              <a:latin typeface="+mj-lt"/>
              <a:ea typeface="Aptos" panose="020B0004020202020204" pitchFamily="34" charset="0"/>
              <a:cs typeface="Times New Roman" panose="02020603050405020304" pitchFamily="18" charset="0"/>
            </a:endParaRPr>
          </a:p>
          <a:p>
            <a:r>
              <a:rPr lang="fi-FI" sz="1200" dirty="0"/>
              <a:t> </a:t>
            </a:r>
          </a:p>
          <a:p>
            <a:pPr marL="171450" indent="-171450">
              <a:buFont typeface="Arial" panose="020B0604020202020204" pitchFamily="34" charset="0"/>
              <a:buChar char="•"/>
            </a:pPr>
            <a:endParaRPr lang="fi-FI" sz="1200" dirty="0"/>
          </a:p>
        </p:txBody>
      </p:sp>
      <p:pic>
        <p:nvPicPr>
          <p:cNvPr id="9" name="Sisällön paikkamerkki 11" descr="Avaava lainausmerkki ääriviiva">
            <a:extLst>
              <a:ext uri="{FF2B5EF4-FFF2-40B4-BE49-F238E27FC236}">
                <a16:creationId xmlns:a16="http://schemas.microsoft.com/office/drawing/2014/main" id="{43BBAB17-9AAC-F8BB-A5A4-3A220EE59C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648314" y="1427214"/>
            <a:ext cx="619673" cy="619673"/>
          </a:xfrm>
          <a:prstGeom prst="rect">
            <a:avLst/>
          </a:prstGeom>
        </p:spPr>
      </p:pic>
    </p:spTree>
    <p:extLst>
      <p:ext uri="{BB962C8B-B14F-4D97-AF65-F5344CB8AC3E}">
        <p14:creationId xmlns:p14="http://schemas.microsoft.com/office/powerpoint/2010/main" val="490619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22</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MIKÄ KIINNOSTAA ERITYISESTI?</a:t>
            </a:r>
          </a:p>
        </p:txBody>
      </p:sp>
      <p:sp>
        <p:nvSpPr>
          <p:cNvPr id="3" name="Tekstiruutu 2">
            <a:extLst>
              <a:ext uri="{FF2B5EF4-FFF2-40B4-BE49-F238E27FC236}">
                <a16:creationId xmlns:a16="http://schemas.microsoft.com/office/drawing/2014/main" id="{86D3EBB1-0F6F-4CC4-C854-4D2D2F10C8CF}"/>
              </a:ext>
            </a:extLst>
          </p:cNvPr>
          <p:cNvSpPr txBox="1"/>
          <p:nvPr/>
        </p:nvSpPr>
        <p:spPr>
          <a:xfrm>
            <a:off x="580232" y="2011914"/>
            <a:ext cx="10221118" cy="3600986"/>
          </a:xfrm>
          <a:prstGeom prst="rect">
            <a:avLst/>
          </a:prstGeom>
          <a:noFill/>
        </p:spPr>
        <p:txBody>
          <a:bodyPr wrap="square" rtlCol="0">
            <a:spAutoFit/>
          </a:bodyPr>
          <a:lstStyle/>
          <a:p>
            <a:pPr marL="342900" indent="-342900" algn="l" rtl="0" fontAlgn="base">
              <a:buFont typeface="Arial" panose="020B0604020202020204" pitchFamily="34" charset="0"/>
              <a:buChar char="•"/>
            </a:pPr>
            <a:r>
              <a:rPr lang="fi-FI" sz="2400" b="0" i="0" u="none" strike="noStrike">
                <a:solidFill>
                  <a:srgbClr val="000000"/>
                </a:solidFill>
                <a:effectLst/>
              </a:rPr>
              <a:t>Eteläeurooppalaisen </a:t>
            </a:r>
            <a:r>
              <a:rPr lang="fi-FI" sz="2400" b="0" i="0" u="none" strike="noStrike" dirty="0">
                <a:solidFill>
                  <a:srgbClr val="000000"/>
                </a:solidFill>
                <a:effectLst/>
              </a:rPr>
              <a:t>MICE –toimijan johtajat kehuivat vuolaasti eivätkä olleet yhtään ihmeissään siitä, että suomalaiset ovat onnellisimpia ihmisiä maailmassa</a:t>
            </a:r>
          </a:p>
          <a:p>
            <a:pPr marL="342900" indent="-342900" algn="l" rtl="0" fontAlgn="base">
              <a:buFont typeface="Arial" panose="020B0604020202020204" pitchFamily="34" charset="0"/>
              <a:buChar char="•"/>
            </a:pPr>
            <a:r>
              <a:rPr lang="fi-FI" sz="2400" b="0" i="0" u="none" strike="noStrike" dirty="0">
                <a:solidFill>
                  <a:srgbClr val="000000"/>
                </a:solidFill>
                <a:effectLst/>
              </a:rPr>
              <a:t>Pääkaupunkiseudulla todella ymmärretään erilaisia asiakasryhmiä. </a:t>
            </a:r>
            <a:r>
              <a:rPr lang="en-US" sz="2400" b="0" i="0" dirty="0">
                <a:solidFill>
                  <a:srgbClr val="000000"/>
                </a:solidFill>
                <a:effectLst/>
              </a:rPr>
              <a:t>​</a:t>
            </a:r>
          </a:p>
          <a:p>
            <a:pPr marL="342900" indent="-342900" algn="l" rtl="0" fontAlgn="base">
              <a:buFont typeface="Arial" panose="020B0604020202020204" pitchFamily="34" charset="0"/>
              <a:buChar char="•"/>
            </a:pPr>
            <a:r>
              <a:rPr lang="fi-FI" sz="2400" b="0" i="0" u="none" strike="noStrike" dirty="0">
                <a:solidFill>
                  <a:srgbClr val="000000"/>
                </a:solidFill>
                <a:effectLst/>
              </a:rPr>
              <a:t>Helsinki on </a:t>
            </a:r>
            <a:r>
              <a:rPr lang="fi-FI" sz="2400" b="1" i="0" u="none" strike="noStrike" dirty="0">
                <a:solidFill>
                  <a:srgbClr val="000000"/>
                </a:solidFill>
                <a:effectLst/>
              </a:rPr>
              <a:t>kaupunki</a:t>
            </a:r>
            <a:r>
              <a:rPr lang="fi-FI" sz="2400" b="0" i="0" u="none" strike="noStrike" dirty="0">
                <a:solidFill>
                  <a:srgbClr val="000000"/>
                </a:solidFill>
                <a:effectLst/>
              </a:rPr>
              <a:t>, joka on </a:t>
            </a:r>
            <a:r>
              <a:rPr lang="fi-FI" sz="2400" b="1" i="0" u="none" strike="noStrike" dirty="0">
                <a:solidFill>
                  <a:srgbClr val="000000"/>
                </a:solidFill>
                <a:effectLst/>
              </a:rPr>
              <a:t>keskellä luontoa</a:t>
            </a:r>
            <a:r>
              <a:rPr lang="fi-FI" sz="2400" b="0" i="0" u="none" strike="noStrike" dirty="0">
                <a:solidFill>
                  <a:srgbClr val="000000"/>
                </a:solidFill>
                <a:effectLst/>
              </a:rPr>
              <a:t>.</a:t>
            </a:r>
            <a:r>
              <a:rPr lang="en-US" sz="2400" b="0" i="0" dirty="0">
                <a:solidFill>
                  <a:srgbClr val="000000"/>
                </a:solidFill>
                <a:effectLst/>
              </a:rPr>
              <a:t>​</a:t>
            </a:r>
          </a:p>
          <a:p>
            <a:pPr algn="l" rtl="0" fontAlgn="base">
              <a:buFont typeface="Arial" panose="020B0604020202020204" pitchFamily="34" charset="0"/>
              <a:buChar char="•"/>
            </a:pPr>
            <a:endParaRPr lang="en-US" sz="1200" b="0" i="0" dirty="0">
              <a:solidFill>
                <a:srgbClr val="000000"/>
              </a:solidFill>
              <a:effectLst/>
              <a:latin typeface="Arial" panose="020B0604020202020204" pitchFamily="34" charset="0"/>
            </a:endParaRPr>
          </a:p>
          <a:p>
            <a:endParaRPr lang="fi-FI" sz="1200" dirty="0"/>
          </a:p>
          <a:p>
            <a:pPr marL="171450" indent="-171450">
              <a:buFont typeface="Arial" panose="020B0604020202020204" pitchFamily="34" charset="0"/>
              <a:buChar char="•"/>
            </a:pPr>
            <a:endParaRPr lang="fi-FI" sz="1200" dirty="0"/>
          </a:p>
          <a:p>
            <a:pPr marL="171450" indent="-171450">
              <a:buFont typeface="Arial" panose="020B0604020202020204" pitchFamily="34" charset="0"/>
              <a:buChar char="•"/>
            </a:pPr>
            <a:endParaRPr lang="fi-FI" sz="1200" dirty="0"/>
          </a:p>
          <a:p>
            <a:pPr marL="171450" indent="-171450">
              <a:buFont typeface="Arial" panose="020B0604020202020204" pitchFamily="34" charset="0"/>
              <a:buChar char="•"/>
            </a:pPr>
            <a:endParaRPr lang="fi-FI" sz="1200" dirty="0"/>
          </a:p>
          <a:p>
            <a:pPr marL="171450" indent="-171450">
              <a:buFont typeface="Arial" panose="020B0604020202020204" pitchFamily="34" charset="0"/>
              <a:buChar char="•"/>
            </a:pPr>
            <a:endParaRPr lang="fi-FI" sz="1200" dirty="0"/>
          </a:p>
          <a:p>
            <a:endParaRPr lang="fi-FI" sz="1200" kern="100" dirty="0">
              <a:latin typeface="+mj-lt"/>
              <a:ea typeface="Aptos" panose="020B0004020202020204" pitchFamily="34" charset="0"/>
              <a:cs typeface="Times New Roman" panose="02020603050405020304" pitchFamily="18" charset="0"/>
            </a:endParaRPr>
          </a:p>
          <a:p>
            <a:r>
              <a:rPr lang="fi-FI" sz="1200" dirty="0"/>
              <a:t> </a:t>
            </a:r>
          </a:p>
          <a:p>
            <a:pPr marL="171450" indent="-171450">
              <a:buFont typeface="Arial" panose="020B0604020202020204" pitchFamily="34" charset="0"/>
              <a:buChar char="•"/>
            </a:pPr>
            <a:endParaRPr lang="fi-FI" sz="1200" dirty="0"/>
          </a:p>
        </p:txBody>
      </p:sp>
      <p:pic>
        <p:nvPicPr>
          <p:cNvPr id="9" name="Sisällön paikkamerkki 11" descr="Avaava lainausmerkki ääriviiva">
            <a:extLst>
              <a:ext uri="{FF2B5EF4-FFF2-40B4-BE49-F238E27FC236}">
                <a16:creationId xmlns:a16="http://schemas.microsoft.com/office/drawing/2014/main" id="{43BBAB17-9AAC-F8BB-A5A4-3A220EE59C6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648314" y="1427214"/>
            <a:ext cx="619673" cy="619673"/>
          </a:xfrm>
          <a:prstGeom prst="rect">
            <a:avLst/>
          </a:prstGeom>
        </p:spPr>
      </p:pic>
    </p:spTree>
    <p:extLst>
      <p:ext uri="{BB962C8B-B14F-4D97-AF65-F5344CB8AC3E}">
        <p14:creationId xmlns:p14="http://schemas.microsoft.com/office/powerpoint/2010/main" val="120291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23</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KEhityskohteita</a:t>
            </a:r>
          </a:p>
        </p:txBody>
      </p:sp>
      <p:sp>
        <p:nvSpPr>
          <p:cNvPr id="8" name="Tekstiruutu 7">
            <a:extLst>
              <a:ext uri="{FF2B5EF4-FFF2-40B4-BE49-F238E27FC236}">
                <a16:creationId xmlns:a16="http://schemas.microsoft.com/office/drawing/2014/main" id="{6C2EF893-94C5-6421-8431-1C3B43C46CB3}"/>
              </a:ext>
            </a:extLst>
          </p:cNvPr>
          <p:cNvSpPr txBox="1"/>
          <p:nvPr/>
        </p:nvSpPr>
        <p:spPr>
          <a:xfrm>
            <a:off x="4683759" y="2045047"/>
            <a:ext cx="7215323" cy="1569660"/>
          </a:xfrm>
          <a:prstGeom prst="rect">
            <a:avLst/>
          </a:prstGeom>
          <a:noFill/>
        </p:spPr>
        <p:txBody>
          <a:bodyPr wrap="square">
            <a:spAutoFit/>
          </a:bodyPr>
          <a:lstStyle/>
          <a:p>
            <a:endParaRPr lang="en-US" sz="1200" i="1" dirty="0"/>
          </a:p>
          <a:p>
            <a:endParaRPr lang="en-US" sz="1200" i="1" dirty="0"/>
          </a:p>
          <a:p>
            <a:endParaRPr lang="en-US" sz="1200" i="1" dirty="0"/>
          </a:p>
          <a:p>
            <a:endParaRPr lang="en-US" sz="1200" i="1" kern="100" dirty="0">
              <a:effectLst/>
              <a:ea typeface="Aptos" panose="020B0004020202020204" pitchFamily="34" charset="0"/>
              <a:cs typeface="Times New Roman" panose="02020603050405020304" pitchFamily="18" charset="0"/>
            </a:endParaRPr>
          </a:p>
          <a:p>
            <a:endParaRPr lang="en-US" sz="1200" i="1" kern="100" dirty="0">
              <a:ea typeface="Aptos" panose="020B0004020202020204" pitchFamily="34" charset="0"/>
              <a:cs typeface="Times New Roman" panose="02020603050405020304" pitchFamily="18" charset="0"/>
            </a:endParaRPr>
          </a:p>
          <a:p>
            <a:endParaRPr lang="en-US" sz="1200" i="1" kern="100" dirty="0">
              <a:effectLst/>
              <a:ea typeface="Aptos" panose="020B0004020202020204" pitchFamily="34" charset="0"/>
              <a:cs typeface="Times New Roman" panose="02020603050405020304" pitchFamily="18" charset="0"/>
            </a:endParaRPr>
          </a:p>
          <a:p>
            <a:endParaRPr lang="en-US" sz="1200" i="1" kern="100" dirty="0">
              <a:effectLst/>
              <a:ea typeface="Aptos" panose="020B0004020202020204" pitchFamily="34" charset="0"/>
              <a:cs typeface="Times New Roman" panose="02020603050405020304" pitchFamily="18" charset="0"/>
            </a:endParaRPr>
          </a:p>
          <a:p>
            <a:endParaRPr lang="en-US" sz="1200" i="1" kern="100" dirty="0">
              <a:effectLst/>
              <a:ea typeface="Aptos" panose="020B0004020202020204" pitchFamily="34" charset="0"/>
              <a:cs typeface="Times New Roman" panose="02020603050405020304" pitchFamily="18" charset="0"/>
            </a:endParaRPr>
          </a:p>
        </p:txBody>
      </p:sp>
      <p:sp>
        <p:nvSpPr>
          <p:cNvPr id="3" name="Tekstiruutu 2">
            <a:extLst>
              <a:ext uri="{FF2B5EF4-FFF2-40B4-BE49-F238E27FC236}">
                <a16:creationId xmlns:a16="http://schemas.microsoft.com/office/drawing/2014/main" id="{86D3EBB1-0F6F-4CC4-C854-4D2D2F10C8CF}"/>
              </a:ext>
            </a:extLst>
          </p:cNvPr>
          <p:cNvSpPr txBox="1"/>
          <p:nvPr/>
        </p:nvSpPr>
        <p:spPr>
          <a:xfrm>
            <a:off x="713449" y="2045047"/>
            <a:ext cx="10937374" cy="2431435"/>
          </a:xfrm>
          <a:prstGeom prst="rect">
            <a:avLst/>
          </a:prstGeom>
          <a:noFill/>
        </p:spPr>
        <p:txBody>
          <a:bodyPr wrap="square" rtlCol="0">
            <a:spAutoFit/>
          </a:bodyPr>
          <a:lstStyle/>
          <a:p>
            <a:pPr marL="171450" indent="-171450">
              <a:buFont typeface="Arial" panose="020B0604020202020204" pitchFamily="34" charset="0"/>
              <a:buChar char="•"/>
            </a:pPr>
            <a:r>
              <a:rPr lang="fi-FI" sz="2800" dirty="0"/>
              <a:t>Kaupallisen kumppanuusajattelun pitää Suomessa kehittyä.</a:t>
            </a:r>
          </a:p>
          <a:p>
            <a:pPr marL="171450" indent="-171450">
              <a:buFont typeface="Arial" panose="020B0604020202020204" pitchFamily="34" charset="0"/>
              <a:buChar char="•"/>
            </a:pPr>
            <a:r>
              <a:rPr lang="fi-FI" sz="2800" dirty="0"/>
              <a:t>Hänelle annetaan sama hinnasto kuin hänen omille asiakkailleen. Kumppanuudesta ei siis palkita mitenkään.</a:t>
            </a:r>
          </a:p>
          <a:p>
            <a:pPr marL="171450" indent="-171450">
              <a:buFont typeface="Arial" panose="020B0604020202020204" pitchFamily="34" charset="0"/>
              <a:buChar char="•"/>
            </a:pPr>
            <a:r>
              <a:rPr lang="fi-FI" sz="2800" dirty="0"/>
              <a:t>Pahimmillaan häneltä on Suomessa pyydetty rahaa siitä, että potentiaalista vierailukohdetta on esitelty hänelle. </a:t>
            </a:r>
          </a:p>
          <a:p>
            <a:pPr marL="171450" indent="-171450">
              <a:buFont typeface="Arial" panose="020B0604020202020204" pitchFamily="34" charset="0"/>
              <a:buChar char="•"/>
            </a:pPr>
            <a:endParaRPr lang="fi-FI" sz="1200" dirty="0"/>
          </a:p>
        </p:txBody>
      </p:sp>
      <p:pic>
        <p:nvPicPr>
          <p:cNvPr id="6" name="Sisällön paikkamerkki 11" descr="Avaava lainausmerkki ääriviiva">
            <a:extLst>
              <a:ext uri="{FF2B5EF4-FFF2-40B4-BE49-F238E27FC236}">
                <a16:creationId xmlns:a16="http://schemas.microsoft.com/office/drawing/2014/main" id="{627BC6FF-D06C-066B-765E-BA17731D82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026402" y="1509151"/>
            <a:ext cx="619673" cy="619673"/>
          </a:xfrm>
          <a:prstGeom prst="rect">
            <a:avLst/>
          </a:prstGeom>
        </p:spPr>
      </p:pic>
    </p:spTree>
    <p:extLst>
      <p:ext uri="{BB962C8B-B14F-4D97-AF65-F5344CB8AC3E}">
        <p14:creationId xmlns:p14="http://schemas.microsoft.com/office/powerpoint/2010/main" val="4255066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12"/>
          </p:nvPr>
        </p:nvSpPr>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24</a:t>
            </a:fld>
            <a:endParaRPr lang="fi-FI"/>
          </a:p>
        </p:txBody>
      </p:sp>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a:xfrm>
            <a:off x="633730" y="2653608"/>
            <a:ext cx="7250430" cy="1223542"/>
          </a:xfrm>
        </p:spPr>
        <p:txBody>
          <a:bodyPr anchor="t">
            <a:normAutofit/>
          </a:bodyPr>
          <a:lstStyle/>
          <a:p>
            <a:r>
              <a:rPr lang="fi-FI" dirty="0"/>
              <a:t>Kyselytutkimuksen tulokset</a:t>
            </a:r>
          </a:p>
        </p:txBody>
      </p:sp>
      <p:sp>
        <p:nvSpPr>
          <p:cNvPr id="31" name="Footer Placeholder 5">
            <a:extLst>
              <a:ext uri="{FF2B5EF4-FFF2-40B4-BE49-F238E27FC236}">
                <a16:creationId xmlns:a16="http://schemas.microsoft.com/office/drawing/2014/main" id="{7979DB79-D48B-4937-0597-FFAC7CAAF35B}"/>
              </a:ext>
            </a:extLst>
          </p:cNvPr>
          <p:cNvSpPr>
            <a:spLocks noGrp="1"/>
          </p:cNvSpPr>
          <p:nvPr>
            <p:ph type="ftr" sz="quarter" idx="3"/>
          </p:nvPr>
        </p:nvSpPr>
        <p:spPr/>
        <p:txBody>
          <a:bodyPr anchor="ctr">
            <a:normAutofit/>
          </a:bodyPr>
          <a:lstStyle/>
          <a:p>
            <a:pPr>
              <a:lnSpc>
                <a:spcPct val="90000"/>
              </a:lnSpc>
              <a:spcAft>
                <a:spcPts val="600"/>
              </a:spcAft>
            </a:pPr>
            <a:r>
              <a:rPr lang="fi-FI" b="0"/>
              <a:t>Kuva: dspmedia</a:t>
            </a:r>
          </a:p>
        </p:txBody>
      </p:sp>
      <p:pic>
        <p:nvPicPr>
          <p:cNvPr id="2" name="Kuva 1">
            <a:extLst>
              <a:ext uri="{FF2B5EF4-FFF2-40B4-BE49-F238E27FC236}">
                <a16:creationId xmlns:a16="http://schemas.microsoft.com/office/drawing/2014/main" id="{F4B3C989-2838-95FD-C91C-4EC5846E19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439" y="6021815"/>
            <a:ext cx="6471228" cy="719025"/>
          </a:xfrm>
          <a:prstGeom prst="rect">
            <a:avLst/>
          </a:prstGeom>
          <a:solidFill>
            <a:schemeClr val="bg1"/>
          </a:solidFill>
        </p:spPr>
      </p:pic>
      <p:pic>
        <p:nvPicPr>
          <p:cNvPr id="8" name="Kuvan paikkamerkki 7" descr="Kuva, joka sisältää kohteen teksti, henkilö, kuvakaappaus, mies&#10;&#10;Kuvaus luotu automaattisesti">
            <a:extLst>
              <a:ext uri="{FF2B5EF4-FFF2-40B4-BE49-F238E27FC236}">
                <a16:creationId xmlns:a16="http://schemas.microsoft.com/office/drawing/2014/main" id="{A0C6A1BF-E3C8-8644-2178-9C9391BAAC45}"/>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5634" r="15634"/>
          <a:stretch>
            <a:fillRect/>
          </a:stretch>
        </p:blipFill>
        <p:spPr/>
      </p:pic>
    </p:spTree>
    <p:extLst>
      <p:ext uri="{BB962C8B-B14F-4D97-AF65-F5344CB8AC3E}">
        <p14:creationId xmlns:p14="http://schemas.microsoft.com/office/powerpoint/2010/main" val="659089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25</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fontScale="925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Kyselytutkimukseen vastaajat</a:t>
            </a:r>
          </a:p>
        </p:txBody>
      </p:sp>
      <p:pic>
        <p:nvPicPr>
          <p:cNvPr id="8" name="Kuva 7">
            <a:extLst>
              <a:ext uri="{FF2B5EF4-FFF2-40B4-BE49-F238E27FC236}">
                <a16:creationId xmlns:a16="http://schemas.microsoft.com/office/drawing/2014/main" id="{9E425319-FAAB-77B9-F647-B8A1E0276A56}"/>
              </a:ext>
            </a:extLst>
          </p:cNvPr>
          <p:cNvPicPr>
            <a:picLocks noChangeAspect="1"/>
          </p:cNvPicPr>
          <p:nvPr/>
        </p:nvPicPr>
        <p:blipFill>
          <a:blip r:embed="rId4"/>
          <a:stretch>
            <a:fillRect/>
          </a:stretch>
        </p:blipFill>
        <p:spPr>
          <a:xfrm>
            <a:off x="1176070" y="1600200"/>
            <a:ext cx="10111815" cy="4120109"/>
          </a:xfrm>
          <a:prstGeom prst="rect">
            <a:avLst/>
          </a:prstGeom>
        </p:spPr>
      </p:pic>
    </p:spTree>
    <p:extLst>
      <p:ext uri="{BB962C8B-B14F-4D97-AF65-F5344CB8AC3E}">
        <p14:creationId xmlns:p14="http://schemas.microsoft.com/office/powerpoint/2010/main" val="16574930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isällön paikkamerkki 9">
            <a:extLst>
              <a:ext uri="{FF2B5EF4-FFF2-40B4-BE49-F238E27FC236}">
                <a16:creationId xmlns:a16="http://schemas.microsoft.com/office/drawing/2014/main" id="{6695C7DD-CB43-0FE2-126C-8E4F7C3439F0}"/>
              </a:ext>
            </a:extLst>
          </p:cNvPr>
          <p:cNvSpPr>
            <a:spLocks noGrp="1"/>
          </p:cNvSpPr>
          <p:nvPr>
            <p:ph idx="1"/>
          </p:nvPr>
        </p:nvSpPr>
        <p:spPr>
          <a:xfrm>
            <a:off x="910282" y="5070028"/>
            <a:ext cx="11164751" cy="522682"/>
          </a:xfrm>
        </p:spPr>
        <p:txBody>
          <a:bodyPr/>
          <a:lstStyle/>
          <a:p>
            <a:pPr marL="182245" indent="-171450">
              <a:lnSpc>
                <a:spcPct val="100000"/>
              </a:lnSpc>
              <a:buFont typeface="Arial" panose="020B0604020202020204" pitchFamily="34" charset="0"/>
              <a:buChar char="•"/>
            </a:pPr>
            <a:r>
              <a:rPr lang="fi-FI" sz="1600" dirty="0"/>
              <a:t>Eniten järjestetään alle 500 hengen tilaisuuksia, joita järjestetään yleensä 1-5 vuodessa</a:t>
            </a:r>
            <a:endParaRPr lang="en-US"/>
          </a:p>
          <a:p>
            <a:pPr marL="182245" indent="-171450">
              <a:lnSpc>
                <a:spcPct val="100000"/>
              </a:lnSpc>
              <a:buFont typeface="Arial" panose="020B0604020202020204" pitchFamily="34" charset="0"/>
              <a:buChar char="•"/>
            </a:pPr>
            <a:r>
              <a:rPr lang="fi-FI" sz="1600" dirty="0"/>
              <a:t>Painopiste oli 50 – 100 hengen tilaisuuksissa, joita järjesti 1-5 kertaa  n. 46 % (104) kaikista toimijoista.</a:t>
            </a:r>
            <a:endParaRPr lang="fi-FI" sz="1600">
              <a:cs typeface="Arial"/>
            </a:endParaRPr>
          </a:p>
          <a:p>
            <a:pPr marL="182245" indent="-171450">
              <a:lnSpc>
                <a:spcPct val="100000"/>
              </a:lnSpc>
              <a:buFont typeface="Arial" panose="020B0604020202020204" pitchFamily="34" charset="0"/>
              <a:buChar char="•"/>
            </a:pPr>
            <a:endParaRPr lang="fi-FI" sz="1600">
              <a:cs typeface="Arial"/>
            </a:endParaRPr>
          </a:p>
          <a:p>
            <a:pPr marL="182245" indent="-171450">
              <a:lnSpc>
                <a:spcPct val="100000"/>
              </a:lnSpc>
              <a:buFont typeface="Arial" panose="020B0604020202020204" pitchFamily="34" charset="0"/>
              <a:buChar char="•"/>
            </a:pPr>
            <a:endParaRPr lang="fi-FI" sz="1600">
              <a:cs typeface="Arial"/>
            </a:endParaRPr>
          </a:p>
        </p:txBody>
      </p:sp>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26</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TAPAHTUMIEN KOKO ja MÄÄRÄ</a:t>
            </a:r>
          </a:p>
        </p:txBody>
      </p:sp>
      <p:pic>
        <p:nvPicPr>
          <p:cNvPr id="9" name="Kuva 8">
            <a:extLst>
              <a:ext uri="{FF2B5EF4-FFF2-40B4-BE49-F238E27FC236}">
                <a16:creationId xmlns:a16="http://schemas.microsoft.com/office/drawing/2014/main" id="{F717C16B-7D84-89BC-9073-7DD443C59A04}"/>
              </a:ext>
            </a:extLst>
          </p:cNvPr>
          <p:cNvPicPr>
            <a:picLocks noChangeAspect="1"/>
          </p:cNvPicPr>
          <p:nvPr/>
        </p:nvPicPr>
        <p:blipFill>
          <a:blip r:embed="rId4"/>
          <a:stretch>
            <a:fillRect/>
          </a:stretch>
        </p:blipFill>
        <p:spPr>
          <a:xfrm>
            <a:off x="1998554" y="1343139"/>
            <a:ext cx="7548801" cy="3731127"/>
          </a:xfrm>
          <a:prstGeom prst="rect">
            <a:avLst/>
          </a:prstGeom>
        </p:spPr>
      </p:pic>
    </p:spTree>
    <p:extLst>
      <p:ext uri="{BB962C8B-B14F-4D97-AF65-F5344CB8AC3E}">
        <p14:creationId xmlns:p14="http://schemas.microsoft.com/office/powerpoint/2010/main" val="21022644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27</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395458" cy="745742"/>
          </a:xfrm>
          <a:prstGeom prst="rect">
            <a:avLst/>
          </a:prstGeom>
        </p:spPr>
        <p:txBody>
          <a:bodyPr vert="horz" lIns="0" tIns="0" rIns="0" bIns="0" rtlCol="0" anchor="t" anchorCtr="0">
            <a:normAutofit fontScale="85000"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Pääkaupunkiseudun vastuullisuus</a:t>
            </a:r>
          </a:p>
        </p:txBody>
      </p:sp>
      <p:pic>
        <p:nvPicPr>
          <p:cNvPr id="8" name="Kuva 7">
            <a:extLst>
              <a:ext uri="{FF2B5EF4-FFF2-40B4-BE49-F238E27FC236}">
                <a16:creationId xmlns:a16="http://schemas.microsoft.com/office/drawing/2014/main" id="{C36371E9-B418-4D3E-45A5-EA2A85C84750}"/>
              </a:ext>
            </a:extLst>
          </p:cNvPr>
          <p:cNvPicPr>
            <a:picLocks noChangeAspect="1"/>
          </p:cNvPicPr>
          <p:nvPr/>
        </p:nvPicPr>
        <p:blipFill>
          <a:blip r:embed="rId4"/>
          <a:stretch>
            <a:fillRect/>
          </a:stretch>
        </p:blipFill>
        <p:spPr>
          <a:xfrm>
            <a:off x="580232" y="1936543"/>
            <a:ext cx="5531055" cy="2585949"/>
          </a:xfrm>
          <a:prstGeom prst="rect">
            <a:avLst/>
          </a:prstGeom>
        </p:spPr>
      </p:pic>
      <p:pic>
        <p:nvPicPr>
          <p:cNvPr id="12" name="Kuva 11">
            <a:extLst>
              <a:ext uri="{FF2B5EF4-FFF2-40B4-BE49-F238E27FC236}">
                <a16:creationId xmlns:a16="http://schemas.microsoft.com/office/drawing/2014/main" id="{F73C79FD-206F-147F-9E2A-101B3D88C27D}"/>
              </a:ext>
            </a:extLst>
          </p:cNvPr>
          <p:cNvPicPr>
            <a:picLocks noChangeAspect="1"/>
          </p:cNvPicPr>
          <p:nvPr/>
        </p:nvPicPr>
        <p:blipFill>
          <a:blip r:embed="rId5"/>
          <a:stretch>
            <a:fillRect/>
          </a:stretch>
        </p:blipFill>
        <p:spPr>
          <a:xfrm>
            <a:off x="6915652" y="1936543"/>
            <a:ext cx="4735171" cy="2512911"/>
          </a:xfrm>
          <a:prstGeom prst="rect">
            <a:avLst/>
          </a:prstGeom>
        </p:spPr>
      </p:pic>
      <p:sp>
        <p:nvSpPr>
          <p:cNvPr id="6" name="Tekstiruutu 5">
            <a:extLst>
              <a:ext uri="{FF2B5EF4-FFF2-40B4-BE49-F238E27FC236}">
                <a16:creationId xmlns:a16="http://schemas.microsoft.com/office/drawing/2014/main" id="{67547947-8BE1-7DAA-07B3-9D20C19348AD}"/>
              </a:ext>
            </a:extLst>
          </p:cNvPr>
          <p:cNvSpPr txBox="1"/>
          <p:nvPr/>
        </p:nvSpPr>
        <p:spPr>
          <a:xfrm>
            <a:off x="297759" y="4762412"/>
            <a:ext cx="6096000" cy="1200329"/>
          </a:xfrm>
          <a:prstGeom prst="rect">
            <a:avLst/>
          </a:prstGeom>
          <a:noFill/>
        </p:spPr>
        <p:txBody>
          <a:bodyPr wrap="square">
            <a:spAutoFit/>
          </a:bodyPr>
          <a:lstStyle/>
          <a:p>
            <a:pPr marL="355600" indent="-173038">
              <a:buFont typeface="Arial" panose="020B0604020202020204" pitchFamily="34" charset="0"/>
              <a:buChar char="•"/>
            </a:pPr>
            <a:r>
              <a:rPr lang="fi-FI" sz="1200" b="1" dirty="0"/>
              <a:t>37 % </a:t>
            </a:r>
            <a:r>
              <a:rPr lang="fi-FI" sz="1200" dirty="0"/>
              <a:t>niistä vastaajista (10), jotka järjestävät tilaisuuksia myös ulkomailla oli sitä mieltä, että </a:t>
            </a:r>
            <a:r>
              <a:rPr lang="fi-FI" sz="1200" b="1" dirty="0"/>
              <a:t>pääkaupunkiseutu näyttäytyy erittäin vastuullisena.</a:t>
            </a:r>
          </a:p>
          <a:p>
            <a:pPr marL="355600" indent="-173038">
              <a:buFont typeface="Arial" panose="020B0604020202020204" pitchFamily="34" charset="0"/>
              <a:buChar char="•"/>
            </a:pPr>
            <a:r>
              <a:rPr lang="fi-FI" sz="1200" b="1" dirty="0"/>
              <a:t>41 % vastaajista </a:t>
            </a:r>
            <a:r>
              <a:rPr lang="fi-FI" sz="1200" dirty="0"/>
              <a:t>(11), jotka järjestävät tilaisuuksia myös ulkomailla oli sitä mieltä, että </a:t>
            </a:r>
            <a:r>
              <a:rPr lang="fi-FI" sz="1200" b="1" dirty="0"/>
              <a:t>pääkaupunkiseutu näyttäytyy melko vastuullisena</a:t>
            </a:r>
          </a:p>
        </p:txBody>
      </p:sp>
      <p:sp>
        <p:nvSpPr>
          <p:cNvPr id="10" name="Tekstiruutu 9">
            <a:extLst>
              <a:ext uri="{FF2B5EF4-FFF2-40B4-BE49-F238E27FC236}">
                <a16:creationId xmlns:a16="http://schemas.microsoft.com/office/drawing/2014/main" id="{46273954-074A-6E84-0F07-DB6A9322FE2B}"/>
              </a:ext>
            </a:extLst>
          </p:cNvPr>
          <p:cNvSpPr txBox="1"/>
          <p:nvPr/>
        </p:nvSpPr>
        <p:spPr>
          <a:xfrm>
            <a:off x="6517709" y="4747436"/>
            <a:ext cx="5457981" cy="1200329"/>
          </a:xfrm>
          <a:prstGeom prst="rect">
            <a:avLst/>
          </a:prstGeom>
          <a:noFill/>
        </p:spPr>
        <p:txBody>
          <a:bodyPr wrap="square">
            <a:spAutoFit/>
          </a:bodyPr>
          <a:lstStyle/>
          <a:p>
            <a:pPr marL="354012" indent="-171450">
              <a:buFont typeface="Arial" panose="020B0604020202020204" pitchFamily="34" charset="0"/>
              <a:buChar char="•"/>
            </a:pPr>
            <a:r>
              <a:rPr lang="fi-FI" sz="1200" b="1" dirty="0"/>
              <a:t>44 % </a:t>
            </a:r>
            <a:r>
              <a:rPr lang="fi-FI" sz="1200" dirty="0"/>
              <a:t>niistä vastaajista (12), jotka järjestävät tilaisuuksia myös ulkomailla oli sitä mieltä, että </a:t>
            </a:r>
            <a:r>
              <a:rPr lang="fi-FI" sz="1200" b="1" dirty="0"/>
              <a:t>vastuullisuus on pääkaupunkiseudun kilpailuetu.</a:t>
            </a:r>
          </a:p>
          <a:p>
            <a:pPr marL="354012" indent="-171450">
              <a:buFont typeface="Arial" panose="020B0604020202020204" pitchFamily="34" charset="0"/>
              <a:buChar char="•"/>
            </a:pPr>
            <a:r>
              <a:rPr lang="fi-FI" sz="1200" b="1" dirty="0"/>
              <a:t>19 % </a:t>
            </a:r>
            <a:r>
              <a:rPr lang="fi-FI" sz="1200" dirty="0"/>
              <a:t>vastaajista (5), jotka järjestävät tilaisuuksia myös ulkomailla </a:t>
            </a:r>
            <a:r>
              <a:rPr lang="fi-FI" sz="1200" b="1" dirty="0"/>
              <a:t>ei uskonut, että vastuullisuus on pääkaupunkiseudun kilpailuetu.</a:t>
            </a:r>
          </a:p>
        </p:txBody>
      </p:sp>
    </p:spTree>
    <p:extLst>
      <p:ext uri="{BB962C8B-B14F-4D97-AF65-F5344CB8AC3E}">
        <p14:creationId xmlns:p14="http://schemas.microsoft.com/office/powerpoint/2010/main" val="42801576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28</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3"/>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sz="4000" dirty="0"/>
              <a:t>VASTUULLISUUSOHJEISTUS</a:t>
            </a:r>
            <a:endParaRPr lang="fi-FI" dirty="0"/>
          </a:p>
        </p:txBody>
      </p:sp>
      <p:pic>
        <p:nvPicPr>
          <p:cNvPr id="15" name="Kuva 14">
            <a:extLst>
              <a:ext uri="{FF2B5EF4-FFF2-40B4-BE49-F238E27FC236}">
                <a16:creationId xmlns:a16="http://schemas.microsoft.com/office/drawing/2014/main" id="{C9AD89DB-DC0E-EF54-5AF6-3B644BE96271}"/>
              </a:ext>
            </a:extLst>
          </p:cNvPr>
          <p:cNvPicPr>
            <a:picLocks noChangeAspect="1"/>
          </p:cNvPicPr>
          <p:nvPr/>
        </p:nvPicPr>
        <p:blipFill>
          <a:blip r:embed="rId4"/>
          <a:stretch>
            <a:fillRect/>
          </a:stretch>
        </p:blipFill>
        <p:spPr>
          <a:xfrm>
            <a:off x="580232" y="2225412"/>
            <a:ext cx="5146641" cy="2538673"/>
          </a:xfrm>
          <a:prstGeom prst="rect">
            <a:avLst/>
          </a:prstGeom>
        </p:spPr>
      </p:pic>
      <p:grpSp>
        <p:nvGrpSpPr>
          <p:cNvPr id="9" name="Ryhmä 8">
            <a:extLst>
              <a:ext uri="{FF2B5EF4-FFF2-40B4-BE49-F238E27FC236}">
                <a16:creationId xmlns:a16="http://schemas.microsoft.com/office/drawing/2014/main" id="{036FCF66-CC29-9FD4-451D-334160E1A78B}"/>
              </a:ext>
            </a:extLst>
          </p:cNvPr>
          <p:cNvGrpSpPr/>
          <p:nvPr/>
        </p:nvGrpSpPr>
        <p:grpSpPr>
          <a:xfrm>
            <a:off x="5858953" y="2235572"/>
            <a:ext cx="5864575" cy="2407175"/>
            <a:chOff x="5747193" y="3633070"/>
            <a:chExt cx="5864575" cy="2407175"/>
          </a:xfrm>
        </p:grpSpPr>
        <p:pic>
          <p:nvPicPr>
            <p:cNvPr id="6" name="Kuva 5">
              <a:extLst>
                <a:ext uri="{FF2B5EF4-FFF2-40B4-BE49-F238E27FC236}">
                  <a16:creationId xmlns:a16="http://schemas.microsoft.com/office/drawing/2014/main" id="{C9534898-222B-7822-2B17-0FE281EC3455}"/>
                </a:ext>
              </a:extLst>
            </p:cNvPr>
            <p:cNvPicPr>
              <a:picLocks noChangeAspect="1"/>
            </p:cNvPicPr>
            <p:nvPr/>
          </p:nvPicPr>
          <p:blipFill>
            <a:blip r:embed="rId5"/>
            <a:stretch>
              <a:fillRect/>
            </a:stretch>
          </p:blipFill>
          <p:spPr>
            <a:xfrm>
              <a:off x="5747193" y="3633070"/>
              <a:ext cx="5389366" cy="2407175"/>
            </a:xfrm>
            <a:prstGeom prst="rect">
              <a:avLst/>
            </a:prstGeom>
          </p:spPr>
        </p:pic>
        <p:sp>
          <p:nvSpPr>
            <p:cNvPr id="8" name="Tekstiruutu 7">
              <a:extLst>
                <a:ext uri="{FF2B5EF4-FFF2-40B4-BE49-F238E27FC236}">
                  <a16:creationId xmlns:a16="http://schemas.microsoft.com/office/drawing/2014/main" id="{BB4A3FDA-E340-CA49-BC2F-D6D1FD936778}"/>
                </a:ext>
              </a:extLst>
            </p:cNvPr>
            <p:cNvSpPr txBox="1"/>
            <p:nvPr/>
          </p:nvSpPr>
          <p:spPr>
            <a:xfrm>
              <a:off x="10283985" y="4544269"/>
              <a:ext cx="1327783" cy="584775"/>
            </a:xfrm>
            <a:prstGeom prst="rect">
              <a:avLst/>
            </a:prstGeom>
            <a:noFill/>
          </p:spPr>
          <p:txBody>
            <a:bodyPr wrap="square" rtlCol="0">
              <a:spAutoFit/>
            </a:bodyPr>
            <a:lstStyle/>
            <a:p>
              <a:r>
                <a:rPr lang="fi-FI" sz="800" dirty="0"/>
                <a:t>4 = erittäin paljon</a:t>
              </a:r>
            </a:p>
            <a:p>
              <a:r>
                <a:rPr lang="fi-FI" sz="800" dirty="0"/>
                <a:t>3=  melko paljon</a:t>
              </a:r>
            </a:p>
            <a:p>
              <a:r>
                <a:rPr lang="fi-FI" sz="800" dirty="0"/>
                <a:t>2 = ei kovin paljon </a:t>
              </a:r>
            </a:p>
            <a:p>
              <a:r>
                <a:rPr lang="fi-FI" sz="800" dirty="0"/>
                <a:t>1 = ei lainkaan</a:t>
              </a:r>
            </a:p>
          </p:txBody>
        </p:sp>
      </p:grpSp>
      <p:sp>
        <p:nvSpPr>
          <p:cNvPr id="10" name="Tekstiruutu 9">
            <a:extLst>
              <a:ext uri="{FF2B5EF4-FFF2-40B4-BE49-F238E27FC236}">
                <a16:creationId xmlns:a16="http://schemas.microsoft.com/office/drawing/2014/main" id="{2DDDF4DE-CF08-4165-8700-66287F38063A}"/>
              </a:ext>
            </a:extLst>
          </p:cNvPr>
          <p:cNvSpPr txBox="1"/>
          <p:nvPr/>
        </p:nvSpPr>
        <p:spPr>
          <a:xfrm>
            <a:off x="562769" y="4925389"/>
            <a:ext cx="5146641" cy="523220"/>
          </a:xfrm>
          <a:prstGeom prst="rect">
            <a:avLst/>
          </a:prstGeom>
          <a:noFill/>
        </p:spPr>
        <p:txBody>
          <a:bodyPr wrap="square">
            <a:spAutoFit/>
          </a:bodyPr>
          <a:lstStyle/>
          <a:p>
            <a:pPr marL="285750" indent="-285750">
              <a:buFont typeface="Arial" panose="020B0604020202020204" pitchFamily="34" charset="0"/>
              <a:buChar char="•"/>
            </a:pPr>
            <a:r>
              <a:rPr lang="fi-FI" sz="1400" b="1" dirty="0"/>
              <a:t>44 % </a:t>
            </a:r>
            <a:r>
              <a:rPr lang="fi-FI" sz="1400" dirty="0"/>
              <a:t>vastaajista (96) oli </a:t>
            </a:r>
            <a:r>
              <a:rPr lang="fi-FI" sz="1400" b="1" dirty="0"/>
              <a:t>vastuullisuusohjeistus,</a:t>
            </a:r>
            <a:r>
              <a:rPr lang="fi-FI" sz="1400" dirty="0"/>
              <a:t> joka ohjaa tapahtumien järjestämistä.</a:t>
            </a:r>
          </a:p>
        </p:txBody>
      </p:sp>
      <p:sp>
        <p:nvSpPr>
          <p:cNvPr id="12" name="Tekstiruutu 11">
            <a:extLst>
              <a:ext uri="{FF2B5EF4-FFF2-40B4-BE49-F238E27FC236}">
                <a16:creationId xmlns:a16="http://schemas.microsoft.com/office/drawing/2014/main" id="{36EDFA9C-760E-C8C4-13BB-AC3371B7A202}"/>
              </a:ext>
            </a:extLst>
          </p:cNvPr>
          <p:cNvSpPr txBox="1"/>
          <p:nvPr/>
        </p:nvSpPr>
        <p:spPr>
          <a:xfrm>
            <a:off x="6031551" y="4913987"/>
            <a:ext cx="6096000" cy="954107"/>
          </a:xfrm>
          <a:prstGeom prst="rect">
            <a:avLst/>
          </a:prstGeom>
          <a:noFill/>
        </p:spPr>
        <p:txBody>
          <a:bodyPr wrap="square">
            <a:spAutoFit/>
          </a:bodyPr>
          <a:lstStyle/>
          <a:p>
            <a:pPr marL="285750" indent="-285750">
              <a:buFont typeface="Arial" panose="020B0604020202020204" pitchFamily="34" charset="0"/>
              <a:buChar char="•"/>
            </a:pPr>
            <a:r>
              <a:rPr lang="fi-FI" sz="1400" b="1" dirty="0"/>
              <a:t>60 % vastaajista </a:t>
            </a:r>
            <a:r>
              <a:rPr lang="fi-FI" sz="1400" dirty="0"/>
              <a:t>(132) vastasi, että EU:n kiristyvät kestävyys- ja vastuullisuusviestinnän direktiivit </a:t>
            </a:r>
            <a:r>
              <a:rPr lang="fi-FI" sz="1400" b="1" dirty="0"/>
              <a:t>vaikuttavat heidän ostopäätöksiinsä tapahtumia järjestäessä ainakin jonkin verran. </a:t>
            </a:r>
          </a:p>
        </p:txBody>
      </p:sp>
    </p:spTree>
    <p:extLst>
      <p:ext uri="{BB962C8B-B14F-4D97-AF65-F5344CB8AC3E}">
        <p14:creationId xmlns:p14="http://schemas.microsoft.com/office/powerpoint/2010/main" val="15044982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5">
            <a:extLst>
              <a:ext uri="{FF2B5EF4-FFF2-40B4-BE49-F238E27FC236}">
                <a16:creationId xmlns:a16="http://schemas.microsoft.com/office/drawing/2014/main" id="{38CC57D0-41FE-1BA1-B5AA-034B04E7C807}"/>
              </a:ext>
            </a:extLst>
          </p:cNvPr>
          <p:cNvPicPr>
            <a:picLocks noChangeAspect="1"/>
          </p:cNvPicPr>
          <p:nvPr/>
        </p:nvPicPr>
        <p:blipFill>
          <a:blip r:embed="rId3"/>
          <a:stretch>
            <a:fillRect/>
          </a:stretch>
        </p:blipFill>
        <p:spPr>
          <a:xfrm>
            <a:off x="4221037" y="1567282"/>
            <a:ext cx="7991283" cy="3351728"/>
          </a:xfrm>
          <a:prstGeom prst="rect">
            <a:avLst/>
          </a:prstGeom>
        </p:spPr>
      </p:pic>
      <p:sp>
        <p:nvSpPr>
          <p:cNvPr id="10" name="Sisällön paikkamerkki 9">
            <a:extLst>
              <a:ext uri="{FF2B5EF4-FFF2-40B4-BE49-F238E27FC236}">
                <a16:creationId xmlns:a16="http://schemas.microsoft.com/office/drawing/2014/main" id="{6695C7DD-CB43-0FE2-126C-8E4F7C3439F0}"/>
              </a:ext>
            </a:extLst>
          </p:cNvPr>
          <p:cNvSpPr>
            <a:spLocks noGrp="1"/>
          </p:cNvSpPr>
          <p:nvPr>
            <p:ph idx="1"/>
          </p:nvPr>
        </p:nvSpPr>
        <p:spPr>
          <a:xfrm>
            <a:off x="494848" y="1704286"/>
            <a:ext cx="4216041" cy="2947670"/>
          </a:xfrm>
        </p:spPr>
        <p:txBody>
          <a:bodyPr/>
          <a:lstStyle/>
          <a:p>
            <a:pPr marL="173037"/>
            <a:r>
              <a:rPr lang="fi-FI" sz="1200" b="1" dirty="0"/>
              <a:t>Kohteen vastuullisuustekijöistä tärkeimpiä olivat seuraavat tekijät tärkeysjärjestyksessä</a:t>
            </a:r>
          </a:p>
          <a:p>
            <a:pPr marL="401637" indent="-228600">
              <a:buFont typeface="+mj-lt"/>
              <a:buAutoNum type="arabicPeriod"/>
            </a:pPr>
            <a:r>
              <a:rPr lang="fi-FI" sz="1200" b="1" dirty="0">
                <a:solidFill>
                  <a:schemeClr val="accent6"/>
                </a:solidFill>
              </a:rPr>
              <a:t>Kohteessa on aina saatavilla kasvis- ja/tai vegaaniruokaa ilman erillistä tilausta</a:t>
            </a:r>
          </a:p>
          <a:p>
            <a:pPr marL="401637" indent="-228600">
              <a:buFont typeface="+mj-lt"/>
              <a:buAutoNum type="arabicPeriod"/>
            </a:pPr>
            <a:r>
              <a:rPr lang="fi-FI" sz="1200" b="1" dirty="0">
                <a:solidFill>
                  <a:schemeClr val="accent6"/>
                </a:solidFill>
              </a:rPr>
              <a:t>Kohteeseen pääsee julkisilla liikennevälineillä.</a:t>
            </a:r>
          </a:p>
          <a:p>
            <a:pPr marL="401637" indent="-228600">
              <a:buFont typeface="+mj-lt"/>
              <a:buAutoNum type="arabicPeriod"/>
            </a:pPr>
            <a:r>
              <a:rPr lang="fi-FI" sz="1200" b="1" dirty="0">
                <a:solidFill>
                  <a:schemeClr val="accent6"/>
                </a:solidFill>
              </a:rPr>
              <a:t>Kohde panostaa ruokatarjoilussaan yhteistyöhön paikallisten tuottajien kanssa</a:t>
            </a:r>
            <a:r>
              <a:rPr lang="fi-FI" sz="1200" dirty="0"/>
              <a:t>.</a:t>
            </a:r>
          </a:p>
          <a:p>
            <a:pPr marL="401637" indent="-228600">
              <a:buFont typeface="+mj-lt"/>
              <a:buAutoNum type="arabicPeriod"/>
            </a:pPr>
            <a:r>
              <a:rPr lang="fi-FI" sz="1200" dirty="0"/>
              <a:t>Kohteessa on huomioitu inklusiivisuus ja erilaisten asiakasryhmien tarpeet</a:t>
            </a:r>
          </a:p>
          <a:p>
            <a:pPr marL="401637" indent="-228600">
              <a:buFont typeface="+mj-lt"/>
              <a:buAutoNum type="arabicPeriod"/>
            </a:pPr>
            <a:r>
              <a:rPr lang="fi-FI" sz="1200" dirty="0"/>
              <a:t>Kohteella on jokin vastuullisuussertifikaatti</a:t>
            </a:r>
          </a:p>
          <a:p>
            <a:pPr marL="401637" indent="-228600">
              <a:buFont typeface="+mj-lt"/>
              <a:buAutoNum type="arabicPeriod"/>
            </a:pPr>
            <a:r>
              <a:rPr lang="fi-FI" sz="1200" dirty="0"/>
              <a:t>Kohde on hiilineutraali tai pyrkii siihen</a:t>
            </a:r>
          </a:p>
        </p:txBody>
      </p:sp>
      <p:sp>
        <p:nvSpPr>
          <p:cNvPr id="13" name="Title 2">
            <a:extLst>
              <a:ext uri="{FF2B5EF4-FFF2-40B4-BE49-F238E27FC236}">
                <a16:creationId xmlns:a16="http://schemas.microsoft.com/office/drawing/2014/main" id="{84D2A8CE-BFEF-4EA6-2645-DB10608B2A1D}"/>
              </a:ext>
            </a:extLst>
          </p:cNvPr>
          <p:cNvSpPr>
            <a:spLocks noGrp="1"/>
          </p:cNvSpPr>
          <p:nvPr>
            <p:ph type="title"/>
          </p:nvPr>
        </p:nvSpPr>
        <p:spPr/>
        <p:txBody>
          <a:bodyPr vert="horz" lIns="0" tIns="0" rIns="0" bIns="0" rtlCol="0" anchor="t" anchorCtr="0">
            <a:normAutofit/>
          </a:bodyPr>
          <a:lstStyle/>
          <a:p>
            <a:r>
              <a:rPr lang="en-US" sz="2100" dirty="0"/>
              <a:t> </a:t>
            </a:r>
          </a:p>
        </p:txBody>
      </p:sp>
      <p:sp>
        <p:nvSpPr>
          <p:cNvPr id="5" name="Dian numeron paikkamerkki 4">
            <a:extLst>
              <a:ext uri="{FF2B5EF4-FFF2-40B4-BE49-F238E27FC236}">
                <a16:creationId xmlns:a16="http://schemas.microsoft.com/office/drawing/2014/main" id="{0778CE07-B013-314A-AE78-2B7344AAE4F3}"/>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29</a:t>
            </a:fld>
            <a:endParaRPr lang="fi-FI"/>
          </a:p>
        </p:txBody>
      </p:sp>
      <p:sp>
        <p:nvSpPr>
          <p:cNvPr id="26" name="Footer Placeholder 4">
            <a:extLst>
              <a:ext uri="{FF2B5EF4-FFF2-40B4-BE49-F238E27FC236}">
                <a16:creationId xmlns:a16="http://schemas.microsoft.com/office/drawing/2014/main" id="{7A4E2A6E-59B6-B1C8-F49D-7D2D5671F182}"/>
              </a:ext>
            </a:extLst>
          </p:cNvPr>
          <p:cNvSpPr>
            <a:spLocks noGrp="1"/>
          </p:cNvSpPr>
          <p:nvPr>
            <p:ph type="ftr" sz="quarter" idx="3"/>
          </p:nvPr>
        </p:nvSpPr>
        <p:spPr/>
        <p:txBody>
          <a:bodyPr/>
          <a:lstStyle/>
          <a:p>
            <a:endParaRPr lang="fi-FI"/>
          </a:p>
        </p:txBody>
      </p:sp>
      <p:pic>
        <p:nvPicPr>
          <p:cNvPr id="2" name="Kuva 1">
            <a:extLst>
              <a:ext uri="{FF2B5EF4-FFF2-40B4-BE49-F238E27FC236}">
                <a16:creationId xmlns:a16="http://schemas.microsoft.com/office/drawing/2014/main" id="{FD9ACC88-14F5-EE15-6332-AA33F6ACAA99}"/>
              </a:ext>
            </a:extLst>
          </p:cNvPr>
          <p:cNvPicPr>
            <a:picLocks noChangeAspect="1"/>
          </p:cNvPicPr>
          <p:nvPr/>
        </p:nvPicPr>
        <p:blipFill>
          <a:blip r:embed="rId4"/>
          <a:stretch>
            <a:fillRect/>
          </a:stretch>
        </p:blipFill>
        <p:spPr>
          <a:xfrm>
            <a:off x="2475653" y="6017996"/>
            <a:ext cx="5482498" cy="609740"/>
          </a:xfrm>
          <a:prstGeom prst="rect">
            <a:avLst/>
          </a:prstGeom>
        </p:spPr>
      </p:pic>
      <p:sp>
        <p:nvSpPr>
          <p:cNvPr id="4" name="Suorakulmio 3">
            <a:extLst>
              <a:ext uri="{FF2B5EF4-FFF2-40B4-BE49-F238E27FC236}">
                <a16:creationId xmlns:a16="http://schemas.microsoft.com/office/drawing/2014/main" id="{047E9FC7-F8E7-9FD4-BE31-4528D4B003FB}"/>
              </a:ext>
            </a:extLst>
          </p:cNvPr>
          <p:cNvSpPr/>
          <p:nvPr/>
        </p:nvSpPr>
        <p:spPr>
          <a:xfrm>
            <a:off x="9952652" y="398107"/>
            <a:ext cx="1698171" cy="2674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a:p>
        </p:txBody>
      </p:sp>
      <p:sp>
        <p:nvSpPr>
          <p:cNvPr id="7" name="Otsikko 3">
            <a:extLst>
              <a:ext uri="{FF2B5EF4-FFF2-40B4-BE49-F238E27FC236}">
                <a16:creationId xmlns:a16="http://schemas.microsoft.com/office/drawing/2014/main" id="{3FA58AD7-0BCF-7B2A-D9D6-435CB8A8958E}"/>
              </a:ext>
            </a:extLst>
          </p:cNvPr>
          <p:cNvSpPr txBox="1">
            <a:spLocks/>
          </p:cNvSpPr>
          <p:nvPr/>
        </p:nvSpPr>
        <p:spPr>
          <a:xfrm>
            <a:off x="580232" y="580758"/>
            <a:ext cx="11070591" cy="745742"/>
          </a:xfrm>
          <a:prstGeom prst="rect">
            <a:avLst/>
          </a:prstGeom>
        </p:spPr>
        <p:txBody>
          <a:bodyPr vert="horz" lIns="0" tIns="0" rIns="0" bIns="0" rtlCol="0" anchor="t" anchorCtr="0">
            <a:normAutofit fontScale="85000" lnSpcReduction="10000"/>
          </a:bodyPr>
          <a:lstStyle>
            <a:lvl1pPr algn="l" defTabSz="914400" rtl="0" eaLnBrk="1" latinLnBrk="0" hangingPunct="1">
              <a:lnSpc>
                <a:spcPct val="90000"/>
              </a:lnSpc>
              <a:spcBef>
                <a:spcPct val="0"/>
              </a:spcBef>
              <a:buNone/>
              <a:defRPr sz="4400" b="1" i="0" kern="1200" cap="all" spc="0" baseline="0">
                <a:solidFill>
                  <a:schemeClr val="tx2"/>
                </a:solidFill>
                <a:latin typeface="+mj-lt"/>
                <a:ea typeface="+mj-ea"/>
                <a:cs typeface="Arial Narrow" panose="020B0604020202020204" pitchFamily="34" charset="0"/>
              </a:defRPr>
            </a:lvl1pPr>
          </a:lstStyle>
          <a:p>
            <a:pPr>
              <a:lnSpc>
                <a:spcPct val="120000"/>
              </a:lnSpc>
              <a:spcAft>
                <a:spcPts val="200"/>
              </a:spcAft>
            </a:pPr>
            <a:r>
              <a:rPr lang="fi-FI" dirty="0"/>
              <a:t>VASTUULLISUUSTEKIJÖIDEN TÄRKEYS</a:t>
            </a:r>
          </a:p>
        </p:txBody>
      </p:sp>
      <p:sp>
        <p:nvSpPr>
          <p:cNvPr id="9" name="Tekstiruutu 8">
            <a:extLst>
              <a:ext uri="{FF2B5EF4-FFF2-40B4-BE49-F238E27FC236}">
                <a16:creationId xmlns:a16="http://schemas.microsoft.com/office/drawing/2014/main" id="{4949A863-365D-DDCC-3623-28321B9CE844}"/>
              </a:ext>
            </a:extLst>
          </p:cNvPr>
          <p:cNvSpPr txBox="1"/>
          <p:nvPr/>
        </p:nvSpPr>
        <p:spPr>
          <a:xfrm>
            <a:off x="494848" y="5463530"/>
            <a:ext cx="4045275" cy="276999"/>
          </a:xfrm>
          <a:prstGeom prst="rect">
            <a:avLst/>
          </a:prstGeom>
          <a:noFill/>
        </p:spPr>
        <p:txBody>
          <a:bodyPr wrap="none" rtlCol="0">
            <a:spAutoFit/>
          </a:bodyPr>
          <a:lstStyle/>
          <a:p>
            <a:r>
              <a:rPr lang="fi-FI" sz="1200" dirty="0"/>
              <a:t>Tärkeimmät vastuullisuusteot = arvosana 3 tai yli</a:t>
            </a:r>
          </a:p>
        </p:txBody>
      </p:sp>
      <p:sp>
        <p:nvSpPr>
          <p:cNvPr id="3" name="Tekstiruutu 2">
            <a:extLst>
              <a:ext uri="{FF2B5EF4-FFF2-40B4-BE49-F238E27FC236}">
                <a16:creationId xmlns:a16="http://schemas.microsoft.com/office/drawing/2014/main" id="{89319CB1-B087-A4BE-A554-EC2F5D250C02}"/>
              </a:ext>
            </a:extLst>
          </p:cNvPr>
          <p:cNvSpPr txBox="1"/>
          <p:nvPr/>
        </p:nvSpPr>
        <p:spPr>
          <a:xfrm>
            <a:off x="5549282" y="5052070"/>
            <a:ext cx="6642718" cy="215444"/>
          </a:xfrm>
          <a:prstGeom prst="rect">
            <a:avLst/>
          </a:prstGeom>
          <a:noFill/>
        </p:spPr>
        <p:txBody>
          <a:bodyPr wrap="square" rtlCol="0">
            <a:spAutoFit/>
          </a:bodyPr>
          <a:lstStyle/>
          <a:p>
            <a:r>
              <a:rPr lang="fi-FI" sz="800" dirty="0"/>
              <a:t>1 = ei lainkaan tärkeä 2= ei kovin tärkeä 3= melko tärkeä 4 = erittäin tärkeä. EOS ei laskettu mukaan keskiarvoon</a:t>
            </a:r>
          </a:p>
        </p:txBody>
      </p:sp>
    </p:spTree>
    <p:extLst>
      <p:ext uri="{BB962C8B-B14F-4D97-AF65-F5344CB8AC3E}">
        <p14:creationId xmlns:p14="http://schemas.microsoft.com/office/powerpoint/2010/main" val="28747908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isällön paikkamerkki 7">
            <a:extLst>
              <a:ext uri="{FF2B5EF4-FFF2-40B4-BE49-F238E27FC236}">
                <a16:creationId xmlns:a16="http://schemas.microsoft.com/office/drawing/2014/main" id="{BD0EA2AE-250A-FD72-749C-160670810F55}"/>
              </a:ext>
            </a:extLst>
          </p:cNvPr>
          <p:cNvSpPr>
            <a:spLocks noGrp="1"/>
          </p:cNvSpPr>
          <p:nvPr>
            <p:ph type="ctrTitle"/>
          </p:nvPr>
        </p:nvSpPr>
        <p:spPr>
          <a:xfrm>
            <a:off x="-83695" y="1948117"/>
            <a:ext cx="12409046" cy="3096722"/>
          </a:xfrm>
        </p:spPr>
        <p:txBody>
          <a:bodyPr vert="horz" lIns="0" tIns="0" rIns="0" bIns="0" rtlCol="0" anchor="ctr" anchorCtr="0">
            <a:normAutofit/>
          </a:bodyPr>
          <a:lstStyle/>
          <a:p>
            <a:endParaRPr lang="fi-FI" b="1" i="0" kern="1200" cap="all" spc="-50" baseline="0">
              <a:latin typeface="+mj-lt"/>
              <a:ea typeface="+mj-ea"/>
              <a:cs typeface="Arial Narrow" panose="020B0604020202020204" pitchFamily="34" charset="0"/>
            </a:endParaRPr>
          </a:p>
          <a:p>
            <a:endParaRPr lang="fi-FI" b="1" i="0" kern="1200" cap="all" spc="-50" baseline="0">
              <a:latin typeface="+mj-lt"/>
              <a:ea typeface="+mj-ea"/>
              <a:cs typeface="Arial Narrow" panose="020B0604020202020204" pitchFamily="34" charset="0"/>
            </a:endParaRPr>
          </a:p>
          <a:p>
            <a:endParaRPr lang="fi-FI" b="1" i="0" kern="1200" cap="all" spc="-50" baseline="0">
              <a:latin typeface="+mj-lt"/>
              <a:ea typeface="+mj-ea"/>
              <a:cs typeface="Arial Narrow" panose="020B0604020202020204" pitchFamily="34" charset="0"/>
            </a:endParaRPr>
          </a:p>
          <a:p>
            <a:endParaRPr lang="fi-FI" b="1" i="0" kern="1200" cap="all" spc="-50" baseline="0">
              <a:latin typeface="+mj-lt"/>
              <a:ea typeface="+mj-ea"/>
              <a:cs typeface="Arial Narrow" panose="020B0604020202020204" pitchFamily="34" charset="0"/>
            </a:endParaRPr>
          </a:p>
          <a:p>
            <a:endParaRPr lang="fi-FI" b="1" i="0" kern="1200" cap="all" spc="-50" baseline="0">
              <a:effectLst/>
              <a:latin typeface="+mj-lt"/>
              <a:ea typeface="+mj-ea"/>
              <a:cs typeface="Arial Narrow" panose="020B0604020202020204" pitchFamily="34" charset="0"/>
            </a:endParaRPr>
          </a:p>
          <a:p>
            <a:endParaRPr lang="fi-FI" b="1" i="0" kern="1200" cap="all" spc="-50" baseline="0">
              <a:latin typeface="+mj-lt"/>
              <a:ea typeface="+mj-ea"/>
              <a:cs typeface="Arial Narrow" panose="020B0604020202020204" pitchFamily="34" charset="0"/>
            </a:endParaRPr>
          </a:p>
        </p:txBody>
      </p:sp>
      <p:sp>
        <p:nvSpPr>
          <p:cNvPr id="3" name="Dian numeron paikkamerkki 2" hidden="1">
            <a:extLst>
              <a:ext uri="{FF2B5EF4-FFF2-40B4-BE49-F238E27FC236}">
                <a16:creationId xmlns:a16="http://schemas.microsoft.com/office/drawing/2014/main" id="{267F09BE-DC47-E138-B54A-5EF0F61B0022}"/>
              </a:ext>
            </a:extLst>
          </p:cNvPr>
          <p:cNvSpPr>
            <a:spLocks noGrp="1"/>
          </p:cNvSpPr>
          <p:nvPr>
            <p:ph type="sldNum" sz="quarter" idx="4294967295"/>
          </p:nvPr>
        </p:nvSpPr>
        <p:spPr>
          <a:xfrm>
            <a:off x="11136559" y="6381328"/>
            <a:ext cx="431551" cy="143297"/>
          </a:xfrm>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3</a:t>
            </a:fld>
            <a:endParaRPr lang="fi-FI"/>
          </a:p>
        </p:txBody>
      </p:sp>
      <p:pic>
        <p:nvPicPr>
          <p:cNvPr id="11" name="Kuvan paikkamerkki 10" descr="Kuva, joka sisältää kohteen teksti, kuvakaappaus, kartta, numero&#10;&#10;Tekoälyn generoima sisältö voi olla virheellistä.">
            <a:extLst>
              <a:ext uri="{FF2B5EF4-FFF2-40B4-BE49-F238E27FC236}">
                <a16:creationId xmlns:a16="http://schemas.microsoft.com/office/drawing/2014/main" id="{AEDB00A2-FF93-7C5D-0DB1-436BEC5A416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4212" b="4212"/>
          <a:stretch>
            <a:fillRect/>
          </a:stretch>
        </p:blipFill>
        <p:spPr/>
      </p:pic>
    </p:spTree>
    <p:extLst>
      <p:ext uri="{BB962C8B-B14F-4D97-AF65-F5344CB8AC3E}">
        <p14:creationId xmlns:p14="http://schemas.microsoft.com/office/powerpoint/2010/main" val="3904803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luonto, kraatteri, piha-, maisema&#10;&#10;Kuvaus luotu automaattisesti">
            <a:extLst>
              <a:ext uri="{FF2B5EF4-FFF2-40B4-BE49-F238E27FC236}">
                <a16:creationId xmlns:a16="http://schemas.microsoft.com/office/drawing/2014/main" id="{1CE6107D-78A9-B548-3654-3694196726C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3" y="0"/>
            <a:ext cx="12191994" cy="6858000"/>
          </a:xfrm>
          <a:noFill/>
        </p:spPr>
      </p:pic>
      <p:sp>
        <p:nvSpPr>
          <p:cNvPr id="3" name="Otsikko 2">
            <a:extLst>
              <a:ext uri="{FF2B5EF4-FFF2-40B4-BE49-F238E27FC236}">
                <a16:creationId xmlns:a16="http://schemas.microsoft.com/office/drawing/2014/main" id="{FED0C4C6-C1F1-A7B6-7E38-87555DFDC1A2}"/>
              </a:ext>
            </a:extLst>
          </p:cNvPr>
          <p:cNvSpPr>
            <a:spLocks noGrp="1"/>
          </p:cNvSpPr>
          <p:nvPr>
            <p:ph type="ctrTitle"/>
          </p:nvPr>
        </p:nvSpPr>
        <p:spPr>
          <a:xfrm>
            <a:off x="-83695" y="1948117"/>
            <a:ext cx="12409046" cy="3096722"/>
          </a:xfrm>
        </p:spPr>
        <p:txBody>
          <a:bodyPr vert="horz" lIns="0" tIns="0" rIns="0" bIns="0" rtlCol="0" anchor="ctr" anchorCtr="0">
            <a:normAutofit/>
          </a:bodyPr>
          <a:lstStyle/>
          <a:p>
            <a:r>
              <a:rPr lang="fi-FI" sz="4400" b="1" i="0" kern="1200" cap="all" spc="-50" baseline="0" dirty="0">
                <a:cs typeface="Arial Narrow" panose="020B0604020202020204" pitchFamily="34" charset="0"/>
              </a:rPr>
              <a:t>Kokousten ja kongressien välillisen vaikutuksen </a:t>
            </a:r>
            <a:r>
              <a:rPr lang="fi-FI" sz="4400" b="1" i="0" kern="1200" cap="all" spc="-50" baseline="0" dirty="0" err="1">
                <a:cs typeface="Arial Narrow" panose="020B0604020202020204" pitchFamily="34" charset="0"/>
              </a:rPr>
              <a:t>mittaroinnin</a:t>
            </a:r>
            <a:r>
              <a:rPr lang="fi-FI" sz="4400" b="1" i="0" kern="1200" cap="all" spc="-50" baseline="0" dirty="0">
                <a:cs typeface="Arial Narrow" panose="020B0604020202020204" pitchFamily="34" charset="0"/>
              </a:rPr>
              <a:t> kehittäminen</a:t>
            </a:r>
            <a:endParaRPr lang="fi-FI" sz="4400" b="1" i="0" kern="1200" cap="all" spc="-50" baseline="0" dirty="0">
              <a:latin typeface="+mj-lt"/>
              <a:ea typeface="+mj-ea"/>
              <a:cs typeface="Arial Narrow" panose="020B0604020202020204" pitchFamily="34" charset="0"/>
            </a:endParaRPr>
          </a:p>
        </p:txBody>
      </p:sp>
      <p:pic>
        <p:nvPicPr>
          <p:cNvPr id="2" name="Kuva 1">
            <a:extLst>
              <a:ext uri="{FF2B5EF4-FFF2-40B4-BE49-F238E27FC236}">
                <a16:creationId xmlns:a16="http://schemas.microsoft.com/office/drawing/2014/main" id="{6882E431-3E8E-79B9-E824-B52B4CC2B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92" y="5695624"/>
            <a:ext cx="8572500" cy="952500"/>
          </a:xfrm>
          <a:prstGeom prst="rect">
            <a:avLst/>
          </a:prstGeom>
          <a:solidFill>
            <a:schemeClr val="bg1"/>
          </a:solidFill>
        </p:spPr>
      </p:pic>
      <p:sp>
        <p:nvSpPr>
          <p:cNvPr id="4" name="Tekstiruutu 3">
            <a:extLst>
              <a:ext uri="{FF2B5EF4-FFF2-40B4-BE49-F238E27FC236}">
                <a16:creationId xmlns:a16="http://schemas.microsoft.com/office/drawing/2014/main" id="{3E816C31-BBAD-42A4-EC60-0BB296B95403}"/>
              </a:ext>
            </a:extLst>
          </p:cNvPr>
          <p:cNvSpPr txBox="1"/>
          <p:nvPr/>
        </p:nvSpPr>
        <p:spPr>
          <a:xfrm>
            <a:off x="10656466" y="6648124"/>
            <a:ext cx="1247136" cy="107722"/>
          </a:xfrm>
          <a:prstGeom prst="rect">
            <a:avLst/>
          </a:prstGeom>
          <a:noFill/>
        </p:spPr>
        <p:txBody>
          <a:bodyPr wrap="none" lIns="0" tIns="0" rIns="0" bIns="0" rtlCol="0">
            <a:spAutoFit/>
          </a:bodyPr>
          <a:lstStyle/>
          <a:p>
            <a:pPr algn="l"/>
            <a:r>
              <a:rPr lang="fi-FI" sz="700" dirty="0">
                <a:solidFill>
                  <a:schemeClr val="bg1"/>
                </a:solidFill>
              </a:rPr>
              <a:t>Kuva: Visit Espoo / Natura Viva</a:t>
            </a:r>
          </a:p>
        </p:txBody>
      </p:sp>
    </p:spTree>
    <p:extLst>
      <p:ext uri="{BB962C8B-B14F-4D97-AF65-F5344CB8AC3E}">
        <p14:creationId xmlns:p14="http://schemas.microsoft.com/office/powerpoint/2010/main" val="293698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205E71F1-7FD2-2D88-51EC-FFCF2CCAAD21}"/>
              </a:ext>
            </a:extLst>
          </p:cNvPr>
          <p:cNvSpPr txBox="1"/>
          <p:nvPr/>
        </p:nvSpPr>
        <p:spPr>
          <a:xfrm>
            <a:off x="10042614" y="476688"/>
            <a:ext cx="1526400" cy="147600"/>
          </a:xfrm>
          <a:prstGeom prst="rect">
            <a:avLst/>
          </a:prstGeom>
          <a:blipFill>
            <a:blip r:embed="rId3"/>
            <a:stretch>
              <a:fillRect/>
            </a:stretch>
          </a:blipFill>
        </p:spPr>
        <p:txBody>
          <a:bodyPr vert="horz" lIns="0" tIns="0" rIns="0" bIns="0" rtlCol="0" anchor="t" anchorCtr="0">
            <a:normAutofit/>
          </a:bodyPr>
          <a:lstStyle/>
          <a:p>
            <a:pPr>
              <a:lnSpc>
                <a:spcPct val="90000"/>
              </a:lnSpc>
              <a:spcBef>
                <a:spcPts val="600"/>
              </a:spcBef>
              <a:spcAft>
                <a:spcPts val="600"/>
              </a:spcAft>
            </a:pPr>
            <a:endParaRPr lang="en-US" sz="1000" b="0" kern="1200" dirty="0">
              <a:solidFill>
                <a:schemeClr val="tx2"/>
              </a:solidFill>
            </a:endParaRPr>
          </a:p>
        </p:txBody>
      </p:sp>
      <p:sp>
        <p:nvSpPr>
          <p:cNvPr id="16" name="Sisällön paikkamerkki 7">
            <a:extLst>
              <a:ext uri="{FF2B5EF4-FFF2-40B4-BE49-F238E27FC236}">
                <a16:creationId xmlns:a16="http://schemas.microsoft.com/office/drawing/2014/main" id="{BD0EA2AE-250A-FD72-749C-160670810F55}"/>
              </a:ext>
            </a:extLst>
          </p:cNvPr>
          <p:cNvSpPr>
            <a:spLocks noGrp="1"/>
          </p:cNvSpPr>
          <p:nvPr>
            <p:ph idx="1"/>
          </p:nvPr>
        </p:nvSpPr>
        <p:spPr>
          <a:xfrm>
            <a:off x="1271588" y="1981200"/>
            <a:ext cx="7937726" cy="4064001"/>
          </a:xfrm>
        </p:spPr>
        <p:txBody>
          <a:bodyPr vert="horz" lIns="0" tIns="0" rIns="0" bIns="0" rtlCol="0" anchor="t" anchorCtr="0">
            <a:normAutofit fontScale="92500" lnSpcReduction="10000"/>
          </a:bodyPr>
          <a:lstStyle/>
          <a:p>
            <a:r>
              <a:rPr lang="fi-FI" b="0" i="0" u="none" strike="noStrike" dirty="0">
                <a:effectLst/>
              </a:rPr>
              <a:t>Opinnäytetyö Marianne Liukkonen: </a:t>
            </a:r>
            <a:r>
              <a:rPr lang="fi-FI" b="0" i="0" u="none" strike="noStrike" dirty="0" err="1">
                <a:effectLst/>
              </a:rPr>
              <a:t>Study</a:t>
            </a:r>
            <a:r>
              <a:rPr lang="fi-FI" b="0" i="0" u="none" strike="noStrike" dirty="0">
                <a:effectLst/>
              </a:rPr>
              <a:t> on </a:t>
            </a:r>
            <a:r>
              <a:rPr lang="fi-FI" b="0" i="0" u="none" strike="noStrike" dirty="0" err="1">
                <a:effectLst/>
              </a:rPr>
              <a:t>Legacy</a:t>
            </a:r>
            <a:r>
              <a:rPr lang="fi-FI" b="0" i="0" u="none" strike="noStrike" dirty="0">
                <a:effectLst/>
              </a:rPr>
              <a:t> </a:t>
            </a:r>
            <a:r>
              <a:rPr lang="fi-FI" b="0" i="0" u="none" strike="noStrike" dirty="0" err="1">
                <a:effectLst/>
              </a:rPr>
              <a:t>Models</a:t>
            </a:r>
            <a:r>
              <a:rPr lang="fi-FI" b="0" i="0" u="none" strike="noStrike" dirty="0">
                <a:effectLst/>
              </a:rPr>
              <a:t> – How Destination Management </a:t>
            </a:r>
            <a:r>
              <a:rPr lang="fi-FI" b="0" i="0" u="none" strike="noStrike" dirty="0" err="1">
                <a:effectLst/>
              </a:rPr>
              <a:t>Organizations</a:t>
            </a:r>
            <a:r>
              <a:rPr lang="fi-FI" b="0" i="0" u="none" strike="noStrike" dirty="0">
                <a:effectLst/>
              </a:rPr>
              <a:t> Can </a:t>
            </a:r>
            <a:r>
              <a:rPr lang="fi-FI" b="0" i="0" u="none" strike="noStrike" dirty="0" err="1">
                <a:effectLst/>
              </a:rPr>
              <a:t>Develop</a:t>
            </a:r>
            <a:r>
              <a:rPr lang="fi-FI" b="0" i="0" u="none" strike="noStrike" dirty="0">
                <a:effectLst/>
              </a:rPr>
              <a:t> a </a:t>
            </a:r>
            <a:r>
              <a:rPr lang="fi-FI" b="0" i="0" u="none" strike="noStrike" dirty="0" err="1">
                <a:effectLst/>
              </a:rPr>
              <a:t>Successful</a:t>
            </a:r>
            <a:r>
              <a:rPr lang="fi-FI" b="0" i="0" u="none" strike="noStrike" dirty="0">
                <a:effectLst/>
              </a:rPr>
              <a:t> </a:t>
            </a:r>
            <a:r>
              <a:rPr lang="fi-FI" b="0" i="0" u="none" strike="noStrike" dirty="0" err="1">
                <a:effectLst/>
              </a:rPr>
              <a:t>Legacy</a:t>
            </a:r>
            <a:r>
              <a:rPr lang="fi-FI" b="0" i="0" u="none" strike="noStrike" dirty="0">
                <a:effectLst/>
              </a:rPr>
              <a:t> </a:t>
            </a:r>
            <a:r>
              <a:rPr lang="fi-FI" b="0" i="0" u="none" strike="noStrike" dirty="0" err="1">
                <a:effectLst/>
              </a:rPr>
              <a:t>Model</a:t>
            </a:r>
            <a:r>
              <a:rPr lang="fi-FI" dirty="0"/>
              <a:t>: </a:t>
            </a:r>
            <a:r>
              <a:rPr lang="fi-FI" dirty="0">
                <a:hlinkClick r:id="rId4"/>
              </a:rPr>
              <a:t>linkki</a:t>
            </a:r>
            <a:endParaRPr lang="fi-FI" b="0" i="0" u="none" strike="noStrike" dirty="0">
              <a:effectLst/>
            </a:endParaRPr>
          </a:p>
          <a:p>
            <a:r>
              <a:rPr lang="fi-FI" b="0" i="0" u="none" strike="noStrike" dirty="0">
                <a:effectLst/>
              </a:rPr>
              <a:t>Pääkaupunkiseudulle toteutetaan yhteinen kongressien ja yritystapahtumien </a:t>
            </a:r>
            <a:r>
              <a:rPr lang="fi-FI" b="0" i="0" u="none" strike="noStrike" dirty="0" err="1">
                <a:effectLst/>
              </a:rPr>
              <a:t>Legacy</a:t>
            </a:r>
            <a:r>
              <a:rPr lang="fi-FI" b="0" i="0" u="none" strike="noStrike" dirty="0">
                <a:effectLst/>
              </a:rPr>
              <a:t> Toolkit ja mittaamisen malli sekä kaupunkien sisäinen työkalu </a:t>
            </a:r>
            <a:r>
              <a:rPr lang="fi-FI" b="0" i="0" u="none" strike="noStrike" dirty="0" err="1">
                <a:effectLst/>
              </a:rPr>
              <a:t>Legacy</a:t>
            </a:r>
            <a:r>
              <a:rPr lang="fi-FI" b="0" i="0" u="none" strike="noStrike" dirty="0">
                <a:effectLst/>
              </a:rPr>
              <a:t>-toimenpiteiden toteuttamista varten</a:t>
            </a:r>
          </a:p>
          <a:p>
            <a:endParaRPr lang="fi-FI" b="0" i="0" u="none" strike="noStrike" dirty="0">
              <a:effectLst/>
            </a:endParaRPr>
          </a:p>
          <a:p>
            <a:pPr marL="0" indent="0">
              <a:buNone/>
            </a:pPr>
            <a:endParaRPr lang="fi-FI" b="0" i="0" u="none" strike="noStrike" dirty="0">
              <a:effectLst/>
            </a:endParaRPr>
          </a:p>
          <a:p>
            <a:endParaRPr lang="fi-FI" dirty="0"/>
          </a:p>
          <a:p>
            <a:endParaRPr lang="fi-FI" dirty="0"/>
          </a:p>
          <a:p>
            <a:endParaRPr lang="fi-FI" dirty="0"/>
          </a:p>
          <a:p>
            <a:endParaRPr lang="en-US" b="0" i="0" dirty="0">
              <a:effectLst/>
            </a:endParaRPr>
          </a:p>
          <a:p>
            <a:endParaRPr lang="fi-FI" dirty="0"/>
          </a:p>
        </p:txBody>
      </p:sp>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p:txBody>
          <a:bodyPr vert="horz" lIns="0" tIns="0" rIns="0" bIns="0" rtlCol="0" anchor="t" anchorCtr="0">
            <a:normAutofit fontScale="90000"/>
          </a:bodyPr>
          <a:lstStyle/>
          <a:p>
            <a:r>
              <a:rPr lang="fi-FI" sz="2800" dirty="0"/>
              <a:t>Välillisen vaikutuksen toimien ja </a:t>
            </a:r>
            <a:r>
              <a:rPr lang="fi-FI" sz="2800" dirty="0" err="1"/>
              <a:t>mittaroinnin</a:t>
            </a:r>
            <a:r>
              <a:rPr lang="fi-FI" sz="2800" dirty="0"/>
              <a:t> tutkiminen ja kehittäminen</a:t>
            </a:r>
            <a:br>
              <a:rPr lang="fi-FI" sz="2800" dirty="0"/>
            </a:br>
            <a:endParaRPr lang="fi-FI" sz="2800" dirty="0"/>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31</a:t>
            </a:fld>
            <a:endParaRPr lang="fi-FI"/>
          </a:p>
        </p:txBody>
      </p:sp>
      <p:sp>
        <p:nvSpPr>
          <p:cNvPr id="5" name="Tekstiruutu 4">
            <a:extLst>
              <a:ext uri="{FF2B5EF4-FFF2-40B4-BE49-F238E27FC236}">
                <a16:creationId xmlns:a16="http://schemas.microsoft.com/office/drawing/2014/main" id="{B7E66B9E-1A6B-9F9B-EB66-D76EAD1007F4}"/>
              </a:ext>
            </a:extLst>
          </p:cNvPr>
          <p:cNvSpPr txBox="1"/>
          <p:nvPr/>
        </p:nvSpPr>
        <p:spPr>
          <a:xfrm>
            <a:off x="11087209" y="6645146"/>
            <a:ext cx="982641" cy="92333"/>
          </a:xfrm>
          <a:prstGeom prst="rect">
            <a:avLst/>
          </a:prstGeom>
          <a:noFill/>
        </p:spPr>
        <p:txBody>
          <a:bodyPr wrap="none" lIns="0" tIns="0" rIns="0" bIns="0" rtlCol="0">
            <a:spAutoFit/>
          </a:bodyPr>
          <a:lstStyle/>
          <a:p>
            <a:pPr algn="l"/>
            <a:r>
              <a:rPr lang="fi-FI" sz="600" dirty="0">
                <a:solidFill>
                  <a:schemeClr val="bg1"/>
                </a:solidFill>
              </a:rPr>
              <a:t>Kuva: </a:t>
            </a:r>
            <a:r>
              <a:rPr lang="fi-FI" sz="600" dirty="0" err="1">
                <a:solidFill>
                  <a:schemeClr val="bg1"/>
                </a:solidFill>
              </a:rPr>
              <a:t>dspmedia</a:t>
            </a:r>
            <a:r>
              <a:rPr lang="fi-FI" sz="600" dirty="0">
                <a:solidFill>
                  <a:schemeClr val="bg1"/>
                </a:solidFill>
              </a:rPr>
              <a:t> /Visit Espoo</a:t>
            </a:r>
          </a:p>
        </p:txBody>
      </p:sp>
      <p:sp>
        <p:nvSpPr>
          <p:cNvPr id="8" name="Suorakulmio 7">
            <a:extLst>
              <a:ext uri="{FF2B5EF4-FFF2-40B4-BE49-F238E27FC236}">
                <a16:creationId xmlns:a16="http://schemas.microsoft.com/office/drawing/2014/main" id="{E376F324-ACAA-159D-6EA2-43476B40C2D6}"/>
              </a:ext>
            </a:extLst>
          </p:cNvPr>
          <p:cNvSpPr/>
          <p:nvPr/>
        </p:nvSpPr>
        <p:spPr>
          <a:xfrm>
            <a:off x="9797143" y="333375"/>
            <a:ext cx="2013857"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Tree>
    <p:extLst>
      <p:ext uri="{BB962C8B-B14F-4D97-AF65-F5344CB8AC3E}">
        <p14:creationId xmlns:p14="http://schemas.microsoft.com/office/powerpoint/2010/main" val="15320765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205E71F1-7FD2-2D88-51EC-FFCF2CCAAD21}"/>
              </a:ext>
            </a:extLst>
          </p:cNvPr>
          <p:cNvSpPr txBox="1"/>
          <p:nvPr/>
        </p:nvSpPr>
        <p:spPr>
          <a:xfrm>
            <a:off x="10042614" y="476688"/>
            <a:ext cx="1526400" cy="147600"/>
          </a:xfrm>
          <a:prstGeom prst="rect">
            <a:avLst/>
          </a:prstGeom>
          <a:blipFill>
            <a:blip r:embed="rId3"/>
            <a:stretch>
              <a:fillRect/>
            </a:stretch>
          </a:blipFill>
        </p:spPr>
        <p:txBody>
          <a:bodyPr vert="horz" lIns="0" tIns="0" rIns="0" bIns="0" rtlCol="0" anchor="t" anchorCtr="0">
            <a:normAutofit/>
          </a:bodyPr>
          <a:lstStyle/>
          <a:p>
            <a:pPr>
              <a:lnSpc>
                <a:spcPct val="90000"/>
              </a:lnSpc>
              <a:spcBef>
                <a:spcPts val="600"/>
              </a:spcBef>
              <a:spcAft>
                <a:spcPts val="600"/>
              </a:spcAft>
            </a:pPr>
            <a:endParaRPr lang="en-US" sz="1000" b="0" kern="1200" dirty="0">
              <a:solidFill>
                <a:schemeClr val="tx2"/>
              </a:solidFill>
            </a:endParaRPr>
          </a:p>
        </p:txBody>
      </p:sp>
      <p:sp>
        <p:nvSpPr>
          <p:cNvPr id="16" name="Sisällön paikkamerkki 7">
            <a:extLst>
              <a:ext uri="{FF2B5EF4-FFF2-40B4-BE49-F238E27FC236}">
                <a16:creationId xmlns:a16="http://schemas.microsoft.com/office/drawing/2014/main" id="{BD0EA2AE-250A-FD72-749C-160670810F55}"/>
              </a:ext>
            </a:extLst>
          </p:cNvPr>
          <p:cNvSpPr>
            <a:spLocks noGrp="1"/>
          </p:cNvSpPr>
          <p:nvPr>
            <p:ph sz="half" idx="1"/>
          </p:nvPr>
        </p:nvSpPr>
        <p:spPr/>
        <p:txBody>
          <a:bodyPr vert="horz" lIns="0" tIns="0" rIns="0" bIns="0" rtlCol="0" anchor="t" anchorCtr="0">
            <a:normAutofit/>
          </a:bodyPr>
          <a:lstStyle/>
          <a:p>
            <a:pPr marL="457200" indent="-457200">
              <a:buFont typeface="Arial" panose="020B0604020202020204" pitchFamily="34" charset="0"/>
              <a:buChar char="•"/>
            </a:pPr>
            <a:r>
              <a:rPr lang="fi-FI" b="0" i="0" u="none" strike="noStrike" dirty="0">
                <a:effectLst/>
              </a:rPr>
              <a:t>Opinnäytetyön tavoite oli kartoittaa </a:t>
            </a:r>
            <a:r>
              <a:rPr lang="fi-FI" b="0" i="0" u="none" strike="noStrike" dirty="0" err="1">
                <a:effectLst/>
              </a:rPr>
              <a:t>Legacy</a:t>
            </a:r>
            <a:r>
              <a:rPr lang="fi-FI" b="0" i="0" u="none" strike="noStrike" dirty="0">
                <a:effectLst/>
              </a:rPr>
              <a:t>- mallien edut ja haitat. Aihetta tarkasteltiin DMO-näkökulmasta.</a:t>
            </a:r>
          </a:p>
          <a:p>
            <a:pPr marL="457200" indent="-457200">
              <a:buFont typeface="Arial" panose="020B0604020202020204" pitchFamily="34" charset="0"/>
              <a:buChar char="•"/>
            </a:pPr>
            <a:r>
              <a:rPr lang="fi-FI" b="0" i="0" u="none" strike="noStrike" dirty="0" err="1">
                <a:effectLst/>
              </a:rPr>
              <a:t>Benchmarking</a:t>
            </a:r>
            <a:r>
              <a:rPr lang="fi-FI" b="0" i="0" u="none" strike="noStrike" dirty="0">
                <a:effectLst/>
              </a:rPr>
              <a:t>: FCB, </a:t>
            </a:r>
            <a:r>
              <a:rPr lang="fi-FI" b="0" i="0" u="none" strike="noStrike" dirty="0" err="1">
                <a:effectLst/>
              </a:rPr>
              <a:t>Copenhagen</a:t>
            </a:r>
            <a:r>
              <a:rPr lang="fi-FI" b="0" i="0" u="none" strike="noStrike" dirty="0">
                <a:effectLst/>
              </a:rPr>
              <a:t> </a:t>
            </a:r>
            <a:r>
              <a:rPr lang="fi-FI" b="0" i="0" u="none" strike="noStrike" dirty="0" err="1">
                <a:effectLst/>
              </a:rPr>
              <a:t>Legacy</a:t>
            </a:r>
            <a:r>
              <a:rPr lang="fi-FI" b="0" i="0" u="none" strike="noStrike" dirty="0">
                <a:effectLst/>
              </a:rPr>
              <a:t> </a:t>
            </a:r>
            <a:r>
              <a:rPr lang="fi-FI" b="0" i="0" u="none" strike="noStrike" dirty="0" err="1">
                <a:effectLst/>
              </a:rPr>
              <a:t>Lab</a:t>
            </a:r>
            <a:r>
              <a:rPr lang="fi-FI" b="0" i="0" u="none" strike="noStrike" dirty="0">
                <a:effectLst/>
              </a:rPr>
              <a:t>, Visit Singapore ja Visit Britain</a:t>
            </a:r>
          </a:p>
          <a:p>
            <a:pPr marL="457200" indent="-457200">
              <a:buFont typeface="Arial" panose="020B0604020202020204" pitchFamily="34" charset="0"/>
              <a:buChar char="•"/>
            </a:pPr>
            <a:r>
              <a:rPr lang="fi-FI" b="0" i="0" u="none" strike="noStrike" dirty="0">
                <a:effectLst/>
              </a:rPr>
              <a:t>Haastattelut: FCB, </a:t>
            </a:r>
            <a:r>
              <a:rPr lang="fi-FI" b="0" i="0" u="none" strike="noStrike" dirty="0" err="1">
                <a:effectLst/>
              </a:rPr>
              <a:t>Copenhagen</a:t>
            </a:r>
            <a:r>
              <a:rPr lang="fi-FI" b="0" i="0" u="none" strike="noStrike" dirty="0">
                <a:effectLst/>
              </a:rPr>
              <a:t> </a:t>
            </a:r>
            <a:r>
              <a:rPr lang="fi-FI" b="0" i="0" u="none" strike="noStrike" dirty="0" err="1">
                <a:effectLst/>
              </a:rPr>
              <a:t>Legacy</a:t>
            </a:r>
            <a:r>
              <a:rPr lang="fi-FI" b="0" i="0" u="none" strike="noStrike" dirty="0">
                <a:effectLst/>
              </a:rPr>
              <a:t> </a:t>
            </a:r>
            <a:r>
              <a:rPr lang="fi-FI" b="0" i="0" u="none" strike="noStrike" dirty="0" err="1">
                <a:effectLst/>
              </a:rPr>
              <a:t>Lab</a:t>
            </a:r>
            <a:r>
              <a:rPr lang="fi-FI" b="0" i="0" u="none" strike="noStrike" dirty="0">
                <a:effectLst/>
              </a:rPr>
              <a:t>, Visit Britain, Helsinki Partners, Visit Espoo</a:t>
            </a:r>
          </a:p>
          <a:p>
            <a:pPr marL="0" indent="0">
              <a:buNone/>
            </a:pPr>
            <a:endParaRPr lang="fi-FI" b="0" i="0" u="none" strike="noStrike" dirty="0">
              <a:effectLst/>
            </a:endParaRPr>
          </a:p>
          <a:p>
            <a:endParaRPr lang="fi-FI" dirty="0"/>
          </a:p>
          <a:p>
            <a:endParaRPr lang="fi-FI" dirty="0"/>
          </a:p>
          <a:p>
            <a:endParaRPr lang="fi-FI" dirty="0"/>
          </a:p>
          <a:p>
            <a:endParaRPr lang="en-US" b="0" i="0" dirty="0">
              <a:effectLst/>
            </a:endParaRPr>
          </a:p>
          <a:p>
            <a:endParaRPr lang="fi-FI" dirty="0"/>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12"/>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32</a:t>
            </a:fld>
            <a:endParaRPr lang="fi-FI"/>
          </a:p>
        </p:txBody>
      </p:sp>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p:txBody>
          <a:bodyPr vert="horz" lIns="0" tIns="0" rIns="0" bIns="0" rtlCol="0" anchor="t" anchorCtr="0">
            <a:normAutofit/>
          </a:bodyPr>
          <a:lstStyle/>
          <a:p>
            <a:r>
              <a:rPr lang="fi-FI" sz="2800" dirty="0"/>
              <a:t>Opinnäytetyön toteutus</a:t>
            </a:r>
          </a:p>
        </p:txBody>
      </p:sp>
      <p:sp>
        <p:nvSpPr>
          <p:cNvPr id="5" name="Tekstiruutu 4">
            <a:extLst>
              <a:ext uri="{FF2B5EF4-FFF2-40B4-BE49-F238E27FC236}">
                <a16:creationId xmlns:a16="http://schemas.microsoft.com/office/drawing/2014/main" id="{B7E66B9E-1A6B-9F9B-EB66-D76EAD1007F4}"/>
              </a:ext>
            </a:extLst>
          </p:cNvPr>
          <p:cNvSpPr txBox="1"/>
          <p:nvPr/>
        </p:nvSpPr>
        <p:spPr>
          <a:xfrm>
            <a:off x="11087209" y="6645146"/>
            <a:ext cx="982641" cy="92333"/>
          </a:xfrm>
          <a:prstGeom prst="rect">
            <a:avLst/>
          </a:prstGeom>
          <a:noFill/>
        </p:spPr>
        <p:txBody>
          <a:bodyPr wrap="none" lIns="0" tIns="0" rIns="0" bIns="0" rtlCol="0">
            <a:spAutoFit/>
          </a:bodyPr>
          <a:lstStyle/>
          <a:p>
            <a:pPr algn="l"/>
            <a:r>
              <a:rPr lang="fi-FI" sz="600" dirty="0">
                <a:solidFill>
                  <a:schemeClr val="bg1"/>
                </a:solidFill>
              </a:rPr>
              <a:t>Kuva: </a:t>
            </a:r>
            <a:r>
              <a:rPr lang="fi-FI" sz="600" dirty="0" err="1">
                <a:solidFill>
                  <a:schemeClr val="bg1"/>
                </a:solidFill>
              </a:rPr>
              <a:t>dspmedia</a:t>
            </a:r>
            <a:r>
              <a:rPr lang="fi-FI" sz="600" dirty="0">
                <a:solidFill>
                  <a:schemeClr val="bg1"/>
                </a:solidFill>
              </a:rPr>
              <a:t> /Visit Espoo</a:t>
            </a:r>
          </a:p>
        </p:txBody>
      </p:sp>
      <p:sp>
        <p:nvSpPr>
          <p:cNvPr id="8" name="Suorakulmio 7">
            <a:extLst>
              <a:ext uri="{FF2B5EF4-FFF2-40B4-BE49-F238E27FC236}">
                <a16:creationId xmlns:a16="http://schemas.microsoft.com/office/drawing/2014/main" id="{E376F324-ACAA-159D-6EA2-43476B40C2D6}"/>
              </a:ext>
            </a:extLst>
          </p:cNvPr>
          <p:cNvSpPr/>
          <p:nvPr/>
        </p:nvSpPr>
        <p:spPr>
          <a:xfrm>
            <a:off x="9797143" y="333375"/>
            <a:ext cx="2013857"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pic>
        <p:nvPicPr>
          <p:cNvPr id="21" name="Kuvan paikkamerkki 20">
            <a:extLst>
              <a:ext uri="{FF2B5EF4-FFF2-40B4-BE49-F238E27FC236}">
                <a16:creationId xmlns:a16="http://schemas.microsoft.com/office/drawing/2014/main" id="{470CBBB1-B38F-4EAB-6104-8C7D406A2E5E}"/>
              </a:ext>
            </a:extLst>
          </p:cNvPr>
          <p:cNvPicPr>
            <a:picLocks noGrp="1" noChangeAspect="1"/>
          </p:cNvPicPr>
          <p:nvPr>
            <p:ph type="pic" sz="quarter" idx="13"/>
          </p:nvPr>
        </p:nvPicPr>
        <p:blipFill>
          <a:blip r:embed="rId4"/>
          <a:srcRect l="30069" r="30069"/>
          <a:stretch>
            <a:fillRect/>
          </a:stretch>
        </p:blipFill>
        <p:spPr/>
      </p:pic>
    </p:spTree>
    <p:extLst>
      <p:ext uri="{BB962C8B-B14F-4D97-AF65-F5344CB8AC3E}">
        <p14:creationId xmlns:p14="http://schemas.microsoft.com/office/powerpoint/2010/main" val="2229478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205E71F1-7FD2-2D88-51EC-FFCF2CCAAD21}"/>
              </a:ext>
            </a:extLst>
          </p:cNvPr>
          <p:cNvSpPr txBox="1"/>
          <p:nvPr/>
        </p:nvSpPr>
        <p:spPr>
          <a:xfrm>
            <a:off x="10042614" y="476688"/>
            <a:ext cx="1526400" cy="147600"/>
          </a:xfrm>
          <a:prstGeom prst="rect">
            <a:avLst/>
          </a:prstGeom>
          <a:blipFill>
            <a:blip r:embed="rId3"/>
            <a:stretch>
              <a:fillRect/>
            </a:stretch>
          </a:blipFill>
        </p:spPr>
        <p:txBody>
          <a:bodyPr vert="horz" lIns="0" tIns="0" rIns="0" bIns="0" rtlCol="0" anchor="t" anchorCtr="0">
            <a:normAutofit/>
          </a:bodyPr>
          <a:lstStyle/>
          <a:p>
            <a:pPr>
              <a:lnSpc>
                <a:spcPct val="90000"/>
              </a:lnSpc>
              <a:spcBef>
                <a:spcPts val="600"/>
              </a:spcBef>
              <a:spcAft>
                <a:spcPts val="600"/>
              </a:spcAft>
            </a:pPr>
            <a:endParaRPr lang="en-US" sz="1000" b="0" kern="1200" dirty="0">
              <a:solidFill>
                <a:schemeClr val="tx2"/>
              </a:solidFill>
            </a:endParaRPr>
          </a:p>
        </p:txBody>
      </p:sp>
      <p:sp>
        <p:nvSpPr>
          <p:cNvPr id="16" name="Sisällön paikkamerkki 7">
            <a:extLst>
              <a:ext uri="{FF2B5EF4-FFF2-40B4-BE49-F238E27FC236}">
                <a16:creationId xmlns:a16="http://schemas.microsoft.com/office/drawing/2014/main" id="{BD0EA2AE-250A-FD72-749C-160670810F55}"/>
              </a:ext>
            </a:extLst>
          </p:cNvPr>
          <p:cNvSpPr>
            <a:spLocks noGrp="1"/>
          </p:cNvSpPr>
          <p:nvPr>
            <p:ph idx="1"/>
          </p:nvPr>
        </p:nvSpPr>
        <p:spPr>
          <a:xfrm>
            <a:off x="1271588" y="1981200"/>
            <a:ext cx="7937726" cy="4064001"/>
          </a:xfrm>
        </p:spPr>
        <p:txBody>
          <a:bodyPr vert="horz" lIns="0" tIns="0" rIns="0" bIns="0" rtlCol="0" anchor="t" anchorCtr="0">
            <a:normAutofit fontScale="92500" lnSpcReduction="20000"/>
          </a:bodyPr>
          <a:lstStyle/>
          <a:p>
            <a:pPr marL="457200" indent="-457200">
              <a:buFont typeface="Arial" panose="020B0604020202020204" pitchFamily="34" charset="0"/>
              <a:buChar char="•"/>
            </a:pPr>
            <a:r>
              <a:rPr lang="fi-FI" sz="2400" b="0" i="0" u="none" strike="noStrike" dirty="0">
                <a:effectLst/>
              </a:rPr>
              <a:t>Helppo seurata ja ymmärtää, noin 3–4 keskeistä teemaa/vaihetta, joihin voi sisältyä ala vaiheita</a:t>
            </a:r>
          </a:p>
          <a:p>
            <a:pPr marL="457200" indent="-457200">
              <a:buFont typeface="Arial" panose="020B0604020202020204" pitchFamily="34" charset="0"/>
              <a:buChar char="•"/>
            </a:pPr>
            <a:r>
              <a:rPr lang="fi-FI" sz="2400" b="0" i="0" u="none" strike="noStrike" dirty="0">
                <a:effectLst/>
              </a:rPr>
              <a:t>Valmiita mallipohjia vaiheiden seuraamiseen</a:t>
            </a:r>
          </a:p>
          <a:p>
            <a:pPr marL="457200" indent="-457200">
              <a:buFont typeface="Arial" panose="020B0604020202020204" pitchFamily="34" charset="0"/>
              <a:buChar char="•"/>
            </a:pPr>
            <a:r>
              <a:rPr lang="fi-FI" sz="2400" b="0" i="0" u="none" strike="noStrike" dirty="0">
                <a:effectLst/>
              </a:rPr>
              <a:t>Vahvuuksien ja mahdollisten puutteiden tunnistaminen</a:t>
            </a:r>
          </a:p>
          <a:p>
            <a:pPr marL="457200" indent="-457200">
              <a:buFont typeface="Arial" panose="020B0604020202020204" pitchFamily="34" charset="0"/>
              <a:buChar char="•"/>
            </a:pPr>
            <a:r>
              <a:rPr lang="fi-FI" sz="2400" b="0" i="0" u="none" strike="noStrike" dirty="0">
                <a:effectLst/>
              </a:rPr>
              <a:t>Yhteistyö paikallisten sidosryhmien kanssa</a:t>
            </a:r>
          </a:p>
          <a:p>
            <a:pPr marL="457200" indent="-457200">
              <a:buFont typeface="Arial" panose="020B0604020202020204" pitchFamily="34" charset="0"/>
              <a:buChar char="•"/>
            </a:pPr>
            <a:r>
              <a:rPr lang="fi-FI" sz="2400" b="0" i="0" u="none" strike="noStrike" baseline="0" dirty="0">
                <a:latin typeface="ArialMT"/>
              </a:rPr>
              <a:t>Käytä olemassa olevia malleja ja työkaluja </a:t>
            </a:r>
            <a:r>
              <a:rPr lang="fi-FI" sz="2400" b="0" i="0" u="none" strike="noStrike" baseline="0" dirty="0" err="1">
                <a:latin typeface="ArialMT"/>
              </a:rPr>
              <a:t>benchmarkkauksen</a:t>
            </a:r>
            <a:r>
              <a:rPr lang="fi-FI" sz="2400" b="0" i="0" u="none" strike="noStrike" baseline="0" dirty="0">
                <a:latin typeface="ArialMT"/>
              </a:rPr>
              <a:t> tueksi </a:t>
            </a:r>
          </a:p>
          <a:p>
            <a:pPr marL="457200" indent="-457200">
              <a:buFont typeface="Arial" panose="020B0604020202020204" pitchFamily="34" charset="0"/>
              <a:buChar char="•"/>
            </a:pPr>
            <a:r>
              <a:rPr lang="fi-FI" sz="2400" b="0" i="0" u="none" strike="noStrike" baseline="0" dirty="0">
                <a:latin typeface="ArialMT"/>
              </a:rPr>
              <a:t>Käytä ulkopuolisia lähteitä mallin luomiseen</a:t>
            </a:r>
          </a:p>
          <a:p>
            <a:pPr marL="457200" indent="-457200">
              <a:buFont typeface="Arial" panose="020B0604020202020204" pitchFamily="34" charset="0"/>
              <a:buChar char="•"/>
            </a:pPr>
            <a:r>
              <a:rPr lang="fi-FI" sz="2400" b="0" i="0" u="none" strike="noStrike" baseline="0" dirty="0">
                <a:latin typeface="ArialMT"/>
              </a:rPr>
              <a:t>Kerää tietoa ja seuraa palautetta kyselyillä ja lomakkeilla. Tee tarvittavia muutoksia ja kehitystoimenpiteitä niiden perusteella.</a:t>
            </a:r>
            <a:endParaRPr lang="fi-FI" sz="2400" b="0" i="0" u="none" strike="noStrike" dirty="0">
              <a:effectLst/>
            </a:endParaRPr>
          </a:p>
          <a:p>
            <a:endParaRPr lang="fi-FI" dirty="0"/>
          </a:p>
          <a:p>
            <a:pPr marL="0" indent="0">
              <a:buNone/>
            </a:pPr>
            <a:endParaRPr lang="fi-FI" dirty="0"/>
          </a:p>
          <a:p>
            <a:endParaRPr lang="fi-FI" dirty="0"/>
          </a:p>
          <a:p>
            <a:endParaRPr lang="en-US" b="0" i="0" dirty="0">
              <a:effectLst/>
            </a:endParaRPr>
          </a:p>
          <a:p>
            <a:endParaRPr lang="fi-FI" dirty="0"/>
          </a:p>
        </p:txBody>
      </p:sp>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p:txBody>
          <a:bodyPr vert="horz" lIns="0" tIns="0" rIns="0" bIns="0" rtlCol="0" anchor="t" anchorCtr="0">
            <a:normAutofit/>
          </a:bodyPr>
          <a:lstStyle/>
          <a:p>
            <a:r>
              <a:rPr lang="fi-FI" sz="2800" dirty="0"/>
              <a:t>Johtopäätökset ja vinkit </a:t>
            </a:r>
            <a:r>
              <a:rPr lang="fi-FI" sz="2800" dirty="0" err="1"/>
              <a:t>legacy</a:t>
            </a:r>
            <a:r>
              <a:rPr lang="fi-FI" sz="2800" dirty="0"/>
              <a:t>-mallin luomiseen</a:t>
            </a:r>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4"/>
          </p:nvPr>
        </p:nvSpPr>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33</a:t>
            </a:fld>
            <a:endParaRPr lang="fi-FI"/>
          </a:p>
        </p:txBody>
      </p:sp>
      <p:sp>
        <p:nvSpPr>
          <p:cNvPr id="5" name="Tekstiruutu 4">
            <a:extLst>
              <a:ext uri="{FF2B5EF4-FFF2-40B4-BE49-F238E27FC236}">
                <a16:creationId xmlns:a16="http://schemas.microsoft.com/office/drawing/2014/main" id="{B7E66B9E-1A6B-9F9B-EB66-D76EAD1007F4}"/>
              </a:ext>
            </a:extLst>
          </p:cNvPr>
          <p:cNvSpPr txBox="1"/>
          <p:nvPr/>
        </p:nvSpPr>
        <p:spPr>
          <a:xfrm>
            <a:off x="11087209" y="6645146"/>
            <a:ext cx="982641" cy="92333"/>
          </a:xfrm>
          <a:prstGeom prst="rect">
            <a:avLst/>
          </a:prstGeom>
          <a:noFill/>
        </p:spPr>
        <p:txBody>
          <a:bodyPr wrap="none" lIns="0" tIns="0" rIns="0" bIns="0" rtlCol="0">
            <a:spAutoFit/>
          </a:bodyPr>
          <a:lstStyle/>
          <a:p>
            <a:pPr algn="l"/>
            <a:r>
              <a:rPr lang="fi-FI" sz="600" dirty="0">
                <a:solidFill>
                  <a:schemeClr val="bg1"/>
                </a:solidFill>
              </a:rPr>
              <a:t>Kuva: </a:t>
            </a:r>
            <a:r>
              <a:rPr lang="fi-FI" sz="600" dirty="0" err="1">
                <a:solidFill>
                  <a:schemeClr val="bg1"/>
                </a:solidFill>
              </a:rPr>
              <a:t>dspmedia</a:t>
            </a:r>
            <a:r>
              <a:rPr lang="fi-FI" sz="600" dirty="0">
                <a:solidFill>
                  <a:schemeClr val="bg1"/>
                </a:solidFill>
              </a:rPr>
              <a:t> /Visit Espoo</a:t>
            </a:r>
          </a:p>
        </p:txBody>
      </p:sp>
      <p:sp>
        <p:nvSpPr>
          <p:cNvPr id="8" name="Suorakulmio 7">
            <a:extLst>
              <a:ext uri="{FF2B5EF4-FFF2-40B4-BE49-F238E27FC236}">
                <a16:creationId xmlns:a16="http://schemas.microsoft.com/office/drawing/2014/main" id="{E376F324-ACAA-159D-6EA2-43476B40C2D6}"/>
              </a:ext>
            </a:extLst>
          </p:cNvPr>
          <p:cNvSpPr/>
          <p:nvPr/>
        </p:nvSpPr>
        <p:spPr>
          <a:xfrm>
            <a:off x="9797143" y="333375"/>
            <a:ext cx="2013857" cy="428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i-FI" dirty="0"/>
          </a:p>
        </p:txBody>
      </p:sp>
    </p:spTree>
    <p:extLst>
      <p:ext uri="{BB962C8B-B14F-4D97-AF65-F5344CB8AC3E}">
        <p14:creationId xmlns:p14="http://schemas.microsoft.com/office/powerpoint/2010/main" val="2061387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isällön paikkamerkki 6">
            <a:extLst>
              <a:ext uri="{FF2B5EF4-FFF2-40B4-BE49-F238E27FC236}">
                <a16:creationId xmlns:a16="http://schemas.microsoft.com/office/drawing/2014/main" id="{BB6BECD1-007A-B3F0-0BCA-FD85D5F14247}"/>
              </a:ext>
            </a:extLst>
          </p:cNvPr>
          <p:cNvSpPr>
            <a:spLocks noGrp="1"/>
          </p:cNvSpPr>
          <p:nvPr>
            <p:ph sz="half" idx="1"/>
          </p:nvPr>
        </p:nvSpPr>
        <p:spPr>
          <a:xfrm>
            <a:off x="623888" y="1969842"/>
            <a:ext cx="7019116" cy="4249737"/>
          </a:xfrm>
        </p:spPr>
        <p:txBody>
          <a:bodyPr anchor="t">
            <a:normAutofit/>
          </a:bodyPr>
          <a:lstStyle/>
          <a:p>
            <a:r>
              <a:rPr lang="fi-FI" dirty="0"/>
              <a:t>Inklusiivisen matkailun hyödyntämätön potentiaali 14.5.2025 klo 8.30-11.45</a:t>
            </a:r>
          </a:p>
        </p:txBody>
      </p:sp>
      <p:sp>
        <p:nvSpPr>
          <p:cNvPr id="4" name="Dian numeron paikkamerkki 3">
            <a:extLst>
              <a:ext uri="{FF2B5EF4-FFF2-40B4-BE49-F238E27FC236}">
                <a16:creationId xmlns:a16="http://schemas.microsoft.com/office/drawing/2014/main" id="{0EA4D4B6-D8A5-93B6-CC92-E4117251227E}"/>
              </a:ext>
            </a:extLst>
          </p:cNvPr>
          <p:cNvSpPr>
            <a:spLocks noGrp="1"/>
          </p:cNvSpPr>
          <p:nvPr>
            <p:ph type="sldNum" sz="quarter" idx="12"/>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34</a:t>
            </a:fld>
            <a:endParaRPr lang="fi-FI"/>
          </a:p>
        </p:txBody>
      </p:sp>
      <p:sp>
        <p:nvSpPr>
          <p:cNvPr id="6" name="Otsikko 5">
            <a:extLst>
              <a:ext uri="{FF2B5EF4-FFF2-40B4-BE49-F238E27FC236}">
                <a16:creationId xmlns:a16="http://schemas.microsoft.com/office/drawing/2014/main" id="{F9632423-3554-797B-1333-5AB9047FB485}"/>
              </a:ext>
            </a:extLst>
          </p:cNvPr>
          <p:cNvSpPr>
            <a:spLocks noGrp="1"/>
          </p:cNvSpPr>
          <p:nvPr>
            <p:ph type="title"/>
          </p:nvPr>
        </p:nvSpPr>
        <p:spPr>
          <a:xfrm>
            <a:off x="0" y="476671"/>
            <a:ext cx="7795846" cy="1223542"/>
          </a:xfrm>
        </p:spPr>
        <p:txBody>
          <a:bodyPr anchor="t">
            <a:normAutofit/>
          </a:bodyPr>
          <a:lstStyle/>
          <a:p>
            <a:r>
              <a:rPr lang="en-US" err="1"/>
              <a:t>Tulevia</a:t>
            </a:r>
            <a:r>
              <a:rPr lang="en-US"/>
              <a:t> </a:t>
            </a:r>
            <a:r>
              <a:rPr lang="en-US" err="1"/>
              <a:t>tilaisuuksia</a:t>
            </a:r>
            <a:endParaRPr lang="fi-FI"/>
          </a:p>
        </p:txBody>
      </p:sp>
      <p:sp>
        <p:nvSpPr>
          <p:cNvPr id="26" name="Footer Placeholder 5">
            <a:extLst>
              <a:ext uri="{FF2B5EF4-FFF2-40B4-BE49-F238E27FC236}">
                <a16:creationId xmlns:a16="http://schemas.microsoft.com/office/drawing/2014/main" id="{95EDE88D-A188-0040-CA16-4AF1D3A7ECBA}"/>
              </a:ext>
            </a:extLst>
          </p:cNvPr>
          <p:cNvSpPr>
            <a:spLocks noGrp="1"/>
          </p:cNvSpPr>
          <p:nvPr>
            <p:ph type="ftr" sz="quarter" idx="3"/>
          </p:nvPr>
        </p:nvSpPr>
        <p:spPr>
          <a:xfrm>
            <a:off x="10750448" y="6619665"/>
            <a:ext cx="1248069" cy="75334"/>
          </a:xfrm>
        </p:spPr>
        <p:txBody>
          <a:bodyPr anchor="ctr">
            <a:noAutofit/>
          </a:bodyPr>
          <a:lstStyle/>
          <a:p>
            <a:pPr>
              <a:lnSpc>
                <a:spcPct val="90000"/>
              </a:lnSpc>
              <a:spcAft>
                <a:spcPts val="600"/>
              </a:spcAft>
            </a:pPr>
            <a:r>
              <a:rPr lang="fi-FI" sz="700" b="0" dirty="0"/>
              <a:t>Kuva: Salla Repo / Visit Espoo</a:t>
            </a:r>
          </a:p>
        </p:txBody>
      </p:sp>
      <p:pic>
        <p:nvPicPr>
          <p:cNvPr id="21" name="Kuvan paikkamerkki 20" descr="Kuva, joka sisältää kohteen ajoneuvo, pyörä, henkilö, liikenne&#10;&#10;Tekoälyn generoima sisältö voi olla virheellistä.">
            <a:extLst>
              <a:ext uri="{FF2B5EF4-FFF2-40B4-BE49-F238E27FC236}">
                <a16:creationId xmlns:a16="http://schemas.microsoft.com/office/drawing/2014/main" id="{0F3DFEBB-5E6D-55B3-A908-AB3A5F77A9A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27578" r="27578"/>
          <a:stretch>
            <a:fillRect/>
          </a:stretch>
        </p:blipFill>
        <p:spPr/>
      </p:pic>
      <p:sp>
        <p:nvSpPr>
          <p:cNvPr id="22" name="Tekstiruutu 21">
            <a:extLst>
              <a:ext uri="{FF2B5EF4-FFF2-40B4-BE49-F238E27FC236}">
                <a16:creationId xmlns:a16="http://schemas.microsoft.com/office/drawing/2014/main" id="{37D7E027-FDA6-2FD1-2063-27DFAE6A0356}"/>
              </a:ext>
            </a:extLst>
          </p:cNvPr>
          <p:cNvSpPr txBox="1"/>
          <p:nvPr/>
        </p:nvSpPr>
        <p:spPr>
          <a:xfrm>
            <a:off x="11202385" y="6643141"/>
            <a:ext cx="892873" cy="107722"/>
          </a:xfrm>
          <a:prstGeom prst="rect">
            <a:avLst/>
          </a:prstGeom>
          <a:noFill/>
        </p:spPr>
        <p:txBody>
          <a:bodyPr wrap="none" lIns="0" tIns="0" rIns="0" bIns="0" rtlCol="0">
            <a:spAutoFit/>
          </a:bodyPr>
          <a:lstStyle/>
          <a:p>
            <a:pPr algn="l"/>
            <a:r>
              <a:rPr lang="fi-FI" sz="700" dirty="0">
                <a:solidFill>
                  <a:schemeClr val="bg1"/>
                </a:solidFill>
              </a:rPr>
              <a:t>Kuva: Sanna Kalmari </a:t>
            </a:r>
          </a:p>
        </p:txBody>
      </p:sp>
    </p:spTree>
    <p:extLst>
      <p:ext uri="{BB962C8B-B14F-4D97-AF65-F5344CB8AC3E}">
        <p14:creationId xmlns:p14="http://schemas.microsoft.com/office/powerpoint/2010/main" val="38107619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luonto, kraatteri, piha-, maisema&#10;&#10;Kuvaus luotu automaattisesti">
            <a:extLst>
              <a:ext uri="{FF2B5EF4-FFF2-40B4-BE49-F238E27FC236}">
                <a16:creationId xmlns:a16="http://schemas.microsoft.com/office/drawing/2014/main" id="{1CE6107D-78A9-B548-3654-3694196726C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a:stretch/>
        </p:blipFill>
        <p:spPr>
          <a:xfrm>
            <a:off x="3" y="0"/>
            <a:ext cx="12191994" cy="6858000"/>
          </a:xfrm>
          <a:noFill/>
        </p:spPr>
      </p:pic>
      <p:sp>
        <p:nvSpPr>
          <p:cNvPr id="3" name="Otsikko 2">
            <a:extLst>
              <a:ext uri="{FF2B5EF4-FFF2-40B4-BE49-F238E27FC236}">
                <a16:creationId xmlns:a16="http://schemas.microsoft.com/office/drawing/2014/main" id="{FED0C4C6-C1F1-A7B6-7E38-87555DFDC1A2}"/>
              </a:ext>
            </a:extLst>
          </p:cNvPr>
          <p:cNvSpPr>
            <a:spLocks noGrp="1"/>
          </p:cNvSpPr>
          <p:nvPr>
            <p:ph type="ctrTitle"/>
          </p:nvPr>
        </p:nvSpPr>
        <p:spPr>
          <a:xfrm>
            <a:off x="-83695" y="1948117"/>
            <a:ext cx="12409046" cy="3096722"/>
          </a:xfrm>
        </p:spPr>
        <p:txBody>
          <a:bodyPr vert="horz" lIns="0" tIns="0" rIns="0" bIns="0" rtlCol="0" anchor="ctr" anchorCtr="0">
            <a:normAutofit/>
          </a:bodyPr>
          <a:lstStyle/>
          <a:p>
            <a:r>
              <a:rPr lang="fi-FI" sz="4400" b="1" i="0" kern="1200" cap="all" spc="-50" baseline="0" dirty="0">
                <a:cs typeface="Arial Narrow" panose="020B0604020202020204" pitchFamily="34" charset="0"/>
              </a:rPr>
              <a:t>kestävien kokousten ja kongressien yhteinen tarina pääkaupunkiseudulle</a:t>
            </a:r>
            <a:endParaRPr lang="fi-FI" sz="4400" b="1" i="0" kern="1200" cap="all" spc="-50" baseline="0" dirty="0">
              <a:latin typeface="+mj-lt"/>
              <a:ea typeface="+mj-ea"/>
              <a:cs typeface="Arial Narrow" panose="020B0604020202020204" pitchFamily="34" charset="0"/>
            </a:endParaRPr>
          </a:p>
        </p:txBody>
      </p:sp>
      <p:pic>
        <p:nvPicPr>
          <p:cNvPr id="2" name="Kuva 1">
            <a:extLst>
              <a:ext uri="{FF2B5EF4-FFF2-40B4-BE49-F238E27FC236}">
                <a16:creationId xmlns:a16="http://schemas.microsoft.com/office/drawing/2014/main" id="{6882E431-3E8E-79B9-E824-B52B4CC2B6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92" y="5695624"/>
            <a:ext cx="8572500" cy="952500"/>
          </a:xfrm>
          <a:prstGeom prst="rect">
            <a:avLst/>
          </a:prstGeom>
          <a:solidFill>
            <a:schemeClr val="bg1"/>
          </a:solidFill>
        </p:spPr>
      </p:pic>
      <p:sp>
        <p:nvSpPr>
          <p:cNvPr id="4" name="Tekstiruutu 3">
            <a:extLst>
              <a:ext uri="{FF2B5EF4-FFF2-40B4-BE49-F238E27FC236}">
                <a16:creationId xmlns:a16="http://schemas.microsoft.com/office/drawing/2014/main" id="{3E816C31-BBAD-42A4-EC60-0BB296B95403}"/>
              </a:ext>
            </a:extLst>
          </p:cNvPr>
          <p:cNvSpPr txBox="1"/>
          <p:nvPr/>
        </p:nvSpPr>
        <p:spPr>
          <a:xfrm>
            <a:off x="10656466" y="6648124"/>
            <a:ext cx="1247136" cy="107722"/>
          </a:xfrm>
          <a:prstGeom prst="rect">
            <a:avLst/>
          </a:prstGeom>
          <a:noFill/>
        </p:spPr>
        <p:txBody>
          <a:bodyPr wrap="none" lIns="0" tIns="0" rIns="0" bIns="0" rtlCol="0">
            <a:spAutoFit/>
          </a:bodyPr>
          <a:lstStyle/>
          <a:p>
            <a:pPr algn="l"/>
            <a:r>
              <a:rPr lang="fi-FI" sz="700" dirty="0">
                <a:solidFill>
                  <a:schemeClr val="bg1"/>
                </a:solidFill>
              </a:rPr>
              <a:t>Kuva: Visit Espoo / Natura Viva</a:t>
            </a:r>
          </a:p>
        </p:txBody>
      </p:sp>
    </p:spTree>
    <p:extLst>
      <p:ext uri="{BB962C8B-B14F-4D97-AF65-F5344CB8AC3E}">
        <p14:creationId xmlns:p14="http://schemas.microsoft.com/office/powerpoint/2010/main" val="32519791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Placeholder 6">
            <a:extLst>
              <a:ext uri="{FF2B5EF4-FFF2-40B4-BE49-F238E27FC236}">
                <a16:creationId xmlns:a16="http://schemas.microsoft.com/office/drawing/2014/main" id="{4629F659-8918-69A9-02FC-F0B97C35F001}"/>
              </a:ext>
            </a:extLst>
          </p:cNvPr>
          <p:cNvSpPr>
            <a:spLocks noGrp="1"/>
          </p:cNvSpPr>
          <p:nvPr>
            <p:ph type="body" sz="quarter" idx="15"/>
          </p:nvPr>
        </p:nvSpPr>
        <p:spPr>
          <a:xfrm>
            <a:off x="10042614" y="476688"/>
            <a:ext cx="1526400" cy="147600"/>
          </a:xfrm>
        </p:spPr>
        <p:txBody>
          <a:bodyPr/>
          <a:lstStyle/>
          <a:p>
            <a:endParaRPr lang="en-US" dirty="0"/>
          </a:p>
        </p:txBody>
      </p:sp>
      <p:sp>
        <p:nvSpPr>
          <p:cNvPr id="16" name="Sisällön paikkamerkki 7">
            <a:extLst>
              <a:ext uri="{FF2B5EF4-FFF2-40B4-BE49-F238E27FC236}">
                <a16:creationId xmlns:a16="http://schemas.microsoft.com/office/drawing/2014/main" id="{BD0EA2AE-250A-FD72-749C-160670810F55}"/>
              </a:ext>
            </a:extLst>
          </p:cNvPr>
          <p:cNvSpPr>
            <a:spLocks noGrp="1"/>
          </p:cNvSpPr>
          <p:nvPr>
            <p:ph sz="half" idx="1"/>
          </p:nvPr>
        </p:nvSpPr>
        <p:spPr>
          <a:xfrm>
            <a:off x="623888" y="1969842"/>
            <a:ext cx="7019116" cy="4249737"/>
          </a:xfrm>
        </p:spPr>
        <p:txBody>
          <a:bodyPr anchor="t">
            <a:normAutofit fontScale="92500" lnSpcReduction="10000"/>
          </a:bodyPr>
          <a:lstStyle/>
          <a:p>
            <a:r>
              <a:rPr lang="fi-FI" dirty="0"/>
              <a:t>Pääkaupunkiseudun kestävän kokous- ja kongressialan yhteisen houkuttelevan tarinan rakentaminen kansainvälisille asiakkaille, viestin testaaminen ja jalkauttaminen. </a:t>
            </a:r>
          </a:p>
          <a:p>
            <a:pPr lvl="1" indent="-360045"/>
            <a:r>
              <a:rPr lang="fi-FI" dirty="0"/>
              <a:t>Kilpailuetujen määritteleminen</a:t>
            </a:r>
            <a:endParaRPr lang="fi-FI" dirty="0">
              <a:cs typeface="Arial"/>
            </a:endParaRPr>
          </a:p>
          <a:p>
            <a:pPr lvl="1" indent="-360045"/>
            <a:r>
              <a:rPr lang="fi-FI" dirty="0"/>
              <a:t>Tarina, pääviestit, hissipuhe</a:t>
            </a:r>
            <a:endParaRPr lang="fi-FI" dirty="0">
              <a:cs typeface="Arial"/>
            </a:endParaRPr>
          </a:p>
          <a:p>
            <a:pPr lvl="1" indent="-360045"/>
            <a:r>
              <a:rPr lang="fi-FI" dirty="0"/>
              <a:t>Pääviestien sovellusesimerkkejä myynti-, asiakaspalvelu- ja viestintätyöhön</a:t>
            </a:r>
          </a:p>
          <a:p>
            <a:pPr lvl="1" indent="-360045"/>
            <a:r>
              <a:rPr lang="fi-FI" dirty="0"/>
              <a:t>Työpaja 25.9. Helsinki, Espoo, Vantaa ja FCB</a:t>
            </a:r>
          </a:p>
          <a:p>
            <a:pPr lvl="1" indent="-360045"/>
            <a:r>
              <a:rPr lang="fi-FI" dirty="0"/>
              <a:t>Työpaja 11.10. elinkeino /40 osallistujaa</a:t>
            </a:r>
          </a:p>
          <a:p>
            <a:pPr lvl="1" indent="-360045"/>
            <a:r>
              <a:rPr lang="fi-FI" dirty="0"/>
              <a:t>Testaamiset  26.11. ja 28.11.</a:t>
            </a:r>
          </a:p>
          <a:p>
            <a:pPr lvl="1" indent="-360045"/>
            <a:r>
              <a:rPr lang="fi-FI" dirty="0"/>
              <a:t>Esittely 11.12. työpajassa /37 osallistujaa</a:t>
            </a:r>
          </a:p>
          <a:p>
            <a:pPr marL="0" indent="0">
              <a:buNone/>
            </a:pPr>
            <a:endParaRPr lang="fi-FI" dirty="0"/>
          </a:p>
          <a:p>
            <a:endParaRPr lang="fi-FI" dirty="0"/>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12"/>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36</a:t>
            </a:fld>
            <a:endParaRPr lang="fi-FI"/>
          </a:p>
        </p:txBody>
      </p:sp>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a:xfrm>
            <a:off x="0" y="476671"/>
            <a:ext cx="7795846" cy="1223542"/>
          </a:xfrm>
        </p:spPr>
        <p:txBody>
          <a:bodyPr anchor="t">
            <a:normAutofit/>
          </a:bodyPr>
          <a:lstStyle/>
          <a:p>
            <a:r>
              <a:rPr lang="fi-FI" sz="2800" dirty="0"/>
              <a:t>Yhteinen tarina</a:t>
            </a:r>
          </a:p>
        </p:txBody>
      </p:sp>
      <p:sp>
        <p:nvSpPr>
          <p:cNvPr id="5" name="Footer Placeholder 5">
            <a:extLst>
              <a:ext uri="{FF2B5EF4-FFF2-40B4-BE49-F238E27FC236}">
                <a16:creationId xmlns:a16="http://schemas.microsoft.com/office/drawing/2014/main" id="{7FDD8321-8C35-64BB-BADD-2B74D864B7BF}"/>
              </a:ext>
            </a:extLst>
          </p:cNvPr>
          <p:cNvSpPr txBox="1">
            <a:spLocks/>
          </p:cNvSpPr>
          <p:nvPr/>
        </p:nvSpPr>
        <p:spPr>
          <a:xfrm>
            <a:off x="10884530" y="6615362"/>
            <a:ext cx="1205870" cy="147599"/>
          </a:xfrm>
          <a:prstGeom prst="rect">
            <a:avLst/>
          </a:prstGeom>
        </p:spPr>
        <p:txBody>
          <a:bodyPr vert="horz" lIns="0" tIns="0" rIns="0" bIns="0" rtlCol="0" anchor="ctr" anchorCtr="0">
            <a:normAutofit fontScale="92500"/>
          </a:bodyPr>
          <a:lstStyle>
            <a:defPPr>
              <a:defRPr lang="fi-FI"/>
            </a:defPPr>
            <a:lvl1pPr marL="0" algn="l" defTabSz="914400" rtl="0" eaLnBrk="1" latinLnBrk="0" hangingPunct="1">
              <a:defRPr sz="1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spcAft>
                <a:spcPts val="600"/>
              </a:spcAft>
            </a:pPr>
            <a:r>
              <a:rPr lang="fi-FI" sz="700" dirty="0"/>
              <a:t>Kuva:  Salla Repo /Visit Espoo</a:t>
            </a:r>
          </a:p>
        </p:txBody>
      </p:sp>
      <p:pic>
        <p:nvPicPr>
          <p:cNvPr id="7" name="Kuvan paikkamerkki 3" descr="Kuva, joka sisältää kohteen vaate, sisä-, henkilö, tietokone&#10;&#10;Tekoälyn luoma sisältö voi olla virheellistä.">
            <a:extLst>
              <a:ext uri="{FF2B5EF4-FFF2-40B4-BE49-F238E27FC236}">
                <a16:creationId xmlns:a16="http://schemas.microsoft.com/office/drawing/2014/main" id="{9E2BC8B5-4836-DAED-8174-9C57AA1E9469}"/>
              </a:ext>
            </a:extLst>
          </p:cNvPr>
          <p:cNvPicPr>
            <a:picLocks noGrp="1" noChangeAspect="1"/>
          </p:cNvPicPr>
          <p:nvPr>
            <p:ph type="pic" sz="quarter" idx="13"/>
          </p:nvPr>
        </p:nvPicPr>
        <p:blipFill>
          <a:blip r:embed="rId3"/>
          <a:srcRect t="10154" b="10154"/>
          <a:stretch/>
        </p:blipFill>
        <p:spPr>
          <a:xfrm rot="5400000">
            <a:off x="6713538" y="1379538"/>
            <a:ext cx="6858000" cy="4098925"/>
          </a:xfrm>
        </p:spPr>
      </p:pic>
      <p:sp>
        <p:nvSpPr>
          <p:cNvPr id="2" name="Tekstiruutu 1">
            <a:extLst>
              <a:ext uri="{FF2B5EF4-FFF2-40B4-BE49-F238E27FC236}">
                <a16:creationId xmlns:a16="http://schemas.microsoft.com/office/drawing/2014/main" id="{F8D99129-DC3C-4603-8A56-094365B51E6B}"/>
              </a:ext>
            </a:extLst>
          </p:cNvPr>
          <p:cNvSpPr txBox="1"/>
          <p:nvPr/>
        </p:nvSpPr>
        <p:spPr>
          <a:xfrm>
            <a:off x="11155849" y="6648898"/>
            <a:ext cx="934551" cy="107722"/>
          </a:xfrm>
          <a:prstGeom prst="rect">
            <a:avLst/>
          </a:prstGeom>
          <a:noFill/>
        </p:spPr>
        <p:txBody>
          <a:bodyPr wrap="none" lIns="0" tIns="0" rIns="0" bIns="0" rtlCol="0">
            <a:spAutoFit/>
          </a:bodyPr>
          <a:lstStyle/>
          <a:p>
            <a:pPr algn="l"/>
            <a:r>
              <a:rPr lang="fi-FI" sz="700" dirty="0">
                <a:solidFill>
                  <a:schemeClr val="bg1"/>
                </a:solidFill>
              </a:rPr>
              <a:t>Kuva: Karoliina Korpela</a:t>
            </a:r>
          </a:p>
        </p:txBody>
      </p:sp>
    </p:spTree>
    <p:extLst>
      <p:ext uri="{BB962C8B-B14F-4D97-AF65-F5344CB8AC3E}">
        <p14:creationId xmlns:p14="http://schemas.microsoft.com/office/powerpoint/2010/main" val="37578425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48E8B19-FAAF-133E-C2B7-CCDB9A9E324B}"/>
              </a:ext>
            </a:extLst>
          </p:cNvPr>
          <p:cNvPicPr>
            <a:picLocks noGrp="1" noChangeAspect="1"/>
          </p:cNvPicPr>
          <p:nvPr>
            <p:ph type="pic" sz="quarter" idx="13"/>
          </p:nvPr>
        </p:nvPicPr>
        <p:blipFill>
          <a:blip r:embed="rId2">
            <a:extLst>
              <a:ext uri="{BEBA8EAE-BF5A-486C-A8C5-ECC9F3942E4B}">
                <a14:imgProps xmlns:a14="http://schemas.microsoft.com/office/drawing/2010/main">
                  <a14:imgLayer r:embed="rId3">
                    <a14:imgEffect>
                      <a14:brightnessContrast bright="-47000"/>
                    </a14:imgEffect>
                  </a14:imgLayer>
                </a14:imgProps>
              </a:ext>
            </a:extLst>
          </a:blip>
          <a:srcRect t="7897" b="7897"/>
          <a:stretch/>
        </p:blipFill>
        <p:spPr>
          <a:prstGeom prst="rect">
            <a:avLst/>
          </a:prstGeom>
        </p:spPr>
      </p:pic>
      <p:sp>
        <p:nvSpPr>
          <p:cNvPr id="3" name="Title 2">
            <a:extLst>
              <a:ext uri="{FF2B5EF4-FFF2-40B4-BE49-F238E27FC236}">
                <a16:creationId xmlns:a16="http://schemas.microsoft.com/office/drawing/2014/main" id="{9D7276CA-B533-734F-0274-A4E61BD375A0}"/>
              </a:ext>
            </a:extLst>
          </p:cNvPr>
          <p:cNvSpPr>
            <a:spLocks noGrp="1"/>
          </p:cNvSpPr>
          <p:nvPr>
            <p:ph type="title"/>
          </p:nvPr>
        </p:nvSpPr>
        <p:spPr/>
        <p:txBody>
          <a:bodyPr/>
          <a:lstStyle/>
          <a:p>
            <a:r>
              <a:rPr lang="en-GB"/>
              <a:t>Tarina </a:t>
            </a:r>
            <a:r>
              <a:rPr lang="en-GB" err="1"/>
              <a:t>ja</a:t>
            </a:r>
            <a:r>
              <a:rPr lang="en-GB"/>
              <a:t> </a:t>
            </a:r>
            <a:r>
              <a:rPr lang="en-GB" err="1"/>
              <a:t>pääviestit</a:t>
            </a:r>
            <a:endParaRPr lang="en-GB"/>
          </a:p>
        </p:txBody>
      </p:sp>
      <p:sp>
        <p:nvSpPr>
          <p:cNvPr id="5" name="Slide Number Placeholder 4">
            <a:extLst>
              <a:ext uri="{FF2B5EF4-FFF2-40B4-BE49-F238E27FC236}">
                <a16:creationId xmlns:a16="http://schemas.microsoft.com/office/drawing/2014/main" id="{0455613B-5979-E305-61DE-0A983E13E8AA}"/>
              </a:ext>
            </a:extLst>
          </p:cNvPr>
          <p:cNvSpPr>
            <a:spLocks noGrp="1"/>
          </p:cNvSpPr>
          <p:nvPr>
            <p:ph type="sldNum" sz="quarter" idx="12"/>
          </p:nvPr>
        </p:nvSpPr>
        <p:spPr/>
        <p:txBody>
          <a:bodyPr>
            <a:normAutofit lnSpcReduction="10000"/>
          </a:bodyPr>
          <a:lstStyle/>
          <a:p>
            <a:fld id="{260066ED-C7D8-42A1-90F4-EFB01C22335D}" type="slidenum">
              <a:rPr lang="fi-FI" smtClean="0"/>
              <a:pPr/>
              <a:t>37</a:t>
            </a:fld>
            <a:endParaRPr lang="fi-FI"/>
          </a:p>
        </p:txBody>
      </p:sp>
      <p:sp>
        <p:nvSpPr>
          <p:cNvPr id="6" name="Footer Placeholder 5">
            <a:extLst>
              <a:ext uri="{FF2B5EF4-FFF2-40B4-BE49-F238E27FC236}">
                <a16:creationId xmlns:a16="http://schemas.microsoft.com/office/drawing/2014/main" id="{3BFD3E1E-F304-7D31-B4F8-79934E93CBCE}"/>
              </a:ext>
            </a:extLst>
          </p:cNvPr>
          <p:cNvSpPr>
            <a:spLocks noGrp="1"/>
          </p:cNvSpPr>
          <p:nvPr>
            <p:ph type="ftr" sz="quarter" idx="11"/>
          </p:nvPr>
        </p:nvSpPr>
        <p:spPr/>
        <p:txBody>
          <a:bodyPr/>
          <a:lstStyle/>
          <a:p>
            <a:endParaRPr lang="fi-FI"/>
          </a:p>
        </p:txBody>
      </p:sp>
      <p:sp>
        <p:nvSpPr>
          <p:cNvPr id="9" name="TextBox 8">
            <a:extLst>
              <a:ext uri="{FF2B5EF4-FFF2-40B4-BE49-F238E27FC236}">
                <a16:creationId xmlns:a16="http://schemas.microsoft.com/office/drawing/2014/main" id="{5708AE4A-3492-E90C-4566-C5D09755A6A2}"/>
              </a:ext>
            </a:extLst>
          </p:cNvPr>
          <p:cNvSpPr txBox="1"/>
          <p:nvPr/>
        </p:nvSpPr>
        <p:spPr>
          <a:xfrm>
            <a:off x="349356" y="6432292"/>
            <a:ext cx="3063695" cy="184666"/>
          </a:xfrm>
          <a:prstGeom prst="rect">
            <a:avLst/>
          </a:prstGeom>
          <a:noFill/>
        </p:spPr>
        <p:txBody>
          <a:bodyPr wrap="square" lIns="0" tIns="0" rIns="0" bIns="0" rtlCol="0">
            <a:spAutoFit/>
          </a:bodyPr>
          <a:lstStyle/>
          <a:p>
            <a:pPr algn="l"/>
            <a:r>
              <a:rPr lang="en-US" sz="1200" err="1">
                <a:solidFill>
                  <a:schemeClr val="bg1"/>
                </a:solidFill>
              </a:rPr>
              <a:t>Esimerkkikuva</a:t>
            </a:r>
            <a:r>
              <a:rPr lang="en-US" sz="1200">
                <a:solidFill>
                  <a:schemeClr val="bg1"/>
                </a:solidFill>
              </a:rPr>
              <a:t>, </a:t>
            </a:r>
            <a:r>
              <a:rPr lang="en-US" sz="1200" err="1">
                <a:solidFill>
                  <a:schemeClr val="bg1"/>
                </a:solidFill>
              </a:rPr>
              <a:t>kuva</a:t>
            </a:r>
            <a:r>
              <a:rPr lang="en-US" sz="1200">
                <a:solidFill>
                  <a:schemeClr val="bg1"/>
                </a:solidFill>
              </a:rPr>
              <a:t> </a:t>
            </a:r>
            <a:r>
              <a:rPr lang="en-US" sz="1200" err="1">
                <a:solidFill>
                  <a:schemeClr val="bg1"/>
                </a:solidFill>
              </a:rPr>
              <a:t>ei</a:t>
            </a:r>
            <a:r>
              <a:rPr lang="en-US" sz="1200">
                <a:solidFill>
                  <a:schemeClr val="bg1"/>
                </a:solidFill>
              </a:rPr>
              <a:t> </a:t>
            </a:r>
            <a:r>
              <a:rPr lang="en-US" sz="1200" err="1">
                <a:solidFill>
                  <a:schemeClr val="bg1"/>
                </a:solidFill>
              </a:rPr>
              <a:t>lopulliseen</a:t>
            </a:r>
            <a:r>
              <a:rPr lang="en-US" sz="1200">
                <a:solidFill>
                  <a:schemeClr val="bg1"/>
                </a:solidFill>
              </a:rPr>
              <a:t> </a:t>
            </a:r>
            <a:r>
              <a:rPr lang="en-US" sz="1200" err="1">
                <a:solidFill>
                  <a:schemeClr val="bg1"/>
                </a:solidFill>
              </a:rPr>
              <a:t>käyttöön</a:t>
            </a:r>
            <a:endParaRPr lang="en-FI" sz="1200">
              <a:solidFill>
                <a:schemeClr val="bg1"/>
              </a:solidFill>
            </a:endParaRPr>
          </a:p>
        </p:txBody>
      </p:sp>
    </p:spTree>
    <p:extLst>
      <p:ext uri="{BB962C8B-B14F-4D97-AF65-F5344CB8AC3E}">
        <p14:creationId xmlns:p14="http://schemas.microsoft.com/office/powerpoint/2010/main" val="10722742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C39655-2F21-D3F2-5629-CF40BA4630FA}"/>
              </a:ext>
            </a:extLst>
          </p:cNvPr>
          <p:cNvSpPr>
            <a:spLocks noGrp="1"/>
          </p:cNvSpPr>
          <p:nvPr>
            <p:ph sz="half" idx="1"/>
          </p:nvPr>
        </p:nvSpPr>
        <p:spPr>
          <a:xfrm>
            <a:off x="6068160" y="2915960"/>
            <a:ext cx="5356196" cy="3033990"/>
          </a:xfrm>
        </p:spPr>
        <p:txBody>
          <a:bodyPr/>
          <a:lstStyle/>
          <a:p>
            <a:pPr marL="0" indent="0">
              <a:buNone/>
            </a:pPr>
            <a:r>
              <a:rPr lang="en-GB" sz="1800" noProof="0"/>
              <a:t>Bring your congress or event to the Helsinki region, a capital of happiness and intellect, ranked the world's most sustainable destination. Here, Nordic charm meets a modern city vibe, and our certified venues ensure that you don’t have to worry about a thing. The changing seasons, dazzling Finnish nature, and a sense of freedom provide memorable adventures between meetings. Enjoy human-scale spaces, easy-to-use public transportation, and friendly, hospitable locals. Better yet, come discover it all for yourself!</a:t>
            </a:r>
          </a:p>
        </p:txBody>
      </p:sp>
      <p:sp>
        <p:nvSpPr>
          <p:cNvPr id="4" name="Title 3">
            <a:extLst>
              <a:ext uri="{FF2B5EF4-FFF2-40B4-BE49-F238E27FC236}">
                <a16:creationId xmlns:a16="http://schemas.microsoft.com/office/drawing/2014/main" id="{4D531AA5-65A7-9EEF-D0B8-ED3C8A06BE4D}"/>
              </a:ext>
            </a:extLst>
          </p:cNvPr>
          <p:cNvSpPr>
            <a:spLocks noGrp="1"/>
          </p:cNvSpPr>
          <p:nvPr>
            <p:ph type="title"/>
          </p:nvPr>
        </p:nvSpPr>
        <p:spPr/>
        <p:txBody>
          <a:bodyPr/>
          <a:lstStyle/>
          <a:p>
            <a:r>
              <a:rPr lang="en-GB" noProof="1"/>
              <a:t>Where the happiest events happen</a:t>
            </a:r>
          </a:p>
        </p:txBody>
      </p:sp>
      <p:sp>
        <p:nvSpPr>
          <p:cNvPr id="5" name="Slide Number Placeholder 4">
            <a:extLst>
              <a:ext uri="{FF2B5EF4-FFF2-40B4-BE49-F238E27FC236}">
                <a16:creationId xmlns:a16="http://schemas.microsoft.com/office/drawing/2014/main" id="{70598E57-8C85-588D-F159-80E510E0CB27}"/>
              </a:ext>
            </a:extLst>
          </p:cNvPr>
          <p:cNvSpPr>
            <a:spLocks noGrp="1"/>
          </p:cNvSpPr>
          <p:nvPr>
            <p:ph type="sldNum" sz="quarter" idx="4"/>
          </p:nvPr>
        </p:nvSpPr>
        <p:spPr/>
        <p:txBody>
          <a:bodyPr>
            <a:normAutofit lnSpcReduction="10000"/>
          </a:bodyPr>
          <a:lstStyle/>
          <a:p>
            <a:fld id="{260066ED-C7D8-42A1-90F4-EFB01C22335D}" type="slidenum">
              <a:rPr lang="fi-FI" smtClean="0"/>
              <a:pPr/>
              <a:t>38</a:t>
            </a:fld>
            <a:endParaRPr lang="fi-FI"/>
          </a:p>
        </p:txBody>
      </p:sp>
      <p:sp>
        <p:nvSpPr>
          <p:cNvPr id="6" name="Footer Placeholder 5">
            <a:extLst>
              <a:ext uri="{FF2B5EF4-FFF2-40B4-BE49-F238E27FC236}">
                <a16:creationId xmlns:a16="http://schemas.microsoft.com/office/drawing/2014/main" id="{75FF21B6-65E9-11F4-2F08-C1CFCE1B6FE1}"/>
              </a:ext>
            </a:extLst>
          </p:cNvPr>
          <p:cNvSpPr>
            <a:spLocks noGrp="1"/>
          </p:cNvSpPr>
          <p:nvPr>
            <p:ph type="ftr" sz="quarter" idx="3"/>
          </p:nvPr>
        </p:nvSpPr>
        <p:spPr/>
        <p:txBody>
          <a:bodyPr/>
          <a:lstStyle/>
          <a:p>
            <a:endParaRPr lang="fi-FI"/>
          </a:p>
        </p:txBody>
      </p:sp>
      <p:pic>
        <p:nvPicPr>
          <p:cNvPr id="7" name="Picture Placeholder 6" descr="A group of people walking down a path&#10;&#10;Description automatically generated">
            <a:extLst>
              <a:ext uri="{FF2B5EF4-FFF2-40B4-BE49-F238E27FC236}">
                <a16:creationId xmlns:a16="http://schemas.microsoft.com/office/drawing/2014/main" id="{5C57810A-5D6A-BE1C-79A5-D6B30393A5D7}"/>
              </a:ext>
            </a:extLst>
          </p:cNvPr>
          <p:cNvPicPr>
            <a:picLocks noGrp="1" noChangeAspect="1"/>
          </p:cNvPicPr>
          <p:nvPr>
            <p:ph type="pic" sz="quarter" idx="13"/>
          </p:nvPr>
        </p:nvPicPr>
        <p:blipFill>
          <a:blip r:embed="rId2" cstate="print">
            <a:extLst>
              <a:ext uri="{BEBA8EAE-BF5A-486C-A8C5-ECC9F3942E4B}">
                <a14:imgProps xmlns:a14="http://schemas.microsoft.com/office/drawing/2010/main">
                  <a14:imgLayer r:embed="rId3">
                    <a14:imgEffect>
                      <a14:brightnessContrast bright="-46000" contrast="36000"/>
                    </a14:imgEffect>
                  </a14:imgLayer>
                </a14:imgProps>
              </a:ext>
              <a:ext uri="{28A0092B-C50C-407E-A947-70E740481C1C}">
                <a14:useLocalDpi xmlns:a14="http://schemas.microsoft.com/office/drawing/2010/main" val="0"/>
              </a:ext>
            </a:extLst>
          </a:blip>
          <a:srcRect l="14137" r="29722"/>
          <a:stretch/>
        </p:blipFill>
        <p:spPr>
          <a:xfrm>
            <a:off x="0" y="0"/>
            <a:ext cx="5774575" cy="6858000"/>
          </a:xfrm>
          <a:prstGeom prst="rect">
            <a:avLst/>
          </a:prstGeom>
        </p:spPr>
      </p:pic>
      <p:sp>
        <p:nvSpPr>
          <p:cNvPr id="2" name="TextBox 1">
            <a:extLst>
              <a:ext uri="{FF2B5EF4-FFF2-40B4-BE49-F238E27FC236}">
                <a16:creationId xmlns:a16="http://schemas.microsoft.com/office/drawing/2014/main" id="{43A2A501-9074-7557-77F7-DD227F8F7263}"/>
              </a:ext>
            </a:extLst>
          </p:cNvPr>
          <p:cNvSpPr txBox="1"/>
          <p:nvPr/>
        </p:nvSpPr>
        <p:spPr>
          <a:xfrm>
            <a:off x="349356" y="6432292"/>
            <a:ext cx="3063695" cy="184666"/>
          </a:xfrm>
          <a:prstGeom prst="rect">
            <a:avLst/>
          </a:prstGeom>
          <a:noFill/>
        </p:spPr>
        <p:txBody>
          <a:bodyPr wrap="square" lIns="0" tIns="0" rIns="0" bIns="0" rtlCol="0">
            <a:spAutoFit/>
          </a:bodyPr>
          <a:lstStyle/>
          <a:p>
            <a:pPr algn="l"/>
            <a:r>
              <a:rPr lang="en-US" sz="1200" err="1">
                <a:solidFill>
                  <a:schemeClr val="bg1"/>
                </a:solidFill>
              </a:rPr>
              <a:t>Esimerkkikuva</a:t>
            </a:r>
            <a:r>
              <a:rPr lang="en-US" sz="1200">
                <a:solidFill>
                  <a:schemeClr val="bg1"/>
                </a:solidFill>
              </a:rPr>
              <a:t>, </a:t>
            </a:r>
            <a:r>
              <a:rPr lang="en-US" sz="1200" err="1">
                <a:solidFill>
                  <a:schemeClr val="bg1"/>
                </a:solidFill>
              </a:rPr>
              <a:t>kuva</a:t>
            </a:r>
            <a:r>
              <a:rPr lang="en-US" sz="1200">
                <a:solidFill>
                  <a:schemeClr val="bg1"/>
                </a:solidFill>
              </a:rPr>
              <a:t> </a:t>
            </a:r>
            <a:r>
              <a:rPr lang="en-US" sz="1200" err="1">
                <a:solidFill>
                  <a:schemeClr val="bg1"/>
                </a:solidFill>
              </a:rPr>
              <a:t>ei</a:t>
            </a:r>
            <a:r>
              <a:rPr lang="en-US" sz="1200">
                <a:solidFill>
                  <a:schemeClr val="bg1"/>
                </a:solidFill>
              </a:rPr>
              <a:t> </a:t>
            </a:r>
            <a:r>
              <a:rPr lang="en-US" sz="1200" err="1">
                <a:solidFill>
                  <a:schemeClr val="bg1"/>
                </a:solidFill>
              </a:rPr>
              <a:t>lopulliseen</a:t>
            </a:r>
            <a:r>
              <a:rPr lang="en-US" sz="1200">
                <a:solidFill>
                  <a:schemeClr val="bg1"/>
                </a:solidFill>
              </a:rPr>
              <a:t> </a:t>
            </a:r>
            <a:r>
              <a:rPr lang="en-US" sz="1200" err="1">
                <a:solidFill>
                  <a:schemeClr val="bg1"/>
                </a:solidFill>
              </a:rPr>
              <a:t>käyttöön</a:t>
            </a:r>
            <a:endParaRPr lang="en-FI" sz="1200">
              <a:solidFill>
                <a:schemeClr val="bg1"/>
              </a:solidFill>
            </a:endParaRPr>
          </a:p>
        </p:txBody>
      </p:sp>
    </p:spTree>
    <p:extLst>
      <p:ext uri="{BB962C8B-B14F-4D97-AF65-F5344CB8AC3E}">
        <p14:creationId xmlns:p14="http://schemas.microsoft.com/office/powerpoint/2010/main" val="2561102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7BF45C7-99E2-E2A4-51A5-C550F98BA035}"/>
              </a:ext>
            </a:extLst>
          </p:cNvPr>
          <p:cNvSpPr>
            <a:spLocks noGrp="1"/>
          </p:cNvSpPr>
          <p:nvPr>
            <p:ph sz="half" idx="1"/>
          </p:nvPr>
        </p:nvSpPr>
        <p:spPr>
          <a:xfrm>
            <a:off x="645660" y="2059226"/>
            <a:ext cx="5148262" cy="3766626"/>
          </a:xfrm>
        </p:spPr>
        <p:txBody>
          <a:bodyPr/>
          <a:lstStyle/>
          <a:p>
            <a:pPr marL="0" indent="0">
              <a:buNone/>
            </a:pPr>
            <a:r>
              <a:rPr lang="en-GB" sz="1500" noProof="0" dirty="0">
                <a:solidFill>
                  <a:schemeClr val="tx1"/>
                </a:solidFill>
              </a:rPr>
              <a:t>The world’s happiest country </a:t>
            </a:r>
            <a:r>
              <a:rPr lang="en-GB" sz="1500" dirty="0">
                <a:solidFill>
                  <a:schemeClr val="tx1"/>
                </a:solidFill>
              </a:rPr>
              <a:t>is also</a:t>
            </a:r>
            <a:r>
              <a:rPr lang="en-GB" sz="1500" noProof="0" dirty="0">
                <a:solidFill>
                  <a:schemeClr val="tx1"/>
                </a:solidFill>
              </a:rPr>
              <a:t> </a:t>
            </a:r>
            <a:r>
              <a:rPr lang="en-GB" sz="1500" dirty="0">
                <a:solidFill>
                  <a:schemeClr val="tx1"/>
                </a:solidFill>
              </a:rPr>
              <a:t>home to</a:t>
            </a:r>
            <a:r>
              <a:rPr lang="en-GB" sz="1500" noProof="0" dirty="0">
                <a:solidFill>
                  <a:schemeClr val="tx1"/>
                </a:solidFill>
              </a:rPr>
              <a:t> the #1 most sustainable destination, as ranked by the Global Destination Sustainability Index. </a:t>
            </a:r>
            <a:r>
              <a:rPr lang="en-GB" sz="1500" dirty="0">
                <a:solidFill>
                  <a:schemeClr val="tx1"/>
                </a:solidFill>
              </a:rPr>
              <a:t>In </a:t>
            </a:r>
            <a:r>
              <a:rPr lang="en-GB" sz="1500" noProof="0" dirty="0">
                <a:solidFill>
                  <a:schemeClr val="tx1"/>
                </a:solidFill>
              </a:rPr>
              <a:t>the Helsinki region in Finland, congress and event visitors experience Nordic charm, genuine hospitality and an inclusive, welcoming </a:t>
            </a:r>
            <a:r>
              <a:rPr lang="en-GB" sz="1500" dirty="0">
                <a:solidFill>
                  <a:schemeClr val="tx1"/>
                </a:solidFill>
              </a:rPr>
              <a:t>atmosphere</a:t>
            </a:r>
            <a:r>
              <a:rPr lang="en-GB" sz="1500" noProof="0" dirty="0">
                <a:solidFill>
                  <a:schemeClr val="tx1"/>
                </a:solidFill>
              </a:rPr>
              <a:t>, supported by our </a:t>
            </a:r>
            <a:r>
              <a:rPr lang="en-GB" sz="1500" dirty="0">
                <a:solidFill>
                  <a:schemeClr val="tx1"/>
                </a:solidFill>
              </a:rPr>
              <a:t>renowned</a:t>
            </a:r>
            <a:r>
              <a:rPr lang="en-GB" sz="1500" noProof="0" dirty="0">
                <a:solidFill>
                  <a:schemeClr val="tx1"/>
                </a:solidFill>
              </a:rPr>
              <a:t> work-life balance. In the region’s versatile event venues, everything </a:t>
            </a:r>
            <a:r>
              <a:rPr lang="en-GB" sz="1500" dirty="0">
                <a:solidFill>
                  <a:schemeClr val="tx1"/>
                </a:solidFill>
              </a:rPr>
              <a:t>is always</a:t>
            </a:r>
            <a:r>
              <a:rPr lang="en-GB" sz="1500" noProof="0" dirty="0">
                <a:solidFill>
                  <a:schemeClr val="tx1"/>
                </a:solidFill>
              </a:rPr>
              <a:t> delivered as promised</a:t>
            </a:r>
            <a:r>
              <a:rPr lang="en-GB" sz="1500" dirty="0">
                <a:solidFill>
                  <a:schemeClr val="tx1"/>
                </a:solidFill>
              </a:rPr>
              <a:t>,</a:t>
            </a:r>
            <a:r>
              <a:rPr lang="en-GB" sz="1500" noProof="0" dirty="0">
                <a:solidFill>
                  <a:schemeClr val="tx1"/>
                </a:solidFill>
              </a:rPr>
              <a:t> </a:t>
            </a:r>
            <a:r>
              <a:rPr lang="en-GB" sz="1500" dirty="0">
                <a:solidFill>
                  <a:schemeClr val="tx1"/>
                </a:solidFill>
              </a:rPr>
              <a:t>meeting </a:t>
            </a:r>
            <a:r>
              <a:rPr lang="en-GB" sz="1500" noProof="0" dirty="0">
                <a:solidFill>
                  <a:schemeClr val="tx1"/>
                </a:solidFill>
              </a:rPr>
              <a:t>high ecological and social standards.</a:t>
            </a:r>
          </a:p>
          <a:p>
            <a:pPr marL="0" indent="0">
              <a:buNone/>
            </a:pPr>
            <a:r>
              <a:rPr lang="en-GB" sz="1500" noProof="0" dirty="0">
                <a:solidFill>
                  <a:schemeClr val="tx1"/>
                </a:solidFill>
              </a:rPr>
              <a:t>Discover an unexpected capital of intellect filled with groundbreaking research and thriving companies working together for positive change. While </a:t>
            </a:r>
            <a:r>
              <a:rPr lang="en-GB" sz="1500" dirty="0">
                <a:solidFill>
                  <a:schemeClr val="tx1"/>
                </a:solidFill>
              </a:rPr>
              <a:t>seamlessly</a:t>
            </a:r>
            <a:r>
              <a:rPr lang="en-GB" sz="1500" noProof="0" dirty="0">
                <a:solidFill>
                  <a:schemeClr val="tx1"/>
                </a:solidFill>
              </a:rPr>
              <a:t> </a:t>
            </a:r>
            <a:r>
              <a:rPr lang="en-GB" sz="1500" dirty="0">
                <a:solidFill>
                  <a:schemeClr val="tx1"/>
                </a:solidFill>
              </a:rPr>
              <a:t>managing</a:t>
            </a:r>
            <a:r>
              <a:rPr lang="en-GB" sz="1500" noProof="0" dirty="0">
                <a:solidFill>
                  <a:schemeClr val="tx1"/>
                </a:solidFill>
              </a:rPr>
              <a:t> </a:t>
            </a:r>
            <a:r>
              <a:rPr lang="en-GB" sz="1500" dirty="0">
                <a:solidFill>
                  <a:schemeClr val="tx1"/>
                </a:solidFill>
              </a:rPr>
              <a:t>all your event needs</a:t>
            </a:r>
            <a:r>
              <a:rPr lang="en-GB" sz="1500" noProof="0" dirty="0">
                <a:solidFill>
                  <a:schemeClr val="tx1"/>
                </a:solidFill>
              </a:rPr>
              <a:t>, you </a:t>
            </a:r>
            <a:r>
              <a:rPr lang="en-GB" sz="1500" dirty="0">
                <a:solidFill>
                  <a:schemeClr val="tx1"/>
                </a:solidFill>
              </a:rPr>
              <a:t>can</a:t>
            </a:r>
            <a:r>
              <a:rPr lang="en-GB" sz="1500" noProof="0" dirty="0">
                <a:solidFill>
                  <a:schemeClr val="tx1"/>
                </a:solidFill>
              </a:rPr>
              <a:t> immerse yourself in an energising </a:t>
            </a:r>
            <a:r>
              <a:rPr lang="en-GB" sz="1500" dirty="0">
                <a:solidFill>
                  <a:schemeClr val="tx1"/>
                </a:solidFill>
              </a:rPr>
              <a:t>environment</a:t>
            </a:r>
            <a:r>
              <a:rPr lang="en-GB" sz="1500" noProof="0" dirty="0">
                <a:solidFill>
                  <a:schemeClr val="tx1"/>
                </a:solidFill>
              </a:rPr>
              <a:t> full of knowledge and creativity, </a:t>
            </a:r>
            <a:r>
              <a:rPr lang="en-GB" sz="1500" dirty="0">
                <a:solidFill>
                  <a:schemeClr val="tx1"/>
                </a:solidFill>
              </a:rPr>
              <a:t>fostered</a:t>
            </a:r>
            <a:r>
              <a:rPr lang="en-GB" sz="1500" noProof="0" dirty="0">
                <a:solidFill>
                  <a:schemeClr val="tx1"/>
                </a:solidFill>
              </a:rPr>
              <a:t> by organisations such as Aalto University and </a:t>
            </a:r>
            <a:r>
              <a:rPr lang="en-GB" sz="1500" dirty="0">
                <a:solidFill>
                  <a:schemeClr val="tx1"/>
                </a:solidFill>
              </a:rPr>
              <a:t>the University</a:t>
            </a:r>
            <a:r>
              <a:rPr lang="en-GB" sz="1500" noProof="0" dirty="0">
                <a:solidFill>
                  <a:schemeClr val="tx1"/>
                </a:solidFill>
              </a:rPr>
              <a:t> of Helsinki.</a:t>
            </a:r>
            <a:endParaRPr lang="en-GB" sz="1500" noProof="0" dirty="0">
              <a:solidFill>
                <a:schemeClr val="tx1"/>
              </a:solidFill>
              <a:cs typeface="Arial"/>
            </a:endParaRPr>
          </a:p>
          <a:p>
            <a:pPr marL="0" indent="0">
              <a:buNone/>
            </a:pPr>
            <a:endParaRPr lang="fi-FI" sz="1500" dirty="0"/>
          </a:p>
        </p:txBody>
      </p:sp>
      <p:sp>
        <p:nvSpPr>
          <p:cNvPr id="8" name="Content Placeholder 7">
            <a:extLst>
              <a:ext uri="{FF2B5EF4-FFF2-40B4-BE49-F238E27FC236}">
                <a16:creationId xmlns:a16="http://schemas.microsoft.com/office/drawing/2014/main" id="{59AFC4C3-AF08-DCA9-80C3-C78C46E85407}"/>
              </a:ext>
            </a:extLst>
          </p:cNvPr>
          <p:cNvSpPr>
            <a:spLocks noGrp="1"/>
          </p:cNvSpPr>
          <p:nvPr>
            <p:ph sz="half" idx="13"/>
          </p:nvPr>
        </p:nvSpPr>
        <p:spPr>
          <a:xfrm>
            <a:off x="6436860" y="2032001"/>
            <a:ext cx="5148262" cy="4349327"/>
          </a:xfrm>
        </p:spPr>
        <p:txBody>
          <a:bodyPr/>
          <a:lstStyle/>
          <a:p>
            <a:pPr marL="0" indent="0">
              <a:buNone/>
            </a:pPr>
            <a:r>
              <a:rPr lang="en-GB" sz="1500" noProof="1">
                <a:solidFill>
                  <a:schemeClr val="tx1"/>
                </a:solidFill>
              </a:rPr>
              <a:t>This region, consisting of the cities Helsinki, Vantaa and Espoo, offers a perfect yet unconventional mix of modern city life and natural experiences. Our freedom to move around and be yourself invite visitors to discover the area’s eccentric and exhilarating sides. The surroundings – from the dazzling archipelago to two national parks in the heart of the metropolis – form an ideal backdrop for leisure and activities between meetings. </a:t>
            </a:r>
          </a:p>
          <a:p>
            <a:pPr marL="0" indent="0">
              <a:buNone/>
            </a:pPr>
            <a:r>
              <a:rPr lang="en-GB" sz="1500" noProof="1">
                <a:solidFill>
                  <a:schemeClr val="tx1"/>
                </a:solidFill>
              </a:rPr>
              <a:t>With an efficient public transport network – international airport that has been awarded for best client experience in its class in Europe – and various convenient ways to get around, the region ensures smooth journeys for events of all types and sizes. Finns rarely brag, but our strong commitment to doing things better, for both people and the planet, ensure that your group’s stay here is as sustainable as it’s memorable. In other words, when you bring your gathering here, you don’t have to worry </a:t>
            </a:r>
            <a:br>
              <a:rPr lang="en-GB" sz="1500" noProof="1">
                <a:solidFill>
                  <a:schemeClr val="tx1"/>
                </a:solidFill>
              </a:rPr>
            </a:br>
            <a:r>
              <a:rPr lang="en-GB" sz="1500" noProof="1">
                <a:solidFill>
                  <a:schemeClr val="tx1"/>
                </a:solidFill>
              </a:rPr>
              <a:t>– just be happy.</a:t>
            </a:r>
          </a:p>
          <a:p>
            <a:pPr marL="0" indent="0">
              <a:buNone/>
            </a:pPr>
            <a:endParaRPr lang="en-GB" sz="1500" noProof="1"/>
          </a:p>
        </p:txBody>
      </p:sp>
      <p:sp>
        <p:nvSpPr>
          <p:cNvPr id="6" name="Title 5">
            <a:extLst>
              <a:ext uri="{FF2B5EF4-FFF2-40B4-BE49-F238E27FC236}">
                <a16:creationId xmlns:a16="http://schemas.microsoft.com/office/drawing/2014/main" id="{161335BA-5EC5-E78C-DD4E-E0D1B61B8950}"/>
              </a:ext>
            </a:extLst>
          </p:cNvPr>
          <p:cNvSpPr>
            <a:spLocks noGrp="1"/>
          </p:cNvSpPr>
          <p:nvPr>
            <p:ph type="title"/>
          </p:nvPr>
        </p:nvSpPr>
        <p:spPr/>
        <p:txBody>
          <a:bodyPr/>
          <a:lstStyle/>
          <a:p>
            <a:r>
              <a:rPr lang="en-US" noProof="0">
                <a:solidFill>
                  <a:schemeClr val="tx1"/>
                </a:solidFill>
              </a:rPr>
              <a:t>Where </a:t>
            </a:r>
            <a:r>
              <a:rPr lang="en-US">
                <a:solidFill>
                  <a:schemeClr val="tx1"/>
                </a:solidFill>
              </a:rPr>
              <a:t>the </a:t>
            </a:r>
            <a:r>
              <a:rPr lang="en-US" noProof="0">
                <a:solidFill>
                  <a:schemeClr val="tx1"/>
                </a:solidFill>
              </a:rPr>
              <a:t>happiest events happen</a:t>
            </a:r>
            <a:endParaRPr lang="fi-FI">
              <a:solidFill>
                <a:schemeClr val="tx1"/>
              </a:solidFill>
            </a:endParaRPr>
          </a:p>
        </p:txBody>
      </p:sp>
      <p:sp>
        <p:nvSpPr>
          <p:cNvPr id="3" name="Slide Number Placeholder 2">
            <a:extLst>
              <a:ext uri="{FF2B5EF4-FFF2-40B4-BE49-F238E27FC236}">
                <a16:creationId xmlns:a16="http://schemas.microsoft.com/office/drawing/2014/main" id="{3CD638E2-871F-7C0E-26F1-5983AA18A3FB}"/>
              </a:ext>
            </a:extLst>
          </p:cNvPr>
          <p:cNvSpPr>
            <a:spLocks noGrp="1"/>
          </p:cNvSpPr>
          <p:nvPr>
            <p:ph type="sldNum" sz="quarter" idx="4"/>
          </p:nvPr>
        </p:nvSpPr>
        <p:spPr/>
        <p:txBody>
          <a:bodyPr>
            <a:normAutofit lnSpcReduction="10000"/>
          </a:bodyPr>
          <a:lstStyle/>
          <a:p>
            <a:pPr algn="l"/>
            <a:fld id="{2305078A-4B70-0E47-AF3A-741AF7EDDFA5}" type="slidenum">
              <a:rPr lang="en-FI" smtClean="0"/>
              <a:pPr algn="l"/>
              <a:t>39</a:t>
            </a:fld>
            <a:endParaRPr lang="en-FI"/>
          </a:p>
        </p:txBody>
      </p:sp>
    </p:spTree>
    <p:extLst>
      <p:ext uri="{BB962C8B-B14F-4D97-AF65-F5344CB8AC3E}">
        <p14:creationId xmlns:p14="http://schemas.microsoft.com/office/powerpoint/2010/main" val="2262235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luonto, kraatteri, piha-, maisema&#10;&#10;Kuvaus luotu automaattisesti">
            <a:extLst>
              <a:ext uri="{FF2B5EF4-FFF2-40B4-BE49-F238E27FC236}">
                <a16:creationId xmlns:a16="http://schemas.microsoft.com/office/drawing/2014/main" id="{1CE6107D-78A9-B548-3654-3694196726C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3" y="0"/>
            <a:ext cx="12191994" cy="6858000"/>
          </a:xfrm>
          <a:noFill/>
        </p:spPr>
      </p:pic>
      <p:sp>
        <p:nvSpPr>
          <p:cNvPr id="3" name="Otsikko 2">
            <a:extLst>
              <a:ext uri="{FF2B5EF4-FFF2-40B4-BE49-F238E27FC236}">
                <a16:creationId xmlns:a16="http://schemas.microsoft.com/office/drawing/2014/main" id="{FED0C4C6-C1F1-A7B6-7E38-87555DFDC1A2}"/>
              </a:ext>
            </a:extLst>
          </p:cNvPr>
          <p:cNvSpPr>
            <a:spLocks noGrp="1"/>
          </p:cNvSpPr>
          <p:nvPr>
            <p:ph type="ctrTitle"/>
          </p:nvPr>
        </p:nvSpPr>
        <p:spPr>
          <a:xfrm>
            <a:off x="-83695" y="1948117"/>
            <a:ext cx="12409046" cy="3096722"/>
          </a:xfrm>
        </p:spPr>
        <p:txBody>
          <a:bodyPr vert="horz" lIns="0" tIns="0" rIns="0" bIns="0" rtlCol="0" anchor="ctr" anchorCtr="0">
            <a:normAutofit/>
          </a:bodyPr>
          <a:lstStyle/>
          <a:p>
            <a:r>
              <a:rPr lang="fi-FI" sz="4400" dirty="0"/>
              <a:t>Miten hanke tukee yrityksiä saavuttamaan kilpailuetua?</a:t>
            </a:r>
            <a:br>
              <a:rPr lang="fi-FI" sz="4400" b="1" i="0" kern="1200" cap="all" spc="-50" baseline="0" dirty="0">
                <a:cs typeface="Arial Narrow" panose="020B0604020202020204" pitchFamily="34" charset="0"/>
              </a:rPr>
            </a:br>
            <a:endParaRPr lang="fi-FI" sz="4400" b="1" i="0" kern="1200" cap="all" spc="-50" baseline="0" dirty="0">
              <a:latin typeface="+mj-lt"/>
              <a:ea typeface="+mj-ea"/>
              <a:cs typeface="Arial Narrow" panose="020B0604020202020204" pitchFamily="34" charset="0"/>
            </a:endParaRPr>
          </a:p>
        </p:txBody>
      </p:sp>
      <p:pic>
        <p:nvPicPr>
          <p:cNvPr id="2" name="Kuva 1">
            <a:extLst>
              <a:ext uri="{FF2B5EF4-FFF2-40B4-BE49-F238E27FC236}">
                <a16:creationId xmlns:a16="http://schemas.microsoft.com/office/drawing/2014/main" id="{6882E431-3E8E-79B9-E824-B52B4CC2B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892" y="5695624"/>
            <a:ext cx="8572500" cy="952500"/>
          </a:xfrm>
          <a:prstGeom prst="rect">
            <a:avLst/>
          </a:prstGeom>
          <a:solidFill>
            <a:schemeClr val="bg1"/>
          </a:solidFill>
        </p:spPr>
      </p:pic>
      <p:sp>
        <p:nvSpPr>
          <p:cNvPr id="4" name="Tekstiruutu 3">
            <a:extLst>
              <a:ext uri="{FF2B5EF4-FFF2-40B4-BE49-F238E27FC236}">
                <a16:creationId xmlns:a16="http://schemas.microsoft.com/office/drawing/2014/main" id="{BA806B50-FE98-283C-82F8-C7FE212689F6}"/>
              </a:ext>
            </a:extLst>
          </p:cNvPr>
          <p:cNvSpPr txBox="1"/>
          <p:nvPr/>
        </p:nvSpPr>
        <p:spPr>
          <a:xfrm>
            <a:off x="10656466" y="6648124"/>
            <a:ext cx="1247136" cy="107722"/>
          </a:xfrm>
          <a:prstGeom prst="rect">
            <a:avLst/>
          </a:prstGeom>
          <a:noFill/>
        </p:spPr>
        <p:txBody>
          <a:bodyPr wrap="none" lIns="0" tIns="0" rIns="0" bIns="0" rtlCol="0">
            <a:spAutoFit/>
          </a:bodyPr>
          <a:lstStyle/>
          <a:p>
            <a:pPr algn="l"/>
            <a:r>
              <a:rPr lang="fi-FI" sz="700" dirty="0">
                <a:solidFill>
                  <a:schemeClr val="bg1"/>
                </a:solidFill>
              </a:rPr>
              <a:t>Kuva: Visit Espoo / Natura Viva</a:t>
            </a:r>
          </a:p>
        </p:txBody>
      </p:sp>
    </p:spTree>
    <p:extLst>
      <p:ext uri="{BB962C8B-B14F-4D97-AF65-F5344CB8AC3E}">
        <p14:creationId xmlns:p14="http://schemas.microsoft.com/office/powerpoint/2010/main" val="15116503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isällön paikkamerkki 7">
            <a:extLst>
              <a:ext uri="{FF2B5EF4-FFF2-40B4-BE49-F238E27FC236}">
                <a16:creationId xmlns:a16="http://schemas.microsoft.com/office/drawing/2014/main" id="{BD0EA2AE-250A-FD72-749C-160670810F55}"/>
              </a:ext>
            </a:extLst>
          </p:cNvPr>
          <p:cNvSpPr>
            <a:spLocks noGrp="1"/>
          </p:cNvSpPr>
          <p:nvPr>
            <p:ph sz="half" idx="1"/>
          </p:nvPr>
        </p:nvSpPr>
        <p:spPr>
          <a:xfrm>
            <a:off x="741600" y="1902393"/>
            <a:ext cx="10596960" cy="4249737"/>
          </a:xfrm>
        </p:spPr>
        <p:txBody>
          <a:bodyPr anchor="t">
            <a:noAutofit/>
          </a:bodyPr>
          <a:lstStyle/>
          <a:p>
            <a:pPr marL="0" indent="0">
              <a:buNone/>
            </a:pPr>
            <a:r>
              <a:rPr lang="en-US" sz="1400" b="1" dirty="0">
                <a:effectLst/>
                <a:ea typeface="Aptos" panose="020B0004020202020204" pitchFamily="34" charset="0"/>
                <a:cs typeface="Arial" panose="020B0604020202020204" pitchFamily="34" charset="0"/>
              </a:rPr>
              <a:t>Nordic charm, global feel </a:t>
            </a:r>
          </a:p>
          <a:p>
            <a:pPr marL="0" indent="0">
              <a:buNone/>
            </a:pPr>
            <a:r>
              <a:rPr lang="en-US" sz="1400" dirty="0">
                <a:effectLst/>
                <a:ea typeface="Aptos" panose="020B0004020202020204" pitchFamily="34" charset="0"/>
                <a:cs typeface="Arial" panose="020B0604020202020204" pitchFamily="34" charset="0"/>
              </a:rPr>
              <a:t>The Helsinki region blends the distinctive Nordic quality of life with a cosmopolitan mindset. It offers an unconventional yet perfect mix of modern city life and serene natural experiences, making it an ideal destination for large-scale congresses and intimate gatherings alike. Here everybody is free to move around and truly be themselves.</a:t>
            </a:r>
          </a:p>
          <a:p>
            <a:pPr marL="0" indent="0">
              <a:buNone/>
            </a:pPr>
            <a:r>
              <a:rPr lang="en-US" sz="1400" b="1" dirty="0">
                <a:effectLst/>
                <a:ea typeface="Aptos" panose="020B0004020202020204" pitchFamily="34" charset="0"/>
                <a:cs typeface="Arial" panose="020B0604020202020204" pitchFamily="34" charset="0"/>
              </a:rPr>
              <a:t>The world’s most sustainable travel destination</a:t>
            </a:r>
          </a:p>
          <a:p>
            <a:pPr marL="0" indent="0">
              <a:buNone/>
            </a:pPr>
            <a:r>
              <a:rPr lang="en-US" sz="1400" dirty="0">
                <a:effectLst/>
                <a:ea typeface="Aptos" panose="020B0004020202020204" pitchFamily="34" charset="0"/>
                <a:cs typeface="Arial" panose="020B0604020202020204" pitchFamily="34" charset="0"/>
              </a:rPr>
              <a:t>Host your next event in the world’s most sustainable destination, ranked #1 on the Global Destination Sustainability Index. Our venues and hotels are certified, and you'll also experience genuine hospitality and Finland’s widely acclaimed work-life balance.</a:t>
            </a:r>
          </a:p>
          <a:p>
            <a:pPr marL="0" indent="0">
              <a:buNone/>
            </a:pPr>
            <a:r>
              <a:rPr lang="en-US" sz="1400" b="1" dirty="0">
                <a:effectLst/>
                <a:ea typeface="Aptos" panose="020B0004020202020204" pitchFamily="34" charset="0"/>
                <a:cs typeface="Arial" panose="020B0604020202020204" pitchFamily="34" charset="0"/>
              </a:rPr>
              <a:t>Where wild ideas meet intellectual capital </a:t>
            </a:r>
          </a:p>
          <a:p>
            <a:pPr marL="0" indent="0">
              <a:buNone/>
            </a:pPr>
            <a:r>
              <a:rPr lang="en-US" sz="1400" dirty="0">
                <a:effectLst/>
                <a:ea typeface="Aptos" panose="020B0004020202020204" pitchFamily="34" charset="0"/>
                <a:cs typeface="Arial" panose="020B0604020202020204" pitchFamily="34" charset="0"/>
              </a:rPr>
              <a:t>Visitors will discover an unexpected capital of intellect, where a dynamic atmosphere of knowledge, wellness, forward-looking tech, and unexpected creativity converge. This is brought to life by some of Europe’s most fascinating universities, companies, and communities.</a:t>
            </a:r>
          </a:p>
          <a:p>
            <a:pPr marL="0" indent="0">
              <a:buNone/>
            </a:pPr>
            <a:r>
              <a:rPr lang="en-US" sz="1400" b="1" dirty="0">
                <a:effectLst/>
                <a:ea typeface="Aptos" panose="020B0004020202020204" pitchFamily="34" charset="0"/>
                <a:cs typeface="Arial" panose="020B0604020202020204" pitchFamily="34" charset="0"/>
              </a:rPr>
              <a:t>Human-scale, effortlessly functional </a:t>
            </a:r>
          </a:p>
          <a:p>
            <a:pPr marL="0" indent="0">
              <a:buNone/>
            </a:pPr>
            <a:r>
              <a:rPr lang="en-US" sz="1400" dirty="0">
                <a:effectLst/>
                <a:ea typeface="Aptos" panose="020B0004020202020204" pitchFamily="34" charset="0"/>
                <a:cs typeface="Arial" panose="020B0604020202020204" pitchFamily="34" charset="0"/>
              </a:rPr>
              <a:t>With an airport awarded for best client experience in its class in Europe, an efficient public transport system, and a variety of convenient ways to get around, the Helsinki region ensures smooth logistics for every visitor. Everything works, every promise is kept, and everyone can feel at ease being exactly who they are. Kindness, authenticity, and inclusiveness are integral to every journey.</a:t>
            </a:r>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12"/>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40</a:t>
            </a:fld>
            <a:endParaRPr lang="fi-FI"/>
          </a:p>
        </p:txBody>
      </p:sp>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a:xfrm>
            <a:off x="-30996" y="573308"/>
            <a:ext cx="6989735" cy="1223542"/>
          </a:xfrm>
        </p:spPr>
        <p:txBody>
          <a:bodyPr anchor="t">
            <a:normAutofit/>
          </a:bodyPr>
          <a:lstStyle/>
          <a:p>
            <a:r>
              <a:rPr lang="fi-FI" sz="3800" dirty="0"/>
              <a:t>Unique selling </a:t>
            </a:r>
            <a:br>
              <a:rPr lang="fi-FI" sz="3800" dirty="0"/>
            </a:br>
            <a:r>
              <a:rPr lang="fi-FI" sz="3800" dirty="0"/>
              <a:t>points</a:t>
            </a:r>
          </a:p>
        </p:txBody>
      </p:sp>
      <p:sp>
        <p:nvSpPr>
          <p:cNvPr id="31" name="Footer Placeholder 5">
            <a:extLst>
              <a:ext uri="{FF2B5EF4-FFF2-40B4-BE49-F238E27FC236}">
                <a16:creationId xmlns:a16="http://schemas.microsoft.com/office/drawing/2014/main" id="{7979DB79-D48B-4937-0597-FFAC7CAAF35B}"/>
              </a:ext>
            </a:extLst>
          </p:cNvPr>
          <p:cNvSpPr>
            <a:spLocks noGrp="1"/>
          </p:cNvSpPr>
          <p:nvPr>
            <p:ph type="ftr" sz="quarter" idx="3"/>
          </p:nvPr>
        </p:nvSpPr>
        <p:spPr>
          <a:xfrm>
            <a:off x="9079551" y="6381328"/>
            <a:ext cx="935608" cy="143297"/>
          </a:xfrm>
        </p:spPr>
        <p:txBody>
          <a:bodyPr anchor="ctr">
            <a:normAutofit/>
          </a:bodyPr>
          <a:lstStyle/>
          <a:p>
            <a:pPr>
              <a:lnSpc>
                <a:spcPct val="90000"/>
              </a:lnSpc>
              <a:spcAft>
                <a:spcPts val="600"/>
              </a:spcAft>
            </a:pPr>
            <a:r>
              <a:rPr lang="fi-FI" b="0"/>
              <a:t>Kuva: dspmedia</a:t>
            </a:r>
          </a:p>
        </p:txBody>
      </p:sp>
    </p:spTree>
    <p:extLst>
      <p:ext uri="{BB962C8B-B14F-4D97-AF65-F5344CB8AC3E}">
        <p14:creationId xmlns:p14="http://schemas.microsoft.com/office/powerpoint/2010/main" val="1322473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23D2A3EA-396A-8350-D58B-E146D8F0A030}"/>
            </a:ext>
          </a:extLst>
        </p:cNvPr>
        <p:cNvGrpSpPr/>
        <p:nvPr/>
      </p:nvGrpSpPr>
      <p:grpSpPr>
        <a:xfrm>
          <a:off x="0" y="0"/>
          <a:ext cx="0" cy="0"/>
          <a:chOff x="0" y="0"/>
          <a:chExt cx="0" cy="0"/>
        </a:xfrm>
      </p:grpSpPr>
      <p:sp>
        <p:nvSpPr>
          <p:cNvPr id="16" name="Sisällön paikkamerkki 7">
            <a:extLst>
              <a:ext uri="{FF2B5EF4-FFF2-40B4-BE49-F238E27FC236}">
                <a16:creationId xmlns:a16="http://schemas.microsoft.com/office/drawing/2014/main" id="{24F1E4E8-9AD2-B17E-3C9E-F5BA7E2BF1A9}"/>
              </a:ext>
            </a:extLst>
          </p:cNvPr>
          <p:cNvSpPr>
            <a:spLocks noGrp="1"/>
          </p:cNvSpPr>
          <p:nvPr>
            <p:ph sz="half" idx="1"/>
          </p:nvPr>
        </p:nvSpPr>
        <p:spPr>
          <a:xfrm>
            <a:off x="741600" y="1210455"/>
            <a:ext cx="10596960" cy="4813660"/>
          </a:xfrm>
        </p:spPr>
        <p:txBody>
          <a:bodyPr anchor="t">
            <a:noAutofit/>
          </a:bodyPr>
          <a:lstStyle/>
          <a:p>
            <a:pPr algn="l" rtl="0" fontAlgn="base">
              <a:lnSpc>
                <a:spcPts val="975"/>
              </a:lnSpc>
              <a:buFont typeface="Arial" panose="020B0604020202020204" pitchFamily="34" charset="0"/>
              <a:buChar char="•"/>
            </a:pPr>
            <a:r>
              <a:rPr lang="en-US" sz="800" b="0" i="0" u="none" strike="noStrike" dirty="0">
                <a:solidFill>
                  <a:srgbClr val="000000"/>
                </a:solidFill>
                <a:effectLst/>
              </a:rPr>
              <a:t>Enter Espoo: Espoo ranks sixth in patent applications in Europe – Patent Index 2023. </a:t>
            </a:r>
            <a:r>
              <a:rPr lang="en-US" sz="800" b="0" i="0" u="sng" strike="noStrike" dirty="0">
                <a:solidFill>
                  <a:srgbClr val="8383D2"/>
                </a:solidFill>
                <a:effectLst/>
                <a:hlinkClick r:id="rId3"/>
              </a:rPr>
              <a:t>https://www.enterespoo.fi/news/espoo-ranks-sixth-patent-applications-europe-patent-index-2023</a:t>
            </a:r>
            <a:r>
              <a:rPr lang="en-US" sz="800" b="0" i="0" dirty="0">
                <a:solidFill>
                  <a:srgbClr val="000000"/>
                </a:solidFill>
                <a:effectLst/>
              </a:rPr>
              <a:t>​</a:t>
            </a:r>
          </a:p>
          <a:p>
            <a:pPr algn="l" rtl="0" fontAlgn="base">
              <a:lnSpc>
                <a:spcPts val="975"/>
              </a:lnSpc>
              <a:buFont typeface="Arial" panose="020B0604020202020204" pitchFamily="34" charset="0"/>
              <a:buChar char="•"/>
            </a:pPr>
            <a:r>
              <a:rPr lang="af-ZA" sz="800" b="0" i="0" u="none" strike="noStrike" dirty="0">
                <a:solidFill>
                  <a:srgbClr val="333333"/>
                </a:solidFill>
                <a:effectLst/>
              </a:rPr>
              <a:t>European Patent Office (EPO): Patent Index 2023: </a:t>
            </a:r>
            <a:r>
              <a:rPr lang="en-US" sz="800" b="0" i="0" u="sng" strike="noStrike" dirty="0">
                <a:solidFill>
                  <a:srgbClr val="8383D2"/>
                </a:solidFill>
                <a:effectLst/>
                <a:hlinkClick r:id="rId4"/>
              </a:rPr>
              <a:t>https://www.epo.org/en/about-us/statistics/patent-index-2023</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err="1">
                <a:solidFill>
                  <a:srgbClr val="000000"/>
                </a:solidFill>
                <a:effectLst/>
              </a:rPr>
              <a:t>Espoon</a:t>
            </a:r>
            <a:r>
              <a:rPr lang="en-US" sz="800" b="0" i="0" u="none" strike="noStrike" dirty="0">
                <a:solidFill>
                  <a:srgbClr val="000000"/>
                </a:solidFill>
                <a:effectLst/>
              </a:rPr>
              <a:t> </a:t>
            </a:r>
            <a:r>
              <a:rPr lang="en-US" sz="800" b="0" i="0" u="none" strike="noStrike" dirty="0" err="1">
                <a:solidFill>
                  <a:srgbClr val="000000"/>
                </a:solidFill>
                <a:effectLst/>
              </a:rPr>
              <a:t>Kaupunki</a:t>
            </a:r>
            <a:r>
              <a:rPr lang="en-US" sz="800" b="0" i="0" u="none" strike="noStrike" dirty="0">
                <a:solidFill>
                  <a:srgbClr val="000000"/>
                </a:solidFill>
                <a:effectLst/>
              </a:rPr>
              <a:t>. </a:t>
            </a:r>
            <a:r>
              <a:rPr lang="en-US" sz="800" b="0" i="0" u="none" strike="noStrike" dirty="0" err="1">
                <a:solidFill>
                  <a:srgbClr val="000000"/>
                </a:solidFill>
                <a:effectLst/>
              </a:rPr>
              <a:t>Espoolle</a:t>
            </a:r>
            <a:r>
              <a:rPr lang="en-US" sz="800" b="0" i="0" u="none" strike="noStrike" dirty="0">
                <a:solidFill>
                  <a:srgbClr val="000000"/>
                </a:solidFill>
                <a:effectLst/>
              </a:rPr>
              <a:t> </a:t>
            </a:r>
            <a:r>
              <a:rPr lang="en-US" sz="800" b="0" i="0" u="none" strike="noStrike" dirty="0" err="1">
                <a:solidFill>
                  <a:srgbClr val="000000"/>
                </a:solidFill>
                <a:effectLst/>
              </a:rPr>
              <a:t>hopeaa</a:t>
            </a:r>
            <a:r>
              <a:rPr lang="en-US" sz="800" b="0" i="0" u="none" strike="noStrike" dirty="0">
                <a:solidFill>
                  <a:srgbClr val="000000"/>
                </a:solidFill>
                <a:effectLst/>
              </a:rPr>
              <a:t> </a:t>
            </a:r>
            <a:r>
              <a:rPr lang="en-US" sz="800" b="0" i="0" u="none" strike="noStrike" dirty="0" err="1">
                <a:solidFill>
                  <a:srgbClr val="000000"/>
                </a:solidFill>
                <a:effectLst/>
              </a:rPr>
              <a:t>Euroopan</a:t>
            </a:r>
            <a:r>
              <a:rPr lang="en-US" sz="800" b="0" i="0" u="none" strike="noStrike" dirty="0">
                <a:solidFill>
                  <a:srgbClr val="000000"/>
                </a:solidFill>
                <a:effectLst/>
              </a:rPr>
              <a:t> </a:t>
            </a:r>
            <a:r>
              <a:rPr lang="en-US" sz="800" b="0" i="0" u="none" strike="noStrike" dirty="0" err="1">
                <a:solidFill>
                  <a:srgbClr val="000000"/>
                </a:solidFill>
                <a:effectLst/>
              </a:rPr>
              <a:t>innovaatiopääkaupunkikilpailussa</a:t>
            </a:r>
            <a:r>
              <a:rPr lang="en-US" sz="800" b="0" i="0" u="none" strike="noStrike" dirty="0">
                <a:solidFill>
                  <a:srgbClr val="000000"/>
                </a:solidFill>
                <a:effectLst/>
              </a:rPr>
              <a:t>. </a:t>
            </a:r>
            <a:r>
              <a:rPr lang="en-US" sz="800" b="0" i="0" u="sng" strike="noStrike" dirty="0">
                <a:solidFill>
                  <a:srgbClr val="8383D2"/>
                </a:solidFill>
                <a:effectLst/>
                <a:hlinkClick r:id="rId5"/>
              </a:rPr>
              <a:t>https://www.sttinfo.fi/tiedote/70673006/espoolle-hopeaa-euroopan-innovaatiopaakaupunkikilpailussa?lang=fi</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European Commission: Helsinki - Winner of 2019 European Capitals of Smart Tourism </a:t>
            </a:r>
            <a:r>
              <a:rPr lang="en-US" sz="800" b="0" i="0" u="sng" strike="noStrike" dirty="0">
                <a:solidFill>
                  <a:srgbClr val="8383D2"/>
                </a:solidFill>
                <a:effectLst/>
                <a:hlinkClick r:id="rId6"/>
              </a:rPr>
              <a:t>https://smart-tourism-capital.ec.europa.eu/helsinki-winner-2019-european-capitals-smart-tourism_en</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err="1">
                <a:solidFill>
                  <a:srgbClr val="000000"/>
                </a:solidFill>
                <a:effectLst/>
              </a:rPr>
              <a:t>Finavia</a:t>
            </a:r>
            <a:r>
              <a:rPr lang="en-US" sz="800" b="0" i="0" u="none" strike="noStrike" dirty="0">
                <a:solidFill>
                  <a:srgbClr val="000000"/>
                </a:solidFill>
                <a:effectLst/>
              </a:rPr>
              <a:t>: Award-winning Helsinki Airport: </a:t>
            </a:r>
            <a:r>
              <a:rPr lang="en-US" sz="800" b="0" i="0" u="sng" strike="noStrike" dirty="0">
                <a:solidFill>
                  <a:srgbClr val="8383D2"/>
                </a:solidFill>
                <a:effectLst/>
                <a:hlinkClick r:id="rId7"/>
              </a:rPr>
              <a:t>https://www.finavia.fi/en/airports/helsinki-airport/airport/about/awards</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Global Destination Sustainability Movement: Top 40 Cities. </a:t>
            </a:r>
            <a:r>
              <a:rPr lang="en-US" sz="800" b="0" i="0" u="sng" strike="noStrike" dirty="0">
                <a:solidFill>
                  <a:srgbClr val="8383D2"/>
                </a:solidFill>
                <a:effectLst/>
                <a:hlinkClick r:id="rId8"/>
              </a:rPr>
              <a:t>https://www.gds.earth/index/top-40-cities/</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Helsinki Smart Region: Rankings: </a:t>
            </a:r>
            <a:r>
              <a:rPr lang="en-US" sz="800" b="0" i="0" u="sng" strike="noStrike" dirty="0">
                <a:solidFill>
                  <a:srgbClr val="8383D2"/>
                </a:solidFill>
                <a:effectLst/>
                <a:hlinkClick r:id="rId9"/>
              </a:rPr>
              <a:t>https://helsinkismart.fi/about/#acf-rankings-listing</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European Commission: </a:t>
            </a:r>
            <a:r>
              <a:rPr lang="en-US" sz="800" b="0" i="0" u="none" strike="noStrike" dirty="0">
                <a:solidFill>
                  <a:srgbClr val="404040"/>
                </a:solidFill>
                <a:effectLst/>
              </a:rPr>
              <a:t>The Digital Economy and Society Index (DESI).</a:t>
            </a:r>
            <a:r>
              <a:rPr lang="en-US" sz="800" b="0" i="0" u="none" strike="noStrike" dirty="0">
                <a:solidFill>
                  <a:srgbClr val="000000"/>
                </a:solidFill>
                <a:effectLst/>
              </a:rPr>
              <a:t> </a:t>
            </a:r>
            <a:r>
              <a:rPr lang="en-US" sz="800" b="0" i="0" u="sng" strike="noStrike" dirty="0">
                <a:solidFill>
                  <a:srgbClr val="8383D2"/>
                </a:solidFill>
                <a:effectLst/>
                <a:hlinkClick r:id="rId10"/>
              </a:rPr>
              <a:t>https://digital-strategy.ec.europa.eu/en/policies/desi</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European Commission: European Social Progress Index: </a:t>
            </a:r>
            <a:r>
              <a:rPr lang="en-US" sz="800" b="0" i="0" u="sng" strike="noStrike" dirty="0">
                <a:solidFill>
                  <a:srgbClr val="8383D2"/>
                </a:solidFill>
                <a:effectLst/>
                <a:hlinkClick r:id="rId11"/>
              </a:rPr>
              <a:t>https://ec.europa.eu/regional_policy/information-sources/maps/social-progress/2020_en</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World Intellectual Property Organization (WIPO). Global Innovation Index 2021. </a:t>
            </a:r>
            <a:r>
              <a:rPr lang="en-US" sz="800" b="0" i="0" u="sng" strike="noStrike" dirty="0">
                <a:solidFill>
                  <a:srgbClr val="8383D2"/>
                </a:solidFill>
                <a:effectLst/>
                <a:hlinkClick r:id="rId12"/>
              </a:rPr>
              <a:t>https://www.wipo.int/global_innovation_index/en/2021/#:~:text=The%20world's%20most%2Dinnovative%20economy,to%20the%20GII%202021%20rankings</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European Commission: European Social Progress Index 2020. </a:t>
            </a:r>
            <a:r>
              <a:rPr lang="en-US" sz="800" b="0" i="0" u="sng" strike="noStrike" dirty="0">
                <a:solidFill>
                  <a:srgbClr val="8383D2"/>
                </a:solidFill>
                <a:effectLst/>
                <a:hlinkClick r:id="rId11"/>
              </a:rPr>
              <a:t>https://ec.europa.eu/regional_policy/information-sources/maps/social-progress/2020_en</a:t>
            </a:r>
            <a:r>
              <a:rPr lang="en-US" sz="800" b="0" i="0" dirty="0">
                <a:solidFill>
                  <a:srgbClr val="000000"/>
                </a:solidFill>
                <a:effectLst/>
              </a:rPr>
              <a:t>​</a:t>
            </a:r>
          </a:p>
          <a:p>
            <a:pPr lvl="1" fontAlgn="base">
              <a:lnSpc>
                <a:spcPts val="975"/>
              </a:lnSpc>
            </a:pPr>
            <a:r>
              <a:rPr lang="en-US" sz="800" b="0" i="0" u="none" strike="noStrike" dirty="0">
                <a:solidFill>
                  <a:srgbClr val="000000"/>
                </a:solidFill>
                <a:effectLst/>
              </a:rPr>
              <a:t>IMD – The World Competitiveness Center. </a:t>
            </a:r>
            <a:r>
              <a:rPr lang="en-US" sz="800" b="0" i="0" u="sng" strike="noStrike" dirty="0">
                <a:solidFill>
                  <a:srgbClr val="8383D2"/>
                </a:solidFill>
                <a:effectLst/>
                <a:hlinkClick r:id="rId13"/>
              </a:rPr>
              <a:t>https://www.imd.org/smart-city-observatory/home/</a:t>
            </a:r>
            <a:r>
              <a:rPr lang="en-US" sz="800" b="0" i="0" u="none" strike="noStrike" dirty="0">
                <a:solidFill>
                  <a:srgbClr val="000000"/>
                </a:solidFill>
                <a:effectLst/>
              </a:rPr>
              <a:t>’</a:t>
            </a:r>
            <a:r>
              <a:rPr lang="en-US" sz="800" b="0" i="0" dirty="0">
                <a:solidFill>
                  <a:srgbClr val="000000"/>
                </a:solidFill>
                <a:effectLst/>
              </a:rPr>
              <a:t>​</a:t>
            </a:r>
          </a:p>
          <a:p>
            <a:pPr lvl="1" fontAlgn="base">
              <a:lnSpc>
                <a:spcPts val="975"/>
              </a:lnSpc>
            </a:pPr>
            <a:r>
              <a:rPr lang="en-US" sz="800" b="0" i="0" u="none" strike="noStrike" dirty="0" err="1">
                <a:solidFill>
                  <a:srgbClr val="000000"/>
                </a:solidFill>
                <a:effectLst/>
              </a:rPr>
              <a:t>fDi</a:t>
            </a:r>
            <a:r>
              <a:rPr lang="en-US" sz="800" b="0" i="0" u="none" strike="noStrike" dirty="0">
                <a:solidFill>
                  <a:srgbClr val="000000"/>
                </a:solidFill>
                <a:effectLst/>
              </a:rPr>
              <a:t> Intelligence’s flagship European Cities and Regions of the Future 2022/23 ranking: </a:t>
            </a:r>
            <a:r>
              <a:rPr lang="en-US" sz="800" b="0" i="0" u="sng" strike="noStrike" dirty="0">
                <a:solidFill>
                  <a:srgbClr val="8383D2"/>
                </a:solidFill>
                <a:effectLst/>
                <a:hlinkClick r:id="rId14"/>
              </a:rPr>
              <a:t>https://www.fdiintelligence.com/content/rankings-and-awards/european-cities-and-regions-of-the-future-20222023-winners-80707</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Economic </a:t>
            </a:r>
            <a:r>
              <a:rPr lang="en-US" sz="800" b="0" i="0" u="none" strike="noStrike" dirty="0" err="1">
                <a:solidFill>
                  <a:srgbClr val="000000"/>
                </a:solidFill>
                <a:effectLst/>
              </a:rPr>
              <a:t>Forum:Global</a:t>
            </a:r>
            <a:r>
              <a:rPr lang="en-US" sz="800" b="0" i="0" u="none" strike="noStrike" dirty="0">
                <a:solidFill>
                  <a:srgbClr val="000000"/>
                </a:solidFill>
                <a:effectLst/>
              </a:rPr>
              <a:t> Competitiveness Report Special Edition 2020: How Countries are Performing on the Road to Recovery </a:t>
            </a:r>
            <a:r>
              <a:rPr lang="en-US" sz="800" b="0" i="0" u="sng" strike="noStrike" dirty="0">
                <a:solidFill>
                  <a:srgbClr val="8383D2"/>
                </a:solidFill>
                <a:effectLst/>
                <a:hlinkClick r:id="rId15"/>
              </a:rPr>
              <a:t>https://www.weforum.org/publications/the-global-competitiveness-report-2020/</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Economic Forum: The Travel &amp; Tourism Competitiveness Report 2019: </a:t>
            </a:r>
            <a:r>
              <a:rPr lang="en-US" sz="800" b="0" i="0" u="sng" strike="noStrike" dirty="0">
                <a:solidFill>
                  <a:srgbClr val="8383D2"/>
                </a:solidFill>
                <a:effectLst/>
                <a:hlinkClick r:id="rId16"/>
              </a:rPr>
              <a:t>https://www.weforum.org/publications/the-travel-tourism-competitiveness-report-2019/#series=TTCI.A.02</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Economic Forum: Global Gender Gap Report 2023. </a:t>
            </a:r>
            <a:r>
              <a:rPr lang="en-US" sz="800" b="0" i="0" u="sng" strike="noStrike" dirty="0">
                <a:solidFill>
                  <a:srgbClr val="8383D2"/>
                </a:solidFill>
                <a:effectLst/>
                <a:hlinkClick r:id="rId17"/>
              </a:rPr>
              <a:t>https://www.weforum.org/publications/global-gender-gap-report-2023/</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Happiness Report 2024: </a:t>
            </a:r>
            <a:r>
              <a:rPr lang="en-US" sz="800" b="0" i="0" u="sng" strike="noStrike" dirty="0">
                <a:solidFill>
                  <a:srgbClr val="8383D2"/>
                </a:solidFill>
                <a:effectLst/>
                <a:hlinkClick r:id="rId18"/>
              </a:rPr>
              <a:t>https://worldhappiness.report/</a:t>
            </a:r>
            <a:r>
              <a:rPr lang="en-US" sz="800" b="0" i="0" dirty="0">
                <a:solidFill>
                  <a:srgbClr val="000000"/>
                </a:solidFill>
                <a:effectLst/>
              </a:rPr>
              <a:t>​</a:t>
            </a:r>
          </a:p>
          <a:p>
            <a:pPr algn="l" rtl="0" fontAlgn="base">
              <a:lnSpc>
                <a:spcPts val="975"/>
              </a:lnSpc>
              <a:buFont typeface="Arial" panose="020B0604020202020204" pitchFamily="34" charset="0"/>
              <a:buChar char="•"/>
            </a:pPr>
            <a:r>
              <a:rPr lang="en-US" sz="800" b="0" i="0" u="none" strike="noStrike" dirty="0">
                <a:solidFill>
                  <a:srgbClr val="000000"/>
                </a:solidFill>
                <a:effectLst/>
              </a:rPr>
              <a:t>World Happiness Report 2020: Cities and happiness: </a:t>
            </a:r>
            <a:r>
              <a:rPr lang="en-US" sz="800" b="0" i="0" u="sng" strike="noStrike" dirty="0">
                <a:solidFill>
                  <a:srgbClr val="8383D2"/>
                </a:solidFill>
                <a:effectLst/>
                <a:hlinkClick r:id="rId19"/>
              </a:rPr>
              <a:t>https://worldhappiness.report/ed/2020/cities-and-happiness-a-global-ranking-and-analysis/</a:t>
            </a:r>
            <a:endParaRPr lang="en-US" sz="800" b="0" i="0" dirty="0">
              <a:solidFill>
                <a:srgbClr val="000000"/>
              </a:solidFill>
              <a:effectLst/>
            </a:endParaRPr>
          </a:p>
        </p:txBody>
      </p:sp>
      <p:sp>
        <p:nvSpPr>
          <p:cNvPr id="3" name="Dian numeron paikkamerkki 2">
            <a:extLst>
              <a:ext uri="{FF2B5EF4-FFF2-40B4-BE49-F238E27FC236}">
                <a16:creationId xmlns:a16="http://schemas.microsoft.com/office/drawing/2014/main" id="{365DEAB2-68B0-06A2-D577-33F72653F490}"/>
              </a:ext>
            </a:extLst>
          </p:cNvPr>
          <p:cNvSpPr>
            <a:spLocks noGrp="1"/>
          </p:cNvSpPr>
          <p:nvPr>
            <p:ph type="sldNum" sz="quarter" idx="12"/>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41</a:t>
            </a:fld>
            <a:endParaRPr lang="fi-FI"/>
          </a:p>
        </p:txBody>
      </p:sp>
      <p:sp>
        <p:nvSpPr>
          <p:cNvPr id="4" name="Otsikko 3">
            <a:extLst>
              <a:ext uri="{FF2B5EF4-FFF2-40B4-BE49-F238E27FC236}">
                <a16:creationId xmlns:a16="http://schemas.microsoft.com/office/drawing/2014/main" id="{5DB1EAD9-34F6-2A2A-2600-48EEC0532F5A}"/>
              </a:ext>
            </a:extLst>
          </p:cNvPr>
          <p:cNvSpPr>
            <a:spLocks noGrp="1"/>
          </p:cNvSpPr>
          <p:nvPr>
            <p:ph type="title"/>
          </p:nvPr>
        </p:nvSpPr>
        <p:spPr>
          <a:xfrm>
            <a:off x="-30996" y="573308"/>
            <a:ext cx="6989735" cy="466988"/>
          </a:xfrm>
        </p:spPr>
        <p:txBody>
          <a:bodyPr anchor="t">
            <a:noAutofit/>
          </a:bodyPr>
          <a:lstStyle/>
          <a:p>
            <a:r>
              <a:rPr lang="fi-FI" sz="3800" dirty="0"/>
              <a:t>references</a:t>
            </a:r>
          </a:p>
        </p:txBody>
      </p:sp>
      <p:sp>
        <p:nvSpPr>
          <p:cNvPr id="31" name="Footer Placeholder 5">
            <a:extLst>
              <a:ext uri="{FF2B5EF4-FFF2-40B4-BE49-F238E27FC236}">
                <a16:creationId xmlns:a16="http://schemas.microsoft.com/office/drawing/2014/main" id="{EDBC6181-584F-6ECA-5D93-991B8C2738A8}"/>
              </a:ext>
            </a:extLst>
          </p:cNvPr>
          <p:cNvSpPr>
            <a:spLocks noGrp="1"/>
          </p:cNvSpPr>
          <p:nvPr>
            <p:ph type="ftr" sz="quarter" idx="3"/>
          </p:nvPr>
        </p:nvSpPr>
        <p:spPr>
          <a:xfrm>
            <a:off x="9079551" y="6381328"/>
            <a:ext cx="935608" cy="143297"/>
          </a:xfrm>
        </p:spPr>
        <p:txBody>
          <a:bodyPr anchor="ctr">
            <a:normAutofit/>
          </a:bodyPr>
          <a:lstStyle/>
          <a:p>
            <a:pPr>
              <a:lnSpc>
                <a:spcPct val="90000"/>
              </a:lnSpc>
              <a:spcAft>
                <a:spcPts val="600"/>
              </a:spcAft>
            </a:pPr>
            <a:r>
              <a:rPr lang="fi-FI" b="0"/>
              <a:t>Kuva: dspmedia</a:t>
            </a:r>
          </a:p>
        </p:txBody>
      </p:sp>
    </p:spTree>
    <p:extLst>
      <p:ext uri="{BB962C8B-B14F-4D97-AF65-F5344CB8AC3E}">
        <p14:creationId xmlns:p14="http://schemas.microsoft.com/office/powerpoint/2010/main" val="2816621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group of people with balloons&#10;&#10;Description automatically generated">
            <a:extLst>
              <a:ext uri="{FF2B5EF4-FFF2-40B4-BE49-F238E27FC236}">
                <a16:creationId xmlns:a16="http://schemas.microsoft.com/office/drawing/2014/main" id="{99263F78-552A-2195-CEF1-C8974597A9F1}"/>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7" r="3448"/>
          <a:stretch/>
        </p:blipFill>
        <p:spPr>
          <a:xfrm>
            <a:off x="0" y="0"/>
            <a:ext cx="12192000" cy="6858000"/>
          </a:xfrm>
        </p:spPr>
      </p:pic>
      <p:sp>
        <p:nvSpPr>
          <p:cNvPr id="4" name="Tekstin paikkamerkki 3">
            <a:extLst>
              <a:ext uri="{FF2B5EF4-FFF2-40B4-BE49-F238E27FC236}">
                <a16:creationId xmlns:a16="http://schemas.microsoft.com/office/drawing/2014/main" id="{A3E5F1A5-B1F4-21AD-F302-62F0759AB925}"/>
              </a:ext>
            </a:extLst>
          </p:cNvPr>
          <p:cNvSpPr>
            <a:spLocks noGrp="1"/>
          </p:cNvSpPr>
          <p:nvPr>
            <p:ph type="body" sz="quarter" idx="4294967295"/>
          </p:nvPr>
        </p:nvSpPr>
        <p:spPr>
          <a:xfrm>
            <a:off x="10042614" y="476688"/>
            <a:ext cx="1526400" cy="147600"/>
          </a:xfrm>
        </p:spPr>
        <p:txBody>
          <a:bodyPr/>
          <a:lstStyle/>
          <a:p>
            <a:endParaRPr lang="fi-FI"/>
          </a:p>
        </p:txBody>
      </p:sp>
      <p:sp>
        <p:nvSpPr>
          <p:cNvPr id="3" name="TextBox 2">
            <a:extLst>
              <a:ext uri="{FF2B5EF4-FFF2-40B4-BE49-F238E27FC236}">
                <a16:creationId xmlns:a16="http://schemas.microsoft.com/office/drawing/2014/main" id="{6A28ED68-ADCD-4F4A-1FD6-052A615F297C}"/>
              </a:ext>
            </a:extLst>
          </p:cNvPr>
          <p:cNvSpPr txBox="1"/>
          <p:nvPr/>
        </p:nvSpPr>
        <p:spPr>
          <a:xfrm>
            <a:off x="349356" y="6432292"/>
            <a:ext cx="3063695" cy="184666"/>
          </a:xfrm>
          <a:prstGeom prst="rect">
            <a:avLst/>
          </a:prstGeom>
          <a:noFill/>
        </p:spPr>
        <p:txBody>
          <a:bodyPr wrap="square" lIns="0" tIns="0" rIns="0" bIns="0" rtlCol="0">
            <a:spAutoFit/>
          </a:bodyPr>
          <a:lstStyle/>
          <a:p>
            <a:pPr algn="l"/>
            <a:r>
              <a:rPr lang="en-US" sz="1200" err="1">
                <a:solidFill>
                  <a:schemeClr val="bg1"/>
                </a:solidFill>
              </a:rPr>
              <a:t>Esimerkkikuva</a:t>
            </a:r>
            <a:r>
              <a:rPr lang="en-US" sz="1200">
                <a:solidFill>
                  <a:schemeClr val="bg1"/>
                </a:solidFill>
              </a:rPr>
              <a:t>, </a:t>
            </a:r>
            <a:r>
              <a:rPr lang="en-US" sz="1200" err="1">
                <a:solidFill>
                  <a:schemeClr val="bg1"/>
                </a:solidFill>
              </a:rPr>
              <a:t>kuva</a:t>
            </a:r>
            <a:r>
              <a:rPr lang="en-US" sz="1200">
                <a:solidFill>
                  <a:schemeClr val="bg1"/>
                </a:solidFill>
              </a:rPr>
              <a:t> </a:t>
            </a:r>
            <a:r>
              <a:rPr lang="en-US" sz="1200" err="1">
                <a:solidFill>
                  <a:schemeClr val="bg1"/>
                </a:solidFill>
              </a:rPr>
              <a:t>ei</a:t>
            </a:r>
            <a:r>
              <a:rPr lang="en-US" sz="1200">
                <a:solidFill>
                  <a:schemeClr val="bg1"/>
                </a:solidFill>
              </a:rPr>
              <a:t> </a:t>
            </a:r>
            <a:r>
              <a:rPr lang="en-US" sz="1200" err="1">
                <a:solidFill>
                  <a:schemeClr val="bg1"/>
                </a:solidFill>
              </a:rPr>
              <a:t>lopulliseen</a:t>
            </a:r>
            <a:r>
              <a:rPr lang="en-US" sz="1200">
                <a:solidFill>
                  <a:schemeClr val="bg1"/>
                </a:solidFill>
              </a:rPr>
              <a:t> </a:t>
            </a:r>
            <a:r>
              <a:rPr lang="en-US" sz="1200" err="1">
                <a:solidFill>
                  <a:schemeClr val="bg1"/>
                </a:solidFill>
              </a:rPr>
              <a:t>käyttöön</a:t>
            </a:r>
            <a:endParaRPr lang="en-FI" sz="1200">
              <a:solidFill>
                <a:schemeClr val="bg1"/>
              </a:solidFill>
            </a:endParaRPr>
          </a:p>
        </p:txBody>
      </p:sp>
    </p:spTree>
    <p:extLst>
      <p:ext uri="{BB962C8B-B14F-4D97-AF65-F5344CB8AC3E}">
        <p14:creationId xmlns:p14="http://schemas.microsoft.com/office/powerpoint/2010/main" val="34678005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16192-7621-3E8A-104D-AA3B76E08D61}"/>
            </a:ext>
          </a:extLst>
        </p:cNvPr>
        <p:cNvGrpSpPr/>
        <p:nvPr/>
      </p:nvGrpSpPr>
      <p:grpSpPr>
        <a:xfrm>
          <a:off x="0" y="0"/>
          <a:ext cx="0" cy="0"/>
          <a:chOff x="0" y="0"/>
          <a:chExt cx="0" cy="0"/>
        </a:xfrm>
      </p:grpSpPr>
      <p:sp>
        <p:nvSpPr>
          <p:cNvPr id="16" name="Sisällön paikkamerkki 7">
            <a:extLst>
              <a:ext uri="{FF2B5EF4-FFF2-40B4-BE49-F238E27FC236}">
                <a16:creationId xmlns:a16="http://schemas.microsoft.com/office/drawing/2014/main" id="{F5CEB5F5-AEB8-0273-ACF9-20D781BCBEE9}"/>
              </a:ext>
            </a:extLst>
          </p:cNvPr>
          <p:cNvSpPr>
            <a:spLocks noGrp="1"/>
          </p:cNvSpPr>
          <p:nvPr>
            <p:ph sz="half" idx="1"/>
          </p:nvPr>
        </p:nvSpPr>
        <p:spPr>
          <a:xfrm>
            <a:off x="741600" y="1902393"/>
            <a:ext cx="5488719" cy="4249737"/>
          </a:xfrm>
        </p:spPr>
        <p:txBody>
          <a:bodyPr anchor="t">
            <a:noAutofit/>
          </a:bodyPr>
          <a:lstStyle/>
          <a:p>
            <a:pPr marL="0" indent="0">
              <a:buNone/>
            </a:pPr>
            <a:r>
              <a:rPr lang="en-FI" sz="1300" b="1">
                <a:effectLst/>
                <a:ea typeface="Aptos" panose="020B0004020202020204" pitchFamily="34" charset="0"/>
                <a:cs typeface="Arial" panose="020B0604020202020204" pitchFamily="34" charset="0"/>
              </a:rPr>
              <a:t>Nordic charm &amp; global feel</a:t>
            </a:r>
            <a:r>
              <a:rPr lang="en-FI" sz="1300">
                <a:effectLst/>
                <a:ea typeface="Aptos" panose="020B0004020202020204" pitchFamily="34" charset="0"/>
                <a:cs typeface="Arial" panose="020B0604020202020204" pitchFamily="34" charset="0"/>
              </a:rPr>
              <a:t> </a:t>
            </a:r>
            <a:br>
              <a:rPr lang="en-FI" sz="1300">
                <a:effectLst/>
                <a:ea typeface="Aptos" panose="020B0004020202020204" pitchFamily="34" charset="0"/>
                <a:cs typeface="Arial" panose="020B0604020202020204" pitchFamily="34" charset="0"/>
              </a:rPr>
            </a:br>
            <a:r>
              <a:rPr lang="en-FI" sz="1300">
                <a:effectLst/>
                <a:ea typeface="Aptos" panose="020B0004020202020204" pitchFamily="34" charset="0"/>
                <a:cs typeface="Arial" panose="020B0604020202020204" pitchFamily="34" charset="0"/>
              </a:rPr>
              <a:t>The Helsinki region offers a mix of vibrant but cozy city life and tranquil nature, where everybody is free to move around and truly be themselves. Whether it's the midnight sun or the magical winter, every season adds a special touch to your event experience.</a:t>
            </a:r>
            <a:br>
              <a:rPr lang="en-FI" sz="1300">
                <a:effectLst/>
                <a:ea typeface="Aptos" panose="020B0004020202020204" pitchFamily="34" charset="0"/>
                <a:cs typeface="Arial" panose="020B0604020202020204" pitchFamily="34" charset="0"/>
              </a:rPr>
            </a:br>
            <a:br>
              <a:rPr lang="en-FI" sz="1300">
                <a:effectLst/>
                <a:ea typeface="Aptos" panose="020B0004020202020204" pitchFamily="34" charset="0"/>
                <a:cs typeface="Arial" panose="020B0604020202020204" pitchFamily="34" charset="0"/>
              </a:rPr>
            </a:br>
            <a:r>
              <a:rPr lang="en-FI" sz="1300" b="1">
                <a:effectLst/>
                <a:ea typeface="Aptos" panose="020B0004020202020204" pitchFamily="34" charset="0"/>
                <a:cs typeface="Arial" panose="020B0604020202020204" pitchFamily="34" charset="0"/>
              </a:rPr>
              <a:t>The world’s most sustainable travel destination</a:t>
            </a:r>
            <a:br>
              <a:rPr lang="en-FI" sz="1300">
                <a:effectLst/>
                <a:ea typeface="Aptos" panose="020B0004020202020204" pitchFamily="34" charset="0"/>
                <a:cs typeface="Arial" panose="020B0604020202020204" pitchFamily="34" charset="0"/>
              </a:rPr>
            </a:br>
            <a:r>
              <a:rPr lang="en-FI" sz="1300">
                <a:effectLst/>
                <a:ea typeface="Aptos" panose="020B0004020202020204" pitchFamily="34" charset="0"/>
                <a:cs typeface="Arial" panose="020B0604020202020204" pitchFamily="34" charset="0"/>
              </a:rPr>
              <a:t>The Helsinki region leads in environmental and social sustainability, ensuring a welcoming experience for all. From thoroughly managed venues to CO</a:t>
            </a:r>
            <a:r>
              <a:rPr lang="en-FI" sz="1300" baseline="-25000">
                <a:effectLst/>
                <a:ea typeface="Aptos" panose="020B0004020202020204" pitchFamily="34" charset="0"/>
                <a:cs typeface="Arial" panose="020B0604020202020204" pitchFamily="34" charset="0"/>
              </a:rPr>
              <a:t>2</a:t>
            </a:r>
            <a:r>
              <a:rPr lang="en-FI" sz="1300">
                <a:effectLst/>
                <a:ea typeface="Aptos" panose="020B0004020202020204" pitchFamily="34" charset="0"/>
                <a:cs typeface="Arial" panose="020B0604020202020204" pitchFamily="34" charset="0"/>
              </a:rPr>
              <a:t> minimising transportation options, your visit is designed with the people and planet first.</a:t>
            </a:r>
            <a:br>
              <a:rPr lang="en-FI" sz="1300">
                <a:effectLst/>
                <a:ea typeface="Aptos" panose="020B0004020202020204" pitchFamily="34" charset="0"/>
                <a:cs typeface="Arial" panose="020B0604020202020204" pitchFamily="34" charset="0"/>
              </a:rPr>
            </a:br>
            <a:br>
              <a:rPr lang="en-FI" sz="1300">
                <a:effectLst/>
                <a:ea typeface="Aptos" panose="020B0004020202020204" pitchFamily="34" charset="0"/>
                <a:cs typeface="Arial" panose="020B0604020202020204" pitchFamily="34" charset="0"/>
              </a:rPr>
            </a:br>
            <a:r>
              <a:rPr lang="en-FI" sz="1300" b="1">
                <a:effectLst/>
                <a:ea typeface="Aptos" panose="020B0004020202020204" pitchFamily="34" charset="0"/>
                <a:cs typeface="Arial" panose="020B0604020202020204" pitchFamily="34" charset="0"/>
              </a:rPr>
              <a:t>Intellectual capital &amp; wild ideas</a:t>
            </a:r>
            <a:r>
              <a:rPr lang="en-FI" sz="1300">
                <a:effectLst/>
                <a:ea typeface="Aptos" panose="020B0004020202020204" pitchFamily="34" charset="0"/>
                <a:cs typeface="Arial" panose="020B0604020202020204" pitchFamily="34" charset="0"/>
              </a:rPr>
              <a:t> </a:t>
            </a:r>
            <a:br>
              <a:rPr lang="en-FI" sz="1300">
                <a:effectLst/>
                <a:ea typeface="Aptos" panose="020B0004020202020204" pitchFamily="34" charset="0"/>
                <a:cs typeface="Arial" panose="020B0604020202020204" pitchFamily="34" charset="0"/>
              </a:rPr>
            </a:br>
            <a:r>
              <a:rPr lang="en-FI" sz="1300">
                <a:effectLst/>
                <a:ea typeface="Aptos" panose="020B0004020202020204" pitchFamily="34" charset="0"/>
                <a:cs typeface="Arial" panose="020B0604020202020204" pitchFamily="34" charset="0"/>
              </a:rPr>
              <a:t>The Helsinki region is where cutting-edge tech, wellness, and unexpected ideas come together, driven by top universities and innovative companies. </a:t>
            </a:r>
            <a:br>
              <a:rPr lang="en-FI" sz="1300">
                <a:effectLst/>
                <a:ea typeface="Aptos" panose="020B0004020202020204" pitchFamily="34" charset="0"/>
                <a:cs typeface="Arial" panose="020B0604020202020204" pitchFamily="34" charset="0"/>
              </a:rPr>
            </a:br>
            <a:br>
              <a:rPr lang="en-FI" sz="1300">
                <a:effectLst/>
                <a:ea typeface="Aptos" panose="020B0004020202020204" pitchFamily="34" charset="0"/>
                <a:cs typeface="Arial" panose="020B0604020202020204" pitchFamily="34" charset="0"/>
              </a:rPr>
            </a:br>
            <a:r>
              <a:rPr lang="en-FI" sz="1300" b="1">
                <a:effectLst/>
                <a:ea typeface="Aptos" panose="020B0004020202020204" pitchFamily="34" charset="0"/>
                <a:cs typeface="Arial" panose="020B0604020202020204" pitchFamily="34" charset="0"/>
              </a:rPr>
              <a:t>Human-scale, effortless functionality </a:t>
            </a:r>
            <a:br>
              <a:rPr lang="en-FI" sz="1300">
                <a:effectLst/>
                <a:ea typeface="Aptos" panose="020B0004020202020204" pitchFamily="34" charset="0"/>
                <a:cs typeface="Arial" panose="020B0604020202020204" pitchFamily="34" charset="0"/>
              </a:rPr>
            </a:br>
            <a:r>
              <a:rPr lang="en-FI" sz="1300">
                <a:effectLst/>
                <a:ea typeface="Aptos" panose="020B0004020202020204" pitchFamily="34" charset="0"/>
                <a:cs typeface="Arial" panose="020B0604020202020204" pitchFamily="34" charset="0"/>
              </a:rPr>
              <a:t>Enjoy seamless logistics with an award-winning airport and efficient public transport. In the Helsinki region, everything works smoothly, promises are kept, and everyone feels at home. </a:t>
            </a:r>
            <a:endParaRPr lang="fi-FI" sz="1300">
              <a:cs typeface="Arial"/>
            </a:endParaRPr>
          </a:p>
          <a:p>
            <a:pPr marL="0" indent="0">
              <a:buNone/>
            </a:pPr>
            <a:endParaRPr lang="fi-FI" sz="1400">
              <a:cs typeface="Arial"/>
            </a:endParaRPr>
          </a:p>
          <a:p>
            <a:pPr marL="357505" lvl="1" indent="0">
              <a:buNone/>
            </a:pPr>
            <a:endParaRPr lang="fi-FI" sz="1400">
              <a:cs typeface="Arial"/>
            </a:endParaRPr>
          </a:p>
        </p:txBody>
      </p:sp>
      <p:sp>
        <p:nvSpPr>
          <p:cNvPr id="3" name="Dian numeron paikkamerkki 2">
            <a:extLst>
              <a:ext uri="{FF2B5EF4-FFF2-40B4-BE49-F238E27FC236}">
                <a16:creationId xmlns:a16="http://schemas.microsoft.com/office/drawing/2014/main" id="{FFB54C19-CD97-B1CF-67AD-C6155696CCB8}"/>
              </a:ext>
            </a:extLst>
          </p:cNvPr>
          <p:cNvSpPr>
            <a:spLocks noGrp="1"/>
          </p:cNvSpPr>
          <p:nvPr>
            <p:ph type="sldNum" sz="quarter" idx="12"/>
          </p:nvPr>
        </p:nvSpPr>
        <p:spPr>
          <a:xfrm>
            <a:off x="11136559" y="6381328"/>
            <a:ext cx="431551" cy="143297"/>
          </a:xfrm>
        </p:spPr>
        <p:txBody>
          <a:bodyPr anchor="ctr">
            <a:normAutofit/>
          </a:bodyPr>
          <a:lstStyle/>
          <a:p>
            <a:pPr marL="0" marR="0" lvl="0" indent="0" algn="r" defTabSz="914400" rtl="0" eaLnBrk="1" fontAlgn="auto" latinLnBrk="0" hangingPunct="1">
              <a:lnSpc>
                <a:spcPct val="90000"/>
              </a:lnSpc>
              <a:spcBef>
                <a:spcPts val="0"/>
              </a:spcBef>
              <a:spcAft>
                <a:spcPts val="600"/>
              </a:spcAft>
              <a:buClrTx/>
              <a:buSzTx/>
              <a:buFontTx/>
              <a:buNone/>
              <a:tabLst/>
              <a:defRPr/>
            </a:pPr>
            <a:fld id="{260066ED-C7D8-42A1-90F4-EFB01C22335D}" type="slidenum">
              <a:rPr kumimoji="0" lang="fi-FI" sz="1000" b="0" i="0" u="none" strike="noStrike" kern="1200" cap="none" spc="0" normalizeH="0" baseline="0" noProof="0" smtClean="0">
                <a:ln>
                  <a:noFill/>
                </a:ln>
                <a:solidFill>
                  <a:srgbClr val="4F555B"/>
                </a:solidFill>
                <a:effectLst/>
                <a:uLnTx/>
                <a:uFillTx/>
                <a:latin typeface="Arial"/>
                <a:ea typeface="+mn-ea"/>
                <a:cs typeface="+mn-cs"/>
              </a:rPr>
              <a:pPr marL="0" marR="0" lvl="0" indent="0" algn="r" defTabSz="914400" rtl="0" eaLnBrk="1" fontAlgn="auto" latinLnBrk="0" hangingPunct="1">
                <a:lnSpc>
                  <a:spcPct val="90000"/>
                </a:lnSpc>
                <a:spcBef>
                  <a:spcPts val="0"/>
                </a:spcBef>
                <a:spcAft>
                  <a:spcPts val="600"/>
                </a:spcAft>
                <a:buClrTx/>
                <a:buSzTx/>
                <a:buFontTx/>
                <a:buNone/>
                <a:tabLst/>
                <a:defRPr/>
              </a:pPr>
              <a:t>43</a:t>
            </a:fld>
            <a:endParaRPr kumimoji="0" lang="fi-FI" sz="1000" b="0" i="0" u="none" strike="noStrike" kern="1200" cap="none" spc="0" normalizeH="0" baseline="0" noProof="0">
              <a:ln>
                <a:noFill/>
              </a:ln>
              <a:solidFill>
                <a:srgbClr val="4F555B"/>
              </a:solidFill>
              <a:effectLst/>
              <a:uLnTx/>
              <a:uFillTx/>
              <a:latin typeface="Arial"/>
              <a:ea typeface="+mn-ea"/>
              <a:cs typeface="+mn-cs"/>
            </a:endParaRPr>
          </a:p>
        </p:txBody>
      </p:sp>
      <p:sp>
        <p:nvSpPr>
          <p:cNvPr id="4" name="Otsikko 3">
            <a:extLst>
              <a:ext uri="{FF2B5EF4-FFF2-40B4-BE49-F238E27FC236}">
                <a16:creationId xmlns:a16="http://schemas.microsoft.com/office/drawing/2014/main" id="{3939B13A-532B-EBF1-B02F-024483814958}"/>
              </a:ext>
            </a:extLst>
          </p:cNvPr>
          <p:cNvSpPr>
            <a:spLocks noGrp="1"/>
          </p:cNvSpPr>
          <p:nvPr>
            <p:ph type="title"/>
          </p:nvPr>
        </p:nvSpPr>
        <p:spPr>
          <a:xfrm>
            <a:off x="-30996" y="573308"/>
            <a:ext cx="6989735" cy="1223542"/>
          </a:xfrm>
        </p:spPr>
        <p:txBody>
          <a:bodyPr anchor="t">
            <a:normAutofit/>
          </a:bodyPr>
          <a:lstStyle/>
          <a:p>
            <a:r>
              <a:rPr lang="fi-FI" sz="3800"/>
              <a:t>WHY CHOOSE THE HELSINKI REGION?</a:t>
            </a:r>
          </a:p>
        </p:txBody>
      </p:sp>
      <p:sp>
        <p:nvSpPr>
          <p:cNvPr id="31" name="Footer Placeholder 5">
            <a:extLst>
              <a:ext uri="{FF2B5EF4-FFF2-40B4-BE49-F238E27FC236}">
                <a16:creationId xmlns:a16="http://schemas.microsoft.com/office/drawing/2014/main" id="{F1E20E4D-414A-3518-51D0-9C3470115821}"/>
              </a:ext>
            </a:extLst>
          </p:cNvPr>
          <p:cNvSpPr>
            <a:spLocks noGrp="1"/>
          </p:cNvSpPr>
          <p:nvPr>
            <p:ph type="ftr" sz="quarter" idx="3"/>
          </p:nvPr>
        </p:nvSpPr>
        <p:spPr>
          <a:xfrm>
            <a:off x="9079551" y="6381328"/>
            <a:ext cx="935608" cy="143297"/>
          </a:xfrm>
        </p:spPr>
        <p:txBody>
          <a:bodyPr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fi-FI" sz="1000" b="0" i="0" u="none" strike="noStrike" kern="1200" cap="none" spc="0" normalizeH="0" baseline="0" noProof="0">
                <a:ln>
                  <a:noFill/>
                </a:ln>
                <a:solidFill>
                  <a:srgbClr val="FFFFFF"/>
                </a:solidFill>
                <a:effectLst/>
                <a:uLnTx/>
                <a:uFillTx/>
                <a:latin typeface="Arial"/>
                <a:ea typeface="+mn-ea"/>
                <a:cs typeface="+mn-cs"/>
              </a:rPr>
              <a:t>Kuva: dspmedia</a:t>
            </a:r>
          </a:p>
        </p:txBody>
      </p:sp>
      <p:pic>
        <p:nvPicPr>
          <p:cNvPr id="8" name="Picture Placeholder 7" descr="A tree with a red ring around it&#10;&#10;Description automatically generated">
            <a:extLst>
              <a:ext uri="{FF2B5EF4-FFF2-40B4-BE49-F238E27FC236}">
                <a16:creationId xmlns:a16="http://schemas.microsoft.com/office/drawing/2014/main" id="{5DA19553-0A3D-55AD-A7B0-0863050E998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40" r="6472" b="257"/>
          <a:stretch/>
        </p:blipFill>
        <p:spPr>
          <a:xfrm>
            <a:off x="6958739" y="0"/>
            <a:ext cx="5233261" cy="5968845"/>
          </a:xfrm>
        </p:spPr>
      </p:pic>
      <p:pic>
        <p:nvPicPr>
          <p:cNvPr id="2" name="Kuva 1">
            <a:extLst>
              <a:ext uri="{FF2B5EF4-FFF2-40B4-BE49-F238E27FC236}">
                <a16:creationId xmlns:a16="http://schemas.microsoft.com/office/drawing/2014/main" id="{F8231AAF-35F2-D2D9-7C19-333010FCB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253" y="6162214"/>
            <a:ext cx="5233261" cy="581473"/>
          </a:xfrm>
          <a:prstGeom prst="rect">
            <a:avLst/>
          </a:prstGeom>
          <a:solidFill>
            <a:schemeClr val="bg1"/>
          </a:solidFill>
        </p:spPr>
      </p:pic>
      <p:sp>
        <p:nvSpPr>
          <p:cNvPr id="5" name="Rectangle 4">
            <a:extLst>
              <a:ext uri="{FF2B5EF4-FFF2-40B4-BE49-F238E27FC236}">
                <a16:creationId xmlns:a16="http://schemas.microsoft.com/office/drawing/2014/main" id="{382AF6D1-E656-B584-E185-18CC604C93FE}"/>
              </a:ext>
            </a:extLst>
          </p:cNvPr>
          <p:cNvSpPr/>
          <p:nvPr/>
        </p:nvSpPr>
        <p:spPr>
          <a:xfrm rot="2622147">
            <a:off x="9307277" y="897575"/>
            <a:ext cx="3369140" cy="575008"/>
          </a:xfrm>
          <a:prstGeom prst="rect">
            <a:avLst/>
          </a:prstGeom>
          <a:solidFill>
            <a:srgbClr val="3F4C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i-FI" sz="1800" b="1" i="0" u="none" strike="noStrike" kern="1200" cap="none" spc="0" normalizeH="0" baseline="0" noProof="0">
                <a:ln>
                  <a:noFill/>
                </a:ln>
                <a:solidFill>
                  <a:srgbClr val="FFFFFF"/>
                </a:solidFill>
                <a:effectLst/>
                <a:uLnTx/>
                <a:uFillTx/>
                <a:latin typeface="Arial"/>
                <a:ea typeface="+mn-ea"/>
                <a:cs typeface="+mn-cs"/>
              </a:rPr>
              <a:t>Esimerkki </a:t>
            </a:r>
            <a:r>
              <a:rPr kumimoji="0" lang="fi-FI" sz="1800" b="1" i="0" u="none" strike="noStrike" kern="1200" cap="none" spc="0" normalizeH="0" baseline="0" noProof="0" err="1">
                <a:ln>
                  <a:noFill/>
                </a:ln>
                <a:solidFill>
                  <a:srgbClr val="FFFFFF"/>
                </a:solidFill>
                <a:effectLst/>
                <a:uLnTx/>
                <a:uFillTx/>
                <a:latin typeface="Arial"/>
                <a:ea typeface="+mn-ea"/>
                <a:cs typeface="+mn-cs"/>
              </a:rPr>
              <a:t>USP’ien</a:t>
            </a:r>
            <a:r>
              <a:rPr kumimoji="0" lang="fi-FI" sz="1800" b="1" i="0" u="none" strike="noStrike" kern="1200" cap="none" spc="0" normalizeH="0" baseline="0" noProof="0">
                <a:ln>
                  <a:noFill/>
                </a:ln>
                <a:solidFill>
                  <a:srgbClr val="FFFFFF"/>
                </a:solidFill>
                <a:effectLst/>
                <a:uLnTx/>
                <a:uFillTx/>
                <a:latin typeface="Arial"/>
                <a:ea typeface="+mn-ea"/>
                <a:cs typeface="+mn-cs"/>
              </a:rPr>
              <a:t> käytöstä myyntimateriaalissa</a:t>
            </a:r>
          </a:p>
        </p:txBody>
      </p:sp>
      <p:sp>
        <p:nvSpPr>
          <p:cNvPr id="6" name="TextBox 5">
            <a:extLst>
              <a:ext uri="{FF2B5EF4-FFF2-40B4-BE49-F238E27FC236}">
                <a16:creationId xmlns:a16="http://schemas.microsoft.com/office/drawing/2014/main" id="{9647FCD2-714F-FFCD-1C52-597157CE5F35}"/>
              </a:ext>
            </a:extLst>
          </p:cNvPr>
          <p:cNvSpPr txBox="1"/>
          <p:nvPr/>
        </p:nvSpPr>
        <p:spPr>
          <a:xfrm>
            <a:off x="7143561" y="5690925"/>
            <a:ext cx="306369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Arial"/>
                <a:ea typeface="+mn-ea"/>
                <a:cs typeface="+mn-cs"/>
              </a:rPr>
              <a:t>Esimerkkikuva</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kuva</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ei</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lopulliseen</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käyttöön</a:t>
            </a:r>
            <a:endParaRPr kumimoji="0" lang="en-FI"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514793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6BBAFE-79B4-BA54-56DD-98CFAD54E81C}"/>
            </a:ext>
          </a:extLst>
        </p:cNvPr>
        <p:cNvGrpSpPr/>
        <p:nvPr/>
      </p:nvGrpSpPr>
      <p:grpSpPr>
        <a:xfrm>
          <a:off x="0" y="0"/>
          <a:ext cx="0" cy="0"/>
          <a:chOff x="0" y="0"/>
          <a:chExt cx="0" cy="0"/>
        </a:xfrm>
      </p:grpSpPr>
      <p:pic>
        <p:nvPicPr>
          <p:cNvPr id="5" name="Picture 4" descr="A screenshot of a website&#10;&#10;Description automatically generated">
            <a:extLst>
              <a:ext uri="{FF2B5EF4-FFF2-40B4-BE49-F238E27FC236}">
                <a16:creationId xmlns:a16="http://schemas.microsoft.com/office/drawing/2014/main" id="{6EF9DB35-46DB-C85C-2D8E-3120244333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4091" y="394570"/>
            <a:ext cx="5583817" cy="6068860"/>
          </a:xfrm>
          <a:prstGeom prst="rect">
            <a:avLst/>
          </a:prstGeom>
          <a:ln w="6350">
            <a:solidFill>
              <a:schemeClr val="tx1"/>
            </a:solidFill>
          </a:ln>
          <a:effectLst>
            <a:outerShdw blurRad="106534" dist="59563" dir="2700000" algn="tl" rotWithShape="0">
              <a:prstClr val="black">
                <a:alpha val="19636"/>
              </a:prstClr>
            </a:outerShdw>
          </a:effectLst>
        </p:spPr>
      </p:pic>
      <p:sp>
        <p:nvSpPr>
          <p:cNvPr id="2" name="TextBox 1">
            <a:extLst>
              <a:ext uri="{FF2B5EF4-FFF2-40B4-BE49-F238E27FC236}">
                <a16:creationId xmlns:a16="http://schemas.microsoft.com/office/drawing/2014/main" id="{2B1B9E01-CD0C-E745-C78A-2A8C0E7343A4}"/>
              </a:ext>
            </a:extLst>
          </p:cNvPr>
          <p:cNvSpPr txBox="1"/>
          <p:nvPr/>
        </p:nvSpPr>
        <p:spPr>
          <a:xfrm>
            <a:off x="3443430" y="935259"/>
            <a:ext cx="306369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Arial"/>
                <a:ea typeface="+mn-ea"/>
                <a:cs typeface="+mn-cs"/>
              </a:rPr>
              <a:t>Esimerkkikuva</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kuva</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ei</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lopulliseen</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käyttöön</a:t>
            </a:r>
            <a:endParaRPr kumimoji="0" lang="en-FI" sz="12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a:extLst>
              <a:ext uri="{FF2B5EF4-FFF2-40B4-BE49-F238E27FC236}">
                <a16:creationId xmlns:a16="http://schemas.microsoft.com/office/drawing/2014/main" id="{F2D2D537-38CC-33F4-F40C-5FF3BAFA843A}"/>
              </a:ext>
            </a:extLst>
          </p:cNvPr>
          <p:cNvSpPr txBox="1"/>
          <p:nvPr/>
        </p:nvSpPr>
        <p:spPr>
          <a:xfrm>
            <a:off x="3694541" y="4383270"/>
            <a:ext cx="4673600" cy="163121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rPr>
              <a:t>Host your congress or event at the Helsinki region, rated as the world’s most sustainable destination. In Finland, consecutively celebrated as the word’s happiest nation, you get to </a:t>
            </a:r>
            <a:r>
              <a:rPr kumimoji="0" lang="en-US" sz="1000" b="0" i="0" u="none" strike="noStrike" kern="1200" cap="none" spc="0" normalizeH="0" baseline="0" noProof="0" dirty="0" err="1">
                <a:ln>
                  <a:noFill/>
                </a:ln>
                <a:solidFill>
                  <a:srgbClr val="333333"/>
                </a:solidFill>
                <a:effectLst/>
                <a:uLnTx/>
                <a:uFillTx/>
                <a:latin typeface="Aptos" panose="020B0004020202020204" pitchFamily="34" charset="0"/>
                <a:ea typeface="+mn-ea"/>
                <a:cs typeface="+mn-cs"/>
              </a:rPr>
              <a:t>to</a:t>
            </a:r>
            <a:r>
              <a:rPr kumimoji="0" lang="en-US" sz="10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rPr>
              <a:t> enjoy warm hospitality and an inclusive vibe. Dive into a capital of intellect and creativity, powered by top universities and innovative companies. </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10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rPr>
            </a:br>
            <a:r>
              <a:rPr kumimoji="0" lang="en-US" sz="1000" b="0" i="0" u="none" strike="noStrike" kern="1200" cap="none" spc="0" normalizeH="0" baseline="0" noProof="0" dirty="0">
                <a:ln>
                  <a:noFill/>
                </a:ln>
                <a:solidFill>
                  <a:srgbClr val="333333"/>
                </a:solidFill>
                <a:effectLst/>
                <a:uLnTx/>
                <a:uFillTx/>
                <a:latin typeface="Aptos" panose="020B0004020202020204" pitchFamily="34" charset="0"/>
                <a:ea typeface="+mn-ea"/>
                <a:cs typeface="+mn-cs"/>
              </a:rPr>
              <a:t>With seamless public transportation, breathtaking natural beauty, and a strong commitment to do everything better, your group’s stay here will be as sustainable as it will be memorable. Discover the perfect blend of modernity and nature for yourself!</a:t>
            </a:r>
            <a:endParaRPr kumimoji="0" lang="fi-FI" sz="1800" b="0" i="0" u="none" strike="noStrike" kern="1200" cap="none" spc="0" normalizeH="0" baseline="0" noProof="0" dirty="0">
              <a:ln>
                <a:noFill/>
              </a:ln>
              <a:solidFill>
                <a:srgbClr val="333333"/>
              </a:solidFill>
              <a:effectLst/>
              <a:uLnTx/>
              <a:uFillTx/>
              <a:latin typeface="Arial"/>
              <a:ea typeface="+mn-ea"/>
              <a:cs typeface="+mn-cs"/>
            </a:endParaRPr>
          </a:p>
        </p:txBody>
      </p:sp>
    </p:spTree>
    <p:extLst>
      <p:ext uri="{BB962C8B-B14F-4D97-AF65-F5344CB8AC3E}">
        <p14:creationId xmlns:p14="http://schemas.microsoft.com/office/powerpoint/2010/main" val="34236984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white background with black dots&#10;&#10;Description automatically generated">
            <a:extLst>
              <a:ext uri="{FF2B5EF4-FFF2-40B4-BE49-F238E27FC236}">
                <a16:creationId xmlns:a16="http://schemas.microsoft.com/office/drawing/2014/main" id="{BAFF7444-9D2E-A459-569A-287D4BDB519A}"/>
              </a:ext>
            </a:extLst>
          </p:cNvPr>
          <p:cNvPicPr>
            <a:picLocks noChangeAspect="1"/>
          </p:cNvPicPr>
          <p:nvPr/>
        </p:nvPicPr>
        <p:blipFill>
          <a:blip r:embed="rId2" cstate="print">
            <a:extLst>
              <a:ext uri="{28A0092B-C50C-407E-A947-70E740481C1C}">
                <a14:useLocalDpi xmlns:a14="http://schemas.microsoft.com/office/drawing/2010/main" val="0"/>
              </a:ext>
            </a:extLst>
          </a:blip>
          <a:srcRect t="1" b="-10115"/>
          <a:stretch/>
        </p:blipFill>
        <p:spPr>
          <a:xfrm>
            <a:off x="4374578" y="326421"/>
            <a:ext cx="3216064" cy="6281057"/>
          </a:xfrm>
          <a:prstGeom prst="roundRect">
            <a:avLst>
              <a:gd name="adj" fmla="val 5836"/>
            </a:avLst>
          </a:prstGeom>
          <a:solidFill>
            <a:schemeClr val="bg1"/>
          </a:solidFill>
          <a:ln w="3175">
            <a:solidFill>
              <a:schemeClr val="tx1"/>
            </a:solidFill>
          </a:ln>
          <a:effectLst>
            <a:outerShdw blurRad="151132" dir="2700000" sx="101000" sy="101000" algn="tl" rotWithShape="0">
              <a:prstClr val="black">
                <a:alpha val="13000"/>
              </a:prstClr>
            </a:outerShdw>
          </a:effectLst>
        </p:spPr>
      </p:pic>
      <p:sp>
        <p:nvSpPr>
          <p:cNvPr id="6" name="Text Placeholder 5">
            <a:extLst>
              <a:ext uri="{FF2B5EF4-FFF2-40B4-BE49-F238E27FC236}">
                <a16:creationId xmlns:a16="http://schemas.microsoft.com/office/drawing/2014/main" id="{9ECAEF01-2E52-4F72-9F17-1F5BD0CB629A}"/>
              </a:ext>
            </a:extLst>
          </p:cNvPr>
          <p:cNvSpPr>
            <a:spLocks noGrp="1"/>
          </p:cNvSpPr>
          <p:nvPr>
            <p:ph type="body" sz="quarter" idx="11"/>
          </p:nvPr>
        </p:nvSpPr>
        <p:spPr>
          <a:xfrm>
            <a:off x="4562024" y="5511895"/>
            <a:ext cx="2841171" cy="1512075"/>
          </a:xfrm>
        </p:spPr>
        <p:txBody>
          <a:bodyPr anchor="t"/>
          <a:lstStyle/>
          <a:p>
            <a:r>
              <a:rPr lang="en-FI" sz="1000" dirty="0">
                <a:effectLst/>
                <a:latin typeface="Aptos" panose="020B0004020202020204" pitchFamily="34" charset="0"/>
                <a:ea typeface="Aptos" panose="020B0004020202020204" pitchFamily="34" charset="0"/>
                <a:cs typeface="Arial" panose="020B0604020202020204" pitchFamily="34" charset="0"/>
              </a:rPr>
              <a:t>Visit Espoo </a:t>
            </a:r>
            <a:r>
              <a:rPr lang="en-FI" sz="1000" b="0" dirty="0">
                <a:effectLst/>
                <a:latin typeface="Aptos" panose="020B0004020202020204" pitchFamily="34" charset="0"/>
                <a:ea typeface="Aptos" panose="020B0004020202020204" pitchFamily="34" charset="0"/>
                <a:cs typeface="Arial" panose="020B0604020202020204" pitchFamily="34" charset="0"/>
              </a:rPr>
              <a:t>Bring your co</a:t>
            </a:r>
            <a:r>
              <a:rPr lang="en-US" sz="1000" b="0" dirty="0" err="1">
                <a:effectLst/>
                <a:latin typeface="Aptos" panose="020B0004020202020204" pitchFamily="34" charset="0"/>
                <a:ea typeface="Aptos" panose="020B0004020202020204" pitchFamily="34" charset="0"/>
                <a:cs typeface="Arial" panose="020B0604020202020204" pitchFamily="34" charset="0"/>
              </a:rPr>
              <a:t>ngress</a:t>
            </a:r>
            <a:r>
              <a:rPr lang="en-FI" sz="1000" b="0" dirty="0">
                <a:effectLst/>
                <a:latin typeface="Aptos" panose="020B0004020202020204" pitchFamily="34" charset="0"/>
                <a:ea typeface="Aptos" panose="020B0004020202020204" pitchFamily="34" charset="0"/>
                <a:cs typeface="Arial" panose="020B0604020202020204" pitchFamily="34" charset="0"/>
              </a:rPr>
              <a:t> or event to the Helsinki region, a capital of happiness that’s been ranked as the world's most sustainable destination. Our changing seasons and dazzling Finnish nature provide memorable adventures between meetings, topped only by our friendly, hospitable locals.</a:t>
            </a:r>
            <a:r>
              <a:rPr lang="en-FI" sz="1000" b="0" dirty="0">
                <a:effectLst/>
              </a:rPr>
              <a:t> </a:t>
            </a:r>
            <a:endParaRPr lang="en-FI" sz="1000" b="0" dirty="0"/>
          </a:p>
        </p:txBody>
      </p:sp>
      <p:pic>
        <p:nvPicPr>
          <p:cNvPr id="8" name="Picture 7" descr="A group of people holding balloons&#10;&#10;Description automatically generated">
            <a:extLst>
              <a:ext uri="{FF2B5EF4-FFF2-40B4-BE49-F238E27FC236}">
                <a16:creationId xmlns:a16="http://schemas.microsoft.com/office/drawing/2014/main" id="{6054998A-D6B5-F346-B22D-49C5680F05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4578" y="909118"/>
            <a:ext cx="3216064" cy="4020080"/>
          </a:xfrm>
          <a:prstGeom prst="rect">
            <a:avLst/>
          </a:prstGeom>
        </p:spPr>
      </p:pic>
      <p:sp>
        <p:nvSpPr>
          <p:cNvPr id="2" name="TextBox 1">
            <a:extLst>
              <a:ext uri="{FF2B5EF4-FFF2-40B4-BE49-F238E27FC236}">
                <a16:creationId xmlns:a16="http://schemas.microsoft.com/office/drawing/2014/main" id="{12C8AB30-5910-D108-A35B-BBBEC7D2E5D3}"/>
              </a:ext>
            </a:extLst>
          </p:cNvPr>
          <p:cNvSpPr txBox="1"/>
          <p:nvPr/>
        </p:nvSpPr>
        <p:spPr>
          <a:xfrm>
            <a:off x="4450761" y="1020320"/>
            <a:ext cx="3063695"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err="1">
                <a:ln>
                  <a:noFill/>
                </a:ln>
                <a:solidFill>
                  <a:srgbClr val="FFFFFF"/>
                </a:solidFill>
                <a:effectLst/>
                <a:uLnTx/>
                <a:uFillTx/>
                <a:latin typeface="Arial"/>
                <a:ea typeface="+mn-ea"/>
                <a:cs typeface="+mn-cs"/>
              </a:rPr>
              <a:t>Esimerkkikuva</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kuva</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ei</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lopulliseen</a:t>
            </a:r>
            <a:r>
              <a:rPr kumimoji="0" lang="en-US" sz="1200" b="0" i="0" u="none" strike="noStrike" kern="1200" cap="none" spc="0" normalizeH="0" baseline="0" noProof="0">
                <a:ln>
                  <a:noFill/>
                </a:ln>
                <a:solidFill>
                  <a:srgbClr val="FFFFFF"/>
                </a:solidFill>
                <a:effectLst/>
                <a:uLnTx/>
                <a:uFillTx/>
                <a:latin typeface="Arial"/>
                <a:ea typeface="+mn-ea"/>
                <a:cs typeface="+mn-cs"/>
              </a:rPr>
              <a:t> </a:t>
            </a:r>
            <a:r>
              <a:rPr kumimoji="0" lang="en-US" sz="1200" b="0" i="0" u="none" strike="noStrike" kern="1200" cap="none" spc="0" normalizeH="0" baseline="0" noProof="0" err="1">
                <a:ln>
                  <a:noFill/>
                </a:ln>
                <a:solidFill>
                  <a:srgbClr val="FFFFFF"/>
                </a:solidFill>
                <a:effectLst/>
                <a:uLnTx/>
                <a:uFillTx/>
                <a:latin typeface="Arial"/>
                <a:ea typeface="+mn-ea"/>
                <a:cs typeface="+mn-cs"/>
              </a:rPr>
              <a:t>käyttöön</a:t>
            </a:r>
            <a:endParaRPr kumimoji="0" lang="en-FI" sz="12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177560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Kuvan paikkamerkki 11" descr="Kuva, joka sisältää kohteen teksti, kuvakaappaus, mies, henkilö&#10;&#10;Kuvaus luotu automaattisesti">
            <a:extLst>
              <a:ext uri="{FF2B5EF4-FFF2-40B4-BE49-F238E27FC236}">
                <a16:creationId xmlns:a16="http://schemas.microsoft.com/office/drawing/2014/main" id="{F8EA95DF-8C90-9C3C-CE3F-331DE5F16FA2}"/>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tretch/>
        </p:blipFill>
        <p:spPr>
          <a:xfrm>
            <a:off x="0" y="0"/>
            <a:ext cx="12192000" cy="6857999"/>
          </a:xfrm>
          <a:noFill/>
        </p:spPr>
      </p:pic>
      <p:sp>
        <p:nvSpPr>
          <p:cNvPr id="13" name="Footer Placeholder 5">
            <a:extLst>
              <a:ext uri="{FF2B5EF4-FFF2-40B4-BE49-F238E27FC236}">
                <a16:creationId xmlns:a16="http://schemas.microsoft.com/office/drawing/2014/main" id="{7DE9603F-4E56-C2B8-3EAF-4E9C3D3ED6AD}"/>
              </a:ext>
            </a:extLst>
          </p:cNvPr>
          <p:cNvSpPr txBox="1">
            <a:spLocks/>
          </p:cNvSpPr>
          <p:nvPr/>
        </p:nvSpPr>
        <p:spPr>
          <a:xfrm>
            <a:off x="10808429" y="5526890"/>
            <a:ext cx="9648825" cy="1162634"/>
          </a:xfrm>
          <a:prstGeom prst="rect">
            <a:avLst/>
          </a:prstGeom>
          <a:effectLst>
            <a:outerShdw blurRad="50800" dist="38100" dir="2700000" algn="tl" rotWithShape="0">
              <a:prstClr val="black">
                <a:alpha val="40000"/>
              </a:prstClr>
            </a:outerShdw>
          </a:effectLst>
        </p:spPr>
        <p:txBody>
          <a:bodyPr vert="horz" lIns="0" tIns="0" rIns="0" bIns="0" rtlCol="0" anchor="t" anchorCtr="0">
            <a:normAutofit/>
          </a:bodyPr>
          <a:ls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600"/>
              </a:spcBef>
              <a:spcAft>
                <a:spcPts val="600"/>
              </a:spcAft>
            </a:pPr>
            <a:r>
              <a:rPr lang="en-US" sz="700" dirty="0">
                <a:solidFill>
                  <a:schemeClr val="bg1"/>
                </a:solidFill>
              </a:rPr>
              <a:t>Kuva: Antti </a:t>
            </a:r>
            <a:r>
              <a:rPr lang="en-US" sz="700" dirty="0" err="1">
                <a:solidFill>
                  <a:schemeClr val="bg1"/>
                </a:solidFill>
              </a:rPr>
              <a:t>Rastivo</a:t>
            </a:r>
            <a:r>
              <a:rPr lang="en-US" sz="700" dirty="0">
                <a:solidFill>
                  <a:schemeClr val="bg1"/>
                </a:solidFill>
              </a:rPr>
              <a:t> / Visit Espoo</a:t>
            </a:r>
          </a:p>
        </p:txBody>
      </p:sp>
      <p:sp>
        <p:nvSpPr>
          <p:cNvPr id="42" name="Slide Number Placeholder 4" hidden="1">
            <a:extLst>
              <a:ext uri="{FF2B5EF4-FFF2-40B4-BE49-F238E27FC236}">
                <a16:creationId xmlns:a16="http://schemas.microsoft.com/office/drawing/2014/main" id="{0CF91FD1-6238-BC92-100B-B0B492BC2BBA}"/>
              </a:ext>
            </a:extLst>
          </p:cNvPr>
          <p:cNvSpPr>
            <a:spLocks noGrp="1"/>
          </p:cNvSpPr>
          <p:nvPr>
            <p:ph type="sldNum" sz="quarter" idx="4294967295"/>
          </p:nvPr>
        </p:nvSpPr>
        <p:spPr>
          <a:xfrm>
            <a:off x="11136559" y="6381328"/>
            <a:ext cx="431551" cy="143297"/>
          </a:xfrm>
        </p:spPr>
        <p:txBody>
          <a:bodyPr anchor="ctr">
            <a:normAutofit/>
          </a:bodyPr>
          <a:lstStyle/>
          <a:p>
            <a:pPr>
              <a:lnSpc>
                <a:spcPct val="90000"/>
              </a:lnSpc>
              <a:spcAft>
                <a:spcPts val="600"/>
              </a:spcAft>
            </a:pPr>
            <a:fld id="{260066ED-C7D8-42A1-90F4-EFB01C22335D}" type="slidenum">
              <a:rPr lang="fi-FI" smtClean="0"/>
              <a:pPr>
                <a:lnSpc>
                  <a:spcPct val="90000"/>
                </a:lnSpc>
                <a:spcAft>
                  <a:spcPts val="600"/>
                </a:spcAft>
              </a:pPr>
              <a:t>46</a:t>
            </a:fld>
            <a:endParaRPr lang="fi-FI"/>
          </a:p>
        </p:txBody>
      </p:sp>
      <p:sp>
        <p:nvSpPr>
          <p:cNvPr id="4" name="Tekstiruutu 3">
            <a:extLst>
              <a:ext uri="{FF2B5EF4-FFF2-40B4-BE49-F238E27FC236}">
                <a16:creationId xmlns:a16="http://schemas.microsoft.com/office/drawing/2014/main" id="{D9EA1012-C76D-F2FC-FB71-82CFB4F148EA}"/>
              </a:ext>
            </a:extLst>
          </p:cNvPr>
          <p:cNvSpPr txBox="1"/>
          <p:nvPr/>
        </p:nvSpPr>
        <p:spPr>
          <a:xfrm>
            <a:off x="308420" y="3764471"/>
            <a:ext cx="10192512" cy="757130"/>
          </a:xfrm>
          <a:prstGeom prst="rect">
            <a:avLst/>
          </a:prstGeom>
          <a:noFill/>
        </p:spPr>
        <p:txBody>
          <a:bodyPr wrap="square">
            <a:spAutoFit/>
          </a:bodyPr>
          <a:lstStyle/>
          <a:p>
            <a:pPr>
              <a:lnSpc>
                <a:spcPct val="90000"/>
              </a:lnSpc>
            </a:pPr>
            <a:r>
              <a:rPr lang="fi-FI" sz="2400" b="1" dirty="0">
                <a:solidFill>
                  <a:schemeClr val="bg1"/>
                </a:solidFill>
                <a:cs typeface="Arial"/>
              </a:rPr>
              <a:t>KOKEMO –Kongressit ja yritystapahtumat innovaatioiden ja kestävyyden moottoreina pääkaupunkiseudulla -hanke</a:t>
            </a:r>
          </a:p>
        </p:txBody>
      </p:sp>
      <p:sp>
        <p:nvSpPr>
          <p:cNvPr id="5" name="Tekstiruutu 4">
            <a:extLst>
              <a:ext uri="{FF2B5EF4-FFF2-40B4-BE49-F238E27FC236}">
                <a16:creationId xmlns:a16="http://schemas.microsoft.com/office/drawing/2014/main" id="{17ACED40-E2AB-324E-F5E8-5EB8AD4EB4E9}"/>
              </a:ext>
            </a:extLst>
          </p:cNvPr>
          <p:cNvSpPr txBox="1"/>
          <p:nvPr/>
        </p:nvSpPr>
        <p:spPr>
          <a:xfrm>
            <a:off x="174308" y="247079"/>
            <a:ext cx="10192512" cy="424732"/>
          </a:xfrm>
          <a:prstGeom prst="rect">
            <a:avLst/>
          </a:prstGeom>
          <a:noFill/>
        </p:spPr>
        <p:txBody>
          <a:bodyPr wrap="square" lIns="91440" tIns="45720" rIns="91440" bIns="45720" anchor="t">
            <a:spAutoFit/>
          </a:bodyPr>
          <a:lstStyle/>
          <a:p>
            <a:pPr>
              <a:lnSpc>
                <a:spcPct val="90000"/>
              </a:lnSpc>
            </a:pPr>
            <a:endParaRPr lang="fi-FI" sz="2400" b="1" dirty="0">
              <a:solidFill>
                <a:schemeClr val="bg1"/>
              </a:solidFill>
              <a:cs typeface="Arial"/>
            </a:endParaRPr>
          </a:p>
        </p:txBody>
      </p:sp>
      <p:sp>
        <p:nvSpPr>
          <p:cNvPr id="2" name="Tekstiruutu 1">
            <a:extLst>
              <a:ext uri="{FF2B5EF4-FFF2-40B4-BE49-F238E27FC236}">
                <a16:creationId xmlns:a16="http://schemas.microsoft.com/office/drawing/2014/main" id="{9E76E10E-AB6D-0FDC-2EF4-2463F2DF19A6}"/>
              </a:ext>
            </a:extLst>
          </p:cNvPr>
          <p:cNvSpPr txBox="1"/>
          <p:nvPr/>
        </p:nvSpPr>
        <p:spPr>
          <a:xfrm>
            <a:off x="428625" y="2258293"/>
            <a:ext cx="2769989" cy="1477328"/>
          </a:xfrm>
          <a:prstGeom prst="rect">
            <a:avLst/>
          </a:prstGeom>
          <a:noFill/>
        </p:spPr>
        <p:txBody>
          <a:bodyPr wrap="none" lIns="0" tIns="0" rIns="0" bIns="0" rtlCol="0">
            <a:spAutoFit/>
          </a:bodyPr>
          <a:lstStyle/>
          <a:p>
            <a:pPr algn="l"/>
            <a:r>
              <a:rPr lang="fi-FI" sz="1600" dirty="0">
                <a:solidFill>
                  <a:schemeClr val="bg1"/>
                </a:solidFill>
              </a:rPr>
              <a:t>Karoliina Korpela</a:t>
            </a:r>
          </a:p>
          <a:p>
            <a:pPr algn="l"/>
            <a:r>
              <a:rPr lang="fi-FI" sz="1600" dirty="0">
                <a:solidFill>
                  <a:schemeClr val="bg1"/>
                </a:solidFill>
              </a:rPr>
              <a:t>Projektipäällikkö</a:t>
            </a:r>
          </a:p>
          <a:p>
            <a:pPr algn="l"/>
            <a:r>
              <a:rPr lang="fi-FI" sz="1600" dirty="0">
                <a:solidFill>
                  <a:schemeClr val="bg1"/>
                </a:solidFill>
              </a:rPr>
              <a:t>Enter Espoo / Visit Espoo</a:t>
            </a:r>
          </a:p>
          <a:p>
            <a:pPr algn="l"/>
            <a:r>
              <a:rPr lang="fi-FI" sz="1600" dirty="0">
                <a:solidFill>
                  <a:schemeClr val="bg1"/>
                </a:solidFill>
                <a:hlinkClick r:id="rId3">
                  <a:extLst>
                    <a:ext uri="{A12FA001-AC4F-418D-AE19-62706E023703}">
                      <ahyp:hlinkClr xmlns:ahyp="http://schemas.microsoft.com/office/drawing/2018/hyperlinkcolor" val="tx"/>
                    </a:ext>
                  </a:extLst>
                </a:hlinkClick>
              </a:rPr>
              <a:t>karoliina.korpela@espoo.fi</a:t>
            </a:r>
            <a:r>
              <a:rPr lang="fi-FI" sz="1600" dirty="0">
                <a:solidFill>
                  <a:schemeClr val="bg1"/>
                </a:solidFill>
              </a:rPr>
              <a:t>	</a:t>
            </a:r>
          </a:p>
          <a:p>
            <a:pPr algn="l"/>
            <a:r>
              <a:rPr lang="fi-FI" sz="1600" dirty="0">
                <a:solidFill>
                  <a:schemeClr val="bg1"/>
                </a:solidFill>
              </a:rPr>
              <a:t>+358 43 8273271</a:t>
            </a:r>
          </a:p>
          <a:p>
            <a:pPr algn="l"/>
            <a:endParaRPr lang="fi-FI" sz="1600" dirty="0" err="1">
              <a:solidFill>
                <a:schemeClr val="bg1"/>
              </a:solidFill>
            </a:endParaRPr>
          </a:p>
        </p:txBody>
      </p:sp>
      <p:sp>
        <p:nvSpPr>
          <p:cNvPr id="3" name="Tekstiruutu 2">
            <a:extLst>
              <a:ext uri="{FF2B5EF4-FFF2-40B4-BE49-F238E27FC236}">
                <a16:creationId xmlns:a16="http://schemas.microsoft.com/office/drawing/2014/main" id="{50A943F1-C355-14E5-822E-97ECD2A4F39D}"/>
              </a:ext>
            </a:extLst>
          </p:cNvPr>
          <p:cNvSpPr txBox="1"/>
          <p:nvPr/>
        </p:nvSpPr>
        <p:spPr>
          <a:xfrm>
            <a:off x="428625" y="812520"/>
            <a:ext cx="2455800" cy="1231106"/>
          </a:xfrm>
          <a:prstGeom prst="rect">
            <a:avLst/>
          </a:prstGeom>
          <a:noFill/>
        </p:spPr>
        <p:txBody>
          <a:bodyPr wrap="none" lIns="0" tIns="0" rIns="0" bIns="0" rtlCol="0">
            <a:spAutoFit/>
          </a:bodyPr>
          <a:lstStyle/>
          <a:p>
            <a:pPr algn="l"/>
            <a:r>
              <a:rPr lang="fi-FI" sz="1600" dirty="0">
                <a:solidFill>
                  <a:schemeClr val="bg1"/>
                </a:solidFill>
              </a:rPr>
              <a:t>Markus Karlqvist</a:t>
            </a:r>
          </a:p>
          <a:p>
            <a:pPr algn="l"/>
            <a:r>
              <a:rPr lang="fi-FI" sz="1600" dirty="0">
                <a:solidFill>
                  <a:schemeClr val="bg1"/>
                </a:solidFill>
              </a:rPr>
              <a:t>Senior Creative </a:t>
            </a:r>
            <a:r>
              <a:rPr lang="fi-FI" sz="1600" dirty="0" err="1">
                <a:solidFill>
                  <a:schemeClr val="bg1"/>
                </a:solidFill>
              </a:rPr>
              <a:t>Strategist</a:t>
            </a:r>
            <a:endParaRPr lang="fi-FI" sz="1600" dirty="0">
              <a:solidFill>
                <a:schemeClr val="bg1"/>
              </a:solidFill>
            </a:endParaRPr>
          </a:p>
          <a:p>
            <a:pPr algn="l"/>
            <a:r>
              <a:rPr lang="fi-FI" sz="1600" dirty="0">
                <a:solidFill>
                  <a:schemeClr val="bg1"/>
                </a:solidFill>
              </a:rPr>
              <a:t>Miltton Oy</a:t>
            </a:r>
          </a:p>
          <a:p>
            <a:pPr algn="l"/>
            <a:r>
              <a:rPr lang="fi-FI" sz="1600" dirty="0">
                <a:solidFill>
                  <a:schemeClr val="bg1"/>
                </a:solidFill>
              </a:rPr>
              <a:t>markus.karlqvist@miltton.fi</a:t>
            </a:r>
          </a:p>
          <a:p>
            <a:pPr algn="l"/>
            <a:endParaRPr lang="fi-FI" sz="1600" dirty="0" err="1">
              <a:solidFill>
                <a:schemeClr val="bg1"/>
              </a:solidFill>
            </a:endParaRPr>
          </a:p>
        </p:txBody>
      </p:sp>
    </p:spTree>
    <p:extLst>
      <p:ext uri="{BB962C8B-B14F-4D97-AF65-F5344CB8AC3E}">
        <p14:creationId xmlns:p14="http://schemas.microsoft.com/office/powerpoint/2010/main" val="397703597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0CF9DF25-08CB-2E83-70E9-2CBCB07CCB44}"/>
              </a:ext>
            </a:extLst>
          </p:cNvPr>
          <p:cNvSpPr txBox="1"/>
          <p:nvPr/>
        </p:nvSpPr>
        <p:spPr>
          <a:xfrm>
            <a:off x="10042614" y="476688"/>
            <a:ext cx="1526400" cy="147600"/>
          </a:xfrm>
          <a:prstGeom prst="rect">
            <a:avLst/>
          </a:prstGeom>
          <a:blipFill>
            <a:blip r:embed="rId3"/>
            <a:stretch>
              <a:fillRect/>
            </a:stretch>
          </a:blipFill>
        </p:spPr>
        <p:txBody>
          <a:bodyPr vert="horz" lIns="0" tIns="0" rIns="0" bIns="0" rtlCol="0" anchor="t" anchorCtr="0">
            <a:normAutofit/>
          </a:bodyPr>
          <a:lstStyle/>
          <a:p>
            <a:pPr>
              <a:lnSpc>
                <a:spcPct val="90000"/>
              </a:lnSpc>
              <a:spcBef>
                <a:spcPts val="600"/>
              </a:spcBef>
              <a:spcAft>
                <a:spcPts val="600"/>
              </a:spcAft>
            </a:pPr>
            <a:r>
              <a:rPr lang="fi-FI" sz="800" b="0" kern="1200">
                <a:solidFill>
                  <a:schemeClr val="tx2"/>
                </a:solidFill>
                <a:latin typeface="+mn-lt"/>
                <a:ea typeface="+mn-ea"/>
                <a:cs typeface="+mn-cs"/>
              </a:rPr>
              <a:t>Kuva: dspmedia/Visit Espoo</a:t>
            </a:r>
          </a:p>
        </p:txBody>
      </p:sp>
      <p:sp>
        <p:nvSpPr>
          <p:cNvPr id="2" name="Tekstiruutu 1">
            <a:extLst>
              <a:ext uri="{FF2B5EF4-FFF2-40B4-BE49-F238E27FC236}">
                <a16:creationId xmlns:a16="http://schemas.microsoft.com/office/drawing/2014/main" id="{205E71F1-7FD2-2D88-51EC-FFCF2CCAAD21}"/>
              </a:ext>
            </a:extLst>
          </p:cNvPr>
          <p:cNvSpPr txBox="1"/>
          <p:nvPr/>
        </p:nvSpPr>
        <p:spPr>
          <a:xfrm>
            <a:off x="10042614" y="476688"/>
            <a:ext cx="1526400" cy="147600"/>
          </a:xfrm>
          <a:prstGeom prst="rect">
            <a:avLst/>
          </a:prstGeom>
          <a:blipFill>
            <a:blip r:embed="rId3"/>
            <a:stretch>
              <a:fillRect/>
            </a:stretch>
          </a:blipFill>
        </p:spPr>
        <p:txBody>
          <a:bodyPr vert="horz" lIns="0" tIns="0" rIns="0" bIns="0" rtlCol="0" anchor="t" anchorCtr="0">
            <a:normAutofit/>
          </a:bodyPr>
          <a:lstStyle/>
          <a:p>
            <a:pPr>
              <a:lnSpc>
                <a:spcPct val="90000"/>
              </a:lnSpc>
              <a:spcBef>
                <a:spcPts val="600"/>
              </a:spcBef>
              <a:spcAft>
                <a:spcPts val="600"/>
              </a:spcAft>
            </a:pPr>
            <a:endParaRPr lang="en-US" sz="1000" b="0" kern="1200" dirty="0">
              <a:solidFill>
                <a:schemeClr val="tx2"/>
              </a:solidFill>
            </a:endParaRPr>
          </a:p>
        </p:txBody>
      </p:sp>
      <p:pic>
        <p:nvPicPr>
          <p:cNvPr id="9" name="Kuvan paikkamerkki 8" descr="Kuva, joka sisältää kohteen piha-, maisema, taivas, puu&#10;&#10;Kuvaus luotu automaattisesti">
            <a:extLst>
              <a:ext uri="{FF2B5EF4-FFF2-40B4-BE49-F238E27FC236}">
                <a16:creationId xmlns:a16="http://schemas.microsoft.com/office/drawing/2014/main" id="{8D560A9D-93FE-711B-0B18-8F3426469FB0}"/>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tretch/>
        </p:blipFill>
        <p:spPr>
          <a:xfrm>
            <a:off x="0" y="0"/>
            <a:ext cx="12192000" cy="6858000"/>
          </a:xfrm>
          <a:noFill/>
        </p:spPr>
      </p:pic>
      <p:sp>
        <p:nvSpPr>
          <p:cNvPr id="4" name="Otsikko 3">
            <a:extLst>
              <a:ext uri="{FF2B5EF4-FFF2-40B4-BE49-F238E27FC236}">
                <a16:creationId xmlns:a16="http://schemas.microsoft.com/office/drawing/2014/main" id="{5EB2E06E-B84F-2B6E-DADD-608B0178739F}"/>
              </a:ext>
            </a:extLst>
          </p:cNvPr>
          <p:cNvSpPr>
            <a:spLocks noGrp="1"/>
          </p:cNvSpPr>
          <p:nvPr>
            <p:ph type="ctrTitle"/>
          </p:nvPr>
        </p:nvSpPr>
        <p:spPr>
          <a:xfrm>
            <a:off x="0" y="1237900"/>
            <a:ext cx="12192000" cy="2269840"/>
          </a:xfrm>
        </p:spPr>
        <p:txBody>
          <a:bodyPr vert="horz" lIns="0" tIns="0" rIns="0" bIns="0" rtlCol="0" anchor="ctr" anchorCtr="0">
            <a:normAutofit/>
          </a:bodyPr>
          <a:lstStyle/>
          <a:p>
            <a:r>
              <a:rPr lang="fi-FI" sz="6400"/>
              <a:t>Tukemalla yrityksiä ympäristösertifionnissa</a:t>
            </a:r>
          </a:p>
        </p:txBody>
      </p:sp>
      <p:sp>
        <p:nvSpPr>
          <p:cNvPr id="16" name="Sisällön paikkamerkki 7">
            <a:extLst>
              <a:ext uri="{FF2B5EF4-FFF2-40B4-BE49-F238E27FC236}">
                <a16:creationId xmlns:a16="http://schemas.microsoft.com/office/drawing/2014/main" id="{BD0EA2AE-250A-FD72-749C-160670810F55}"/>
              </a:ext>
            </a:extLst>
          </p:cNvPr>
          <p:cNvSpPr>
            <a:spLocks noGrp="1"/>
          </p:cNvSpPr>
          <p:nvPr>
            <p:ph type="subTitle" idx="1"/>
          </p:nvPr>
        </p:nvSpPr>
        <p:spPr>
          <a:xfrm>
            <a:off x="1271588" y="3248536"/>
            <a:ext cx="9648825" cy="1162635"/>
          </a:xfrm>
        </p:spPr>
        <p:txBody>
          <a:bodyPr vert="horz" lIns="0" tIns="0" rIns="0" bIns="0" rtlCol="0" anchor="t" anchorCtr="0">
            <a:normAutofit/>
          </a:bodyPr>
          <a:lstStyle/>
          <a:p>
            <a:pPr>
              <a:spcAft>
                <a:spcPts val="600"/>
              </a:spcAft>
            </a:pPr>
            <a:r>
              <a:rPr lang="fi-FI" dirty="0" err="1"/>
              <a:t>Good</a:t>
            </a:r>
            <a:r>
              <a:rPr lang="fi-FI" dirty="0"/>
              <a:t> Travel </a:t>
            </a:r>
            <a:r>
              <a:rPr lang="fi-FI" dirty="0" err="1"/>
              <a:t>Seal</a:t>
            </a:r>
            <a:r>
              <a:rPr lang="fi-FI" dirty="0"/>
              <a:t>, Green Key, Ekokompassi</a:t>
            </a:r>
          </a:p>
          <a:p>
            <a:pPr>
              <a:spcAft>
                <a:spcPts val="600"/>
              </a:spcAft>
            </a:pPr>
            <a:r>
              <a:rPr lang="fi-FI" dirty="0"/>
              <a:t>8 yritystä</a:t>
            </a:r>
          </a:p>
          <a:p>
            <a:pPr>
              <a:spcAft>
                <a:spcPts val="600"/>
              </a:spcAft>
            </a:pPr>
            <a:endParaRPr lang="fi-FI" dirty="0"/>
          </a:p>
          <a:p>
            <a:pPr>
              <a:spcAft>
                <a:spcPts val="600"/>
              </a:spcAft>
            </a:pPr>
            <a:endParaRPr lang="fi-FI" dirty="0"/>
          </a:p>
          <a:p>
            <a:pPr>
              <a:spcAft>
                <a:spcPts val="600"/>
              </a:spcAft>
            </a:pPr>
            <a:endParaRPr lang="fi-FI" dirty="0"/>
          </a:p>
          <a:p>
            <a:pPr>
              <a:spcAft>
                <a:spcPts val="600"/>
              </a:spcAft>
            </a:pPr>
            <a:endParaRPr lang="fi-FI" dirty="0"/>
          </a:p>
          <a:p>
            <a:pPr>
              <a:spcAft>
                <a:spcPts val="600"/>
              </a:spcAft>
            </a:pPr>
            <a:endParaRPr lang="en-US" i="0" dirty="0">
              <a:effectLst/>
            </a:endParaRPr>
          </a:p>
          <a:p>
            <a:pPr>
              <a:spcAft>
                <a:spcPts val="600"/>
              </a:spcAft>
            </a:pPr>
            <a:endParaRPr lang="fi-FI" dirty="0"/>
          </a:p>
        </p:txBody>
      </p:sp>
      <p:sp>
        <p:nvSpPr>
          <p:cNvPr id="3" name="Dian numeron paikkamerkki 2" hidden="1">
            <a:extLst>
              <a:ext uri="{FF2B5EF4-FFF2-40B4-BE49-F238E27FC236}">
                <a16:creationId xmlns:a16="http://schemas.microsoft.com/office/drawing/2014/main" id="{267F09BE-DC47-E138-B54A-5EF0F61B0022}"/>
              </a:ext>
            </a:extLst>
          </p:cNvPr>
          <p:cNvSpPr>
            <a:spLocks noGrp="1"/>
          </p:cNvSpPr>
          <p:nvPr>
            <p:ph type="sldNum" sz="quarter" idx="4294967295"/>
          </p:nvPr>
        </p:nvSpPr>
        <p:spPr>
          <a:xfrm>
            <a:off x="11136559" y="6381328"/>
            <a:ext cx="431551" cy="143297"/>
          </a:xfrm>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5</a:t>
            </a:fld>
            <a:endParaRPr lang="fi-FI"/>
          </a:p>
        </p:txBody>
      </p:sp>
      <p:sp>
        <p:nvSpPr>
          <p:cNvPr id="11" name="Tekstiruutu 10">
            <a:extLst>
              <a:ext uri="{FF2B5EF4-FFF2-40B4-BE49-F238E27FC236}">
                <a16:creationId xmlns:a16="http://schemas.microsoft.com/office/drawing/2014/main" id="{F80A23EA-7C20-83C0-DE56-ADFAEB87CCA5}"/>
              </a:ext>
            </a:extLst>
          </p:cNvPr>
          <p:cNvSpPr txBox="1"/>
          <p:nvPr/>
        </p:nvSpPr>
        <p:spPr>
          <a:xfrm>
            <a:off x="10656466" y="6648124"/>
            <a:ext cx="1166986" cy="107722"/>
          </a:xfrm>
          <a:prstGeom prst="rect">
            <a:avLst/>
          </a:prstGeom>
          <a:noFill/>
        </p:spPr>
        <p:txBody>
          <a:bodyPr wrap="none" lIns="0" tIns="0" rIns="0" bIns="0" rtlCol="0">
            <a:spAutoFit/>
          </a:bodyPr>
          <a:lstStyle/>
          <a:p>
            <a:pPr algn="l"/>
            <a:r>
              <a:rPr lang="fi-FI" sz="700" dirty="0">
                <a:solidFill>
                  <a:schemeClr val="bg1"/>
                </a:solidFill>
              </a:rPr>
              <a:t>Kuva: </a:t>
            </a:r>
            <a:r>
              <a:rPr lang="fi-FI" sz="700" dirty="0" err="1">
                <a:solidFill>
                  <a:schemeClr val="bg1"/>
                </a:solidFill>
              </a:rPr>
              <a:t>dspmedia</a:t>
            </a:r>
            <a:r>
              <a:rPr lang="fi-FI" sz="700" dirty="0">
                <a:solidFill>
                  <a:schemeClr val="bg1"/>
                </a:solidFill>
              </a:rPr>
              <a:t> / Visit Espoo</a:t>
            </a:r>
          </a:p>
        </p:txBody>
      </p:sp>
    </p:spTree>
    <p:extLst>
      <p:ext uri="{BB962C8B-B14F-4D97-AF65-F5344CB8AC3E}">
        <p14:creationId xmlns:p14="http://schemas.microsoft.com/office/powerpoint/2010/main" val="38838987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isällön paikkamerkki 6">
            <a:extLst>
              <a:ext uri="{FF2B5EF4-FFF2-40B4-BE49-F238E27FC236}">
                <a16:creationId xmlns:a16="http://schemas.microsoft.com/office/drawing/2014/main" id="{BB6BECD1-007A-B3F0-0BCA-FD85D5F14247}"/>
              </a:ext>
            </a:extLst>
          </p:cNvPr>
          <p:cNvSpPr>
            <a:spLocks noGrp="1"/>
          </p:cNvSpPr>
          <p:nvPr>
            <p:ph sz="half" idx="1"/>
          </p:nvPr>
        </p:nvSpPr>
        <p:spPr>
          <a:xfrm>
            <a:off x="623888" y="1969842"/>
            <a:ext cx="7019116" cy="4249737"/>
          </a:xfrm>
        </p:spPr>
        <p:txBody>
          <a:bodyPr vert="horz" lIns="0" tIns="0" rIns="0" bIns="0" rtlCol="0" anchor="t" anchorCtr="0">
            <a:normAutofit/>
          </a:bodyPr>
          <a:lstStyle/>
          <a:p>
            <a:pPr marL="0" indent="0">
              <a:buNone/>
            </a:pPr>
            <a:r>
              <a:rPr lang="fi-FI" i="0" dirty="0">
                <a:effectLst/>
              </a:rPr>
              <a:t>Kiristyvän yrityssääntelyn myötä suuryritykset joutuvat raportoimaan kestävyydestään yhä tarkemmin. Laskemalla suosituimpien kokous- ja kongressituotteiden hiilijalanjäljen yritykset voivat saavuttaa kilpailuetua ja tarjota asiakkaille jo tarjousvaiheessa tarkkaa tietoa. </a:t>
            </a:r>
            <a:endParaRPr lang="fi-FI" dirty="0"/>
          </a:p>
          <a:p>
            <a:r>
              <a:rPr lang="fi-FI" dirty="0"/>
              <a:t>Yrityskohtainen tuki, 15 yritystä</a:t>
            </a:r>
          </a:p>
          <a:p>
            <a:r>
              <a:rPr lang="fi-FI" dirty="0"/>
              <a:t>Webinaarit</a:t>
            </a:r>
          </a:p>
          <a:p>
            <a:r>
              <a:rPr lang="fi-FI" dirty="0"/>
              <a:t>Hiilijalanjälki -etäklinikat</a:t>
            </a:r>
          </a:p>
        </p:txBody>
      </p:sp>
      <p:sp>
        <p:nvSpPr>
          <p:cNvPr id="4" name="Dian numeron paikkamerkki 3">
            <a:extLst>
              <a:ext uri="{FF2B5EF4-FFF2-40B4-BE49-F238E27FC236}">
                <a16:creationId xmlns:a16="http://schemas.microsoft.com/office/drawing/2014/main" id="{0EA4D4B6-D8A5-93B6-CC92-E4117251227E}"/>
              </a:ext>
            </a:extLst>
          </p:cNvPr>
          <p:cNvSpPr>
            <a:spLocks noGrp="1"/>
          </p:cNvSpPr>
          <p:nvPr>
            <p:ph type="sldNum" sz="quarter" idx="12"/>
          </p:nvPr>
        </p:nvSpPr>
        <p:spPr>
          <a:xfrm>
            <a:off x="11136559" y="6381328"/>
            <a:ext cx="431551" cy="143297"/>
          </a:xfrm>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6</a:t>
            </a:fld>
            <a:endParaRPr lang="fi-FI"/>
          </a:p>
        </p:txBody>
      </p:sp>
      <p:sp>
        <p:nvSpPr>
          <p:cNvPr id="6" name="Otsikko 5">
            <a:extLst>
              <a:ext uri="{FF2B5EF4-FFF2-40B4-BE49-F238E27FC236}">
                <a16:creationId xmlns:a16="http://schemas.microsoft.com/office/drawing/2014/main" id="{F9632423-3554-797B-1333-5AB9047FB485}"/>
              </a:ext>
            </a:extLst>
          </p:cNvPr>
          <p:cNvSpPr>
            <a:spLocks noGrp="1"/>
          </p:cNvSpPr>
          <p:nvPr>
            <p:ph type="title"/>
          </p:nvPr>
        </p:nvSpPr>
        <p:spPr>
          <a:xfrm>
            <a:off x="0" y="476671"/>
            <a:ext cx="7795846" cy="1223542"/>
          </a:xfrm>
        </p:spPr>
        <p:txBody>
          <a:bodyPr vert="horz" lIns="0" tIns="0" rIns="0" bIns="0" rtlCol="0" anchor="t" anchorCtr="0">
            <a:normAutofit/>
          </a:bodyPr>
          <a:lstStyle/>
          <a:p>
            <a:r>
              <a:rPr lang="en-US" sz="3100"/>
              <a:t>Auttamalla yrityksiä laskemaan Hiilijalanjäljen</a:t>
            </a:r>
            <a:endParaRPr lang="fi-FI" sz="3100"/>
          </a:p>
        </p:txBody>
      </p:sp>
      <p:pic>
        <p:nvPicPr>
          <p:cNvPr id="13" name="Kuvan paikkamerkki 12" descr="Kuva, joka sisältää kohteen ateria, ruoka, seisova pöytä, pöytäastiasto&#10;&#10;Kuvaus luotu automaattisesti">
            <a:extLst>
              <a:ext uri="{FF2B5EF4-FFF2-40B4-BE49-F238E27FC236}">
                <a16:creationId xmlns:a16="http://schemas.microsoft.com/office/drawing/2014/main" id="{DA692D15-3ACB-4312-5439-250F80FFD33C}"/>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118" r="29975" b="-1"/>
          <a:stretch/>
        </p:blipFill>
        <p:spPr>
          <a:xfrm>
            <a:off x="8091948" y="10"/>
            <a:ext cx="4100052" cy="6857990"/>
          </a:xfrm>
          <a:noFill/>
        </p:spPr>
      </p:pic>
      <p:sp>
        <p:nvSpPr>
          <p:cNvPr id="3" name="Footer Placeholder 5">
            <a:extLst>
              <a:ext uri="{FF2B5EF4-FFF2-40B4-BE49-F238E27FC236}">
                <a16:creationId xmlns:a16="http://schemas.microsoft.com/office/drawing/2014/main" id="{41821559-403B-6CA5-7D9D-1091C44F3018}"/>
              </a:ext>
            </a:extLst>
          </p:cNvPr>
          <p:cNvSpPr>
            <a:spLocks noGrp="1"/>
          </p:cNvSpPr>
          <p:nvPr>
            <p:ph type="ftr" sz="quarter" idx="3"/>
          </p:nvPr>
        </p:nvSpPr>
        <p:spPr>
          <a:xfrm>
            <a:off x="11136559" y="6657131"/>
            <a:ext cx="935608" cy="143297"/>
          </a:xfrm>
        </p:spPr>
        <p:txBody>
          <a:bodyPr vert="horz" lIns="0" tIns="0" rIns="0" bIns="0" rtlCol="0" anchor="ctr" anchorCtr="0">
            <a:normAutofit fontScale="55000" lnSpcReduction="20000"/>
          </a:bodyPr>
          <a:lstStyle/>
          <a:p>
            <a:pPr>
              <a:lnSpc>
                <a:spcPct val="90000"/>
              </a:lnSpc>
              <a:spcAft>
                <a:spcPts val="600"/>
              </a:spcAft>
            </a:pPr>
            <a:r>
              <a:rPr lang="fi-FI" sz="900" b="0" kern="1200" dirty="0">
                <a:latin typeface="+mn-lt"/>
                <a:ea typeface="+mn-ea"/>
                <a:cs typeface="+mn-cs"/>
              </a:rPr>
              <a:t>Kuva: Salla Repo / Visit Espoo</a:t>
            </a:r>
          </a:p>
          <a:p>
            <a:pPr>
              <a:lnSpc>
                <a:spcPct val="90000"/>
              </a:lnSpc>
              <a:spcAft>
                <a:spcPts val="600"/>
              </a:spcAft>
            </a:pPr>
            <a:endParaRPr lang="fi-FI" sz="600" b="1" kern="1200" dirty="0">
              <a:latin typeface="+mn-lt"/>
              <a:ea typeface="+mn-ea"/>
              <a:cs typeface="+mn-cs"/>
            </a:endParaRPr>
          </a:p>
        </p:txBody>
      </p:sp>
      <p:sp>
        <p:nvSpPr>
          <p:cNvPr id="2" name="Tekstiruutu 1">
            <a:extLst>
              <a:ext uri="{FF2B5EF4-FFF2-40B4-BE49-F238E27FC236}">
                <a16:creationId xmlns:a16="http://schemas.microsoft.com/office/drawing/2014/main" id="{E37260A2-33DD-6058-98D3-3D92EF5E7E58}"/>
              </a:ext>
            </a:extLst>
          </p:cNvPr>
          <p:cNvSpPr txBox="1"/>
          <p:nvPr/>
        </p:nvSpPr>
        <p:spPr>
          <a:xfrm>
            <a:off x="10042614" y="476688"/>
            <a:ext cx="1526400" cy="147600"/>
          </a:xfrm>
          <a:prstGeom prst="rect">
            <a:avLst/>
          </a:prstGeom>
          <a:blipFill>
            <a:blip r:embed="rId4"/>
            <a:stretch>
              <a:fillRect/>
            </a:stretch>
          </a:blipFill>
        </p:spPr>
        <p:txBody>
          <a:bodyPr vert="horz" lIns="0" tIns="0" rIns="0" bIns="0" rtlCol="0" anchor="t" anchorCtr="0">
            <a:normAutofit fontScale="92500" lnSpcReduction="20000"/>
          </a:bodyPr>
          <a:lstStyle/>
          <a:p>
            <a:pPr>
              <a:lnSpc>
                <a:spcPct val="90000"/>
              </a:lnSpc>
              <a:spcBef>
                <a:spcPts val="600"/>
              </a:spcBef>
              <a:spcAft>
                <a:spcPts val="600"/>
              </a:spcAft>
            </a:pPr>
            <a:r>
              <a:rPr lang="fi-FI" sz="600" b="0" kern="1200">
                <a:solidFill>
                  <a:schemeClr val="tx2"/>
                </a:solidFill>
                <a:latin typeface="+mn-lt"/>
                <a:ea typeface="+mn-ea"/>
                <a:cs typeface="+mn-cs"/>
              </a:rPr>
              <a:t>Kuva: Salla Repo / Visit Espoo</a:t>
            </a:r>
          </a:p>
          <a:p>
            <a:pPr>
              <a:lnSpc>
                <a:spcPct val="90000"/>
              </a:lnSpc>
              <a:spcBef>
                <a:spcPts val="600"/>
              </a:spcBef>
              <a:spcAft>
                <a:spcPts val="600"/>
              </a:spcAft>
            </a:pPr>
            <a:endParaRPr lang="fi-FI" sz="600" b="0" kern="1200">
              <a:solidFill>
                <a:schemeClr val="tx2"/>
              </a:solidFill>
              <a:latin typeface="+mn-lt"/>
              <a:ea typeface="+mn-ea"/>
              <a:cs typeface="+mn-cs"/>
            </a:endParaRPr>
          </a:p>
        </p:txBody>
      </p:sp>
    </p:spTree>
    <p:extLst>
      <p:ext uri="{BB962C8B-B14F-4D97-AF65-F5344CB8AC3E}">
        <p14:creationId xmlns:p14="http://schemas.microsoft.com/office/powerpoint/2010/main" val="3268602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6">
            <a:extLst>
              <a:ext uri="{FF2B5EF4-FFF2-40B4-BE49-F238E27FC236}">
                <a16:creationId xmlns:a16="http://schemas.microsoft.com/office/drawing/2014/main" id="{D056993F-9243-F659-C0C1-DB15B2C6C955}"/>
              </a:ext>
            </a:extLst>
          </p:cNvPr>
          <p:cNvSpPr>
            <a:spLocks noGrp="1"/>
          </p:cNvSpPr>
          <p:nvPr>
            <p:ph type="body" sz="quarter" idx="15"/>
          </p:nvPr>
        </p:nvSpPr>
        <p:spPr>
          <a:xfrm>
            <a:off x="10042614" y="476688"/>
            <a:ext cx="1526400" cy="147600"/>
          </a:xfrm>
        </p:spPr>
        <p:txBody>
          <a:bodyPr/>
          <a:lstStyle/>
          <a:p>
            <a:endParaRPr lang="en-US" dirty="0"/>
          </a:p>
        </p:txBody>
      </p:sp>
      <p:sp>
        <p:nvSpPr>
          <p:cNvPr id="6" name="Sisällön paikkamerkki 5">
            <a:extLst>
              <a:ext uri="{FF2B5EF4-FFF2-40B4-BE49-F238E27FC236}">
                <a16:creationId xmlns:a16="http://schemas.microsoft.com/office/drawing/2014/main" id="{3AF71B9E-1B03-BA50-BB97-06E20263441D}"/>
              </a:ext>
            </a:extLst>
          </p:cNvPr>
          <p:cNvSpPr>
            <a:spLocks noGrp="1"/>
          </p:cNvSpPr>
          <p:nvPr>
            <p:ph sz="half" idx="1"/>
          </p:nvPr>
        </p:nvSpPr>
        <p:spPr>
          <a:xfrm>
            <a:off x="623888" y="1969842"/>
            <a:ext cx="7019116" cy="4249737"/>
          </a:xfrm>
        </p:spPr>
        <p:txBody>
          <a:bodyPr anchor="t">
            <a:normAutofit fontScale="92500"/>
          </a:bodyPr>
          <a:lstStyle/>
          <a:p>
            <a:pPr marL="0" indent="0">
              <a:buNone/>
            </a:pPr>
            <a:r>
              <a:rPr lang="fi-FI" dirty="0"/>
              <a:t>Kestävien kokous- ja kongressituotteiden tuotteistus ja tuotekuvausten valmistelu kansainväliselle asiakkaalle</a:t>
            </a:r>
          </a:p>
          <a:p>
            <a:r>
              <a:rPr lang="fi-FI" dirty="0"/>
              <a:t>Työpajat:</a:t>
            </a:r>
          </a:p>
          <a:p>
            <a:pPr lvl="1" indent="-360045"/>
            <a:r>
              <a:rPr lang="fi-FI" dirty="0"/>
              <a:t>CSRD, Green </a:t>
            </a:r>
            <a:r>
              <a:rPr lang="fi-FI" dirty="0" err="1"/>
              <a:t>Claims</a:t>
            </a:r>
            <a:r>
              <a:rPr lang="fi-FI" dirty="0"/>
              <a:t> &amp; kiristyvän yritysvastuusääntelyn vaikutus vastuullisuusviestintään ja tuotekuvauksiin /30 osallistujaa</a:t>
            </a:r>
            <a:endParaRPr lang="fi-FI" dirty="0">
              <a:cs typeface="Arial"/>
            </a:endParaRPr>
          </a:p>
          <a:p>
            <a:pPr lvl="1" indent="-360045"/>
            <a:r>
              <a:rPr lang="fi-FI" dirty="0"/>
              <a:t>Esteettömyyden ja sosiaalisen vastuullisuuden sanoittaminen tuotekuvauksissa ja viestinnässä/ 26 osallistujaa</a:t>
            </a:r>
            <a:endParaRPr lang="fi-FI" dirty="0">
              <a:cs typeface="Arial"/>
            </a:endParaRPr>
          </a:p>
          <a:p>
            <a:pPr lvl="1" indent="-360045"/>
            <a:r>
              <a:rPr lang="fi-FI" dirty="0"/>
              <a:t>Pääkaupunkiseudun kestävän kokous- ja kongressialan yhteisen tarinan -esittely ja tarinan hyödyntäminen / 37 osallistujaa</a:t>
            </a:r>
          </a:p>
          <a:p>
            <a:r>
              <a:rPr lang="fi-FI" dirty="0"/>
              <a:t>Etäsparrailut </a:t>
            </a:r>
            <a:r>
              <a:rPr lang="fi-FI" dirty="0" err="1"/>
              <a:t>Milttonin</a:t>
            </a:r>
            <a:r>
              <a:rPr lang="fi-FI" dirty="0"/>
              <a:t> kanssa</a:t>
            </a:r>
            <a:endParaRPr lang="fi-FI" dirty="0">
              <a:cs typeface="Arial"/>
            </a:endParaRPr>
          </a:p>
          <a:p>
            <a:r>
              <a:rPr lang="fi-FI" dirty="0" err="1"/>
              <a:t>Milttonin</a:t>
            </a:r>
            <a:r>
              <a:rPr lang="fi-FI" dirty="0"/>
              <a:t> tarkistus tuotekuvauksille</a:t>
            </a:r>
            <a:endParaRPr lang="fi-FI" dirty="0">
              <a:cs typeface="Arial"/>
            </a:endParaRPr>
          </a:p>
          <a:p>
            <a:endParaRPr lang="fi-FI" dirty="0"/>
          </a:p>
        </p:txBody>
      </p:sp>
      <p:sp>
        <p:nvSpPr>
          <p:cNvPr id="20" name="Slide Number Placeholder 2">
            <a:extLst>
              <a:ext uri="{FF2B5EF4-FFF2-40B4-BE49-F238E27FC236}">
                <a16:creationId xmlns:a16="http://schemas.microsoft.com/office/drawing/2014/main" id="{29934136-4B85-3EA6-7587-CF1D0F6EBC68}"/>
              </a:ext>
            </a:extLst>
          </p:cNvPr>
          <p:cNvSpPr>
            <a:spLocks noGrp="1"/>
          </p:cNvSpPr>
          <p:nvPr>
            <p:ph type="sldNum" sz="quarter" idx="12"/>
          </p:nvPr>
        </p:nvSpPr>
        <p:spPr>
          <a:xfrm>
            <a:off x="11136559" y="6381328"/>
            <a:ext cx="431551" cy="143297"/>
          </a:xfrm>
        </p:spPr>
        <p:txBody>
          <a:bodyPr>
            <a:normAutofit/>
          </a:bodyPr>
          <a:lstStyle/>
          <a:p>
            <a:pPr>
              <a:lnSpc>
                <a:spcPct val="90000"/>
              </a:lnSpc>
              <a:spcAft>
                <a:spcPts val="600"/>
              </a:spcAft>
            </a:pPr>
            <a:fld id="{260066ED-C7D8-42A1-90F4-EFB01C22335D}" type="slidenum">
              <a:rPr lang="fi-FI" smtClean="0"/>
              <a:pPr>
                <a:lnSpc>
                  <a:spcPct val="90000"/>
                </a:lnSpc>
                <a:spcAft>
                  <a:spcPts val="600"/>
                </a:spcAft>
              </a:pPr>
              <a:t>7</a:t>
            </a:fld>
            <a:endParaRPr lang="fi-FI"/>
          </a:p>
        </p:txBody>
      </p:sp>
      <p:sp>
        <p:nvSpPr>
          <p:cNvPr id="5" name="Otsikko 4">
            <a:extLst>
              <a:ext uri="{FF2B5EF4-FFF2-40B4-BE49-F238E27FC236}">
                <a16:creationId xmlns:a16="http://schemas.microsoft.com/office/drawing/2014/main" id="{28E94801-B714-F51F-4CB8-01D437D9F575}"/>
              </a:ext>
            </a:extLst>
          </p:cNvPr>
          <p:cNvSpPr>
            <a:spLocks noGrp="1"/>
          </p:cNvSpPr>
          <p:nvPr>
            <p:ph type="title"/>
          </p:nvPr>
        </p:nvSpPr>
        <p:spPr>
          <a:xfrm>
            <a:off x="0" y="476671"/>
            <a:ext cx="7795846" cy="1223542"/>
          </a:xfrm>
        </p:spPr>
        <p:txBody>
          <a:bodyPr anchor="t">
            <a:normAutofit/>
          </a:bodyPr>
          <a:lstStyle/>
          <a:p>
            <a:r>
              <a:rPr lang="en-US" sz="2100" dirty="0" err="1"/>
              <a:t>Auttamalla</a:t>
            </a:r>
            <a:r>
              <a:rPr lang="en-US" sz="2100" dirty="0"/>
              <a:t> </a:t>
            </a:r>
            <a:r>
              <a:rPr lang="en-US" sz="2100" dirty="0" err="1"/>
              <a:t>yrityksiä</a:t>
            </a:r>
            <a:r>
              <a:rPr lang="en-US" sz="2100" dirty="0"/>
              <a:t> </a:t>
            </a:r>
            <a:r>
              <a:rPr lang="en-US" sz="2100" dirty="0" err="1"/>
              <a:t>tuotteistuksessa</a:t>
            </a:r>
            <a:br>
              <a:rPr lang="en-US" sz="2100" dirty="0"/>
            </a:br>
            <a:endParaRPr lang="fi-FI" sz="2100" dirty="0"/>
          </a:p>
        </p:txBody>
      </p:sp>
      <p:sp>
        <p:nvSpPr>
          <p:cNvPr id="21" name="Footer Placeholder 5">
            <a:extLst>
              <a:ext uri="{FF2B5EF4-FFF2-40B4-BE49-F238E27FC236}">
                <a16:creationId xmlns:a16="http://schemas.microsoft.com/office/drawing/2014/main" id="{75E2E36E-C224-EC42-1C53-79B22F350CA1}"/>
              </a:ext>
            </a:extLst>
          </p:cNvPr>
          <p:cNvSpPr>
            <a:spLocks noGrp="1"/>
          </p:cNvSpPr>
          <p:nvPr>
            <p:ph type="ftr" sz="quarter" idx="3"/>
          </p:nvPr>
        </p:nvSpPr>
        <p:spPr>
          <a:xfrm>
            <a:off x="9079551" y="6381328"/>
            <a:ext cx="935608" cy="143297"/>
          </a:xfrm>
        </p:spPr>
        <p:txBody>
          <a:bodyPr/>
          <a:lstStyle/>
          <a:p>
            <a:endParaRPr lang="fi-FI"/>
          </a:p>
        </p:txBody>
      </p:sp>
      <p:pic>
        <p:nvPicPr>
          <p:cNvPr id="8" name="Kuvan paikkamerkki 7" descr="Kuva, joka sisältää kohteen teksti, vaate, sisä-, jalkineet&#10;&#10;Kuvaus luotu automaattisesti">
            <a:extLst>
              <a:ext uri="{FF2B5EF4-FFF2-40B4-BE49-F238E27FC236}">
                <a16:creationId xmlns:a16="http://schemas.microsoft.com/office/drawing/2014/main" id="{0C652292-389E-0622-2B34-AAFDDB50732F}"/>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0154" b="10154"/>
          <a:stretch>
            <a:fillRect/>
          </a:stretch>
        </p:blipFill>
        <p:spPr>
          <a:xfrm rot="5400000">
            <a:off x="6713538" y="1379538"/>
            <a:ext cx="6858000" cy="4098925"/>
          </a:xfrm>
        </p:spPr>
      </p:pic>
      <p:sp>
        <p:nvSpPr>
          <p:cNvPr id="2" name="Tekstiruutu 1">
            <a:extLst>
              <a:ext uri="{FF2B5EF4-FFF2-40B4-BE49-F238E27FC236}">
                <a16:creationId xmlns:a16="http://schemas.microsoft.com/office/drawing/2014/main" id="{3386A628-1EBE-E016-E7C8-DB86B66D8DFB}"/>
              </a:ext>
            </a:extLst>
          </p:cNvPr>
          <p:cNvSpPr txBox="1"/>
          <p:nvPr/>
        </p:nvSpPr>
        <p:spPr>
          <a:xfrm>
            <a:off x="11195676" y="6637452"/>
            <a:ext cx="934551" cy="107722"/>
          </a:xfrm>
          <a:prstGeom prst="rect">
            <a:avLst/>
          </a:prstGeom>
          <a:noFill/>
        </p:spPr>
        <p:txBody>
          <a:bodyPr wrap="none" lIns="0" tIns="0" rIns="0" bIns="0" rtlCol="0">
            <a:spAutoFit/>
          </a:bodyPr>
          <a:lstStyle/>
          <a:p>
            <a:pPr algn="l"/>
            <a:r>
              <a:rPr lang="fi-FI" sz="700" dirty="0">
                <a:solidFill>
                  <a:schemeClr val="bg1"/>
                </a:solidFill>
              </a:rPr>
              <a:t>Kuva: Karoliina Korpela</a:t>
            </a:r>
          </a:p>
        </p:txBody>
      </p:sp>
    </p:spTree>
    <p:extLst>
      <p:ext uri="{BB962C8B-B14F-4D97-AF65-F5344CB8AC3E}">
        <p14:creationId xmlns:p14="http://schemas.microsoft.com/office/powerpoint/2010/main" val="19773103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ruutu 1">
            <a:extLst>
              <a:ext uri="{FF2B5EF4-FFF2-40B4-BE49-F238E27FC236}">
                <a16:creationId xmlns:a16="http://schemas.microsoft.com/office/drawing/2014/main" id="{205E71F1-7FD2-2D88-51EC-FFCF2CCAAD21}"/>
              </a:ext>
            </a:extLst>
          </p:cNvPr>
          <p:cNvSpPr txBox="1"/>
          <p:nvPr/>
        </p:nvSpPr>
        <p:spPr>
          <a:xfrm>
            <a:off x="10042614" y="476688"/>
            <a:ext cx="1526400" cy="147600"/>
          </a:xfrm>
          <a:prstGeom prst="rect">
            <a:avLst/>
          </a:prstGeom>
          <a:blipFill>
            <a:blip r:embed="rId3"/>
            <a:stretch>
              <a:fillRect/>
            </a:stretch>
          </a:blipFill>
        </p:spPr>
        <p:txBody>
          <a:bodyPr vert="horz" lIns="0" tIns="0" rIns="0" bIns="0" rtlCol="0" anchor="t" anchorCtr="0">
            <a:normAutofit/>
          </a:bodyPr>
          <a:lstStyle/>
          <a:p>
            <a:pPr>
              <a:lnSpc>
                <a:spcPct val="90000"/>
              </a:lnSpc>
              <a:spcBef>
                <a:spcPts val="600"/>
              </a:spcBef>
              <a:spcAft>
                <a:spcPts val="600"/>
              </a:spcAft>
            </a:pPr>
            <a:endParaRPr lang="fi-FI" sz="1000" b="0" kern="1200" dirty="0">
              <a:solidFill>
                <a:schemeClr val="tx2"/>
              </a:solidFill>
              <a:latin typeface="+mn-lt"/>
              <a:ea typeface="+mn-ea"/>
              <a:cs typeface="+mn-cs"/>
            </a:endParaRPr>
          </a:p>
        </p:txBody>
      </p:sp>
      <p:sp>
        <p:nvSpPr>
          <p:cNvPr id="16" name="Sisällön paikkamerkki 7">
            <a:extLst>
              <a:ext uri="{FF2B5EF4-FFF2-40B4-BE49-F238E27FC236}">
                <a16:creationId xmlns:a16="http://schemas.microsoft.com/office/drawing/2014/main" id="{BD0EA2AE-250A-FD72-749C-160670810F55}"/>
              </a:ext>
            </a:extLst>
          </p:cNvPr>
          <p:cNvSpPr>
            <a:spLocks noGrp="1"/>
          </p:cNvSpPr>
          <p:nvPr>
            <p:ph sz="half" idx="1"/>
          </p:nvPr>
        </p:nvSpPr>
        <p:spPr>
          <a:xfrm>
            <a:off x="623888" y="1969842"/>
            <a:ext cx="7019116" cy="4249737"/>
          </a:xfrm>
        </p:spPr>
        <p:txBody>
          <a:bodyPr vert="horz" lIns="0" tIns="0" rIns="0" bIns="0" rtlCol="0" anchor="t" anchorCtr="0">
            <a:normAutofit/>
          </a:bodyPr>
          <a:lstStyle/>
          <a:p>
            <a:pPr marL="0" indent="0">
              <a:lnSpc>
                <a:spcPct val="90000"/>
              </a:lnSpc>
              <a:buNone/>
            </a:pPr>
            <a:r>
              <a:rPr lang="fi-FI" sz="1700" b="1" dirty="0"/>
              <a:t>Tutustumismatkoja ostajille pääkaupunkiseudun kohteisiin</a:t>
            </a:r>
          </a:p>
          <a:p>
            <a:pPr>
              <a:lnSpc>
                <a:spcPct val="90000"/>
              </a:lnSpc>
            </a:pPr>
            <a:r>
              <a:rPr lang="fi-FI" sz="1700" dirty="0"/>
              <a:t>Tutustumismatkojen toteuttaminen kansainvälisille ostajille pääkaupunkiseudun kestäviin kokous- ja kongressikohteisiin (jotka ovat kehittäneet hankkeessa kestäviä tuotteita)</a:t>
            </a:r>
          </a:p>
          <a:p>
            <a:pPr marL="0" indent="0">
              <a:lnSpc>
                <a:spcPct val="90000"/>
              </a:lnSpc>
              <a:buNone/>
            </a:pPr>
            <a:r>
              <a:rPr lang="fi-FI" sz="1700" b="1" dirty="0"/>
              <a:t>Workshop -tilaisuus pääkaupunkiseudulla, kestävien tuotteiden esittely</a:t>
            </a:r>
          </a:p>
          <a:p>
            <a:pPr>
              <a:lnSpc>
                <a:spcPct val="90000"/>
              </a:lnSpc>
            </a:pPr>
            <a:r>
              <a:rPr lang="fi-FI" sz="1700" dirty="0"/>
              <a:t>Workshop -tilaisuus, jossa myyjät ja ostajat kohtaavat pääkaupunkiseudulla, de </a:t>
            </a:r>
            <a:r>
              <a:rPr lang="fi-FI" sz="1700" dirty="0" err="1"/>
              <a:t>minimis</a:t>
            </a:r>
            <a:r>
              <a:rPr lang="fi-FI" sz="1700" dirty="0"/>
              <a:t> tuellinen toimi yrityksille</a:t>
            </a:r>
          </a:p>
          <a:p>
            <a:pPr marL="0" indent="0">
              <a:lnSpc>
                <a:spcPct val="90000"/>
              </a:lnSpc>
              <a:buNone/>
            </a:pPr>
            <a:r>
              <a:rPr lang="fi-FI" sz="1700" b="1" dirty="0"/>
              <a:t>Vaikuttajaviestintä</a:t>
            </a:r>
          </a:p>
          <a:p>
            <a:pPr>
              <a:lnSpc>
                <a:spcPct val="90000"/>
              </a:lnSpc>
            </a:pPr>
            <a:r>
              <a:rPr lang="fi-FI" sz="1700" dirty="0"/>
              <a:t>Tuodaan esiin alan yrityksiä ja pääkaupunkiseutua kestävänä tieteellisten järjestökongressien ja yritystapahtumien kohteena</a:t>
            </a:r>
          </a:p>
          <a:p>
            <a:pPr marL="0" indent="0" fontAlgn="base">
              <a:lnSpc>
                <a:spcPct val="90000"/>
              </a:lnSpc>
              <a:buNone/>
            </a:pPr>
            <a:endParaRPr lang="fi-FI" sz="1700" b="0" i="0" u="none" strike="noStrike" dirty="0">
              <a:effectLst/>
            </a:endParaRPr>
          </a:p>
          <a:p>
            <a:pPr marL="0" indent="0" fontAlgn="base">
              <a:lnSpc>
                <a:spcPct val="90000"/>
              </a:lnSpc>
              <a:buNone/>
            </a:pPr>
            <a:r>
              <a:rPr lang="fi-FI" sz="1700" b="0" i="0" u="none" strike="noStrike" dirty="0">
                <a:effectLst/>
              </a:rPr>
              <a:t>Toteutukset 3-6.7.2025</a:t>
            </a:r>
            <a:r>
              <a:rPr lang="en-US" sz="1700" b="0" i="0" dirty="0">
                <a:effectLst/>
              </a:rPr>
              <a:t>​</a:t>
            </a:r>
          </a:p>
          <a:p>
            <a:pPr>
              <a:lnSpc>
                <a:spcPct val="90000"/>
              </a:lnSpc>
            </a:pPr>
            <a:endParaRPr lang="fi-FI" sz="1700" dirty="0"/>
          </a:p>
        </p:txBody>
      </p:sp>
      <p:sp>
        <p:nvSpPr>
          <p:cNvPr id="3" name="Dian numeron paikkamerkki 2">
            <a:extLst>
              <a:ext uri="{FF2B5EF4-FFF2-40B4-BE49-F238E27FC236}">
                <a16:creationId xmlns:a16="http://schemas.microsoft.com/office/drawing/2014/main" id="{267F09BE-DC47-E138-B54A-5EF0F61B0022}"/>
              </a:ext>
            </a:extLst>
          </p:cNvPr>
          <p:cNvSpPr>
            <a:spLocks noGrp="1"/>
          </p:cNvSpPr>
          <p:nvPr>
            <p:ph type="sldNum" sz="quarter" idx="12"/>
          </p:nvPr>
        </p:nvSpPr>
        <p:spPr>
          <a:xfrm>
            <a:off x="11136559" y="6381328"/>
            <a:ext cx="431551" cy="143297"/>
          </a:xfrm>
        </p:spPr>
        <p:txBody>
          <a:bodyPr vert="horz" lIns="0" tIns="0" rIns="0" bIns="0" rtlCol="0" anchor="ctr" anchorCtr="0">
            <a:normAutofit/>
          </a:bodyPr>
          <a:lstStyle/>
          <a:p>
            <a:pPr>
              <a:lnSpc>
                <a:spcPct val="90000"/>
              </a:lnSpc>
              <a:spcAft>
                <a:spcPts val="600"/>
              </a:spcAft>
            </a:pPr>
            <a:fld id="{260066ED-C7D8-42A1-90F4-EFB01C22335D}" type="slidenum">
              <a:rPr lang="fi-FI" smtClean="0"/>
              <a:pPr>
                <a:lnSpc>
                  <a:spcPct val="90000"/>
                </a:lnSpc>
                <a:spcAft>
                  <a:spcPts val="600"/>
                </a:spcAft>
              </a:pPr>
              <a:t>8</a:t>
            </a:fld>
            <a:endParaRPr lang="fi-FI"/>
          </a:p>
        </p:txBody>
      </p:sp>
      <p:sp>
        <p:nvSpPr>
          <p:cNvPr id="4" name="Otsikko 3">
            <a:extLst>
              <a:ext uri="{FF2B5EF4-FFF2-40B4-BE49-F238E27FC236}">
                <a16:creationId xmlns:a16="http://schemas.microsoft.com/office/drawing/2014/main" id="{5EB2E06E-B84F-2B6E-DADD-608B0178739F}"/>
              </a:ext>
            </a:extLst>
          </p:cNvPr>
          <p:cNvSpPr>
            <a:spLocks noGrp="1"/>
          </p:cNvSpPr>
          <p:nvPr>
            <p:ph type="title"/>
          </p:nvPr>
        </p:nvSpPr>
        <p:spPr>
          <a:xfrm>
            <a:off x="0" y="476671"/>
            <a:ext cx="7795846" cy="1223542"/>
          </a:xfrm>
        </p:spPr>
        <p:txBody>
          <a:bodyPr vert="horz" lIns="0" tIns="0" rIns="0" bIns="0" rtlCol="0" anchor="t" anchorCtr="0">
            <a:normAutofit/>
          </a:bodyPr>
          <a:lstStyle/>
          <a:p>
            <a:r>
              <a:rPr lang="fi-FI" sz="2800" dirty="0"/>
              <a:t>Kestävien kokous- ja kongressikohteiden Pilottimarkkinointi</a:t>
            </a:r>
          </a:p>
        </p:txBody>
      </p:sp>
      <p:sp>
        <p:nvSpPr>
          <p:cNvPr id="31" name="Footer Placeholder 5">
            <a:extLst>
              <a:ext uri="{FF2B5EF4-FFF2-40B4-BE49-F238E27FC236}">
                <a16:creationId xmlns:a16="http://schemas.microsoft.com/office/drawing/2014/main" id="{7979DB79-D48B-4937-0597-FFAC7CAAF35B}"/>
              </a:ext>
            </a:extLst>
          </p:cNvPr>
          <p:cNvSpPr>
            <a:spLocks noGrp="1"/>
          </p:cNvSpPr>
          <p:nvPr>
            <p:ph type="ftr" sz="quarter" idx="3"/>
          </p:nvPr>
        </p:nvSpPr>
        <p:spPr>
          <a:xfrm>
            <a:off x="9079551" y="6381328"/>
            <a:ext cx="935608" cy="143297"/>
          </a:xfrm>
        </p:spPr>
        <p:txBody>
          <a:bodyPr vert="horz" lIns="0" tIns="0" rIns="0" bIns="0" rtlCol="0" anchor="ctr" anchorCtr="0">
            <a:normAutofit/>
          </a:bodyPr>
          <a:lstStyle/>
          <a:p>
            <a:pPr>
              <a:lnSpc>
                <a:spcPct val="90000"/>
              </a:lnSpc>
              <a:spcAft>
                <a:spcPts val="600"/>
              </a:spcAft>
            </a:pPr>
            <a:r>
              <a:rPr lang="fi-FI" sz="500" b="1" kern="1200">
                <a:latin typeface="+mn-lt"/>
                <a:ea typeface="+mn-ea"/>
                <a:cs typeface="+mn-cs"/>
              </a:rPr>
              <a:t>Kuva: Sokotel /Helsinki Partners</a:t>
            </a:r>
          </a:p>
        </p:txBody>
      </p:sp>
      <p:pic>
        <p:nvPicPr>
          <p:cNvPr id="9" name="Kuvan paikkamerkki 8" descr="Kuva, joka sisältää kohteen rakennus, hylly, ikkuna, sisä-&#10;&#10;Kuvaus luotu automaattisesti">
            <a:extLst>
              <a:ext uri="{FF2B5EF4-FFF2-40B4-BE49-F238E27FC236}">
                <a16:creationId xmlns:a16="http://schemas.microsoft.com/office/drawing/2014/main" id="{E3329B81-B02F-7F17-FC17-0045AC710B5C}"/>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10154" b="10154"/>
          <a:stretch>
            <a:fillRect/>
          </a:stretch>
        </p:blipFill>
        <p:spPr>
          <a:xfrm rot="5400000">
            <a:off x="6713538" y="1379538"/>
            <a:ext cx="6858000" cy="4098925"/>
          </a:xfrm>
        </p:spPr>
      </p:pic>
      <p:sp>
        <p:nvSpPr>
          <p:cNvPr id="5" name="Tekstiruutu 4">
            <a:extLst>
              <a:ext uri="{FF2B5EF4-FFF2-40B4-BE49-F238E27FC236}">
                <a16:creationId xmlns:a16="http://schemas.microsoft.com/office/drawing/2014/main" id="{78C35945-E9BE-C73B-CCDB-EA511DF9678F}"/>
              </a:ext>
            </a:extLst>
          </p:cNvPr>
          <p:cNvSpPr txBox="1"/>
          <p:nvPr/>
        </p:nvSpPr>
        <p:spPr>
          <a:xfrm>
            <a:off x="11028699" y="6629757"/>
            <a:ext cx="934551" cy="107722"/>
          </a:xfrm>
          <a:prstGeom prst="rect">
            <a:avLst/>
          </a:prstGeom>
          <a:noFill/>
        </p:spPr>
        <p:txBody>
          <a:bodyPr wrap="none" lIns="0" tIns="0" rIns="0" bIns="0" rtlCol="0">
            <a:spAutoFit/>
          </a:bodyPr>
          <a:lstStyle/>
          <a:p>
            <a:pPr algn="l"/>
            <a:r>
              <a:rPr lang="fi-FI" sz="700" dirty="0">
                <a:solidFill>
                  <a:schemeClr val="bg1"/>
                </a:solidFill>
              </a:rPr>
              <a:t>Kuva: Karoliina Korpela</a:t>
            </a:r>
          </a:p>
        </p:txBody>
      </p:sp>
    </p:spTree>
    <p:extLst>
      <p:ext uri="{BB962C8B-B14F-4D97-AF65-F5344CB8AC3E}">
        <p14:creationId xmlns:p14="http://schemas.microsoft.com/office/powerpoint/2010/main" val="11943501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n paikkamerkki 5" descr="Kuva, joka sisältää kohteen luonto, kraatteri, piha-, maisema&#10;&#10;Kuvaus luotu automaattisesti">
            <a:extLst>
              <a:ext uri="{FF2B5EF4-FFF2-40B4-BE49-F238E27FC236}">
                <a16:creationId xmlns:a16="http://schemas.microsoft.com/office/drawing/2014/main" id="{1CE6107D-78A9-B548-3654-3694196726CF}"/>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p:blipFill>
        <p:spPr>
          <a:xfrm>
            <a:off x="3" y="0"/>
            <a:ext cx="12191994" cy="6858000"/>
          </a:xfrm>
          <a:noFill/>
        </p:spPr>
      </p:pic>
      <p:sp>
        <p:nvSpPr>
          <p:cNvPr id="3" name="Otsikko 2">
            <a:extLst>
              <a:ext uri="{FF2B5EF4-FFF2-40B4-BE49-F238E27FC236}">
                <a16:creationId xmlns:a16="http://schemas.microsoft.com/office/drawing/2014/main" id="{FED0C4C6-C1F1-A7B6-7E38-87555DFDC1A2}"/>
              </a:ext>
            </a:extLst>
          </p:cNvPr>
          <p:cNvSpPr>
            <a:spLocks noGrp="1"/>
          </p:cNvSpPr>
          <p:nvPr>
            <p:ph type="ctrTitle"/>
          </p:nvPr>
        </p:nvSpPr>
        <p:spPr>
          <a:xfrm>
            <a:off x="-83695" y="1948117"/>
            <a:ext cx="12409046" cy="3096722"/>
          </a:xfrm>
        </p:spPr>
        <p:txBody>
          <a:bodyPr vert="horz" lIns="0" tIns="0" rIns="0" bIns="0" rtlCol="0" anchor="ctr" anchorCtr="0">
            <a:normAutofit/>
          </a:bodyPr>
          <a:lstStyle/>
          <a:p>
            <a:r>
              <a:rPr lang="fi-FI" sz="4400" dirty="0"/>
              <a:t>Miten vastuullisuus vaikuttaa asiakkaidemme arvoissa ja ostopäätöksissä?</a:t>
            </a:r>
            <a:br>
              <a:rPr lang="fi-FI" sz="4400" b="1" i="0" kern="1200" cap="all" spc="-50" baseline="0" dirty="0">
                <a:cs typeface="Arial Narrow" panose="020B0604020202020204" pitchFamily="34" charset="0"/>
              </a:rPr>
            </a:br>
            <a:endParaRPr lang="fi-FI" sz="4400" b="1" i="0" kern="1200" cap="all" spc="-50" baseline="0" dirty="0">
              <a:latin typeface="+mj-lt"/>
              <a:ea typeface="+mj-ea"/>
              <a:cs typeface="Arial Narrow" panose="020B0604020202020204" pitchFamily="34" charset="0"/>
            </a:endParaRPr>
          </a:p>
        </p:txBody>
      </p:sp>
      <p:pic>
        <p:nvPicPr>
          <p:cNvPr id="2" name="Kuva 1">
            <a:extLst>
              <a:ext uri="{FF2B5EF4-FFF2-40B4-BE49-F238E27FC236}">
                <a16:creationId xmlns:a16="http://schemas.microsoft.com/office/drawing/2014/main" id="{6882E431-3E8E-79B9-E824-B52B4CC2B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6892" y="5695624"/>
            <a:ext cx="8572500" cy="952500"/>
          </a:xfrm>
          <a:prstGeom prst="rect">
            <a:avLst/>
          </a:prstGeom>
          <a:solidFill>
            <a:schemeClr val="bg1"/>
          </a:solidFill>
        </p:spPr>
      </p:pic>
      <p:sp>
        <p:nvSpPr>
          <p:cNvPr id="4" name="Tekstiruutu 3">
            <a:extLst>
              <a:ext uri="{FF2B5EF4-FFF2-40B4-BE49-F238E27FC236}">
                <a16:creationId xmlns:a16="http://schemas.microsoft.com/office/drawing/2014/main" id="{BA806B50-FE98-283C-82F8-C7FE212689F6}"/>
              </a:ext>
            </a:extLst>
          </p:cNvPr>
          <p:cNvSpPr txBox="1"/>
          <p:nvPr/>
        </p:nvSpPr>
        <p:spPr>
          <a:xfrm>
            <a:off x="10656466" y="6648124"/>
            <a:ext cx="1247136" cy="107722"/>
          </a:xfrm>
          <a:prstGeom prst="rect">
            <a:avLst/>
          </a:prstGeom>
          <a:noFill/>
        </p:spPr>
        <p:txBody>
          <a:bodyPr wrap="none" lIns="0" tIns="0" rIns="0" bIns="0" rtlCol="0">
            <a:spAutoFit/>
          </a:bodyPr>
          <a:lstStyle/>
          <a:p>
            <a:pPr algn="l"/>
            <a:r>
              <a:rPr lang="fi-FI" sz="700" dirty="0">
                <a:solidFill>
                  <a:schemeClr val="bg1"/>
                </a:solidFill>
              </a:rPr>
              <a:t>Kuva: Visit Espoo / Natura Viva</a:t>
            </a:r>
          </a:p>
        </p:txBody>
      </p:sp>
    </p:spTree>
    <p:extLst>
      <p:ext uri="{BB962C8B-B14F-4D97-AF65-F5344CB8AC3E}">
        <p14:creationId xmlns:p14="http://schemas.microsoft.com/office/powerpoint/2010/main" val="3417562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1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2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2.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59.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1.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4.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5.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6.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7.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68.xml><?xml version="1.0" encoding="utf-8"?>
<p:tagLst xmlns:a="http://schemas.openxmlformats.org/drawingml/2006/main" xmlns:r="http://schemas.openxmlformats.org/officeDocument/2006/relationships" xmlns:p="http://schemas.openxmlformats.org/presentationml/2006/main">
  <p:tag name="POWER_USER_TAGS_ICONS" val=""/>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Visit Espoo pohjat">
  <a:themeElements>
    <a:clrScheme name="Visit Espoo brändivärit">
      <a:dk1>
        <a:srgbClr val="333333"/>
      </a:dk1>
      <a:lt1>
        <a:srgbClr val="FFFFFF"/>
      </a:lt1>
      <a:dk2>
        <a:srgbClr val="4F555B"/>
      </a:dk2>
      <a:lt2>
        <a:srgbClr val="CDD7DC"/>
      </a:lt2>
      <a:accent1>
        <a:srgbClr val="00FF00"/>
      </a:accent1>
      <a:accent2>
        <a:srgbClr val="00AA00"/>
      </a:accent2>
      <a:accent3>
        <a:srgbClr val="4F545B"/>
      </a:accent3>
      <a:accent4>
        <a:srgbClr val="CCD6DB"/>
      </a:accent4>
      <a:accent5>
        <a:srgbClr val="BEFFBE"/>
      </a:accent5>
      <a:accent6>
        <a:srgbClr val="000000"/>
      </a:accent6>
      <a:hlink>
        <a:srgbClr val="4F545B"/>
      </a:hlink>
      <a:folHlink>
        <a:srgbClr val="4F545B"/>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Enter_Espoo_tuotekortit_05_03_2021_v1" id="{929A76F3-5EF1-2D41-B77D-5E8AC383C948}" vid="{E4EB9849-CECC-CA4E-8942-A898DF1F979A}"/>
    </a:ext>
  </a:extLst>
</a:theme>
</file>

<file path=ppt/theme/theme2.xml><?xml version="1.0" encoding="utf-8"?>
<a:theme xmlns:a="http://schemas.openxmlformats.org/drawingml/2006/main" name="Visit Espoo tuotekortit">
  <a:themeElements>
    <a:clrScheme name="Visit Espoo brändivärit">
      <a:dk1>
        <a:srgbClr val="333333"/>
      </a:dk1>
      <a:lt1>
        <a:srgbClr val="FFFFFF"/>
      </a:lt1>
      <a:dk2>
        <a:srgbClr val="4F555B"/>
      </a:dk2>
      <a:lt2>
        <a:srgbClr val="CDD7DC"/>
      </a:lt2>
      <a:accent1>
        <a:srgbClr val="00FF00"/>
      </a:accent1>
      <a:accent2>
        <a:srgbClr val="00AA00"/>
      </a:accent2>
      <a:accent3>
        <a:srgbClr val="4F545B"/>
      </a:accent3>
      <a:accent4>
        <a:srgbClr val="CCD6DB"/>
      </a:accent4>
      <a:accent5>
        <a:srgbClr val="BEFFBE"/>
      </a:accent5>
      <a:accent6>
        <a:srgbClr val="000000"/>
      </a:accent6>
      <a:hlink>
        <a:srgbClr val="4F545B"/>
      </a:hlink>
      <a:folHlink>
        <a:srgbClr val="4F545B"/>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Enter_Espoo_tuotekortit_05_03_2021_v1" id="{929A76F3-5EF1-2D41-B77D-5E8AC383C948}" vid="{857FBF5E-F344-6F45-B8AF-957F94F3808F}"/>
    </a:ext>
  </a:extLst>
</a:theme>
</file>

<file path=ppt/theme/theme3.xml><?xml version="1.0" encoding="utf-8"?>
<a:theme xmlns:a="http://schemas.openxmlformats.org/drawingml/2006/main" name="Blank slides">
  <a:themeElements>
    <a:clrScheme name="Sitowise - taulukkovärit - V2">
      <a:dk1>
        <a:srgbClr val="000000"/>
      </a:dk1>
      <a:lt1>
        <a:srgbClr val="FFFFFF"/>
      </a:lt1>
      <a:dk2>
        <a:srgbClr val="003856"/>
      </a:dk2>
      <a:lt2>
        <a:srgbClr val="83C9F0"/>
      </a:lt2>
      <a:accent1>
        <a:srgbClr val="7FC200"/>
      </a:accent1>
      <a:accent2>
        <a:srgbClr val="003856"/>
      </a:accent2>
      <a:accent3>
        <a:srgbClr val="ED6890"/>
      </a:accent3>
      <a:accent4>
        <a:srgbClr val="83C9F0"/>
      </a:accent4>
      <a:accent5>
        <a:srgbClr val="FFEB44"/>
      </a:accent5>
      <a:accent6>
        <a:srgbClr val="34B98B"/>
      </a:accent6>
      <a:hlink>
        <a:srgbClr val="0563C1"/>
      </a:hlink>
      <a:folHlink>
        <a:srgbClr val="954F72"/>
      </a:folHlink>
    </a:clrScheme>
    <a:fontScheme name="B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aporttipohja-vaaka-uusi-brandi.potx" id="{79E332CA-737A-48E2-A354-C140DD740EA4}" vid="{CABAEEE3-507E-426B-857A-0089BDCE3655}"/>
    </a:ext>
  </a:extLst>
</a:theme>
</file>

<file path=ppt/theme/theme4.xml><?xml version="1.0" encoding="utf-8"?>
<a:theme xmlns:a="http://schemas.openxmlformats.org/drawingml/2006/main" name="1_Visit Espoo pohjat">
  <a:themeElements>
    <a:clrScheme name="Visit Espoo brändivärit">
      <a:dk1>
        <a:srgbClr val="333333"/>
      </a:dk1>
      <a:lt1>
        <a:srgbClr val="FFFFFF"/>
      </a:lt1>
      <a:dk2>
        <a:srgbClr val="4F555B"/>
      </a:dk2>
      <a:lt2>
        <a:srgbClr val="CDD7DC"/>
      </a:lt2>
      <a:accent1>
        <a:srgbClr val="00FF00"/>
      </a:accent1>
      <a:accent2>
        <a:srgbClr val="00AA00"/>
      </a:accent2>
      <a:accent3>
        <a:srgbClr val="4F545B"/>
      </a:accent3>
      <a:accent4>
        <a:srgbClr val="CCD6DB"/>
      </a:accent4>
      <a:accent5>
        <a:srgbClr val="BEFFBE"/>
      </a:accent5>
      <a:accent6>
        <a:srgbClr val="000000"/>
      </a:accent6>
      <a:hlink>
        <a:srgbClr val="4F545B"/>
      </a:hlink>
      <a:folHlink>
        <a:srgbClr val="4F545B"/>
      </a:folHlink>
    </a:clrScheme>
    <a:fontScheme name="Arial Black - Arial">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dirty="0" err="1" smtClean="0">
            <a:solidFill>
              <a:schemeClr val="tx2"/>
            </a:solidFill>
          </a:defRPr>
        </a:defPPr>
      </a:lstStyle>
    </a:txDef>
  </a:objectDefaults>
  <a:extraClrSchemeLst/>
  <a:extLst>
    <a:ext uri="{05A4C25C-085E-4340-85A3-A5531E510DB2}">
      <thm15:themeFamily xmlns:thm15="http://schemas.microsoft.com/office/thememl/2012/main" name="Enter_Espoo_tuotekortit_05_03_2021_v1" id="{929A76F3-5EF1-2D41-B77D-5E8AC383C948}" vid="{E4EB9849-CECC-CA4E-8942-A898DF1F979A}"/>
    </a:ext>
  </a:extLst>
</a:theme>
</file>

<file path=ppt/theme/theme5.xml><?xml version="1.0" encoding="utf-8"?>
<a:theme xmlns:a="http://schemas.openxmlformats.org/drawingml/2006/main" name="Office Theme">
  <a:themeElements>
    <a:clrScheme name="Fiskars Group FINAL">
      <a:dk1>
        <a:srgbClr val="000000"/>
      </a:dk1>
      <a:lt1>
        <a:sysClr val="window" lastClr="FFFFFF"/>
      </a:lt1>
      <a:dk2>
        <a:srgbClr val="B4B8C3"/>
      </a:dk2>
      <a:lt2>
        <a:srgbClr val="E1FF28"/>
      </a:lt2>
      <a:accent1>
        <a:srgbClr val="051236"/>
      </a:accent1>
      <a:accent2>
        <a:srgbClr val="E5E0DB"/>
      </a:accent2>
      <a:accent3>
        <a:srgbClr val="24636C"/>
      </a:accent3>
      <a:accent4>
        <a:srgbClr val="F5C2AD"/>
      </a:accent4>
      <a:accent5>
        <a:srgbClr val="594157"/>
      </a:accent5>
      <a:accent6>
        <a:srgbClr val="6D979D"/>
      </a:accent6>
      <a:hlink>
        <a:srgbClr val="051236"/>
      </a:hlink>
      <a:folHlink>
        <a:srgbClr val="051236"/>
      </a:folHlink>
    </a:clrScheme>
    <a:fontScheme name="Fiskars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Fiskars Group FINAL">
      <a:dk1>
        <a:srgbClr val="000000"/>
      </a:dk1>
      <a:lt1>
        <a:sysClr val="window" lastClr="FFFFFF"/>
      </a:lt1>
      <a:dk2>
        <a:srgbClr val="B4B8C3"/>
      </a:dk2>
      <a:lt2>
        <a:srgbClr val="E1FF28"/>
      </a:lt2>
      <a:accent1>
        <a:srgbClr val="051236"/>
      </a:accent1>
      <a:accent2>
        <a:srgbClr val="E5E0DB"/>
      </a:accent2>
      <a:accent3>
        <a:srgbClr val="24636C"/>
      </a:accent3>
      <a:accent4>
        <a:srgbClr val="F5C2AD"/>
      </a:accent4>
      <a:accent5>
        <a:srgbClr val="594157"/>
      </a:accent5>
      <a:accent6>
        <a:srgbClr val="6D979D"/>
      </a:accent6>
      <a:hlink>
        <a:srgbClr val="051236"/>
      </a:hlink>
      <a:folHlink>
        <a:srgbClr val="051236"/>
      </a:folHlink>
    </a:clrScheme>
    <a:fontScheme name="Fiskars Grou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9E00EEC9-2667-4438-9CE1-CD44034AFC1F}">
  <we:reference id="842b2b2b-8ddd-4a6e-a770-2eb08a163176" version="1.0.0.0" store="EXCatalog" storeType="EXCatalog"/>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4bb2bcf-ae76-447f-9f84-02ed21c9d5fd">
      <Terms xmlns="http://schemas.microsoft.com/office/infopath/2007/PartnerControls"/>
    </lcf76f155ced4ddcb4097134ff3c332f>
    <TaxCatchAll xmlns="3c8e0f81-4160-46f9-9a72-92cb2d4d5c9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9332F2608F2B9468D1BBA8563823C34" ma:contentTypeVersion="15" ma:contentTypeDescription="Create a new document." ma:contentTypeScope="" ma:versionID="968effc9d0f672bf81a08aa26e39ce22">
  <xsd:schema xmlns:xsd="http://www.w3.org/2001/XMLSchema" xmlns:xs="http://www.w3.org/2001/XMLSchema" xmlns:p="http://schemas.microsoft.com/office/2006/metadata/properties" xmlns:ns2="c4bb2bcf-ae76-447f-9f84-02ed21c9d5fd" xmlns:ns3="3c8e0f81-4160-46f9-9a72-92cb2d4d5c98" targetNamespace="http://schemas.microsoft.com/office/2006/metadata/properties" ma:root="true" ma:fieldsID="b560ae72880cf047c84ef7c2a261ef96" ns2:_="" ns3:_="">
    <xsd:import namespace="c4bb2bcf-ae76-447f-9f84-02ed21c9d5fd"/>
    <xsd:import namespace="3c8e0f81-4160-46f9-9a72-92cb2d4d5c98"/>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SearchPropertie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4bb2bcf-ae76-447f-9f84-02ed21c9d5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8166364-1bb7-4e6f-8ae3-55cfeb966899"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c8e0f81-4160-46f9-9a72-92cb2d4d5c9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02ec6ed-6439-4a3c-a8a3-cdcf3cf07158}" ma:internalName="TaxCatchAll" ma:showField="CatchAllData" ma:web="3c8e0f81-4160-46f9-9a72-92cb2d4d5c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554C23-34DF-46C4-9F3B-B27C3D051356}">
  <ds:schemaRefs>
    <ds:schemaRef ds:uri="3c8e0f81-4160-46f9-9a72-92cb2d4d5c98"/>
    <ds:schemaRef ds:uri="http://purl.org/dc/elements/1.1/"/>
    <ds:schemaRef ds:uri="http://schemas.microsoft.com/office/infopath/2007/PartnerControls"/>
    <ds:schemaRef ds:uri="http://schemas.microsoft.com/office/2006/documentManagement/types"/>
    <ds:schemaRef ds:uri="http://schemas.openxmlformats.org/package/2006/metadata/core-properties"/>
    <ds:schemaRef ds:uri="c4bb2bcf-ae76-447f-9f84-02ed21c9d5fd"/>
    <ds:schemaRef ds:uri="http://purl.org/dc/dcmitype/"/>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F35ED87D-244C-44A9-AEFA-063895671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4bb2bcf-ae76-447f-9f84-02ed21c9d5fd"/>
    <ds:schemaRef ds:uri="3c8e0f81-4160-46f9-9a72-92cb2d4d5c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B72590E-8AF9-4FAD-B6C4-3893F90EAC1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13019</TotalTime>
  <Words>3524</Words>
  <Application>Microsoft Office PowerPoint</Application>
  <PresentationFormat>Widescreen</PresentationFormat>
  <Paragraphs>411</Paragraphs>
  <Slides>46</Slides>
  <Notes>36</Notes>
  <HiddenSlides>1</HiddenSlides>
  <MMClips>0</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Visit Espoo pohjat</vt:lpstr>
      <vt:lpstr>Visit Espoo tuotekortit</vt:lpstr>
      <vt:lpstr>Blank slides</vt:lpstr>
      <vt:lpstr>1_Visit Espoo pohjat</vt:lpstr>
      <vt:lpstr>kongressihanke</vt:lpstr>
      <vt:lpstr>     </vt:lpstr>
      <vt:lpstr>     </vt:lpstr>
      <vt:lpstr>Miten hanke tukee yrityksiä saavuttamaan kilpailuetua? </vt:lpstr>
      <vt:lpstr>Tukemalla yrityksiä ympäristösertifionnissa</vt:lpstr>
      <vt:lpstr>Auttamalla yrityksiä laskemaan Hiilijalanjäljen</vt:lpstr>
      <vt:lpstr>Auttamalla yrityksiä tuotteistuksessa </vt:lpstr>
      <vt:lpstr>Kestävien kokous- ja kongressikohteiden Pilottimarkkinointi</vt:lpstr>
      <vt:lpstr>Miten vastuullisuus vaikuttaa asiakkaidemme arvoissa ja ostopäätöksissä? </vt:lpstr>
      <vt:lpstr>Kokous- ja kongressijärjestäjien ostokriteerejä ja tarpeita</vt:lpstr>
      <vt:lpstr> </vt:lpstr>
      <vt:lpstr> </vt:lpstr>
      <vt:lpstr> </vt:lpstr>
      <vt:lpstr>  </vt:lpstr>
      <vt:lpstr> </vt:lpstr>
      <vt:lpstr> </vt:lpstr>
      <vt:lpstr> </vt:lpstr>
      <vt:lpstr> </vt:lpstr>
      <vt:lpstr> </vt:lpstr>
      <vt:lpstr> </vt:lpstr>
      <vt:lpstr> </vt:lpstr>
      <vt:lpstr> </vt:lpstr>
      <vt:lpstr> </vt:lpstr>
      <vt:lpstr>Kyselytutkimuksen tulokset</vt:lpstr>
      <vt:lpstr> </vt:lpstr>
      <vt:lpstr> </vt:lpstr>
      <vt:lpstr> </vt:lpstr>
      <vt:lpstr> </vt:lpstr>
      <vt:lpstr> </vt:lpstr>
      <vt:lpstr>Kokousten ja kongressien välillisen vaikutuksen mittaroinnin kehittäminen</vt:lpstr>
      <vt:lpstr>Välillisen vaikutuksen toimien ja mittaroinnin tutkiminen ja kehittäminen </vt:lpstr>
      <vt:lpstr>Opinnäytetyön toteutus</vt:lpstr>
      <vt:lpstr>Johtopäätökset ja vinkit legacy-mallin luomiseen</vt:lpstr>
      <vt:lpstr>Tulevia tilaisuuksia</vt:lpstr>
      <vt:lpstr>kestävien kokousten ja kongressien yhteinen tarina pääkaupunkiseudulle</vt:lpstr>
      <vt:lpstr>Yhteinen tarina</vt:lpstr>
      <vt:lpstr>Tarina ja pääviestit</vt:lpstr>
      <vt:lpstr>Where the happiest events happen</vt:lpstr>
      <vt:lpstr>Where the happiest events happen</vt:lpstr>
      <vt:lpstr>Unique selling  points</vt:lpstr>
      <vt:lpstr>references</vt:lpstr>
      <vt:lpstr>PowerPoint Presentation</vt:lpstr>
      <vt:lpstr>WHY CHOOSE THE HELSINKI REGION?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Visit Espoo - Yhteismarkkinointi 2024</dc:title>
  <dc:creator>miikka.valo@espoo.fi</dc:creator>
  <cp:lastModifiedBy>Korpela Karoliina</cp:lastModifiedBy>
  <cp:revision>21</cp:revision>
  <dcterms:created xsi:type="dcterms:W3CDTF">2021-03-17T08:40:38Z</dcterms:created>
  <dcterms:modified xsi:type="dcterms:W3CDTF">2025-03-25T13:35:27Z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0x01010079332F2608F2B9468D1BBA8563823C34</vt:lpwstr>
  </property>
</Properties>
</file>