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886" r:id="rId5"/>
    <p:sldId id="2893" r:id="rId6"/>
    <p:sldId id="2895" r:id="rId7"/>
    <p:sldId id="2900" r:id="rId8"/>
    <p:sldId id="2899" r:id="rId9"/>
    <p:sldId id="2925" r:id="rId10"/>
    <p:sldId id="2914" r:id="rId11"/>
    <p:sldId id="2916" r:id="rId12"/>
    <p:sldId id="2889" r:id="rId13"/>
    <p:sldId id="2894" r:id="rId14"/>
    <p:sldId id="2901" r:id="rId15"/>
    <p:sldId id="2902" r:id="rId16"/>
    <p:sldId id="304" r:id="rId17"/>
    <p:sldId id="2922" r:id="rId18"/>
    <p:sldId id="2903" r:id="rId19"/>
    <p:sldId id="2897" r:id="rId20"/>
    <p:sldId id="2910" r:id="rId21"/>
    <p:sldId id="302" r:id="rId22"/>
    <p:sldId id="382" r:id="rId23"/>
    <p:sldId id="308" r:id="rId24"/>
    <p:sldId id="2913" r:id="rId25"/>
    <p:sldId id="2891" r:id="rId26"/>
    <p:sldId id="2907" r:id="rId27"/>
    <p:sldId id="2908" r:id="rId28"/>
    <p:sldId id="2906" r:id="rId29"/>
    <p:sldId id="2909" r:id="rId30"/>
    <p:sldId id="2917" r:id="rId31"/>
    <p:sldId id="2923" r:id="rId32"/>
    <p:sldId id="2898" r:id="rId33"/>
    <p:sldId id="2888" r:id="rId34"/>
    <p:sldId id="1174" r:id="rId35"/>
    <p:sldId id="2924" r:id="rId36"/>
  </p:sldIdLst>
  <p:sldSz cx="12192000" cy="6858000"/>
  <p:notesSz cx="6669088"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05">
          <p15:clr>
            <a:srgbClr val="A4A3A4"/>
          </p15:clr>
        </p15:guide>
        <p15:guide id="4" orient="horz" pos="845">
          <p15:clr>
            <a:srgbClr val="A4A3A4"/>
          </p15:clr>
        </p15:guide>
        <p15:guide id="5" orient="horz" pos="3748">
          <p15:clr>
            <a:srgbClr val="A4A3A4"/>
          </p15:clr>
        </p15:guide>
        <p15:guide id="6" pos="7469">
          <p15:clr>
            <a:srgbClr val="A4A3A4"/>
          </p15:clr>
        </p15:guide>
        <p15:guide id="7" pos="393">
          <p15:clr>
            <a:srgbClr val="A4A3A4"/>
          </p15:clr>
        </p15:guide>
        <p15:guide id="8" pos="393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D1"/>
    <a:srgbClr val="A6A6A6"/>
    <a:srgbClr val="6EC8D2"/>
    <a:srgbClr val="999999"/>
    <a:srgbClr val="A7A8B1"/>
    <a:srgbClr val="64C8D2"/>
    <a:srgbClr val="AA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C7A962-0BD2-42A5-BA6A-D3330FD6689F}" v="1" dt="2025-09-22T07:36:54.497"/>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8475" autoAdjust="0"/>
  </p:normalViewPr>
  <p:slideViewPr>
    <p:cSldViewPr showGuides="1">
      <p:cViewPr varScale="1">
        <p:scale>
          <a:sx n="64" d="100"/>
          <a:sy n="64" d="100"/>
        </p:scale>
        <p:origin x="2106" y="78"/>
      </p:cViewPr>
      <p:guideLst>
        <p:guide orient="horz" pos="2160"/>
        <p:guide pos="3840"/>
        <p:guide orient="horz" pos="2205"/>
        <p:guide orient="horz" pos="845"/>
        <p:guide orient="horz" pos="3748"/>
        <p:guide pos="7469"/>
        <p:guide pos="393"/>
        <p:guide pos="3931"/>
      </p:guideLst>
    </p:cSldViewPr>
  </p:slideViewPr>
  <p:notesTextViewPr>
    <p:cViewPr>
      <p:scale>
        <a:sx n="3" d="2"/>
        <a:sy n="3" d="2"/>
      </p:scale>
      <p:origin x="0" y="0"/>
    </p:cViewPr>
  </p:notesTextViewPr>
  <p:notesViewPr>
    <p:cSldViewPr showGuides="1">
      <p:cViewPr varScale="1">
        <p:scale>
          <a:sx n="78" d="100"/>
          <a:sy n="78" d="100"/>
        </p:scale>
        <p:origin x="4062" y="10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glund Maria" userId="f95a8da6-bd41-48de-9ccf-8a7724808cf3" providerId="ADAL" clId="{35C7A962-0BD2-42A5-BA6A-D3330FD6689F}"/>
    <pc:docChg chg="modSld modNotesMaster modHandout">
      <pc:chgData name="Haglund Maria" userId="f95a8da6-bd41-48de-9ccf-8a7724808cf3" providerId="ADAL" clId="{35C7A962-0BD2-42A5-BA6A-D3330FD6689F}" dt="2025-09-22T12:47:21.551" v="28" actId="20577"/>
      <pc:docMkLst>
        <pc:docMk/>
      </pc:docMkLst>
      <pc:sldChg chg="modNotesTx">
        <pc:chgData name="Haglund Maria" userId="f95a8da6-bd41-48de-9ccf-8a7724808cf3" providerId="ADAL" clId="{35C7A962-0BD2-42A5-BA6A-D3330FD6689F}" dt="2025-09-22T12:47:21.551" v="28" actId="20577"/>
        <pc:sldMkLst>
          <pc:docMk/>
          <pc:sldMk cId="1377325717" sldId="1174"/>
        </pc:sldMkLst>
      </pc:sldChg>
      <pc:sldChg chg="modNotesTx">
        <pc:chgData name="Haglund Maria" userId="f95a8da6-bd41-48de-9ccf-8a7724808cf3" providerId="ADAL" clId="{35C7A962-0BD2-42A5-BA6A-D3330FD6689F}" dt="2025-09-22T12:45:16.468" v="1" actId="20577"/>
        <pc:sldMkLst>
          <pc:docMk/>
          <pc:sldMk cId="1257041574" sldId="2886"/>
        </pc:sldMkLst>
      </pc:sldChg>
      <pc:sldChg chg="modNotesTx">
        <pc:chgData name="Haglund Maria" userId="f95a8da6-bd41-48de-9ccf-8a7724808cf3" providerId="ADAL" clId="{35C7A962-0BD2-42A5-BA6A-D3330FD6689F}" dt="2025-09-22T12:46:34.099" v="9" actId="6549"/>
        <pc:sldMkLst>
          <pc:docMk/>
          <pc:sldMk cId="491064436" sldId="2891"/>
        </pc:sldMkLst>
      </pc:sldChg>
      <pc:sldChg chg="modNotesTx">
        <pc:chgData name="Haglund Maria" userId="f95a8da6-bd41-48de-9ccf-8a7724808cf3" providerId="ADAL" clId="{35C7A962-0BD2-42A5-BA6A-D3330FD6689F}" dt="2025-09-22T12:45:36.167" v="4" actId="20577"/>
        <pc:sldMkLst>
          <pc:docMk/>
          <pc:sldMk cId="2904911590" sldId="2893"/>
        </pc:sldMkLst>
      </pc:sldChg>
      <pc:sldChg chg="modNotesTx">
        <pc:chgData name="Haglund Maria" userId="f95a8da6-bd41-48de-9ccf-8a7724808cf3" providerId="ADAL" clId="{35C7A962-0BD2-42A5-BA6A-D3330FD6689F}" dt="2025-09-22T12:45:59.716" v="6" actId="6549"/>
        <pc:sldMkLst>
          <pc:docMk/>
          <pc:sldMk cId="527299115" sldId="2894"/>
        </pc:sldMkLst>
      </pc:sldChg>
      <pc:sldChg chg="modNotesTx">
        <pc:chgData name="Haglund Maria" userId="f95a8da6-bd41-48de-9ccf-8a7724808cf3" providerId="ADAL" clId="{35C7A962-0BD2-42A5-BA6A-D3330FD6689F}" dt="2025-09-22T12:46:40.740" v="10" actId="20577"/>
        <pc:sldMkLst>
          <pc:docMk/>
          <pc:sldMk cId="1254865294" sldId="2907"/>
        </pc:sldMkLst>
      </pc:sldChg>
      <pc:sldChg chg="modNotesTx">
        <pc:chgData name="Haglund Maria" userId="f95a8da6-bd41-48de-9ccf-8a7724808cf3" providerId="ADAL" clId="{35C7A962-0BD2-42A5-BA6A-D3330FD6689F}" dt="2025-09-22T12:46:57.644" v="24" actId="20577"/>
        <pc:sldMkLst>
          <pc:docMk/>
          <pc:sldMk cId="2920739816" sldId="2917"/>
        </pc:sldMkLst>
      </pc:sldChg>
      <pc:sldChg chg="modNotesTx">
        <pc:chgData name="Haglund Maria" userId="f95a8da6-bd41-48de-9ccf-8a7724808cf3" providerId="ADAL" clId="{35C7A962-0BD2-42A5-BA6A-D3330FD6689F}" dt="2025-09-22T12:47:09.843" v="26" actId="20577"/>
        <pc:sldMkLst>
          <pc:docMk/>
          <pc:sldMk cId="1221818745" sldId="29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dirty="0" err="1">
                <a:solidFill>
                  <a:schemeClr val="tx2"/>
                </a:solidFill>
              </a:rPr>
              <a:t>Puhutut</a:t>
            </a:r>
            <a:r>
              <a:rPr lang="en-US" dirty="0">
                <a:solidFill>
                  <a:schemeClr val="tx2"/>
                </a:solidFill>
              </a:rPr>
              <a:t> </a:t>
            </a:r>
            <a:r>
              <a:rPr lang="en-US" dirty="0" err="1">
                <a:solidFill>
                  <a:schemeClr val="tx2"/>
                </a:solidFill>
              </a:rPr>
              <a:t>kielet</a:t>
            </a:r>
            <a:r>
              <a:rPr lang="en-US" dirty="0">
                <a:solidFill>
                  <a:schemeClr val="tx2"/>
                </a:solidFill>
              </a:rPr>
              <a:t> </a:t>
            </a:r>
            <a:br>
              <a:rPr lang="en-US" dirty="0">
                <a:solidFill>
                  <a:schemeClr val="tx2"/>
                </a:solidFill>
              </a:rPr>
            </a:br>
            <a:r>
              <a:rPr lang="en-US" dirty="0" err="1">
                <a:solidFill>
                  <a:schemeClr val="tx2"/>
                </a:solidFill>
              </a:rPr>
              <a:t>Vaasan</a:t>
            </a:r>
            <a:r>
              <a:rPr lang="en-US" baseline="0" dirty="0">
                <a:solidFill>
                  <a:schemeClr val="tx2"/>
                </a:solidFill>
              </a:rPr>
              <a:t> </a:t>
            </a:r>
            <a:r>
              <a:rPr lang="en-US" baseline="0" dirty="0" err="1">
                <a:solidFill>
                  <a:schemeClr val="tx2"/>
                </a:solidFill>
              </a:rPr>
              <a:t>seudulla</a:t>
            </a:r>
            <a:endParaRPr lang="en-US" dirty="0">
              <a:solidFill>
                <a:schemeClr val="tx2"/>
              </a:solidFill>
            </a:endParaRPr>
          </a:p>
        </c:rich>
      </c:tx>
      <c:layout>
        <c:manualLayout>
          <c:xMode val="edge"/>
          <c:yMode val="edge"/>
          <c:x val="0.12697206642673145"/>
          <c:y val="7.971014492753622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Puhutut kielet Vaasassa</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503-4BC0-B53F-B8FF55E26FE4}"/>
              </c:ext>
            </c:extLst>
          </c:dPt>
          <c:dPt>
            <c:idx val="1"/>
            <c:bubble3D val="0"/>
            <c:spPr>
              <a:solidFill>
                <a:schemeClr val="accent2"/>
              </a:solidFill>
              <a:ln w="19050">
                <a:noFill/>
              </a:ln>
              <a:effectLst/>
            </c:spPr>
            <c:extLst>
              <c:ext xmlns:c16="http://schemas.microsoft.com/office/drawing/2014/chart" uri="{C3380CC4-5D6E-409C-BE32-E72D297353CC}">
                <c16:uniqueId val="{00000003-7503-4BC0-B53F-B8FF55E26FE4}"/>
              </c:ext>
            </c:extLst>
          </c:dPt>
          <c:dPt>
            <c:idx val="2"/>
            <c:bubble3D val="0"/>
            <c:spPr>
              <a:solidFill>
                <a:schemeClr val="accent3"/>
              </a:solidFill>
              <a:ln w="19050">
                <a:noFill/>
              </a:ln>
              <a:effectLst/>
            </c:spPr>
            <c:extLst>
              <c:ext xmlns:c16="http://schemas.microsoft.com/office/drawing/2014/chart" uri="{C3380CC4-5D6E-409C-BE32-E72D297353CC}">
                <c16:uniqueId val="{00000005-7503-4BC0-B53F-B8FF55E26FE4}"/>
              </c:ext>
            </c:extLst>
          </c:dPt>
          <c:dLbls>
            <c:dLbl>
              <c:idx val="0"/>
              <c:tx>
                <c:rich>
                  <a:bodyPr/>
                  <a:lstStyle/>
                  <a:p>
                    <a:r>
                      <a:rPr lang="en-US"/>
                      <a:t>57 %</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503-4BC0-B53F-B8FF55E26FE4}"/>
                </c:ext>
              </c:extLst>
            </c:dLbl>
            <c:dLbl>
              <c:idx val="1"/>
              <c:tx>
                <c:rich>
                  <a:bodyPr/>
                  <a:lstStyle/>
                  <a:p>
                    <a:r>
                      <a:rPr lang="en-US"/>
                      <a:t>36 %</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503-4BC0-B53F-B8FF55E26FE4}"/>
                </c:ext>
              </c:extLst>
            </c:dLbl>
            <c:dLbl>
              <c:idx val="2"/>
              <c:layout>
                <c:manualLayout>
                  <c:x val="4.6403712296983757E-2"/>
                  <c:y val="8.6624063296435766E-2"/>
                </c:manualLayout>
              </c:layout>
              <c:tx>
                <c:rich>
                  <a:bodyPr/>
                  <a:lstStyle/>
                  <a:p>
                    <a:r>
                      <a:rPr lang="en-US"/>
                      <a:t>7 %</a:t>
                    </a:r>
                  </a:p>
                </c:rich>
              </c:tx>
              <c:showLegendKey val="0"/>
              <c:showVal val="0"/>
              <c:showCatName val="0"/>
              <c:showSerName val="0"/>
              <c:showPercent val="1"/>
              <c:showBubbleSize val="0"/>
              <c:extLst>
                <c:ext xmlns:c15="http://schemas.microsoft.com/office/drawing/2012/chart" uri="{CE6537A1-D6FC-4f65-9D91-7224C49458BB}">
                  <c15:layout>
                    <c:manualLayout>
                      <c:w val="0.12935034802784223"/>
                      <c:h val="5.7971014492753624E-2"/>
                    </c:manualLayout>
                  </c15:layout>
                  <c15:showDataLabelsRange val="0"/>
                </c:ext>
                <c:ext xmlns:c16="http://schemas.microsoft.com/office/drawing/2014/chart" uri="{C3380CC4-5D6E-409C-BE32-E72D297353CC}">
                  <c16:uniqueId val="{00000005-7503-4BC0-B53F-B8FF55E26F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Suomi</c:v>
                </c:pt>
                <c:pt idx="1">
                  <c:v>Ruotsi</c:v>
                </c:pt>
                <c:pt idx="2">
                  <c:v>Muut kielet</c:v>
                </c:pt>
              </c:strCache>
            </c:strRef>
          </c:cat>
          <c:val>
            <c:numRef>
              <c:f>Sheet1!$B$2:$B$4</c:f>
              <c:numCache>
                <c:formatCode>General</c:formatCode>
                <c:ptCount val="3"/>
                <c:pt idx="0">
                  <c:v>57</c:v>
                </c:pt>
                <c:pt idx="1">
                  <c:v>36</c:v>
                </c:pt>
                <c:pt idx="2">
                  <c:v>7</c:v>
                </c:pt>
              </c:numCache>
            </c:numRef>
          </c:val>
          <c:extLst>
            <c:ext xmlns:c16="http://schemas.microsoft.com/office/drawing/2014/chart" uri="{C3380CC4-5D6E-409C-BE32-E72D297353CC}">
              <c16:uniqueId val="{00000006-7503-4BC0-B53F-B8FF55E26FE4}"/>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BE1-490E-8091-43F05CEA9411}"/>
              </c:ext>
            </c:extLst>
          </c:dPt>
          <c:dPt>
            <c:idx val="1"/>
            <c:bubble3D val="0"/>
            <c:spPr>
              <a:solidFill>
                <a:schemeClr val="accent2"/>
              </a:solidFill>
              <a:ln w="19050">
                <a:noFill/>
              </a:ln>
              <a:effectLst/>
            </c:spPr>
            <c:extLst>
              <c:ext xmlns:c16="http://schemas.microsoft.com/office/drawing/2014/chart" uri="{C3380CC4-5D6E-409C-BE32-E72D297353CC}">
                <c16:uniqueId val="{00000003-FBE1-490E-8091-43F05CEA9411}"/>
              </c:ext>
            </c:extLst>
          </c:dPt>
          <c:dPt>
            <c:idx val="2"/>
            <c:bubble3D val="0"/>
            <c:spPr>
              <a:solidFill>
                <a:schemeClr val="accent3"/>
              </a:solidFill>
              <a:ln w="19050">
                <a:noFill/>
              </a:ln>
              <a:effectLst/>
            </c:spPr>
            <c:extLst>
              <c:ext xmlns:c16="http://schemas.microsoft.com/office/drawing/2014/chart" uri="{C3380CC4-5D6E-409C-BE32-E72D297353CC}">
                <c16:uniqueId val="{00000005-FBE1-490E-8091-43F05CEA9411}"/>
              </c:ext>
            </c:extLst>
          </c:dPt>
          <c:dPt>
            <c:idx val="3"/>
            <c:bubble3D val="0"/>
            <c:spPr>
              <a:solidFill>
                <a:schemeClr val="accent4"/>
              </a:solidFill>
              <a:ln w="19050">
                <a:noFill/>
              </a:ln>
              <a:effectLst/>
            </c:spPr>
            <c:extLst>
              <c:ext xmlns:c16="http://schemas.microsoft.com/office/drawing/2014/chart" uri="{C3380CC4-5D6E-409C-BE32-E72D297353CC}">
                <c16:uniqueId val="{00000007-FBE1-490E-8091-43F05CEA9411}"/>
              </c:ext>
            </c:extLst>
          </c:dPt>
          <c:dPt>
            <c:idx val="4"/>
            <c:bubble3D val="0"/>
            <c:spPr>
              <a:solidFill>
                <a:schemeClr val="accent5"/>
              </a:solidFill>
              <a:ln w="19050">
                <a:noFill/>
              </a:ln>
              <a:effectLst/>
            </c:spPr>
            <c:extLst>
              <c:ext xmlns:c16="http://schemas.microsoft.com/office/drawing/2014/chart" uri="{C3380CC4-5D6E-409C-BE32-E72D297353CC}">
                <c16:uniqueId val="{00000009-FBE1-490E-8091-43F05CEA9411}"/>
              </c:ext>
            </c:extLst>
          </c:dPt>
          <c:dLbls>
            <c:dLbl>
              <c:idx val="0"/>
              <c:layout>
                <c:manualLayout>
                  <c:x val="-0.14171939859194291"/>
                  <c:y val="0.1393214086230335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endParaRPr lang="fi-FI"/>
                </a:p>
              </c:txPr>
              <c:showLegendKey val="0"/>
              <c:showVal val="0"/>
              <c:showCatName val="0"/>
              <c:showSerName val="0"/>
              <c:showPercent val="1"/>
              <c:showBubbleSize val="0"/>
              <c:extLst>
                <c:ext xmlns:c15="http://schemas.microsoft.com/office/drawing/2012/chart" uri="{CE6537A1-D6FC-4f65-9D91-7224C49458BB}">
                  <c15:layout>
                    <c:manualLayout>
                      <c:w val="0.14684128441389838"/>
                      <c:h val="8.0388162026083773E-2"/>
                    </c:manualLayout>
                  </c15:layout>
                </c:ext>
                <c:ext xmlns:c16="http://schemas.microsoft.com/office/drawing/2014/chart" uri="{C3380CC4-5D6E-409C-BE32-E72D297353CC}">
                  <c16:uniqueId val="{00000001-FBE1-490E-8091-43F05CEA9411}"/>
                </c:ext>
              </c:extLst>
            </c:dLbl>
            <c:dLbl>
              <c:idx val="1"/>
              <c:layout>
                <c:manualLayout>
                  <c:x val="-0.13635085877445771"/>
                  <c:y val="-0.1430789783744524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BE1-490E-8091-43F05CEA9411}"/>
                </c:ext>
              </c:extLst>
            </c:dLbl>
            <c:dLbl>
              <c:idx val="2"/>
              <c:layout>
                <c:manualLayout>
                  <c:x val="0.12301390529034895"/>
                  <c:y val="-0.10538065710522719"/>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endParaRPr lang="fi-FI"/>
                </a:p>
              </c:txPr>
              <c:showLegendKey val="0"/>
              <c:showVal val="0"/>
              <c:showCatName val="0"/>
              <c:showSerName val="0"/>
              <c:showPercent val="1"/>
              <c:showBubbleSize val="0"/>
              <c:extLst>
                <c:ext xmlns:c15="http://schemas.microsoft.com/office/drawing/2012/chart" uri="{CE6537A1-D6FC-4f65-9D91-7224C49458BB}">
                  <c15:layout>
                    <c:manualLayout>
                      <c:w val="0.13291387836768609"/>
                      <c:h val="7.5490924010483171E-2"/>
                    </c:manualLayout>
                  </c15:layout>
                </c:ext>
                <c:ext xmlns:c16="http://schemas.microsoft.com/office/drawing/2014/chart" uri="{C3380CC4-5D6E-409C-BE32-E72D297353CC}">
                  <c16:uniqueId val="{00000005-FBE1-490E-8091-43F05CEA9411}"/>
                </c:ext>
              </c:extLst>
            </c:dLbl>
            <c:dLbl>
              <c:idx val="3"/>
              <c:tx>
                <c:rich>
                  <a:bodyPr/>
                  <a:lstStyle/>
                  <a:p>
                    <a:fld id="{095E2038-6065-41FF-BC5D-54FC8F25DC15}" type="PERCENTAGE">
                      <a:rPr lang="en-US" smtClean="0"/>
                      <a:pPr/>
                      <a:t>[PERCENTAGE]</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BE1-490E-8091-43F05CEA9411}"/>
                </c:ext>
              </c:extLst>
            </c:dLbl>
            <c:dLbl>
              <c:idx val="4"/>
              <c:tx>
                <c:rich>
                  <a:bodyPr rot="0" spcFirstLastPara="1" vertOverflow="ellipsis" vert="horz" wrap="square" lIns="38100" tIns="19050" rIns="38100" bIns="19050" anchor="ctr" anchorCtr="1">
                    <a:no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r>
                      <a:rPr lang="en-US" dirty="0"/>
                      <a:t>13 %</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endParaRPr lang="fi-FI"/>
                </a:p>
              </c:txPr>
              <c:showLegendKey val="0"/>
              <c:showVal val="0"/>
              <c:showCatName val="0"/>
              <c:showSerName val="0"/>
              <c:showPercent val="1"/>
              <c:showBubbleSize val="0"/>
              <c:extLst>
                <c:ext xmlns:c15="http://schemas.microsoft.com/office/drawing/2012/chart" uri="{CE6537A1-D6FC-4f65-9D91-7224C49458BB}">
                  <c15:layout>
                    <c:manualLayout>
                      <c:w val="0.11257986554021611"/>
                      <c:h val="0.11018785535101339"/>
                    </c:manualLayout>
                  </c15:layout>
                  <c15:showDataLabelsRange val="0"/>
                </c:ext>
                <c:ext xmlns:c16="http://schemas.microsoft.com/office/drawing/2014/chart" uri="{C3380CC4-5D6E-409C-BE32-E72D297353CC}">
                  <c16:uniqueId val="{00000009-FBE1-490E-8091-43F05CEA941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Arial Rounded MT Bold" panose="020F0704030504030204" pitchFamily="34" charset="0"/>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65+ vuotta</c:v>
                </c:pt>
                <c:pt idx="1">
                  <c:v>40-64 vuotta</c:v>
                </c:pt>
                <c:pt idx="2">
                  <c:v>20-39 vuotta</c:v>
                </c:pt>
                <c:pt idx="3">
                  <c:v>13-19 vuotta</c:v>
                </c:pt>
                <c:pt idx="4">
                  <c:v>0-12 vuotta</c:v>
                </c:pt>
              </c:strCache>
            </c:strRef>
          </c:cat>
          <c:val>
            <c:numRef>
              <c:f>Sheet1!$B$2:$B$6</c:f>
              <c:numCache>
                <c:formatCode>General</c:formatCode>
                <c:ptCount val="5"/>
                <c:pt idx="0">
                  <c:v>22.7</c:v>
                </c:pt>
                <c:pt idx="1">
                  <c:v>29.9</c:v>
                </c:pt>
                <c:pt idx="2">
                  <c:v>26.1</c:v>
                </c:pt>
                <c:pt idx="3">
                  <c:v>8.3000000000000007</c:v>
                </c:pt>
                <c:pt idx="4">
                  <c:v>13.1</c:v>
                </c:pt>
              </c:numCache>
            </c:numRef>
          </c:val>
          <c:extLst>
            <c:ext xmlns:c16="http://schemas.microsoft.com/office/drawing/2014/chart" uri="{C3380CC4-5D6E-409C-BE32-E72D297353CC}">
              <c16:uniqueId val="{0000000A-FBE1-490E-8091-43F05CEA9411}"/>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Rounded MT Bold" panose="020F070403050403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0B7D59A-CF16-4EA5-8C63-A2DAB07EF7F4}" type="datetimeFigureOut">
              <a:rPr lang="fi-FI" sz="800" smtClean="0"/>
              <a:t>22.9.2025</a:t>
            </a:fld>
            <a:endParaRPr lang="fi-FI" sz="800"/>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6A558E39-57BB-4B8A-B67E-4D7CE328C9E5}" type="slidenum">
              <a:rPr lang="fi-FI" sz="800" smtClean="0"/>
              <a:t>‹#›</a:t>
            </a:fld>
            <a:endParaRPr lang="fi-FI" sz="800"/>
          </a:p>
        </p:txBody>
      </p:sp>
    </p:spTree>
    <p:extLst>
      <p:ext uri="{BB962C8B-B14F-4D97-AF65-F5344CB8AC3E}">
        <p14:creationId xmlns:p14="http://schemas.microsoft.com/office/powerpoint/2010/main" val="3482873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800"/>
            </a:lvl1pPr>
          </a:lstStyle>
          <a:p>
            <a:fld id="{D06393DE-DDB2-41F3-933C-3B74D1B206C4}" type="datetimeFigureOut">
              <a:rPr lang="fi-FI" smtClean="0"/>
              <a:pPr/>
              <a:t>22.9.2025</a:t>
            </a:fld>
            <a:endParaRPr lang="fi-FI"/>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800"/>
            </a:lvl1pPr>
          </a:lstStyle>
          <a:p>
            <a:fld id="{07118123-CF73-421C-B2F1-10B125CCBB1E}" type="slidenum">
              <a:rPr lang="fi-FI" smtClean="0"/>
              <a:pPr/>
              <a:t>‹#›</a:t>
            </a:fld>
            <a:endParaRPr lang="fi-FI"/>
          </a:p>
        </p:txBody>
      </p:sp>
    </p:spTree>
    <p:extLst>
      <p:ext uri="{BB962C8B-B14F-4D97-AF65-F5344CB8AC3E}">
        <p14:creationId xmlns:p14="http://schemas.microsoft.com/office/powerpoint/2010/main" val="2625535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le.fi/uutiset/74-2000108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a:t>
            </a:fld>
            <a:endParaRPr lang="fi-FI"/>
          </a:p>
        </p:txBody>
      </p:sp>
    </p:spTree>
    <p:extLst>
      <p:ext uri="{BB962C8B-B14F-4D97-AF65-F5344CB8AC3E}">
        <p14:creationId xmlns:p14="http://schemas.microsoft.com/office/powerpoint/2010/main" val="47185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Vuonna 2023 Suomessa syntyi </a:t>
            </a:r>
            <a:r>
              <a:rPr lang="fi-FI" dirty="0"/>
              <a:t>43 383 lasta</a:t>
            </a:r>
            <a:r>
              <a:rPr lang="fi-FI" sz="1200" b="0" i="0" kern="1200" dirty="0">
                <a:solidFill>
                  <a:schemeClr val="tx1"/>
                </a:solidFill>
                <a:effectLst/>
                <a:latin typeface="+mn-lt"/>
                <a:ea typeface="+mn-ea"/>
                <a:cs typeface="+mn-cs"/>
              </a:rPr>
              <a:t>, mikä oli tilastohistorian matalin syntyvyyden taso</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Ilman maahanmuuttoa syntyvän ikäluokan koko olisi jäänyt koko maassa vain noin 36 000–37 000 lapseen.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2023: Ulkomailla syntyneiden ulkomaalaistaustaisten kokonaishedelmällisyysluku oli 1,45, joka on hieman korkeampi kuin koko väestön luku 1,26.</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Työikäisten määrä olisi kääntynyt laskuun jo finanssikriisin jälkeen 2010-luvun vaihteessa ilman maahanmuuttoa. Lisääntynyt maahanmuutto on kääntänyt työikäisten määrän uudelleennousuun. </a:t>
            </a:r>
          </a:p>
          <a:p>
            <a:r>
              <a:rPr lang="fi-FI" sz="1200" kern="1200" dirty="0">
                <a:solidFill>
                  <a:schemeClr val="tx1"/>
                </a:solidFill>
                <a:effectLst/>
                <a:latin typeface="+mn-lt"/>
                <a:ea typeface="+mn-ea"/>
                <a:cs typeface="+mn-cs"/>
              </a:rPr>
              <a:t> </a:t>
            </a:r>
          </a:p>
          <a:p>
            <a:pPr marL="171450" indent="-171450">
              <a:buFont typeface="Wingdings" panose="05000000000000000000" pitchFamily="2" charset="2"/>
              <a:buChar char="è"/>
            </a:pPr>
            <a:r>
              <a:rPr lang="fi-FI" sz="1200" kern="1200" dirty="0">
                <a:solidFill>
                  <a:schemeClr val="tx1"/>
                </a:solidFill>
                <a:effectLst/>
                <a:latin typeface="+mn-lt"/>
                <a:ea typeface="+mn-ea"/>
                <a:cs typeface="+mn-cs"/>
              </a:rPr>
              <a:t>syntyvien lasten määrä</a:t>
            </a:r>
          </a:p>
          <a:p>
            <a:pPr marL="171450" indent="-171450">
              <a:buFont typeface="Wingdings" panose="05000000000000000000" pitchFamily="2" charset="2"/>
              <a:buChar char="è"/>
            </a:pPr>
            <a:r>
              <a:rPr lang="fi-FI" sz="1200" kern="1200" dirty="0">
                <a:solidFill>
                  <a:schemeClr val="tx1"/>
                </a:solidFill>
                <a:effectLst/>
                <a:latin typeface="+mn-lt"/>
                <a:ea typeface="+mn-ea"/>
                <a:cs typeface="+mn-cs"/>
              </a:rPr>
              <a:t>kotimaisten opiskelijoiden määrä</a:t>
            </a:r>
          </a:p>
          <a:p>
            <a:pPr marL="171450" indent="-171450">
              <a:buFont typeface="Wingdings" panose="05000000000000000000" pitchFamily="2" charset="2"/>
              <a:buChar char="è"/>
            </a:pPr>
            <a:r>
              <a:rPr lang="fi-FI" sz="1200" kern="1200" dirty="0">
                <a:solidFill>
                  <a:schemeClr val="tx1"/>
                </a:solidFill>
                <a:effectLst/>
                <a:latin typeface="+mn-lt"/>
                <a:ea typeface="+mn-ea"/>
                <a:cs typeface="+mn-cs"/>
              </a:rPr>
              <a:t>synnytysikäisten naisten määrä</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Jokainen voi kuvitella mielessään, kuinka dynaaminen ja houkutteleva olisi tulevaisuudessa maa, jossa väestö ja työikäiset </a:t>
            </a:r>
          </a:p>
          <a:p>
            <a:r>
              <a:rPr lang="fi-FI" sz="1200" kern="1200" dirty="0">
                <a:solidFill>
                  <a:schemeClr val="tx1"/>
                </a:solidFill>
                <a:effectLst/>
                <a:latin typeface="+mn-lt"/>
                <a:ea typeface="+mn-ea"/>
                <a:cs typeface="+mn-cs"/>
              </a:rPr>
              <a:t>vähenevät eikä lapsia syntyisi riittävästi</a:t>
            </a:r>
          </a:p>
          <a:p>
            <a:pPr marL="171450" indent="-171450">
              <a:buFont typeface="Wingdings" panose="05000000000000000000" pitchFamily="2" charset="2"/>
              <a:buChar char="è"/>
            </a:pP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10</a:t>
            </a:fld>
            <a:endParaRPr lang="fi-FI"/>
          </a:p>
        </p:txBody>
      </p:sp>
    </p:spTree>
    <p:extLst>
      <p:ext uri="{BB962C8B-B14F-4D97-AF65-F5344CB8AC3E}">
        <p14:creationId xmlns:p14="http://schemas.microsoft.com/office/powerpoint/2010/main" val="345298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Maahanmuuton merkitys on myös äärimmäisen tärkeä eläkejärjestelmän ja -rahoituksen kannalta.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Eläketurvakeskuksen kehityspäällikkö Heikki Tikanmäki on tehnyt laskelman, jonka mukaan noin 10 000 henkilön pysyvä lisäys nettomaahanmuutossa vuositasolla vastaisi noin miljardin euron vähennystä työeläkemaksuihin. Se tarkoittaisi yhtä prosenttiyksikköä matalampia työeläkemaksuja.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11</a:t>
            </a:fld>
            <a:endParaRPr lang="fi-FI"/>
          </a:p>
        </p:txBody>
      </p:sp>
    </p:spTree>
    <p:extLst>
      <p:ext uri="{BB962C8B-B14F-4D97-AF65-F5344CB8AC3E}">
        <p14:creationId xmlns:p14="http://schemas.microsoft.com/office/powerpoint/2010/main" val="362797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Nyt on meistä kiinni jäädäänkö odottelemaan eläkepommia vai tehdäänkö asialle jotain</a:t>
            </a:r>
          </a:p>
        </p:txBody>
      </p:sp>
      <p:sp>
        <p:nvSpPr>
          <p:cNvPr id="4" name="Slide Number Placeholder 3"/>
          <p:cNvSpPr>
            <a:spLocks noGrp="1"/>
          </p:cNvSpPr>
          <p:nvPr>
            <p:ph type="sldNum" sz="quarter" idx="5"/>
          </p:nvPr>
        </p:nvSpPr>
        <p:spPr/>
        <p:txBody>
          <a:bodyPr/>
          <a:lstStyle/>
          <a:p>
            <a:fld id="{07118123-CF73-421C-B2F1-10B125CCBB1E}" type="slidenum">
              <a:rPr lang="fi-FI" smtClean="0"/>
              <a:pPr/>
              <a:t>12</a:t>
            </a:fld>
            <a:endParaRPr lang="fi-FI"/>
          </a:p>
        </p:txBody>
      </p:sp>
    </p:spTree>
    <p:extLst>
      <p:ext uri="{BB962C8B-B14F-4D97-AF65-F5344CB8AC3E}">
        <p14:creationId xmlns:p14="http://schemas.microsoft.com/office/powerpoint/2010/main" val="71364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Meillä on käynnissä </a:t>
            </a:r>
            <a:r>
              <a:rPr lang="fi-FI" dirty="0" err="1"/>
              <a:t>Vaasanseudun</a:t>
            </a:r>
            <a:r>
              <a:rPr lang="fi-FI" dirty="0"/>
              <a:t> rekrytointikampanja, jossa keskeisenä viestinä on se, että valitse mihin energiaasi käytät (tässä lyhyet työmatkat </a:t>
            </a:r>
            <a:r>
              <a:rPr lang="fi-FI" dirty="0" err="1"/>
              <a:t>vs</a:t>
            </a:r>
            <a:r>
              <a:rPr lang="fi-FI" dirty="0"/>
              <a:t> ruuhkat, perhe-elämä </a:t>
            </a:r>
            <a:r>
              <a:rPr lang="fi-FI" dirty="0" err="1"/>
              <a:t>jne</a:t>
            </a:r>
            <a:r>
              <a:rPr lang="fi-FI" dirty="0"/>
              <a:t>)</a:t>
            </a:r>
          </a:p>
          <a:p>
            <a:endParaRPr lang="fi-FI" dirty="0"/>
          </a:p>
          <a:p>
            <a:r>
              <a:rPr lang="fi-FI" dirty="0"/>
              <a:t>Sama logiikka pätee tässä tilanteessa</a:t>
            </a:r>
          </a:p>
          <a:p>
            <a:endParaRPr lang="fi-FI" dirty="0"/>
          </a:p>
          <a:p>
            <a:r>
              <a:rPr lang="fi-FI" dirty="0"/>
              <a:t>Sen sijaan, että voivotellaan tilanteesta, on aika miettiä ratkaisuja</a:t>
            </a:r>
          </a:p>
          <a:p>
            <a:r>
              <a:rPr lang="fi-FI" dirty="0"/>
              <a:t>Fakta on, kansainvälinen työvoima on yksi tärkeä osa ratkaisua</a:t>
            </a:r>
          </a:p>
          <a:p>
            <a:r>
              <a:rPr lang="fi-FI" dirty="0"/>
              <a:t>Me emme tule pärjäämään ilman kansainvälistä työvoimaa</a:t>
            </a:r>
          </a:p>
        </p:txBody>
      </p:sp>
      <p:sp>
        <p:nvSpPr>
          <p:cNvPr id="4" name="Slide Number Placeholder 3"/>
          <p:cNvSpPr>
            <a:spLocks noGrp="1"/>
          </p:cNvSpPr>
          <p:nvPr>
            <p:ph type="sldNum" sz="quarter" idx="5"/>
          </p:nvPr>
        </p:nvSpPr>
        <p:spPr/>
        <p:txBody>
          <a:bodyPr/>
          <a:lstStyle/>
          <a:p>
            <a:fld id="{07118123-CF73-421C-B2F1-10B125CCBB1E}" type="slidenum">
              <a:rPr lang="fi-FI" smtClean="0"/>
              <a:pPr/>
              <a:t>13</a:t>
            </a:fld>
            <a:endParaRPr lang="fi-FI"/>
          </a:p>
        </p:txBody>
      </p:sp>
    </p:spTree>
    <p:extLst>
      <p:ext uri="{BB962C8B-B14F-4D97-AF65-F5344CB8AC3E}">
        <p14:creationId xmlns:p14="http://schemas.microsoft.com/office/powerpoint/2010/main" val="316933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i-FI" dirty="0"/>
              <a:t>Monista lähteistä todistettu, että kansainvälisten osaajien palkkaaminen vaikuttaa positiivisesti kasvuun, vientiin ja innovaatioihin</a:t>
            </a:r>
          </a:p>
          <a:p>
            <a:pPr marL="171450" indent="-171450" rtl="0">
              <a:buFontTx/>
              <a:buChar char="-"/>
            </a:pPr>
            <a:r>
              <a:rPr lang="fi-FI" dirty="0"/>
              <a:t>64% yrityksistä raportoi, että </a:t>
            </a:r>
            <a:r>
              <a:rPr lang="fi-FI" dirty="0" err="1"/>
              <a:t>kv</a:t>
            </a:r>
            <a:r>
              <a:rPr lang="fi-FI" dirty="0"/>
              <a:t>-osaajat ei pelkästään täytä tietyn vakanssin vaan heidän läsnäolo itseasiassa on </a:t>
            </a:r>
            <a:r>
              <a:rPr lang="fi-FI" dirty="0" err="1"/>
              <a:t>kontribuoinut</a:t>
            </a:r>
            <a:r>
              <a:rPr lang="fi-FI" dirty="0"/>
              <a:t> kasvuun</a:t>
            </a:r>
          </a:p>
          <a:p>
            <a:pPr marL="0" indent="0" rtl="0">
              <a:buFontTx/>
              <a:buNone/>
            </a:pPr>
            <a:endParaRPr lang="fi-FI" dirty="0"/>
          </a:p>
          <a:p>
            <a:pPr rtl="0"/>
            <a:r>
              <a:rPr lang="fi-FI" dirty="0"/>
              <a:t>- Siltikin yli 70% teollisuusyrityksistä ei tämän selvityksen mukaan ole hyödyntänyt tätä osaajaryhmää</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solidFill>
                <a:effectLst/>
                <a:uLnTx/>
                <a:uFillTx/>
                <a:latin typeface="+mn-lt"/>
                <a:ea typeface="+mn-ea"/>
                <a:cs typeface="+mn-cs"/>
              </a:rPr>
              <a:t>Ilman maahanmuuttoa Suomen työikäinen väestö vähenisi </a:t>
            </a:r>
            <a:br>
              <a:rPr kumimoji="0" lang="fi-FI" sz="1200" b="0" i="0" u="none" strike="noStrike" kern="1200" cap="none" spc="0" normalizeH="0" baseline="0" noProof="0" dirty="0">
                <a:ln>
                  <a:noFill/>
                </a:ln>
                <a:solidFill>
                  <a:prstClr val="white"/>
                </a:solidFill>
                <a:effectLst/>
                <a:uLnTx/>
                <a:uFillTx/>
                <a:latin typeface="+mn-lt"/>
                <a:ea typeface="+mn-ea"/>
                <a:cs typeface="+mn-cs"/>
              </a:rPr>
            </a:br>
            <a:r>
              <a:rPr kumimoji="0" lang="fi-FI" sz="1200" b="1" i="0" u="none" strike="noStrike" kern="1200" cap="none" spc="0" normalizeH="0" baseline="0" noProof="0" dirty="0">
                <a:ln>
                  <a:noFill/>
                </a:ln>
                <a:solidFill>
                  <a:schemeClr val="accent5"/>
                </a:solidFill>
                <a:effectLst/>
                <a:uLnTx/>
                <a:uFillTx/>
                <a:latin typeface="+mn-lt"/>
                <a:ea typeface="+mn-ea"/>
                <a:cs typeface="+mn-cs"/>
              </a:rPr>
              <a:t>10 000–20 000 </a:t>
            </a:r>
            <a:r>
              <a:rPr kumimoji="0" lang="fi-FI" sz="1200" b="0" i="0" u="none" strike="noStrike" kern="1200" cap="none" spc="0" normalizeH="0" baseline="0" noProof="0" dirty="0">
                <a:ln>
                  <a:noFill/>
                </a:ln>
                <a:solidFill>
                  <a:prstClr val="white"/>
                </a:solidFill>
                <a:effectLst/>
                <a:uLnTx/>
                <a:uFillTx/>
                <a:latin typeface="+mn-lt"/>
                <a:ea typeface="+mn-ea"/>
                <a:cs typeface="+mn-cs"/>
              </a:rPr>
              <a:t>hengellä vuodessa. </a:t>
            </a:r>
            <a:r>
              <a:rPr kumimoji="0" lang="fi-FI" sz="1050" b="0" i="0" u="none" strike="noStrike" kern="1200" cap="none" spc="0" normalizeH="0" baseline="0" noProof="0" dirty="0">
                <a:ln>
                  <a:noFill/>
                </a:ln>
                <a:solidFill>
                  <a:prstClr val="white"/>
                </a:solidFill>
                <a:effectLst/>
                <a:uLnTx/>
                <a:uFillTx/>
                <a:latin typeface="+mn-lt"/>
                <a:ea typeface="+mn-ea"/>
                <a:cs typeface="+mn-cs"/>
              </a:rPr>
              <a:t>(Tilastokeskus)</a:t>
            </a:r>
            <a:endParaRPr kumimoji="0" lang="fi-FI" sz="1200" b="0" i="0" u="none" strike="noStrike" kern="1200" cap="none" spc="0" normalizeH="0" baseline="0" noProof="0" dirty="0">
              <a:ln>
                <a:noFill/>
              </a:ln>
              <a:solidFill>
                <a:prstClr val="white"/>
              </a:solidFill>
              <a:effectLst/>
              <a:uLnTx/>
              <a:uFillTx/>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14</a:t>
            </a:fld>
            <a:endParaRPr lang="fi-FI"/>
          </a:p>
        </p:txBody>
      </p:sp>
    </p:spTree>
    <p:extLst>
      <p:ext uri="{BB962C8B-B14F-4D97-AF65-F5344CB8AC3E}">
        <p14:creationId xmlns:p14="http://schemas.microsoft.com/office/powerpoint/2010/main" val="63954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Mistä </a:t>
            </a:r>
            <a:r>
              <a:rPr lang="fi-FI" sz="1200" kern="1200" dirty="0" err="1">
                <a:solidFill>
                  <a:schemeClr val="tx1"/>
                </a:solidFill>
                <a:effectLst/>
                <a:latin typeface="+mn-lt"/>
                <a:ea typeface="+mn-ea"/>
                <a:cs typeface="+mn-cs"/>
              </a:rPr>
              <a:t>kv</a:t>
            </a:r>
            <a:r>
              <a:rPr lang="fi-FI" sz="1200" kern="1200" dirty="0">
                <a:solidFill>
                  <a:schemeClr val="tx1"/>
                </a:solidFill>
                <a:effectLst/>
                <a:latin typeface="+mn-lt"/>
                <a:ea typeface="+mn-ea"/>
                <a:cs typeface="+mn-cs"/>
              </a:rPr>
              <a:t>-osaajia pääosin saadaan?</a:t>
            </a:r>
          </a:p>
          <a:p>
            <a:r>
              <a:rPr lang="fi-FI" sz="1200" kern="1200" dirty="0">
                <a:solidFill>
                  <a:schemeClr val="tx1"/>
                </a:solidFill>
                <a:effectLst/>
                <a:latin typeface="+mn-lt"/>
                <a:ea typeface="+mn-ea"/>
                <a:cs typeface="+mn-cs"/>
              </a:rPr>
              <a:t>Valtaosa tulee koulutusperäisellä työluvalla eli opiskelemaan </a:t>
            </a:r>
          </a:p>
          <a:p>
            <a:r>
              <a:rPr lang="fi-FI" sz="1200" kern="1200" dirty="0">
                <a:solidFill>
                  <a:schemeClr val="tx1"/>
                </a:solidFill>
                <a:effectLst/>
                <a:latin typeface="+mn-lt"/>
                <a:ea typeface="+mn-ea"/>
                <a:cs typeface="+mn-cs"/>
              </a:rPr>
              <a:t>Koulutusperäisen maahanmuuton luvut ovat nousevalla uralla. </a:t>
            </a:r>
          </a:p>
          <a:p>
            <a:r>
              <a:rPr lang="fi-FI" sz="1200" kern="1200" dirty="0">
                <a:solidFill>
                  <a:schemeClr val="tx1"/>
                </a:solidFill>
                <a:effectLst/>
                <a:latin typeface="+mn-lt"/>
                <a:ea typeface="+mn-ea"/>
                <a:cs typeface="+mn-cs"/>
              </a:rPr>
              <a:t>Suomen korkeakouluissa oli yhteensä noin 31 800 ulkomaalaista tutkinto-opiskelijaa vuonna 2023. </a:t>
            </a:r>
          </a:p>
          <a:p>
            <a:r>
              <a:rPr lang="fi-FI" sz="1200" b="1" kern="1200" dirty="0">
                <a:solidFill>
                  <a:schemeClr val="tx1"/>
                </a:solidFill>
                <a:effectLst/>
                <a:highlight>
                  <a:srgbClr val="FFFF00"/>
                </a:highlight>
                <a:latin typeface="+mn-lt"/>
                <a:ea typeface="+mn-ea"/>
                <a:cs typeface="+mn-cs"/>
              </a:rPr>
              <a:t>Määrä kaksinkertaistui vuosina 2010–2023.</a:t>
            </a:r>
          </a:p>
          <a:p>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kern="1200" dirty="0">
                <a:solidFill>
                  <a:schemeClr val="tx1"/>
                </a:solidFill>
                <a:effectLst/>
                <a:highlight>
                  <a:srgbClr val="FFFF00"/>
                </a:highlight>
                <a:latin typeface="+mn-lt"/>
                <a:ea typeface="+mn-ea"/>
                <a:cs typeface="+mn-cs"/>
              </a:rPr>
              <a:t>Vuoden 2024 osalta opiskelijoiden maahanmuutto on noussut ennätyksellisellä tasolla</a:t>
            </a:r>
            <a:r>
              <a:rPr lang="fi-FI"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Migrin tilastojen mukaan tammi-syyskuussa jätettiin noin 12 000 opiskelijoiden oleskelulupahakemusta EU-maiden ulkopuolelta. (9% kasvua)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Opiskelijoiden lähtömaat painottuvat vahvasti Etelä-Aasian maihin.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err="1">
                <a:solidFill>
                  <a:schemeClr val="tx1"/>
                </a:solidFill>
                <a:effectLst/>
                <a:latin typeface="+mn-lt"/>
                <a:ea typeface="+mn-ea"/>
                <a:cs typeface="+mn-cs"/>
              </a:rPr>
              <a:t>Eu:n</a:t>
            </a:r>
            <a:r>
              <a:rPr lang="fi-FI" sz="1200" kern="1200" dirty="0">
                <a:solidFill>
                  <a:schemeClr val="tx1"/>
                </a:solidFill>
                <a:effectLst/>
                <a:latin typeface="+mn-lt"/>
                <a:ea typeface="+mn-ea"/>
                <a:cs typeface="+mn-cs"/>
              </a:rPr>
              <a:t> sisältä 1100 hakemusta.</a:t>
            </a:r>
          </a:p>
          <a:p>
            <a:endParaRPr lang="fi-FI" dirty="0"/>
          </a:p>
          <a:p>
            <a:r>
              <a:rPr lang="fi-FI" sz="1200" kern="1200" dirty="0">
                <a:solidFill>
                  <a:schemeClr val="tx1"/>
                </a:solidFill>
                <a:effectLst/>
                <a:latin typeface="+mn-lt"/>
                <a:ea typeface="+mn-ea"/>
                <a:cs typeface="+mn-cs"/>
              </a:rPr>
              <a:t>Työperäisen maahanmuuton osalta kehitys huolestuttavampaa. </a:t>
            </a:r>
          </a:p>
          <a:p>
            <a:r>
              <a:rPr lang="fi-FI" sz="1200" kern="1200" dirty="0">
                <a:solidFill>
                  <a:schemeClr val="tx1"/>
                </a:solidFill>
                <a:effectLst/>
                <a:latin typeface="+mn-lt"/>
                <a:ea typeface="+mn-ea"/>
                <a:cs typeface="+mn-cs"/>
              </a:rPr>
              <a:t>Työperäinen maahanmuutto on jatkunut edelleen tasaisena, </a:t>
            </a:r>
          </a:p>
          <a:p>
            <a:r>
              <a:rPr lang="fi-FI" sz="1200" kern="1200" dirty="0">
                <a:solidFill>
                  <a:schemeClr val="tx1"/>
                </a:solidFill>
                <a:effectLst/>
                <a:latin typeface="+mn-lt"/>
                <a:ea typeface="+mn-ea"/>
                <a:cs typeface="+mn-cs"/>
              </a:rPr>
              <a:t>mutta hakemuksia on jätetty 5 prosenttia vähemmän kuin viime vuonna vastaavaan aikaan.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Erityisen huolissani olisin erityisasiantuntijoista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Erityisasiantuntijoiden hakemusmäärä on jäämässä tänä vuonna jopa kaksi kertaa alhaisemmalle tasolle kuin ennen pandemiaa.</a:t>
            </a:r>
          </a:p>
          <a:p>
            <a:r>
              <a:rPr lang="fi-FI" sz="1200" kern="1200" dirty="0">
                <a:solidFill>
                  <a:schemeClr val="tx1"/>
                </a:solidFill>
                <a:effectLst/>
                <a:latin typeface="+mn-lt"/>
                <a:ea typeface="+mn-ea"/>
                <a:cs typeface="+mn-cs"/>
              </a:rPr>
              <a:t>Lisäksi hakemuksista noin 70 prosenttia on keskittynyt vain yhteen maakuntaan eli Uudellemaalle. </a:t>
            </a: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15</a:t>
            </a:fld>
            <a:endParaRPr lang="fi-FI"/>
          </a:p>
        </p:txBody>
      </p:sp>
    </p:spTree>
    <p:extLst>
      <p:ext uri="{BB962C8B-B14F-4D97-AF65-F5344CB8AC3E}">
        <p14:creationId xmlns:p14="http://schemas.microsoft.com/office/powerpoint/2010/main" val="16743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ennusteen mukaan 2040 mennessä selkeästi kasvavia seutuja Tampere, Helsinki, Turku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i-FI" altLang="fi-FI"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sz="1200" b="0" i="0" u="none" strike="noStrike" cap="none" normalizeH="0" baseline="0" dirty="0">
                <a:ln>
                  <a:noFill/>
                </a:ln>
                <a:solidFill>
                  <a:srgbClr val="043B59"/>
                </a:solidFill>
                <a:effectLst/>
                <a:latin typeface="Montserrat" panose="00000500000000000000" pitchFamily="2" charset="0"/>
                <a:ea typeface="Times New Roman" panose="02020603050405020304" pitchFamily="18" charset="0"/>
              </a:rPr>
              <a:t>Alueiden välinen kilpailu kiristyy niukkenevista resursseista. Niukkenevat resurssit liittyvät talouteen, väestönkehitykseen ja inhimilliseen pääomaan. Kilpailu inhimillisestä pääomasta taas liittyy kotimaisten ja ulkomaalaisten opiskelijoiden paikkavalintoihin, valmistuneiden alueelliseen sijoittumiseen tutkinnon suorittamisen jälkeen ja yritysten osaavan työvoiman saatavuuteen.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i-FI" altLang="fi-FI"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sz="1200" b="0" i="0" u="none" strike="noStrike" cap="none" normalizeH="0" baseline="0" dirty="0">
                <a:ln>
                  <a:noFill/>
                </a:ln>
                <a:solidFill>
                  <a:srgbClr val="043B59"/>
                </a:solidFill>
                <a:effectLst/>
                <a:latin typeface="Montserrat" panose="00000500000000000000" pitchFamily="2" charset="0"/>
                <a:ea typeface="Times New Roman" panose="02020603050405020304" pitchFamily="18" charset="0"/>
              </a:rPr>
              <a:t>Maahanmuuton merkitys korostuu koko maan ja alueiden kilpailukyvyssä. Kaikki maakunnat, seutukunnat ja lähes kaikki kunnat saavat muuttovoittoa maahanmuutosta. Maahanmuuttajien jatkomuutot Suomessa ovat kuitenkin kantaväestöä keskittymishakuisempia.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i-FI" altLang="fi-FI" sz="1200" b="0" i="0" u="none" strike="noStrike" cap="none" normalizeH="0" baseline="0" dirty="0">
              <a:ln>
                <a:noFill/>
              </a:ln>
              <a:solidFill>
                <a:srgbClr val="043B59"/>
              </a:solidFill>
              <a:effectLst/>
              <a:latin typeface="Montserrat" panose="00000500000000000000" pitchFamily="2"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sz="1200" b="0" i="0" u="none" strike="noStrike" cap="none" normalizeH="0" baseline="0" dirty="0">
                <a:ln>
                  <a:noFill/>
                </a:ln>
                <a:solidFill>
                  <a:srgbClr val="043B59"/>
                </a:solidFill>
                <a:effectLst/>
                <a:latin typeface="Montserrat" panose="00000500000000000000" pitchFamily="2" charset="0"/>
                <a:ea typeface="Times New Roman" panose="02020603050405020304" pitchFamily="18" charset="0"/>
              </a:rPr>
              <a:t>Suurin osa muuttovirroista kohdistuu Helsingin seudulle ja vähäisessä määrin Turun ja Tampereen seuduille.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sz="1200" b="1" i="0" u="none" strike="noStrike" cap="none" normalizeH="0" baseline="0" dirty="0">
                <a:ln>
                  <a:noFill/>
                </a:ln>
                <a:solidFill>
                  <a:srgbClr val="043B59"/>
                </a:solidFill>
                <a:effectLst/>
                <a:latin typeface="Montserrat" panose="00000500000000000000" pitchFamily="2" charset="0"/>
                <a:ea typeface="Times New Roman" panose="02020603050405020304" pitchFamily="18" charset="0"/>
              </a:rPr>
              <a:t>Pääkaupunkiseudulla asuu lähes yhtä paljon maahanmuuttajia kuin yhteenlaskettuna kaikissa muissa Suomen kunnissa.</a:t>
            </a:r>
            <a:endParaRPr kumimoji="0" lang="fi-FI" altLang="fi-FI" sz="1800" b="1" i="0" u="none" strike="noStrike" cap="none" normalizeH="0" baseline="0" dirty="0">
              <a:ln>
                <a:noFill/>
              </a:ln>
              <a:solidFill>
                <a:schemeClr val="tx1"/>
              </a:solidFill>
              <a:effectLst/>
              <a:latin typeface="Arial" panose="020B0604020202020204" pitchFamily="34" charset="0"/>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16</a:t>
            </a:fld>
            <a:endParaRPr lang="fi-FI"/>
          </a:p>
        </p:txBody>
      </p:sp>
    </p:spTree>
    <p:extLst>
      <p:ext uri="{BB962C8B-B14F-4D97-AF65-F5344CB8AC3E}">
        <p14:creationId xmlns:p14="http://schemas.microsoft.com/office/powerpoint/2010/main" val="100483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17</a:t>
            </a:fld>
            <a:endParaRPr lang="fi-FI"/>
          </a:p>
        </p:txBody>
      </p:sp>
    </p:spTree>
    <p:extLst>
      <p:ext uri="{BB962C8B-B14F-4D97-AF65-F5344CB8AC3E}">
        <p14:creationId xmlns:p14="http://schemas.microsoft.com/office/powerpoint/2010/main" val="30292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kern="1200" dirty="0">
                <a:solidFill>
                  <a:schemeClr val="tx1"/>
                </a:solidFill>
                <a:effectLst/>
                <a:latin typeface="+mn-lt"/>
                <a:ea typeface="+mn-ea"/>
                <a:cs typeface="+mn-cs"/>
              </a:rPr>
              <a:t> Keskikokoisista kasvukaupungeista Vaasalla on suurin maahanmuuttajataustainen väestö.</a:t>
            </a:r>
          </a:p>
          <a:p>
            <a:r>
              <a:rPr lang="fi-FI" sz="1200" b="0" i="0" kern="1200" dirty="0">
                <a:solidFill>
                  <a:schemeClr val="tx1"/>
                </a:solidFill>
                <a:effectLst/>
                <a:latin typeface="+mn-lt"/>
                <a:ea typeface="+mn-ea"/>
                <a:cs typeface="+mn-cs"/>
              </a:rPr>
              <a:t>14% vaasalaisista puhuu äidinkielenään jotain muuta kuin toista kotimaista</a:t>
            </a:r>
          </a:p>
          <a:p>
            <a:endParaRPr lang="fi-FI" sz="1200" b="0" i="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18123-CF73-421C-B2F1-10B125CCBB1E}" type="slidenum">
              <a:rPr kumimoji="0" lang="fi-FI" sz="800" b="0" i="0" u="none" strike="noStrike" kern="1200" cap="none" spc="0" normalizeH="0" baseline="0" noProof="0" smtClean="0">
                <a:ln>
                  <a:noFill/>
                </a:ln>
                <a:solidFill>
                  <a:srgbClr val="3C3C3C"/>
                </a:solidFill>
                <a:effectLst/>
                <a:uLnTx/>
                <a:uFillTx/>
                <a:latin typeface="Arial Rounded MT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800" b="0" i="0" u="none" strike="noStrike" kern="1200" cap="none" spc="0" normalizeH="0" baseline="0" noProof="0">
              <a:ln>
                <a:noFill/>
              </a:ln>
              <a:solidFill>
                <a:srgbClr val="3C3C3C"/>
              </a:solidFill>
              <a:effectLst/>
              <a:uLnTx/>
              <a:uFillTx/>
              <a:latin typeface="Arial Rounded MT Bold"/>
              <a:ea typeface="+mn-ea"/>
              <a:cs typeface="+mn-cs"/>
            </a:endParaRPr>
          </a:p>
        </p:txBody>
      </p:sp>
    </p:spTree>
    <p:extLst>
      <p:ext uri="{BB962C8B-B14F-4D97-AF65-F5344CB8AC3E}">
        <p14:creationId xmlns:p14="http://schemas.microsoft.com/office/powerpoint/2010/main" val="321682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18123-CF73-421C-B2F1-10B125CCBB1E}" type="slidenum">
              <a:rPr kumimoji="0" lang="fi-FI" sz="800" b="0" i="0" u="none" strike="noStrike" kern="1200" cap="none" spc="0" normalizeH="0" baseline="0" noProof="0" smtClean="0">
                <a:ln>
                  <a:noFill/>
                </a:ln>
                <a:solidFill>
                  <a:srgbClr val="3C3C3C"/>
                </a:solidFill>
                <a:effectLst/>
                <a:uLnTx/>
                <a:uFillTx/>
                <a:latin typeface="Arial Rounded MT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800" b="0" i="0" u="none" strike="noStrike" kern="1200" cap="none" spc="0" normalizeH="0" baseline="0" noProof="0">
              <a:ln>
                <a:noFill/>
              </a:ln>
              <a:solidFill>
                <a:srgbClr val="3C3C3C"/>
              </a:solidFill>
              <a:effectLst/>
              <a:uLnTx/>
              <a:uFillTx/>
              <a:latin typeface="Arial Rounded MT Bold"/>
              <a:ea typeface="+mn-ea"/>
              <a:cs typeface="+mn-cs"/>
            </a:endParaRPr>
          </a:p>
        </p:txBody>
      </p:sp>
    </p:spTree>
    <p:extLst>
      <p:ext uri="{BB962C8B-B14F-4D97-AF65-F5344CB8AC3E}">
        <p14:creationId xmlns:p14="http://schemas.microsoft.com/office/powerpoint/2010/main" val="309637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Keskisarja ollut somessa ja otsikoissa viime viikkoina</a:t>
            </a:r>
          </a:p>
          <a:p>
            <a:pPr marL="171450" indent="-171450">
              <a:buFontTx/>
              <a:buChar char="-"/>
            </a:pPr>
            <a:r>
              <a:rPr lang="fi-FI" dirty="0"/>
              <a:t>Se onko nämä maahantulijat heikompilahjaisia en lähde tänään keskustelemaan</a:t>
            </a:r>
          </a:p>
          <a:p>
            <a:pPr marL="171450" indent="-171450">
              <a:buFontTx/>
              <a:buChar char="-"/>
            </a:pPr>
            <a:endParaRPr lang="fi-FI" dirty="0"/>
          </a:p>
          <a:p>
            <a:pPr marL="0" indent="0">
              <a:buFontTx/>
              <a:buNone/>
            </a:pPr>
            <a:r>
              <a:rPr lang="fi-FI" dirty="0"/>
              <a:t>Väestönvaihdosta emme keskustele tänään, mutta maapallon väestönkehityksestä ajattelin sanoa muutaman sanan</a:t>
            </a:r>
          </a:p>
          <a:p>
            <a:pPr marL="0" indent="0">
              <a:buFontTx/>
              <a:buNone/>
            </a:pPr>
            <a:r>
              <a:rPr lang="fi-FI" dirty="0"/>
              <a:t>Tarkastellaan tänään hieman tilastojen ja esimerkkien kautta</a:t>
            </a:r>
          </a:p>
        </p:txBody>
      </p:sp>
      <p:sp>
        <p:nvSpPr>
          <p:cNvPr id="4" name="Slide Number Placeholder 3"/>
          <p:cNvSpPr>
            <a:spLocks noGrp="1"/>
          </p:cNvSpPr>
          <p:nvPr>
            <p:ph type="sldNum" sz="quarter" idx="5"/>
          </p:nvPr>
        </p:nvSpPr>
        <p:spPr/>
        <p:txBody>
          <a:bodyPr/>
          <a:lstStyle/>
          <a:p>
            <a:fld id="{07118123-CF73-421C-B2F1-10B125CCBB1E}" type="slidenum">
              <a:rPr lang="fi-FI" smtClean="0"/>
              <a:pPr/>
              <a:t>2</a:t>
            </a:fld>
            <a:endParaRPr lang="fi-FI"/>
          </a:p>
        </p:txBody>
      </p:sp>
    </p:spTree>
    <p:extLst>
      <p:ext uri="{BB962C8B-B14F-4D97-AF65-F5344CB8AC3E}">
        <p14:creationId xmlns:p14="http://schemas.microsoft.com/office/powerpoint/2010/main" val="89870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i-FI" dirty="0" err="1">
                <a:solidFill>
                  <a:schemeClr val="tx2"/>
                </a:solidFill>
              </a:rPr>
              <a:t>Vamia</a:t>
            </a:r>
            <a:r>
              <a:rPr lang="fi-FI" dirty="0">
                <a:solidFill>
                  <a:schemeClr val="tx2"/>
                </a:solidFill>
              </a:rPr>
              <a:t>  ja </a:t>
            </a:r>
            <a:r>
              <a:rPr lang="fi-FI" dirty="0" err="1">
                <a:solidFill>
                  <a:schemeClr val="tx2"/>
                </a:solidFill>
              </a:rPr>
              <a:t>Yrkesakademin</a:t>
            </a:r>
            <a:r>
              <a:rPr lang="fi-FI" dirty="0">
                <a:solidFill>
                  <a:schemeClr val="tx2"/>
                </a:solidFill>
              </a:rPr>
              <a:t> i </a:t>
            </a:r>
            <a:r>
              <a:rPr lang="fi-FI" dirty="0" err="1">
                <a:solidFill>
                  <a:schemeClr val="tx2"/>
                </a:solidFill>
              </a:rPr>
              <a:t>Österbotten</a:t>
            </a:r>
            <a:r>
              <a:rPr lang="fi-FI" dirty="0">
                <a:solidFill>
                  <a:schemeClr val="tx2"/>
                </a:solidFill>
              </a:rPr>
              <a:t> kouluttavat ammattilaisia monelle alalle</a:t>
            </a:r>
          </a:p>
          <a:p>
            <a:r>
              <a:rPr lang="fi-FI" dirty="0">
                <a:solidFill>
                  <a:schemeClr val="tx2"/>
                </a:solidFill>
              </a:rPr>
              <a:t>yhteensä yli 7500 opiskelijaa</a:t>
            </a:r>
          </a:p>
          <a:p>
            <a:r>
              <a:rPr lang="fi-FI" dirty="0">
                <a:solidFill>
                  <a:schemeClr val="tx2"/>
                </a:solidFill>
              </a:rPr>
              <a:t>kolmella kielellä ammattiin </a:t>
            </a:r>
          </a:p>
          <a:p>
            <a:r>
              <a:rPr lang="fi-FI" dirty="0" err="1">
                <a:solidFill>
                  <a:schemeClr val="tx2"/>
                </a:solidFill>
              </a:rPr>
              <a:t>Vamiassa</a:t>
            </a:r>
            <a:r>
              <a:rPr lang="fi-FI" dirty="0">
                <a:solidFill>
                  <a:schemeClr val="tx2"/>
                </a:solidFill>
              </a:rPr>
              <a:t> yli 60 ja </a:t>
            </a:r>
            <a:r>
              <a:rPr lang="fi-FI" dirty="0" err="1">
                <a:solidFill>
                  <a:schemeClr val="tx2"/>
                </a:solidFill>
              </a:rPr>
              <a:t>Yrkesakademissa</a:t>
            </a:r>
            <a:r>
              <a:rPr lang="fi-FI" dirty="0">
                <a:solidFill>
                  <a:schemeClr val="tx2"/>
                </a:solidFill>
              </a:rPr>
              <a:t> noin 70 erilaista tutkintoa</a:t>
            </a: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20</a:t>
            </a:fld>
            <a:endParaRPr lang="fi-FI"/>
          </a:p>
        </p:txBody>
      </p:sp>
    </p:spTree>
    <p:extLst>
      <p:ext uri="{BB962C8B-B14F-4D97-AF65-F5344CB8AC3E}">
        <p14:creationId xmlns:p14="http://schemas.microsoft.com/office/powerpoint/2010/main" val="2038829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7118123-CF73-421C-B2F1-10B125CCBB1E}" type="slidenum">
              <a:rPr lang="fi-FI" smtClean="0"/>
              <a:pPr/>
              <a:t>21</a:t>
            </a:fld>
            <a:endParaRPr lang="fi-FI"/>
          </a:p>
        </p:txBody>
      </p:sp>
    </p:spTree>
    <p:extLst>
      <p:ext uri="{BB962C8B-B14F-4D97-AF65-F5344CB8AC3E}">
        <p14:creationId xmlns:p14="http://schemas.microsoft.com/office/powerpoint/2010/main" val="215175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Vuonna 2022 matkailutoimialalla työskentelevien osuus kaikista työllisistä oli 5,1 prosenttia.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22</a:t>
            </a:fld>
            <a:endParaRPr lang="fi-FI"/>
          </a:p>
        </p:txBody>
      </p:sp>
    </p:spTree>
    <p:extLst>
      <p:ext uri="{BB962C8B-B14F-4D97-AF65-F5344CB8AC3E}">
        <p14:creationId xmlns:p14="http://schemas.microsoft.com/office/powerpoint/2010/main" val="2228980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Matkailualan työllisyyden kasvu heti toiseksi suurinta Lapin jälkeen</a:t>
            </a:r>
          </a:p>
        </p:txBody>
      </p:sp>
      <p:sp>
        <p:nvSpPr>
          <p:cNvPr id="4" name="Slide Number Placeholder 3"/>
          <p:cNvSpPr>
            <a:spLocks noGrp="1"/>
          </p:cNvSpPr>
          <p:nvPr>
            <p:ph type="sldNum" sz="quarter" idx="5"/>
          </p:nvPr>
        </p:nvSpPr>
        <p:spPr/>
        <p:txBody>
          <a:bodyPr/>
          <a:lstStyle/>
          <a:p>
            <a:fld id="{07118123-CF73-421C-B2F1-10B125CCBB1E}" type="slidenum">
              <a:rPr lang="fi-FI" smtClean="0"/>
              <a:pPr/>
              <a:t>23</a:t>
            </a:fld>
            <a:endParaRPr lang="fi-FI"/>
          </a:p>
        </p:txBody>
      </p:sp>
    </p:spTree>
    <p:extLst>
      <p:ext uri="{BB962C8B-B14F-4D97-AF65-F5344CB8AC3E}">
        <p14:creationId xmlns:p14="http://schemas.microsoft.com/office/powerpoint/2010/main" val="4092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Matkailualalta suurimman henkilöstöryhmän muodostaa ravintola- ja suurtaloustyöntekijät</a:t>
            </a:r>
          </a:p>
          <a:p>
            <a:endParaRPr lang="fi-FI" dirty="0"/>
          </a:p>
          <a:p>
            <a:r>
              <a:rPr lang="fi-FI" dirty="0"/>
              <a:t>Naisvaltainen matalapalkka ala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Matkailutoimialojen ammateissa työskentelevistä naisten osuus oli 71 prosenttia.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Nuoria työskenteli erityisesti paljon pikaruokatyöntekijöinä, kahvila- ja baarimyyjinä sekä tarjoilijoina.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Esimerkiksi pikaruokatyöntekijöistä 64 prosenttia oli 18–24 vuotiaita.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Esimerkiksi majoitus- ja ravitsemistoimialalla osa-aikatyötä teki 40 prosenttia palkansaajista.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Tähän lisäksi vuokratyö ja lyhyet työsuhteet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Vaihtuvuus suurta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Nuoret tai alanvaihtajat eivät hakeudu palvelualoille</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Omat </a:t>
            </a:r>
            <a:r>
              <a:rPr lang="fi-FI" b="1" dirty="0" err="1"/>
              <a:t>Baronan</a:t>
            </a:r>
            <a:r>
              <a:rPr lang="fi-FI" b="1" dirty="0"/>
              <a:t> ajat – kaksi kättä ja jalat riittävät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24</a:t>
            </a:fld>
            <a:endParaRPr lang="fi-FI"/>
          </a:p>
        </p:txBody>
      </p:sp>
    </p:spTree>
    <p:extLst>
      <p:ext uri="{BB962C8B-B14F-4D97-AF65-F5344CB8AC3E}">
        <p14:creationId xmlns:p14="http://schemas.microsoft.com/office/powerpoint/2010/main" val="227089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Koronapandemian aikana matkailu- ja ravintola-alalta lähti </a:t>
            </a:r>
            <a:r>
              <a:rPr lang="fi-FI" sz="1200" u="sng" kern="1200" dirty="0">
                <a:solidFill>
                  <a:schemeClr val="tx1"/>
                </a:solidFill>
                <a:effectLst/>
                <a:latin typeface="+mn-lt"/>
                <a:ea typeface="+mn-ea"/>
                <a:cs typeface="+mn-cs"/>
                <a:hlinkClick r:id="rId3"/>
              </a:rPr>
              <a:t>yli 10 000 työntekijää toisille aloille</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Nuoret eivät hakeudu, alanvaihtajat eivät palaa alalle</a:t>
            </a:r>
          </a:p>
          <a:p>
            <a:r>
              <a:rPr lang="fi-FI" sz="1200" kern="1200" dirty="0">
                <a:solidFill>
                  <a:schemeClr val="tx1"/>
                </a:solidFill>
                <a:effectLst/>
                <a:latin typeface="+mn-lt"/>
                <a:ea typeface="+mn-ea"/>
                <a:cs typeface="+mn-cs"/>
              </a:rPr>
              <a:t>Miten tämä saadaan paikattua?</a:t>
            </a:r>
          </a:p>
          <a:p>
            <a:endParaRPr lang="fi-FI" sz="1200" kern="1200" dirty="0">
              <a:solidFill>
                <a:schemeClr val="tx1"/>
              </a:solidFill>
              <a:effectLst/>
              <a:latin typeface="+mn-lt"/>
              <a:ea typeface="+mn-ea"/>
              <a:cs typeface="+mn-cs"/>
            </a:endParaRPr>
          </a:p>
          <a:p>
            <a:r>
              <a:rPr lang="fi-FI" sz="1200" kern="1200" dirty="0" err="1">
                <a:solidFill>
                  <a:schemeClr val="tx1"/>
                </a:solidFill>
                <a:effectLst/>
                <a:latin typeface="+mn-lt"/>
                <a:ea typeface="+mn-ea"/>
                <a:cs typeface="+mn-cs"/>
              </a:rPr>
              <a:t>Baronan</a:t>
            </a:r>
            <a:r>
              <a:rPr lang="fi-FI" sz="1200" kern="1200" dirty="0">
                <a:solidFill>
                  <a:schemeClr val="tx1"/>
                </a:solidFill>
                <a:effectLst/>
                <a:latin typeface="+mn-lt"/>
                <a:ea typeface="+mn-ea"/>
                <a:cs typeface="+mn-cs"/>
              </a:rPr>
              <a:t> valtakunnallisesta </a:t>
            </a:r>
            <a:r>
              <a:rPr lang="fi-FI" sz="1200" i="1" kern="1200" dirty="0">
                <a:solidFill>
                  <a:schemeClr val="tx1"/>
                </a:solidFill>
                <a:effectLst/>
                <a:latin typeface="+mn-lt"/>
                <a:ea typeface="+mn-ea"/>
                <a:cs typeface="+mn-cs"/>
              </a:rPr>
              <a:t>Kansainvälinen työvoima ja tulevaisuus 2023</a:t>
            </a:r>
            <a:r>
              <a:rPr lang="fi-FI" sz="1200" kern="1200" dirty="0">
                <a:solidFill>
                  <a:schemeClr val="tx1"/>
                </a:solidFill>
                <a:effectLst/>
                <a:latin typeface="+mn-lt"/>
                <a:ea typeface="+mn-ea"/>
                <a:cs typeface="+mn-cs"/>
              </a:rPr>
              <a:t> -tutkimuksesta</a:t>
            </a:r>
          </a:p>
          <a:p>
            <a:r>
              <a:rPr lang="fi-FI" sz="1200" kern="1200" dirty="0">
                <a:solidFill>
                  <a:schemeClr val="tx1"/>
                </a:solidFill>
                <a:effectLst/>
                <a:latin typeface="+mn-lt"/>
                <a:ea typeface="+mn-ea"/>
                <a:cs typeface="+mn-cs"/>
              </a:rPr>
              <a:t>jossa kartoitettiin noin 500 eri alan työnantajan työvoimatilannetta, näkemyksiä ja asenteita.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Tutkimuksen mukaan kansainvälistä työvoimaa työllistäneitä työnantajia löytyy eniten seuraavilta</a:t>
            </a:r>
          </a:p>
          <a:p>
            <a:pPr lvl="0"/>
            <a:r>
              <a:rPr lang="fi-FI" sz="1200" kern="1200" dirty="0">
                <a:solidFill>
                  <a:schemeClr val="tx1"/>
                </a:solidFill>
                <a:effectLst/>
                <a:latin typeface="+mn-lt"/>
                <a:ea typeface="+mn-ea"/>
                <a:cs typeface="+mn-cs"/>
              </a:rPr>
              <a:t>Majoitus- ja ravintola-ala, 60 % (nousua 1 %-yksikkö).</a:t>
            </a:r>
          </a:p>
          <a:p>
            <a:pPr lvl="0"/>
            <a:r>
              <a:rPr lang="fi-FI" sz="1200" kern="1200" dirty="0">
                <a:solidFill>
                  <a:schemeClr val="tx1"/>
                </a:solidFill>
                <a:effectLst/>
                <a:latin typeface="+mn-lt"/>
                <a:ea typeface="+mn-ea"/>
                <a:cs typeface="+mn-cs"/>
              </a:rPr>
              <a:t>Teollisuusala, 54 % alan työnantajista (laskua 8 %-yksikköä).</a:t>
            </a:r>
          </a:p>
          <a:p>
            <a:pPr lvl="0"/>
            <a:r>
              <a:rPr lang="fi-FI" sz="1200" kern="1200" dirty="0">
                <a:solidFill>
                  <a:schemeClr val="tx1"/>
                </a:solidFill>
                <a:effectLst/>
                <a:latin typeface="+mn-lt"/>
                <a:ea typeface="+mn-ea"/>
                <a:cs typeface="+mn-cs"/>
              </a:rPr>
              <a:t>Julkinen sektori, 50 % (laskua 1 %-yksikkö).</a:t>
            </a:r>
          </a:p>
          <a:p>
            <a:r>
              <a:rPr lang="fi-FI" sz="1200" kern="1200" dirty="0">
                <a:solidFill>
                  <a:schemeClr val="tx1"/>
                </a:solidFill>
                <a:effectLst/>
                <a:latin typeface="+mn-lt"/>
                <a:ea typeface="+mn-ea"/>
                <a:cs typeface="+mn-cs"/>
              </a:rPr>
              <a:t> </a:t>
            </a: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25</a:t>
            </a:fld>
            <a:endParaRPr lang="fi-FI"/>
          </a:p>
        </p:txBody>
      </p:sp>
    </p:spTree>
    <p:extLst>
      <p:ext uri="{BB962C8B-B14F-4D97-AF65-F5344CB8AC3E}">
        <p14:creationId xmlns:p14="http://schemas.microsoft.com/office/powerpoint/2010/main" val="1951742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Näitä </a:t>
            </a:r>
            <a:r>
              <a:rPr lang="fi-FI" sz="1200" b="0" i="0" kern="1200" dirty="0" err="1">
                <a:solidFill>
                  <a:schemeClr val="tx1"/>
                </a:solidFill>
                <a:effectLst/>
                <a:latin typeface="+mn-lt"/>
                <a:ea typeface="+mn-ea"/>
                <a:cs typeface="+mn-cs"/>
              </a:rPr>
              <a:t>migrin</a:t>
            </a:r>
            <a:r>
              <a:rPr lang="fi-FI" sz="1200" b="0" i="0" kern="1200" dirty="0">
                <a:solidFill>
                  <a:schemeClr val="tx1"/>
                </a:solidFill>
                <a:effectLst/>
                <a:latin typeface="+mn-lt"/>
                <a:ea typeface="+mn-ea"/>
                <a:cs typeface="+mn-cs"/>
              </a:rPr>
              <a:t> lukuja tarkastellessa on ilmiselvää, että ravintola-alalla suurin työperäisellä oleskeluluvalla </a:t>
            </a:r>
            <a:r>
              <a:rPr lang="fi-FI" sz="1200" b="0" i="0" kern="1200" dirty="0" err="1">
                <a:solidFill>
                  <a:schemeClr val="tx1"/>
                </a:solidFill>
                <a:effectLst/>
                <a:latin typeface="+mn-lt"/>
                <a:ea typeface="+mn-ea"/>
                <a:cs typeface="+mn-cs"/>
              </a:rPr>
              <a:t>maahantullut</a:t>
            </a:r>
            <a:r>
              <a:rPr lang="fi-FI" sz="1200" b="0" i="0" kern="1200" dirty="0">
                <a:solidFill>
                  <a:schemeClr val="tx1"/>
                </a:solidFill>
                <a:effectLst/>
                <a:latin typeface="+mn-lt"/>
                <a:ea typeface="+mn-ea"/>
                <a:cs typeface="+mn-cs"/>
              </a:rPr>
              <a:t> ryhmä ovat nimenomaan ravintolatyöntekijät</a:t>
            </a:r>
          </a:p>
          <a:p>
            <a:r>
              <a:rPr lang="fi-FI" sz="1200" b="0" i="0" kern="1200" dirty="0">
                <a:solidFill>
                  <a:schemeClr val="tx1"/>
                </a:solidFill>
                <a:effectLst/>
                <a:latin typeface="+mn-lt"/>
                <a:ea typeface="+mn-ea"/>
                <a:cs typeface="+mn-cs"/>
              </a:rPr>
              <a:t>Lisäksi ravintola-alan työtä tekee moni täällä opiskeleva kansalainen</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Suomessa noin 10 prosenttia Suomessa noin 10 prosenttia työskentelevistä ulkomaalaisia</a:t>
            </a:r>
          </a:p>
          <a:p>
            <a:r>
              <a:rPr lang="fi-FI" sz="1200" b="0" i="0" kern="1200" dirty="0">
                <a:solidFill>
                  <a:schemeClr val="tx1"/>
                </a:solidFill>
                <a:effectLst/>
                <a:latin typeface="+mn-lt"/>
                <a:ea typeface="+mn-ea"/>
                <a:cs typeface="+mn-cs"/>
              </a:rPr>
              <a:t>Vastaava luku Ruotsissa 30 prosenttia.</a:t>
            </a:r>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26</a:t>
            </a:fld>
            <a:endParaRPr lang="fi-FI"/>
          </a:p>
        </p:txBody>
      </p:sp>
    </p:spTree>
    <p:extLst>
      <p:ext uri="{BB962C8B-B14F-4D97-AF65-F5344CB8AC3E}">
        <p14:creationId xmlns:p14="http://schemas.microsoft.com/office/powerpoint/2010/main" val="232587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Hallitus haluaa ammattiopinnoista maksullisia kolmansien maan opiskelijoille</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Tästä tullaan Valtiovaltamme tulee tekemään merkittävän linjauksen juurikin tällä viikolla 39</a:t>
            </a:r>
          </a:p>
          <a:p>
            <a:endParaRPr lang="fi-FI" dirty="0"/>
          </a:p>
          <a:p>
            <a:r>
              <a:rPr lang="fi-FI" dirty="0" err="1"/>
              <a:t>Vamialla</a:t>
            </a:r>
            <a:r>
              <a:rPr lang="fi-FI" dirty="0"/>
              <a:t> tällä hetkellä ei tulisi ravintola-alan opiskelijaryhmiä ilman kansainvälisiä</a:t>
            </a:r>
          </a:p>
          <a:p>
            <a:endParaRPr lang="fi-FI" dirty="0"/>
          </a:p>
          <a:p>
            <a:r>
              <a:rPr lang="fi-FI" dirty="0"/>
              <a:t>Korkeakouluissa lukukausimaksut 10 000 /14 000</a:t>
            </a:r>
          </a:p>
          <a:p>
            <a:r>
              <a:rPr lang="fi-FI" dirty="0"/>
              <a:t>laskettu, että koulutuksen tarjoaminen maksaa n. 7000e vuodessa</a:t>
            </a:r>
          </a:p>
          <a:p>
            <a:r>
              <a:rPr lang="fi-FI" dirty="0"/>
              <a:t>Muuttaisitko tällä palkalla maksullisten opintojen perään ulkomaille?</a:t>
            </a:r>
          </a:p>
          <a:p>
            <a:endParaRPr lang="fi-FI" dirty="0"/>
          </a:p>
          <a:p>
            <a:r>
              <a:rPr lang="fi-FI" dirty="0"/>
              <a:t>Nyt muistellaan takaisin seudun volyymikäppyröitä</a:t>
            </a:r>
          </a:p>
          <a:p>
            <a:r>
              <a:rPr lang="fi-FI" dirty="0"/>
              <a:t>Vaihtoehtona yrityksille ostaa kallista työvoimaa ulkomailta </a:t>
            </a:r>
            <a:r>
              <a:rPr lang="fi-FI" dirty="0" err="1"/>
              <a:t>rekrytoimijoiden</a:t>
            </a:r>
            <a:r>
              <a:rPr lang="fi-FI" dirty="0"/>
              <a:t> kautta </a:t>
            </a:r>
          </a:p>
          <a:p>
            <a:r>
              <a:rPr lang="fi-FI" dirty="0" err="1"/>
              <a:t>Vamian</a:t>
            </a:r>
            <a:r>
              <a:rPr lang="fi-FI" dirty="0"/>
              <a:t> kanssa paraikaa selvitetään kohdemaita ja keinoja tehdä opiskelijahoukuttelua Euroopasta</a:t>
            </a:r>
          </a:p>
          <a:p>
            <a:r>
              <a:rPr lang="fi-FI" dirty="0"/>
              <a:t>- Ei ole tekoälyllä korvattavaa työtä</a:t>
            </a:r>
          </a:p>
          <a:p>
            <a:br>
              <a:rPr lang="fi-FI" dirty="0"/>
            </a:br>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27</a:t>
            </a:fld>
            <a:endParaRPr lang="fi-FI"/>
          </a:p>
        </p:txBody>
      </p:sp>
    </p:spTree>
    <p:extLst>
      <p:ext uri="{BB962C8B-B14F-4D97-AF65-F5344CB8AC3E}">
        <p14:creationId xmlns:p14="http://schemas.microsoft.com/office/powerpoint/2010/main" val="1633631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Hurjia lukuja ja käppyröitä</a:t>
            </a:r>
          </a:p>
          <a:p>
            <a:r>
              <a:rPr lang="fi-FI" dirty="0"/>
              <a:t>Joskus miettii kuinka helppoa olisi vain kulkea laput silmillä</a:t>
            </a:r>
          </a:p>
          <a:p>
            <a:endParaRPr lang="fi-FI" dirty="0"/>
          </a:p>
          <a:p>
            <a:r>
              <a:rPr lang="fi-FI" dirty="0"/>
              <a:t>Fakta on kuitenkin se, että on kiva tehdä työtä jolla tarkoitus</a:t>
            </a:r>
          </a:p>
          <a:p>
            <a:r>
              <a:rPr lang="fi-FI" dirty="0"/>
              <a:t>Vaikka työmarkkina tällä hetkellä ei vedä ja </a:t>
            </a:r>
            <a:r>
              <a:rPr lang="fi-FI" dirty="0" err="1"/>
              <a:t>kv</a:t>
            </a:r>
            <a:r>
              <a:rPr lang="fi-FI" dirty="0"/>
              <a:t>-osaajien palkkaaminen ei kaikilla toimialoilla ole välttämätöntä, tiedetään tosiaan tilastoihin pohjaten, että tilanne on väistämättä edessä</a:t>
            </a:r>
          </a:p>
          <a:p>
            <a:endParaRPr lang="fi-FI" dirty="0"/>
          </a:p>
          <a:p>
            <a:r>
              <a:rPr lang="fi-FI" dirty="0"/>
              <a:t>Sen takia me tehdään päämäärätietoisesti työtä </a:t>
            </a:r>
            <a:r>
              <a:rPr lang="fi-FI" dirty="0" err="1"/>
              <a:t>kv</a:t>
            </a:r>
            <a:r>
              <a:rPr lang="fi-FI" dirty="0"/>
              <a:t>-osaajien integroinnin eteen täällä Vaasan seudulla</a:t>
            </a:r>
          </a:p>
        </p:txBody>
      </p:sp>
      <p:sp>
        <p:nvSpPr>
          <p:cNvPr id="4" name="Slide Number Placeholder 3"/>
          <p:cNvSpPr>
            <a:spLocks noGrp="1"/>
          </p:cNvSpPr>
          <p:nvPr>
            <p:ph type="sldNum" sz="quarter" idx="5"/>
          </p:nvPr>
        </p:nvSpPr>
        <p:spPr/>
        <p:txBody>
          <a:bodyPr/>
          <a:lstStyle/>
          <a:p>
            <a:fld id="{07118123-CF73-421C-B2F1-10B125CCBB1E}" type="slidenum">
              <a:rPr lang="fi-FI" smtClean="0"/>
              <a:pPr/>
              <a:t>28</a:t>
            </a:fld>
            <a:endParaRPr lang="fi-FI"/>
          </a:p>
        </p:txBody>
      </p:sp>
    </p:spTree>
    <p:extLst>
      <p:ext uri="{BB962C8B-B14F-4D97-AF65-F5344CB8AC3E}">
        <p14:creationId xmlns:p14="http://schemas.microsoft.com/office/powerpoint/2010/main" val="1383797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Ydinryhmän toiminnassa keskeistä on käydä vuoropuhelua eri toimijoiden ja sidosryhmien kanssa</a:t>
            </a:r>
          </a:p>
          <a:p>
            <a:endParaRPr lang="fi-FI" dirty="0"/>
          </a:p>
          <a:p>
            <a:r>
              <a:rPr lang="fi-FI" dirty="0"/>
              <a:t>Myyräntyötä</a:t>
            </a:r>
          </a:p>
          <a:p>
            <a:pPr marL="171450" indent="-171450">
              <a:buFont typeface="Wingdings" panose="05000000000000000000" pitchFamily="2" charset="2"/>
              <a:buChar char="è"/>
            </a:pPr>
            <a:r>
              <a:rPr lang="fi-FI" dirty="0"/>
              <a:t>Lobbaaminen</a:t>
            </a:r>
          </a:p>
          <a:p>
            <a:pPr marL="171450" indent="-171450">
              <a:buFont typeface="Wingdings" panose="05000000000000000000" pitchFamily="2" charset="2"/>
              <a:buChar char="è"/>
            </a:pPr>
            <a:r>
              <a:rPr lang="fi-FI" dirty="0"/>
              <a:t>kartoitus</a:t>
            </a:r>
          </a:p>
        </p:txBody>
      </p:sp>
      <p:sp>
        <p:nvSpPr>
          <p:cNvPr id="4" name="Slide Number Placeholder 3"/>
          <p:cNvSpPr>
            <a:spLocks noGrp="1"/>
          </p:cNvSpPr>
          <p:nvPr>
            <p:ph type="sldNum" sz="quarter" idx="5"/>
          </p:nvPr>
        </p:nvSpPr>
        <p:spPr/>
        <p:txBody>
          <a:bodyPr/>
          <a:lstStyle/>
          <a:p>
            <a:fld id="{07118123-CF73-421C-B2F1-10B125CCBB1E}" type="slidenum">
              <a:rPr lang="fi-FI" smtClean="0"/>
              <a:pPr/>
              <a:t>29</a:t>
            </a:fld>
            <a:endParaRPr lang="fi-FI"/>
          </a:p>
        </p:txBody>
      </p:sp>
    </p:spTree>
    <p:extLst>
      <p:ext uri="{BB962C8B-B14F-4D97-AF65-F5344CB8AC3E}">
        <p14:creationId xmlns:p14="http://schemas.microsoft.com/office/powerpoint/2010/main" val="228924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Väestönmuutos ei ole ilmiö vain täällä peräpohjolassa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maailmanlaajuinen megatrendi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Se on nostettu </a:t>
            </a:r>
            <a:r>
              <a:rPr lang="fi-FI" dirty="0" err="1"/>
              <a:t>eu:n</a:t>
            </a:r>
            <a:r>
              <a:rPr lang="fi-FI" dirty="0"/>
              <a:t> keväällä 2024 julkaisemassa trendiraportissa vihreän ja digitaalisen siirtymän ohella kolmanneksi Euroopan tulevaisuutta muovaavaksi merkittäväksi muutokseksi.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Euroopan väestö vähenee suhteessa muihin maanosiin ja tulee pienenemään ihan myös absoluuttisesti alhaisten syntyvyyslukujen seurauksena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Tällä hetkellä maahanmuuttovirrat eivät riitä korvaamaan syntyvyyden vajetta.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Työvoima pienenee Euroopassa miljoonalla henkilöllä vuodessa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Eu:n</a:t>
            </a:r>
            <a:r>
              <a:rPr lang="fi-FI" dirty="0"/>
              <a:t> ikääntyvä väestö aiheuttaa haasteita sekä työmarkkinoille että julkisen talouden kestävyyteen. Väestön koon ja ikärakenteen epätasapaino sekä ilmastokriisi lisäävät todennäköisesti painetta ja tarvetta muuttovirroille muiden maanosien ja </a:t>
            </a:r>
            <a:r>
              <a:rPr lang="fi-FI" dirty="0" err="1"/>
              <a:t>eu:n</a:t>
            </a:r>
            <a:r>
              <a:rPr lang="fi-FI" dirty="0"/>
              <a:t> välillä. </a:t>
            </a: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3</a:t>
            </a:fld>
            <a:endParaRPr lang="fi-FI"/>
          </a:p>
        </p:txBody>
      </p:sp>
    </p:spTree>
    <p:extLst>
      <p:ext uri="{BB962C8B-B14F-4D97-AF65-F5344CB8AC3E}">
        <p14:creationId xmlns:p14="http://schemas.microsoft.com/office/powerpoint/2010/main" val="1999703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30</a:t>
            </a:fld>
            <a:endParaRPr lang="fi-FI"/>
          </a:p>
        </p:txBody>
      </p:sp>
    </p:spTree>
    <p:extLst>
      <p:ext uri="{BB962C8B-B14F-4D97-AF65-F5344CB8AC3E}">
        <p14:creationId xmlns:p14="http://schemas.microsoft.com/office/powerpoint/2010/main" val="3249587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Suvi Pulkkinen, Keskuskauppakamari</a:t>
            </a:r>
          </a:p>
          <a:p>
            <a:endParaRPr lang="fi-FI" dirty="0"/>
          </a:p>
          <a:p>
            <a:r>
              <a:rPr lang="fi-FI" dirty="0"/>
              <a:t>Itse toivoisin, että rekrytointikentällä päästäisiin yleisesti eroon tästä </a:t>
            </a:r>
          </a:p>
          <a:p>
            <a:r>
              <a:rPr lang="fi-FI" dirty="0"/>
              <a:t>natiivi/kansainvälinen ajattelusta ja alettaisiin rekrytoimaan parhaita osaajia</a:t>
            </a:r>
          </a:p>
          <a:p>
            <a:endParaRPr lang="fi-FI" dirty="0"/>
          </a:p>
          <a:p>
            <a:r>
              <a:rPr lang="fi-FI" dirty="0"/>
              <a:t>-&gt; Tämän vision toteutumista kohti jatkan itse omaa työtäni</a:t>
            </a:r>
          </a:p>
        </p:txBody>
      </p:sp>
      <p:sp>
        <p:nvSpPr>
          <p:cNvPr id="4" name="Slide Number Placeholder 3"/>
          <p:cNvSpPr>
            <a:spLocks noGrp="1"/>
          </p:cNvSpPr>
          <p:nvPr>
            <p:ph type="sldNum" sz="quarter" idx="5"/>
          </p:nvPr>
        </p:nvSpPr>
        <p:spPr/>
        <p:txBody>
          <a:bodyPr/>
          <a:lstStyle/>
          <a:p>
            <a:fld id="{07118123-CF73-421C-B2F1-10B125CCBB1E}" type="slidenum">
              <a:rPr lang="fi-FI" smtClean="0"/>
              <a:pPr/>
              <a:t>31</a:t>
            </a:fld>
            <a:endParaRPr lang="fi-FI"/>
          </a:p>
        </p:txBody>
      </p:sp>
    </p:spTree>
    <p:extLst>
      <p:ext uri="{BB962C8B-B14F-4D97-AF65-F5344CB8AC3E}">
        <p14:creationId xmlns:p14="http://schemas.microsoft.com/office/powerpoint/2010/main" val="2917675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32</a:t>
            </a:fld>
            <a:endParaRPr lang="fi-FI"/>
          </a:p>
        </p:txBody>
      </p:sp>
    </p:spTree>
    <p:extLst>
      <p:ext uri="{BB962C8B-B14F-4D97-AF65-F5344CB8AC3E}">
        <p14:creationId xmlns:p14="http://schemas.microsoft.com/office/powerpoint/2010/main" val="74745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Kiina perinteisesti tunnettu yhden lapsen kiintiöstä </a:t>
            </a:r>
          </a:p>
          <a:p>
            <a:pPr lvl="0"/>
            <a:r>
              <a:rPr lang="fi-FI" sz="1200" kern="1200" dirty="0">
                <a:solidFill>
                  <a:schemeClr val="tx1"/>
                </a:solidFill>
                <a:effectLst/>
                <a:latin typeface="+mn-lt"/>
                <a:ea typeface="+mn-ea"/>
                <a:cs typeface="+mn-cs"/>
              </a:rPr>
              <a:t>tästä luovuttu 2016</a:t>
            </a:r>
          </a:p>
          <a:p>
            <a:pPr lvl="0"/>
            <a:r>
              <a:rPr lang="fi-FI" sz="1200" kern="1200" dirty="0">
                <a:solidFill>
                  <a:schemeClr val="tx1"/>
                </a:solidFill>
                <a:effectLst/>
                <a:latin typeface="+mn-lt"/>
                <a:ea typeface="+mn-ea"/>
                <a:cs typeface="+mn-cs"/>
              </a:rPr>
              <a:t>Nykyisin suositeltu lasten määrä on kolme</a:t>
            </a:r>
          </a:p>
          <a:p>
            <a:r>
              <a:rPr lang="fi-FI" sz="1200" kern="1200" dirty="0">
                <a:solidFill>
                  <a:schemeClr val="tx1"/>
                </a:solidFill>
                <a:effectLst/>
                <a:latin typeface="+mn-lt"/>
                <a:ea typeface="+mn-ea"/>
                <a:cs typeface="+mn-cs"/>
              </a:rPr>
              <a:t>Uudesta politiikasta huolimatta viime vuonna Kiinassa syntyi vain 9,54 miljoonaa lasta</a:t>
            </a:r>
          </a:p>
          <a:p>
            <a:pPr lvl="0"/>
            <a:r>
              <a:rPr lang="fi-FI" sz="1200" kern="1200" dirty="0">
                <a:solidFill>
                  <a:schemeClr val="tx1"/>
                </a:solidFill>
                <a:effectLst/>
                <a:latin typeface="+mn-lt"/>
                <a:ea typeface="+mn-ea"/>
                <a:cs typeface="+mn-cs"/>
              </a:rPr>
              <a:t>Mikä on puolet vähemmän kuin vuonna 2016</a:t>
            </a:r>
          </a:p>
          <a:p>
            <a:pPr lvl="0"/>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Aikaisemmin Kiinassa lapsiperheille suunnatut tuet on yleensä osoitettu pelkästään aviopareille. </a:t>
            </a:r>
          </a:p>
          <a:p>
            <a:pPr lvl="0"/>
            <a:r>
              <a:rPr lang="fi-FI" sz="1200" kern="1200" dirty="0">
                <a:solidFill>
                  <a:schemeClr val="tx1"/>
                </a:solidFill>
                <a:effectLst/>
                <a:latin typeface="+mn-lt"/>
                <a:ea typeface="+mn-ea"/>
                <a:cs typeface="+mn-cs"/>
              </a:rPr>
              <a:t>Nyt julistetussa linjauksessa ei mainita erikseen, onko lapsen tuen saamisen ehtona vanhempien avioliitto.</a:t>
            </a:r>
          </a:p>
          <a:p>
            <a:pPr lvl="0"/>
            <a:r>
              <a:rPr lang="fi-FI" sz="1200" kern="1200" dirty="0">
                <a:solidFill>
                  <a:schemeClr val="tx1"/>
                </a:solidFill>
                <a:effectLst/>
                <a:latin typeface="+mn-lt"/>
                <a:ea typeface="+mn-ea"/>
                <a:cs typeface="+mn-cs"/>
              </a:rPr>
              <a:t>440e vuodessa kolmeen vuoteen saakka</a:t>
            </a:r>
          </a:p>
          <a:p>
            <a:pPr lvl="0"/>
            <a:r>
              <a:rPr lang="fi-FI" sz="1200" kern="1200" dirty="0">
                <a:solidFill>
                  <a:schemeClr val="tx1"/>
                </a:solidFill>
                <a:effectLst/>
                <a:latin typeface="+mn-lt"/>
                <a:ea typeface="+mn-ea"/>
                <a:cs typeface="+mn-cs"/>
              </a:rPr>
              <a:t>Suunnitellaan ilmaista esikoulua</a:t>
            </a:r>
          </a:p>
          <a:p>
            <a:r>
              <a:rPr lang="fi-FI" sz="1200" kern="1200" dirty="0">
                <a:solidFill>
                  <a:schemeClr val="tx1"/>
                </a:solidFill>
                <a:effectLst/>
                <a:latin typeface="+mn-lt"/>
                <a:ea typeface="+mn-ea"/>
                <a:cs typeface="+mn-cs"/>
              </a:rPr>
              <a:t>Kun työvoimapula uhkaa Kiinaa, monet yritykset etsivät nyt maailman muita ”tehdaspaikkoja” esimerkiksi Kaakkois-Aasiasta</a:t>
            </a:r>
          </a:p>
        </p:txBody>
      </p:sp>
      <p:sp>
        <p:nvSpPr>
          <p:cNvPr id="4" name="Slide Number Placeholder 3"/>
          <p:cNvSpPr>
            <a:spLocks noGrp="1"/>
          </p:cNvSpPr>
          <p:nvPr>
            <p:ph type="sldNum" sz="quarter" idx="5"/>
          </p:nvPr>
        </p:nvSpPr>
        <p:spPr/>
        <p:txBody>
          <a:bodyPr/>
          <a:lstStyle/>
          <a:p>
            <a:fld id="{07118123-CF73-421C-B2F1-10B125CCBB1E}" type="slidenum">
              <a:rPr lang="fi-FI" smtClean="0"/>
              <a:pPr/>
              <a:t>4</a:t>
            </a:fld>
            <a:endParaRPr lang="fi-FI"/>
          </a:p>
        </p:txBody>
      </p:sp>
    </p:spTree>
    <p:extLst>
      <p:ext uri="{BB962C8B-B14F-4D97-AF65-F5344CB8AC3E}">
        <p14:creationId xmlns:p14="http://schemas.microsoft.com/office/powerpoint/2010/main" val="38040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No missä se maailman väestö sitten asustaa?</a:t>
            </a:r>
          </a:p>
          <a:p>
            <a:pPr lvl="0"/>
            <a:r>
              <a:rPr lang="fi-FI" sz="1200" kern="1200" dirty="0">
                <a:solidFill>
                  <a:schemeClr val="tx1"/>
                </a:solidFill>
                <a:effectLst/>
                <a:latin typeface="+mn-lt"/>
                <a:ea typeface="+mn-ea"/>
                <a:cs typeface="+mn-cs"/>
              </a:rPr>
              <a:t>Vuonna 2021 eniten väkeä oli Aasiassa − 4,7 miljardia eli noin 60 prosenttia koko maailman väestöstä. </a:t>
            </a:r>
          </a:p>
          <a:p>
            <a:pPr lvl="0"/>
            <a:r>
              <a:rPr lang="fi-FI" sz="1200" kern="1200" dirty="0">
                <a:solidFill>
                  <a:schemeClr val="tx1"/>
                </a:solidFill>
                <a:effectLst/>
                <a:latin typeface="+mn-lt"/>
                <a:ea typeface="+mn-ea"/>
                <a:cs typeface="+mn-cs"/>
              </a:rPr>
              <a:t>Seuraavaksi suurin väkimäärä oli Afrikassa − 1,4 miljardia (17,5 %)</a:t>
            </a:r>
          </a:p>
          <a:p>
            <a:pPr lvl="0"/>
            <a:r>
              <a:rPr lang="fi-FI" sz="1200" kern="1200" dirty="0">
                <a:solidFill>
                  <a:schemeClr val="tx1"/>
                </a:solidFill>
                <a:effectLst/>
                <a:latin typeface="+mn-lt"/>
                <a:ea typeface="+mn-ea"/>
                <a:cs typeface="+mn-cs"/>
              </a:rPr>
              <a:t>kolmanneksi eniten Euroopassa, jossa asui 746 miljoonaa ihmistä (9,5 %).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Aasian väestönkasvu on pudonnut viimeisen parinkymmenen vuoden aikana lähinnä Kiinan väestönkasvun supistuttua. </a:t>
            </a:r>
          </a:p>
          <a:p>
            <a:r>
              <a:rPr lang="fi-FI" sz="1200" kern="1200" dirty="0">
                <a:solidFill>
                  <a:schemeClr val="tx1"/>
                </a:solidFill>
                <a:effectLst/>
                <a:latin typeface="+mn-lt"/>
                <a:ea typeface="+mn-ea"/>
                <a:cs typeface="+mn-cs"/>
              </a:rPr>
              <a:t>Euroopassa ja Pohjois-Amerikassa kasvu lähes pysähtyi vuosina 2021–2022.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Nopeinta väestönkasvu on ollut Saharan eteläpuolisessa Afrikassa, jo 1980-luvulta lähtien </a:t>
            </a:r>
          </a:p>
          <a:p>
            <a:pPr lvl="0"/>
            <a:r>
              <a:rPr lang="fi-FI" sz="1200" kern="1200" dirty="0">
                <a:solidFill>
                  <a:schemeClr val="tx1"/>
                </a:solidFill>
                <a:effectLst/>
                <a:latin typeface="+mn-lt"/>
                <a:ea typeface="+mn-ea"/>
                <a:cs typeface="+mn-cs"/>
              </a:rPr>
              <a:t>YK odottaa Saharan eteläpuolisten Afrikan maiden jatkavan kasvuaan vuoteen 2100 saakka. </a:t>
            </a:r>
          </a:p>
          <a:p>
            <a:r>
              <a:rPr lang="fi-FI" sz="1200" kern="1200" dirty="0">
                <a:solidFill>
                  <a:schemeClr val="tx1"/>
                </a:solidFill>
                <a:effectLst/>
                <a:latin typeface="+mn-lt"/>
                <a:ea typeface="+mn-ea"/>
                <a:cs typeface="+mn-cs"/>
              </a:rPr>
              <a:t>Alueen väkiluku kaksinkertaistuu vuoteen 2050 mennessä, ja kattaa yli puolet maailman väestön kasvusta vuoteen 2050 asti. </a:t>
            </a:r>
          </a:p>
        </p:txBody>
      </p:sp>
      <p:sp>
        <p:nvSpPr>
          <p:cNvPr id="4" name="Slide Number Placeholder 3"/>
          <p:cNvSpPr>
            <a:spLocks noGrp="1"/>
          </p:cNvSpPr>
          <p:nvPr>
            <p:ph type="sldNum" sz="quarter" idx="5"/>
          </p:nvPr>
        </p:nvSpPr>
        <p:spPr/>
        <p:txBody>
          <a:bodyPr/>
          <a:lstStyle/>
          <a:p>
            <a:fld id="{07118123-CF73-421C-B2F1-10B125CCBB1E}" type="slidenum">
              <a:rPr lang="fi-FI" smtClean="0"/>
              <a:pPr/>
              <a:t>5</a:t>
            </a:fld>
            <a:endParaRPr lang="fi-FI"/>
          </a:p>
        </p:txBody>
      </p:sp>
    </p:spTree>
    <p:extLst>
      <p:ext uri="{BB962C8B-B14F-4D97-AF65-F5344CB8AC3E}">
        <p14:creationId xmlns:p14="http://schemas.microsoft.com/office/powerpoint/2010/main" val="308005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Eurooppa ainoa maanosa, jossa iäkkäitä enemmän kuin nuoria</a:t>
            </a:r>
          </a:p>
        </p:txBody>
      </p:sp>
      <p:sp>
        <p:nvSpPr>
          <p:cNvPr id="4" name="Slide Number Placeholder 3"/>
          <p:cNvSpPr>
            <a:spLocks noGrp="1"/>
          </p:cNvSpPr>
          <p:nvPr>
            <p:ph type="sldNum" sz="quarter" idx="5"/>
          </p:nvPr>
        </p:nvSpPr>
        <p:spPr/>
        <p:txBody>
          <a:bodyPr/>
          <a:lstStyle/>
          <a:p>
            <a:fld id="{07118123-CF73-421C-B2F1-10B125CCBB1E}" type="slidenum">
              <a:rPr lang="fi-FI" smtClean="0"/>
              <a:pPr/>
              <a:t>6</a:t>
            </a:fld>
            <a:endParaRPr lang="fi-FI"/>
          </a:p>
        </p:txBody>
      </p:sp>
    </p:spTree>
    <p:extLst>
      <p:ext uri="{BB962C8B-B14F-4D97-AF65-F5344CB8AC3E}">
        <p14:creationId xmlns:p14="http://schemas.microsoft.com/office/powerpoint/2010/main" val="35346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7</a:t>
            </a:fld>
            <a:endParaRPr lang="fi-FI"/>
          </a:p>
        </p:txBody>
      </p:sp>
    </p:spTree>
    <p:extLst>
      <p:ext uri="{BB962C8B-B14F-4D97-AF65-F5344CB8AC3E}">
        <p14:creationId xmlns:p14="http://schemas.microsoft.com/office/powerpoint/2010/main" val="24757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väkiluvun pysyminen vakaana, </a:t>
            </a:r>
          </a:p>
          <a:p>
            <a:r>
              <a:rPr lang="fi-FI" sz="1200" kern="1200" dirty="0">
                <a:solidFill>
                  <a:schemeClr val="tx1"/>
                </a:solidFill>
                <a:effectLst/>
                <a:latin typeface="+mn-lt"/>
                <a:ea typeface="+mn-ea"/>
                <a:cs typeface="+mn-cs"/>
              </a:rPr>
              <a:t>suhdeluvun tulisi olla 2,1</a:t>
            </a:r>
          </a:p>
          <a:p>
            <a:pPr lvl="0"/>
            <a:r>
              <a:rPr lang="fi-FI" sz="1200" kern="1200" dirty="0">
                <a:solidFill>
                  <a:schemeClr val="tx1"/>
                </a:solidFill>
                <a:effectLst/>
                <a:latin typeface="+mn-lt"/>
                <a:ea typeface="+mn-ea"/>
                <a:cs typeface="+mn-cs"/>
              </a:rPr>
              <a:t>muistakaa tämä luku</a:t>
            </a:r>
          </a:p>
          <a:p>
            <a:endParaRPr lang="fi-FI" dirty="0"/>
          </a:p>
        </p:txBody>
      </p:sp>
      <p:sp>
        <p:nvSpPr>
          <p:cNvPr id="4" name="Slide Number Placeholder 3"/>
          <p:cNvSpPr>
            <a:spLocks noGrp="1"/>
          </p:cNvSpPr>
          <p:nvPr>
            <p:ph type="sldNum" sz="quarter" idx="5"/>
          </p:nvPr>
        </p:nvSpPr>
        <p:spPr/>
        <p:txBody>
          <a:bodyPr/>
          <a:lstStyle/>
          <a:p>
            <a:fld id="{07118123-CF73-421C-B2F1-10B125CCBB1E}" type="slidenum">
              <a:rPr lang="fi-FI" smtClean="0"/>
              <a:pPr/>
              <a:t>8</a:t>
            </a:fld>
            <a:endParaRPr lang="fi-FI"/>
          </a:p>
        </p:txBody>
      </p:sp>
    </p:spTree>
    <p:extLst>
      <p:ext uri="{BB962C8B-B14F-4D97-AF65-F5344CB8AC3E}">
        <p14:creationId xmlns:p14="http://schemas.microsoft.com/office/powerpoint/2010/main" val="401170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2020 tapahtunut käänne</a:t>
            </a:r>
          </a:p>
          <a:p>
            <a:pPr marL="171450" indent="-171450">
              <a:buFontTx/>
              <a:buChar char="-"/>
            </a:pPr>
            <a:r>
              <a:rPr lang="fi-FI" dirty="0"/>
              <a:t>Hankittiin enemmän koiranpentuja kuin vauvoja</a:t>
            </a:r>
          </a:p>
          <a:p>
            <a:pPr marL="628650" lvl="1" indent="-171450">
              <a:buFontTx/>
              <a:buChar char="-"/>
            </a:pPr>
            <a:r>
              <a:rPr lang="fi-FI" dirty="0"/>
              <a:t>Koiria 48 970 </a:t>
            </a:r>
          </a:p>
          <a:p>
            <a:pPr marL="628650" lvl="1" indent="-171450">
              <a:buFontTx/>
              <a:buChar char="-"/>
            </a:pPr>
            <a:r>
              <a:rPr lang="fi-FI" dirty="0"/>
              <a:t>Vauvoja 46 463</a:t>
            </a:r>
          </a:p>
          <a:p>
            <a:pPr marL="628650" lvl="1" indent="-171450">
              <a:buFontTx/>
              <a:buChar char="-"/>
            </a:pPr>
            <a:endParaRPr lang="fi-FI" dirty="0"/>
          </a:p>
          <a:p>
            <a:pPr marL="628650" lvl="1" indent="-171450">
              <a:buFontTx/>
              <a:buChar char="-"/>
            </a:pPr>
            <a:endParaRPr lang="fi-FI" dirty="0"/>
          </a:p>
          <a:p>
            <a:pPr marL="0" lvl="0" indent="0">
              <a:buFontTx/>
              <a:buNone/>
            </a:pPr>
            <a:r>
              <a:rPr lang="fi-FI" dirty="0"/>
              <a:t>Kirsti Lindberg-Repo, dosentti</a:t>
            </a:r>
          </a:p>
          <a:p>
            <a:pPr marL="171450" lvl="0" indent="-171450">
              <a:buFontTx/>
              <a:buChar char="-"/>
            </a:pPr>
            <a:r>
              <a:rPr lang="fi-FI" dirty="0"/>
              <a:t>Lemmikkibisnes yksi nouseva bisnes myös Aasiassa</a:t>
            </a:r>
          </a:p>
          <a:p>
            <a:pPr marL="171450" lvl="0" indent="-171450">
              <a:buFontTx/>
              <a:buChar char="-"/>
            </a:pPr>
            <a:r>
              <a:rPr lang="fi-FI" dirty="0"/>
              <a:t>Ei hankita enää lapsia, hemmotellaan lemmikkejä</a:t>
            </a:r>
          </a:p>
        </p:txBody>
      </p:sp>
      <p:sp>
        <p:nvSpPr>
          <p:cNvPr id="4" name="Slide Number Placeholder 3"/>
          <p:cNvSpPr>
            <a:spLocks noGrp="1"/>
          </p:cNvSpPr>
          <p:nvPr>
            <p:ph type="sldNum" sz="quarter" idx="5"/>
          </p:nvPr>
        </p:nvSpPr>
        <p:spPr/>
        <p:txBody>
          <a:bodyPr/>
          <a:lstStyle/>
          <a:p>
            <a:fld id="{07118123-CF73-421C-B2F1-10B125CCBB1E}" type="slidenum">
              <a:rPr lang="fi-FI" smtClean="0"/>
              <a:pPr/>
              <a:t>9</a:t>
            </a:fld>
            <a:endParaRPr lang="fi-FI"/>
          </a:p>
        </p:txBody>
      </p:sp>
    </p:spTree>
    <p:extLst>
      <p:ext uri="{BB962C8B-B14F-4D97-AF65-F5344CB8AC3E}">
        <p14:creationId xmlns:p14="http://schemas.microsoft.com/office/powerpoint/2010/main" val="17046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jp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87.svg"/><Relationship Id="rId4" Type="http://schemas.openxmlformats.org/officeDocument/2006/relationships/image" Target="../media/image8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accent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2" name="Freeform 7">
            <a:extLst>
              <a:ext uri="{FF2B5EF4-FFF2-40B4-BE49-F238E27FC236}">
                <a16:creationId xmlns:a16="http://schemas.microsoft.com/office/drawing/2014/main" id="{6DFB095B-137E-9849-8FB7-97E1404ED5E8}"/>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Text Placeholder 7">
            <a:extLst>
              <a:ext uri="{FF2B5EF4-FFF2-40B4-BE49-F238E27FC236}">
                <a16:creationId xmlns:a16="http://schemas.microsoft.com/office/drawing/2014/main" id="{34BFF902-F38E-460E-BFDA-CE5F7AC42874}"/>
              </a:ext>
            </a:extLst>
          </p:cNvPr>
          <p:cNvSpPr>
            <a:spLocks noGrp="1"/>
          </p:cNvSpPr>
          <p:nvPr>
            <p:ph type="body" sz="quarter" idx="14"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26587203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26220894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10">
            <a:extLst>
              <a:ext uri="{FF2B5EF4-FFF2-40B4-BE49-F238E27FC236}">
                <a16:creationId xmlns:a16="http://schemas.microsoft.com/office/drawing/2014/main" id="{78A18A17-BD70-49D2-9422-A08A86837AFD}"/>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28539162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5B615737-2199-4E43-A576-DEC96D0C7A44}"/>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30466418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60BF03A0-B112-4784-ACF9-8FB3348B986B}"/>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30841580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10">
            <a:extLst>
              <a:ext uri="{FF2B5EF4-FFF2-40B4-BE49-F238E27FC236}">
                <a16:creationId xmlns:a16="http://schemas.microsoft.com/office/drawing/2014/main" id="{E5E0B20F-7A94-44F0-B92B-B2819C94A436}"/>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11672500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10">
            <a:extLst>
              <a:ext uri="{FF2B5EF4-FFF2-40B4-BE49-F238E27FC236}">
                <a16:creationId xmlns:a16="http://schemas.microsoft.com/office/drawing/2014/main" id="{69F9BB32-06F7-4C66-AEAA-FA47C1565831}"/>
              </a:ext>
            </a:extLst>
          </p:cNvPr>
          <p:cNvSpPr>
            <a:spLocks noGrp="1"/>
          </p:cNvSpPr>
          <p:nvPr>
            <p:ph type="pic" sz="quarter" idx="15"/>
          </p:nvPr>
        </p:nvSpPr>
        <p:spPr>
          <a:xfrm>
            <a:off x="0" y="409985"/>
            <a:ext cx="6096000" cy="6096000"/>
          </a:xfrm>
          <a:blipFill>
            <a:blip r:embed="rId2"/>
            <a:srcRect/>
            <a:stretch>
              <a:fillRect l="7634" t="7159" r="7634" b="8109"/>
            </a:stretch>
          </a:blipFill>
        </p:spPr>
        <p:txBody>
          <a:bodyPr/>
          <a:lstStyle/>
          <a:p>
            <a:endParaRPr lang="fi-FI" dirty="0"/>
          </a:p>
        </p:txBody>
      </p:sp>
    </p:spTree>
    <p:extLst>
      <p:ext uri="{BB962C8B-B14F-4D97-AF65-F5344CB8AC3E}">
        <p14:creationId xmlns:p14="http://schemas.microsoft.com/office/powerpoint/2010/main" val="24526230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6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913A963B-89E8-4D97-A4CC-95D9F37E86B8}"/>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5784954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10">
            <a:extLst>
              <a:ext uri="{FF2B5EF4-FFF2-40B4-BE49-F238E27FC236}">
                <a16:creationId xmlns:a16="http://schemas.microsoft.com/office/drawing/2014/main" id="{4BFC2240-B765-4E27-9E9B-AADBDDFE049C}"/>
              </a:ext>
            </a:extLst>
          </p:cNvPr>
          <p:cNvSpPr>
            <a:spLocks noGrp="1"/>
          </p:cNvSpPr>
          <p:nvPr>
            <p:ph type="pic" sz="quarter" idx="15"/>
          </p:nvPr>
        </p:nvSpPr>
        <p:spPr>
          <a:xfrm>
            <a:off x="0" y="409985"/>
            <a:ext cx="6096000" cy="6096000"/>
          </a:xfrm>
          <a:blipFill>
            <a:blip r:embed="rId2"/>
            <a:srcRect/>
            <a:stretch>
              <a:fillRect t="25955" b="26905"/>
            </a:stretch>
          </a:blipFill>
        </p:spPr>
        <p:txBody>
          <a:bodyPr/>
          <a:lstStyle/>
          <a:p>
            <a:endParaRPr lang="fi-FI"/>
          </a:p>
        </p:txBody>
      </p:sp>
    </p:spTree>
    <p:extLst>
      <p:ext uri="{BB962C8B-B14F-4D97-AF65-F5344CB8AC3E}">
        <p14:creationId xmlns:p14="http://schemas.microsoft.com/office/powerpoint/2010/main" val="29424279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2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FD044E13-2CA9-4B14-861C-70EC4EAA1D02}"/>
              </a:ext>
            </a:extLst>
          </p:cNvPr>
          <p:cNvSpPr>
            <a:spLocks noGrp="1"/>
          </p:cNvSpPr>
          <p:nvPr>
            <p:ph type="pic" sz="quarter" idx="15"/>
          </p:nvPr>
        </p:nvSpPr>
        <p:spPr>
          <a:xfrm>
            <a:off x="0" y="409985"/>
            <a:ext cx="6096000" cy="6096000"/>
          </a:xfrm>
          <a:blipFill>
            <a:blip r:embed="rId2"/>
            <a:srcRect/>
            <a:stretch>
              <a:fillRect l="4896" t="23021" r="4896" b="27505"/>
            </a:stretch>
          </a:blipFill>
        </p:spPr>
        <p:txBody>
          <a:bodyPr/>
          <a:lstStyle/>
          <a:p>
            <a:endParaRPr lang="fi-FI" dirty="0"/>
          </a:p>
        </p:txBody>
      </p:sp>
    </p:spTree>
    <p:extLst>
      <p:ext uri="{BB962C8B-B14F-4D97-AF65-F5344CB8AC3E}">
        <p14:creationId xmlns:p14="http://schemas.microsoft.com/office/powerpoint/2010/main" val="30004805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87" y="2492870"/>
            <a:ext cx="10944873" cy="2016280"/>
          </a:xfrm>
        </p:spPr>
        <p:txBody>
          <a:bodyPr anchor="ctr" anchorCtr="0"/>
          <a:lstStyle>
            <a:lvl1pPr algn="ctr">
              <a:lnSpc>
                <a:spcPct val="80000"/>
              </a:lnSpc>
              <a:defRPr sz="7000" baseline="0">
                <a:solidFill>
                  <a:schemeClr val="accent1"/>
                </a:solidFill>
              </a:defRPr>
            </a:lvl1pPr>
          </a:lstStyle>
          <a:p>
            <a:r>
              <a:rPr lang="en-US" dirty="0"/>
              <a:t>Add Thank You Message</a:t>
            </a:r>
          </a:p>
        </p:txBody>
      </p:sp>
      <p:sp>
        <p:nvSpPr>
          <p:cNvPr id="12" name="Text Placeholder 7"/>
          <p:cNvSpPr>
            <a:spLocks noGrp="1"/>
          </p:cNvSpPr>
          <p:nvPr>
            <p:ph type="body" sz="quarter" idx="19" hasCustomPrompt="1"/>
          </p:nvPr>
        </p:nvSpPr>
        <p:spPr>
          <a:xfrm>
            <a:off x="623888" y="4509150"/>
            <a:ext cx="10944872" cy="1080150"/>
          </a:xfrm>
        </p:spPr>
        <p:txBody>
          <a:bodyPr/>
          <a:lstStyle>
            <a:lvl1pPr marL="0" indent="0" algn="ctr">
              <a:spcBef>
                <a:spcPts val="400"/>
              </a:spcBef>
              <a:buFontTx/>
              <a:buNone/>
              <a:defRPr sz="1600" baseline="0">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en-US" dirty="0"/>
              <a:t>Add Contact Details</a:t>
            </a:r>
          </a:p>
        </p:txBody>
      </p:sp>
      <p:pic>
        <p:nvPicPr>
          <p:cNvPr id="13" name="Kuva 12">
            <a:extLst>
              <a:ext uri="{FF2B5EF4-FFF2-40B4-BE49-F238E27FC236}">
                <a16:creationId xmlns:a16="http://schemas.microsoft.com/office/drawing/2014/main" id="{48A32248-9A95-CD41-B093-6CBDE6285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80376" y="6239324"/>
            <a:ext cx="2377736" cy="284008"/>
          </a:xfrm>
          <a:prstGeom prst="rect">
            <a:avLst/>
          </a:prstGeom>
        </p:spPr>
      </p:pic>
    </p:spTree>
    <p:extLst>
      <p:ext uri="{BB962C8B-B14F-4D97-AF65-F5344CB8AC3E}">
        <p14:creationId xmlns:p14="http://schemas.microsoft.com/office/powerpoint/2010/main" val="2749309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hank You 2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87" y="2492870"/>
            <a:ext cx="10944873" cy="2016280"/>
          </a:xfrm>
        </p:spPr>
        <p:txBody>
          <a:bodyPr anchor="ctr" anchorCtr="0"/>
          <a:lstStyle>
            <a:lvl1pPr algn="ctr">
              <a:lnSpc>
                <a:spcPct val="80000"/>
              </a:lnSpc>
              <a:defRPr sz="7000" baseline="0">
                <a:solidFill>
                  <a:schemeClr val="bg1"/>
                </a:solidFill>
              </a:defRPr>
            </a:lvl1pPr>
          </a:lstStyle>
          <a:p>
            <a:r>
              <a:rPr lang="en-US" dirty="0"/>
              <a:t>Add Thank You Message</a:t>
            </a:r>
          </a:p>
        </p:txBody>
      </p:sp>
      <p:sp>
        <p:nvSpPr>
          <p:cNvPr id="12" name="Text Placeholder 7"/>
          <p:cNvSpPr>
            <a:spLocks noGrp="1"/>
          </p:cNvSpPr>
          <p:nvPr>
            <p:ph type="body" sz="quarter" idx="19" hasCustomPrompt="1"/>
          </p:nvPr>
        </p:nvSpPr>
        <p:spPr>
          <a:xfrm>
            <a:off x="623888" y="4509150"/>
            <a:ext cx="10944872" cy="1080150"/>
          </a:xfrm>
        </p:spPr>
        <p:txBody>
          <a:bodyPr/>
          <a:lstStyle>
            <a:lvl1pPr marL="0" indent="0" algn="ctr">
              <a:spcBef>
                <a:spcPts val="400"/>
              </a:spcBef>
              <a:buFontTx/>
              <a:buNone/>
              <a:defRPr sz="1600" baseline="0">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en-US" dirty="0"/>
              <a:t>Add Contact Details</a:t>
            </a:r>
          </a:p>
        </p:txBody>
      </p:sp>
      <p:pic>
        <p:nvPicPr>
          <p:cNvPr id="11" name="Kuva 10">
            <a:extLst>
              <a:ext uri="{FF2B5EF4-FFF2-40B4-BE49-F238E27FC236}">
                <a16:creationId xmlns:a16="http://schemas.microsoft.com/office/drawing/2014/main" id="{C1CFF396-56EA-354C-8DF6-80EF4D9B00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80376" y="6239324"/>
            <a:ext cx="2377736" cy="284008"/>
          </a:xfrm>
          <a:prstGeom prst="rect">
            <a:avLst/>
          </a:prstGeom>
        </p:spPr>
      </p:pic>
    </p:spTree>
    <p:extLst>
      <p:ext uri="{BB962C8B-B14F-4D97-AF65-F5344CB8AC3E}">
        <p14:creationId xmlns:p14="http://schemas.microsoft.com/office/powerpoint/2010/main" val="2022057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42664547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2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887" y="2492870"/>
            <a:ext cx="10944873" cy="2016280"/>
          </a:xfrm>
        </p:spPr>
        <p:txBody>
          <a:bodyPr anchor="ctr" anchorCtr="0"/>
          <a:lstStyle>
            <a:lvl1pPr algn="ctr">
              <a:lnSpc>
                <a:spcPct val="80000"/>
              </a:lnSpc>
              <a:defRPr sz="7000" baseline="0">
                <a:solidFill>
                  <a:schemeClr val="bg1"/>
                </a:solidFill>
              </a:defRPr>
            </a:lvl1pPr>
          </a:lstStyle>
          <a:p>
            <a:r>
              <a:rPr lang="en-US" dirty="0"/>
              <a:t>Add Thank You Message</a:t>
            </a:r>
          </a:p>
        </p:txBody>
      </p:sp>
      <p:sp>
        <p:nvSpPr>
          <p:cNvPr id="4" name="Date Placeholder 3"/>
          <p:cNvSpPr>
            <a:spLocks noGrp="1"/>
          </p:cNvSpPr>
          <p:nvPr>
            <p:ph type="dt" sz="half" idx="10"/>
          </p:nvPr>
        </p:nvSpPr>
        <p:spPr/>
        <p:txBody>
          <a:bodyPr/>
          <a:lstStyle>
            <a:lvl1pPr>
              <a:defRPr>
                <a:noFill/>
              </a:defRPr>
            </a:lvl1pPr>
          </a:lstStyle>
          <a:p>
            <a:fld id="{F2DAFC75-646D-40D2-80C1-60CF8A3D0D7A}" type="datetime1">
              <a:rPr lang="fi-FI" smtClean="0"/>
              <a:pPr/>
              <a:t>22.9.2025</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ja esittäjän nimi</a:t>
            </a:r>
          </a:p>
        </p:txBody>
      </p:sp>
      <p:sp>
        <p:nvSpPr>
          <p:cNvPr id="6" name="Slide Number Placeholder 5"/>
          <p:cNvSpPr>
            <a:spLocks noGrp="1"/>
          </p:cNvSpPr>
          <p:nvPr>
            <p:ph type="sldNum" sz="quarter" idx="12"/>
          </p:nvPr>
        </p:nvSpPr>
        <p:spPr/>
        <p:txBody>
          <a:bodyPr/>
          <a:lstStyle>
            <a:lvl1pPr>
              <a:defRPr>
                <a:noFill/>
              </a:defRPr>
            </a:lvl1pPr>
          </a:lstStyle>
          <a:p>
            <a:fld id="{3830005B-7B2D-47A2-ABC5-72B477741C24}" type="slidenum">
              <a:rPr lang="en-US" smtClean="0"/>
              <a:pPr/>
              <a:t>‹#›</a:t>
            </a:fld>
            <a:endParaRPr lang="en-US"/>
          </a:p>
        </p:txBody>
      </p:sp>
      <p:sp>
        <p:nvSpPr>
          <p:cNvPr id="12" name="Text Placeholder 7"/>
          <p:cNvSpPr>
            <a:spLocks noGrp="1"/>
          </p:cNvSpPr>
          <p:nvPr>
            <p:ph type="body" sz="quarter" idx="19" hasCustomPrompt="1"/>
          </p:nvPr>
        </p:nvSpPr>
        <p:spPr>
          <a:xfrm>
            <a:off x="623888" y="4509150"/>
            <a:ext cx="10944872" cy="1080150"/>
          </a:xfrm>
        </p:spPr>
        <p:txBody>
          <a:bodyPr/>
          <a:lstStyle>
            <a:lvl1pPr marL="0" indent="0" algn="ctr">
              <a:spcBef>
                <a:spcPts val="400"/>
              </a:spcBef>
              <a:buFontTx/>
              <a:buNone/>
              <a:defRPr sz="1600" baseline="0">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en-US" dirty="0"/>
              <a:t>Add Contact Details</a:t>
            </a:r>
          </a:p>
        </p:txBody>
      </p:sp>
      <p:pic>
        <p:nvPicPr>
          <p:cNvPr id="11" name="Kuva 10">
            <a:extLst>
              <a:ext uri="{FF2B5EF4-FFF2-40B4-BE49-F238E27FC236}">
                <a16:creationId xmlns:a16="http://schemas.microsoft.com/office/drawing/2014/main" id="{C1CFF396-56EA-354C-8DF6-80EF4D9B00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80376" y="6239324"/>
            <a:ext cx="2377736" cy="284008"/>
          </a:xfrm>
          <a:prstGeom prst="rect">
            <a:avLst/>
          </a:prstGeom>
        </p:spPr>
      </p:pic>
    </p:spTree>
    <p:extLst>
      <p:ext uri="{BB962C8B-B14F-4D97-AF65-F5344CB8AC3E}">
        <p14:creationId xmlns:p14="http://schemas.microsoft.com/office/powerpoint/2010/main" val="907293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CBDD-71C1-8E9E-2F0A-0BD697576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D8C8D48D-ACBD-ECF0-6DC6-A6B809C72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413F147E-C81C-7958-48AC-2946C0CA3069}"/>
              </a:ext>
            </a:extLst>
          </p:cNvPr>
          <p:cNvSpPr>
            <a:spLocks noGrp="1"/>
          </p:cNvSpPr>
          <p:nvPr>
            <p:ph type="dt" sz="half" idx="10"/>
          </p:nvPr>
        </p:nvSpPr>
        <p:spPr/>
        <p:txBody>
          <a:bodyPr/>
          <a:lstStyle/>
          <a:p>
            <a:fld id="{01FAB163-9084-440E-9454-BE80BA67AFBA}" type="datetimeFigureOut">
              <a:rPr lang="fi-FI" smtClean="0"/>
              <a:t>22.9.2025</a:t>
            </a:fld>
            <a:endParaRPr lang="fi-FI"/>
          </a:p>
        </p:txBody>
      </p:sp>
      <p:sp>
        <p:nvSpPr>
          <p:cNvPr id="5" name="Footer Placeholder 4">
            <a:extLst>
              <a:ext uri="{FF2B5EF4-FFF2-40B4-BE49-F238E27FC236}">
                <a16:creationId xmlns:a16="http://schemas.microsoft.com/office/drawing/2014/main" id="{E2E9451B-8E86-ACC3-5953-E1BCC749FD6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EA228D1-E84F-20DC-8BF8-9B447521C1D4}"/>
              </a:ext>
            </a:extLst>
          </p:cNvPr>
          <p:cNvSpPr>
            <a:spLocks noGrp="1"/>
          </p:cNvSpPr>
          <p:nvPr>
            <p:ph type="sldNum" sz="quarter" idx="12"/>
          </p:nvPr>
        </p:nvSpPr>
        <p:spPr/>
        <p:txBody>
          <a:bodyPr/>
          <a:lstStyle/>
          <a:p>
            <a:fld id="{FCB0AB9B-B3F7-49D4-BA27-4F82788AB6D6}" type="slidenum">
              <a:rPr lang="fi-FI" smtClean="0"/>
              <a:t>‹#›</a:t>
            </a:fld>
            <a:endParaRPr lang="fi-FI"/>
          </a:p>
        </p:txBody>
      </p:sp>
    </p:spTree>
    <p:extLst>
      <p:ext uri="{BB962C8B-B14F-4D97-AF65-F5344CB8AC3E}">
        <p14:creationId xmlns:p14="http://schemas.microsoft.com/office/powerpoint/2010/main" val="14081310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otsikko+bullet pinkki">
    <p:bg>
      <p:bgPr>
        <a:solidFill>
          <a:schemeClr val="bg1"/>
        </a:solidFill>
        <a:effectLst/>
      </p:bgPr>
    </p:bg>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17FA9958-0408-4766-A8D7-E37777BAB2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7200" y="0"/>
            <a:ext cx="8714800" cy="6858000"/>
          </a:xfrm>
          <a:prstGeom prst="rect">
            <a:avLst/>
          </a:prstGeom>
        </p:spPr>
      </p:pic>
      <p:sp>
        <p:nvSpPr>
          <p:cNvPr id="8" name="Sisällön paikkamerkki 2">
            <a:extLst>
              <a:ext uri="{FF2B5EF4-FFF2-40B4-BE49-F238E27FC236}">
                <a16:creationId xmlns:a16="http://schemas.microsoft.com/office/drawing/2014/main" id="{4C81F1E6-C66F-49A7-A986-B43AA3B57F61}"/>
              </a:ext>
            </a:extLst>
          </p:cNvPr>
          <p:cNvSpPr>
            <a:spLocks noGrp="1"/>
          </p:cNvSpPr>
          <p:nvPr>
            <p:ph idx="1"/>
          </p:nvPr>
        </p:nvSpPr>
        <p:spPr>
          <a:xfrm>
            <a:off x="5753100" y="987424"/>
            <a:ext cx="5649912" cy="4108337"/>
          </a:xfrm>
          <a:noFill/>
          <a:effectLst>
            <a:softEdge rad="0"/>
          </a:effectLst>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ruutu 9">
            <a:extLst>
              <a:ext uri="{FF2B5EF4-FFF2-40B4-BE49-F238E27FC236}">
                <a16:creationId xmlns:a16="http://schemas.microsoft.com/office/drawing/2014/main" id="{09EFBFB8-9D8E-40CB-B115-63E9856A6BE7}"/>
              </a:ext>
            </a:extLst>
          </p:cNvPr>
          <p:cNvSpPr txBox="1"/>
          <p:nvPr/>
        </p:nvSpPr>
        <p:spPr>
          <a:xfrm>
            <a:off x="659981" y="5248354"/>
            <a:ext cx="2427527" cy="369332"/>
          </a:xfrm>
          <a:prstGeom prst="rect">
            <a:avLst/>
          </a:prstGeom>
          <a:noFill/>
        </p:spPr>
        <p:txBody>
          <a:bodyPr wrap="square" rtlCol="0">
            <a:spAutoFit/>
          </a:bodyPr>
          <a:lstStyle/>
          <a:p>
            <a:pPr algn="l"/>
            <a:r>
              <a:rPr lang="fi-FI" sz="1800" b="1" dirty="0"/>
              <a:t>kauppakamari.fi</a:t>
            </a:r>
          </a:p>
        </p:txBody>
      </p:sp>
      <p:sp>
        <p:nvSpPr>
          <p:cNvPr id="11" name="Suorakulmio 10">
            <a:extLst>
              <a:ext uri="{FF2B5EF4-FFF2-40B4-BE49-F238E27FC236}">
                <a16:creationId xmlns:a16="http://schemas.microsoft.com/office/drawing/2014/main" id="{0DF73FA7-6A74-40D0-9433-3BFF5E1D5F4D}"/>
              </a:ext>
            </a:extLst>
          </p:cNvPr>
          <p:cNvSpPr/>
          <p:nvPr/>
        </p:nvSpPr>
        <p:spPr>
          <a:xfrm>
            <a:off x="647701" y="5987018"/>
            <a:ext cx="1226044" cy="369332"/>
          </a:xfrm>
          <a:prstGeom prst="rect">
            <a:avLst/>
          </a:prstGeom>
        </p:spPr>
        <p:txBody>
          <a:bodyPr wrap="square">
            <a:spAutoFit/>
          </a:bodyPr>
          <a:lstStyle/>
          <a:p>
            <a:pPr algn="l"/>
            <a:r>
              <a:rPr lang="fi-FI" sz="1800" dirty="0"/>
              <a:t>@K3FIN</a:t>
            </a:r>
          </a:p>
        </p:txBody>
      </p:sp>
      <p:sp>
        <p:nvSpPr>
          <p:cNvPr id="12" name="Suorakulmio 11">
            <a:extLst>
              <a:ext uri="{FF2B5EF4-FFF2-40B4-BE49-F238E27FC236}">
                <a16:creationId xmlns:a16="http://schemas.microsoft.com/office/drawing/2014/main" id="{403DCD8D-62FD-4F95-9460-F49A35E18709}"/>
              </a:ext>
            </a:extLst>
          </p:cNvPr>
          <p:cNvSpPr/>
          <p:nvPr/>
        </p:nvSpPr>
        <p:spPr>
          <a:xfrm>
            <a:off x="647701" y="5617686"/>
            <a:ext cx="3253767" cy="369332"/>
          </a:xfrm>
          <a:prstGeom prst="rect">
            <a:avLst/>
          </a:prstGeom>
        </p:spPr>
        <p:txBody>
          <a:bodyPr wrap="square">
            <a:spAutoFit/>
          </a:bodyPr>
          <a:lstStyle/>
          <a:p>
            <a:pPr algn="l"/>
            <a:r>
              <a:rPr lang="fi-FI" sz="1800" dirty="0"/>
              <a:t>#Keskuskauppakamari</a:t>
            </a:r>
          </a:p>
        </p:txBody>
      </p:sp>
      <p:sp>
        <p:nvSpPr>
          <p:cNvPr id="3" name="Päivämäärän paikkamerkki 2">
            <a:extLst>
              <a:ext uri="{FF2B5EF4-FFF2-40B4-BE49-F238E27FC236}">
                <a16:creationId xmlns:a16="http://schemas.microsoft.com/office/drawing/2014/main" id="{BD4BA423-B0BB-4B3B-AA90-40A0B946C96B}"/>
              </a:ext>
            </a:extLst>
          </p:cNvPr>
          <p:cNvSpPr>
            <a:spLocks noGrp="1"/>
          </p:cNvSpPr>
          <p:nvPr>
            <p:ph type="dt" sz="half" idx="10"/>
          </p:nvPr>
        </p:nvSpPr>
        <p:spPr/>
        <p:txBody>
          <a:bodyPr/>
          <a:lstStyle/>
          <a:p>
            <a:fld id="{5EB237FC-D581-4DA5-8018-F7CEECB406FD}" type="datetime1">
              <a:rPr lang="fi-FI" smtClean="0"/>
              <a:t>22.9.2025</a:t>
            </a:fld>
            <a:endParaRPr lang="fi-FI"/>
          </a:p>
        </p:txBody>
      </p:sp>
      <p:sp>
        <p:nvSpPr>
          <p:cNvPr id="4" name="Alatunnisteen paikkamerkki 3">
            <a:extLst>
              <a:ext uri="{FF2B5EF4-FFF2-40B4-BE49-F238E27FC236}">
                <a16:creationId xmlns:a16="http://schemas.microsoft.com/office/drawing/2014/main" id="{A4AA6169-8B46-4A45-89A9-451B8BEE985C}"/>
              </a:ext>
            </a:extLst>
          </p:cNvPr>
          <p:cNvSpPr>
            <a:spLocks noGrp="1"/>
          </p:cNvSpPr>
          <p:nvPr>
            <p:ph type="ftr" sz="quarter" idx="11"/>
          </p:nvPr>
        </p:nvSpPr>
        <p:spPr/>
        <p:txBody>
          <a:bodyPr/>
          <a:lstStyle/>
          <a:p>
            <a:endParaRPr lang="fi-FI"/>
          </a:p>
        </p:txBody>
      </p:sp>
      <p:pic>
        <p:nvPicPr>
          <p:cNvPr id="15" name="Kuva 14">
            <a:extLst>
              <a:ext uri="{FF2B5EF4-FFF2-40B4-BE49-F238E27FC236}">
                <a16:creationId xmlns:a16="http://schemas.microsoft.com/office/drawing/2014/main" id="{48E22005-FACB-4E51-BC17-DBFD97942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2725" y="5204287"/>
            <a:ext cx="1724025" cy="1567295"/>
          </a:xfrm>
          <a:prstGeom prst="rect">
            <a:avLst/>
          </a:prstGeom>
        </p:spPr>
      </p:pic>
      <p:sp>
        <p:nvSpPr>
          <p:cNvPr id="5" name="Dian numeron paikkamerkki 4">
            <a:extLst>
              <a:ext uri="{FF2B5EF4-FFF2-40B4-BE49-F238E27FC236}">
                <a16:creationId xmlns:a16="http://schemas.microsoft.com/office/drawing/2014/main" id="{966515AD-FFF3-40E6-BE0B-6AD566B06BC7}"/>
              </a:ext>
            </a:extLst>
          </p:cNvPr>
          <p:cNvSpPr>
            <a:spLocks noGrp="1"/>
          </p:cNvSpPr>
          <p:nvPr>
            <p:ph type="sldNum" sz="quarter" idx="12"/>
          </p:nvPr>
        </p:nvSpPr>
        <p:spPr/>
        <p:txBody>
          <a:bodyPr/>
          <a:lstStyle/>
          <a:p>
            <a:fld id="{960804D1-D1DA-404B-A345-162A4B99A0F1}" type="slidenum">
              <a:rPr lang="fi-FI" smtClean="0"/>
              <a:t>‹#›</a:t>
            </a:fld>
            <a:endParaRPr lang="fi-FI" dirty="0"/>
          </a:p>
        </p:txBody>
      </p:sp>
      <p:sp>
        <p:nvSpPr>
          <p:cNvPr id="16" name="Otsikko 1">
            <a:extLst>
              <a:ext uri="{FF2B5EF4-FFF2-40B4-BE49-F238E27FC236}">
                <a16:creationId xmlns:a16="http://schemas.microsoft.com/office/drawing/2014/main" id="{975802D1-55CF-4772-96DA-72A0FD4567D2}"/>
              </a:ext>
            </a:extLst>
          </p:cNvPr>
          <p:cNvSpPr>
            <a:spLocks noGrp="1"/>
          </p:cNvSpPr>
          <p:nvPr>
            <p:ph type="title"/>
          </p:nvPr>
        </p:nvSpPr>
        <p:spPr>
          <a:xfrm>
            <a:off x="659981" y="987424"/>
            <a:ext cx="3902494" cy="1926669"/>
          </a:xfrm>
        </p:spPr>
        <p:txBody>
          <a:bodyPr anchor="t">
            <a:normAutofit/>
          </a:bodyPr>
          <a:lstStyle>
            <a:lvl1pPr>
              <a:defRPr sz="3200" b="1">
                <a:solidFill>
                  <a:schemeClr val="tx1"/>
                </a:solidFill>
              </a:defRPr>
            </a:lvl1pPr>
          </a:lstStyle>
          <a:p>
            <a:r>
              <a:rPr lang="fi-FI"/>
              <a:t>Muokkaa ots. perustyyl. napsautt.</a:t>
            </a:r>
            <a:endParaRPr lang="fi-FI" dirty="0"/>
          </a:p>
        </p:txBody>
      </p:sp>
    </p:spTree>
    <p:extLst>
      <p:ext uri="{BB962C8B-B14F-4D97-AF65-F5344CB8AC3E}">
        <p14:creationId xmlns:p14="http://schemas.microsoft.com/office/powerpoint/2010/main" val="372516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40480877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33503260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31734351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40110821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Own Picture">
    <p:bg>
      <p:bgPr>
        <a:solidFill>
          <a:srgbClr val="9999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a:t>Muokkaa perustyyl. napsautt.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4" name="Date Placeholder 3"/>
          <p:cNvSpPr>
            <a:spLocks noGrp="1"/>
          </p:cNvSpPr>
          <p:nvPr>
            <p:ph type="dt" sz="half" idx="10"/>
          </p:nvPr>
        </p:nvSpPr>
        <p:spPr/>
        <p:txBody>
          <a:bodyPr/>
          <a:lstStyle>
            <a:lvl1pPr>
              <a:defRPr>
                <a:noFill/>
              </a:defRPr>
            </a:lvl1pPr>
          </a:lstStyle>
          <a:p>
            <a:fld id="{F2DAFC75-646D-40D2-80C1-60CF8A3D0D7A}" type="datetime1">
              <a:rPr lang="fi-FI" smtClean="0"/>
              <a:pPr/>
              <a:t>22.9.2025</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ja esittäjän nimi</a:t>
            </a:r>
          </a:p>
        </p:txBody>
      </p:sp>
      <p:sp>
        <p:nvSpPr>
          <p:cNvPr id="6" name="Slide Number Placeholder 5"/>
          <p:cNvSpPr>
            <a:spLocks noGrp="1"/>
          </p:cNvSpPr>
          <p:nvPr>
            <p:ph type="sldNum" sz="quarter" idx="12"/>
          </p:nvPr>
        </p:nvSpPr>
        <p:spPr/>
        <p:txBody>
          <a:bodyPr/>
          <a:lstStyle>
            <a:lvl1pPr>
              <a:defRPr>
                <a:noFill/>
              </a:defRPr>
            </a:lvl1pPr>
          </a:lstStyle>
          <a:p>
            <a:fld id="{3830005B-7B2D-47A2-ABC5-72B477741C24}" type="slidenum">
              <a:rPr lang="en-US" smtClean="0"/>
              <a:pPr/>
              <a:t>‹#›</a:t>
            </a:fld>
            <a:endParaRPr lang="en-US"/>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D66B02F-E505-E646-90E5-B2402F0DEF48}"/>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Text Placeholder 7">
            <a:extLst>
              <a:ext uri="{FF2B5EF4-FFF2-40B4-BE49-F238E27FC236}">
                <a16:creationId xmlns:a16="http://schemas.microsoft.com/office/drawing/2014/main" id="{0EA7835B-9304-4DE8-93EC-A3603D5CEE64}"/>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1872833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n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A40DB66E-88B3-4F2F-B86E-C1B55A5B165B}" type="datetime1">
              <a:rPr lang="fi-FI" smtClean="0"/>
              <a:pPr/>
              <a:t>22.9.2025</a:t>
            </a:fld>
            <a:endParaRPr lang="en-US"/>
          </a:p>
        </p:txBody>
      </p:sp>
      <p:sp>
        <p:nvSpPr>
          <p:cNvPr id="8" name="Subtitle 2"/>
          <p:cNvSpPr>
            <a:spLocks noGrp="1"/>
          </p:cNvSpPr>
          <p:nvPr>
            <p:ph type="subTitle" idx="1" hasCustomPrompt="1"/>
          </p:nvPr>
        </p:nvSpPr>
        <p:spPr>
          <a:xfrm>
            <a:off x="6816144" y="5661310"/>
            <a:ext cx="5040117" cy="288640"/>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0" name="Text Placeholder 4"/>
          <p:cNvSpPr>
            <a:spLocks noGrp="1"/>
          </p:cNvSpPr>
          <p:nvPr>
            <p:ph type="body" sz="quarter" idx="13" hasCustomPrompt="1"/>
          </p:nvPr>
        </p:nvSpPr>
        <p:spPr>
          <a:xfrm>
            <a:off x="6816100" y="4941210"/>
            <a:ext cx="504093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3" name="Picture Placeholder 12"/>
          <p:cNvSpPr>
            <a:spLocks noGrp="1"/>
          </p:cNvSpPr>
          <p:nvPr>
            <p:ph type="pic" sz="quarter" idx="14"/>
          </p:nvPr>
        </p:nvSpPr>
        <p:spPr>
          <a:xfrm>
            <a:off x="0" y="1"/>
            <a:ext cx="6096000" cy="6858000"/>
          </a:xfrm>
          <a:solidFill>
            <a:srgbClr val="999999"/>
          </a:solidFill>
        </p:spPr>
        <p:txBody>
          <a:bodyPr/>
          <a:lstStyle>
            <a:lvl1pPr marL="0" indent="0">
              <a:buFontTx/>
              <a:buNone/>
              <a:defRPr sz="1200">
                <a:solidFill>
                  <a:schemeClr val="bg1"/>
                </a:solidFill>
              </a:defRPr>
            </a:lvl1pPr>
          </a:lstStyle>
          <a:p>
            <a:r>
              <a:rPr lang="fi-FI"/>
              <a:t>Lisää kuva napsauttamalla kuvaketta</a:t>
            </a:r>
          </a:p>
        </p:txBody>
      </p:sp>
      <p:sp>
        <p:nvSpPr>
          <p:cNvPr id="12" name="Freeform 7">
            <a:extLst>
              <a:ext uri="{FF2B5EF4-FFF2-40B4-BE49-F238E27FC236}">
                <a16:creationId xmlns:a16="http://schemas.microsoft.com/office/drawing/2014/main" id="{2B2306BB-79B0-CF4E-8740-C6651E8643AA}"/>
              </a:ext>
            </a:extLst>
          </p:cNvPr>
          <p:cNvSpPr>
            <a:spLocks noChangeAspect="1" noEditPoints="1"/>
          </p:cNvSpPr>
          <p:nvPr userDrawn="1"/>
        </p:nvSpPr>
        <p:spPr bwMode="auto">
          <a:xfrm>
            <a:off x="6816100" y="2492870"/>
            <a:ext cx="5039492" cy="59545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A5CD3267-37EF-4E53-A72F-6CDB10E53976}"/>
              </a:ext>
            </a:extLst>
          </p:cNvPr>
          <p:cNvSpPr>
            <a:spLocks noGrp="1"/>
          </p:cNvSpPr>
          <p:nvPr>
            <p:ph type="body" sz="quarter" idx="15" hasCustomPrompt="1"/>
          </p:nvPr>
        </p:nvSpPr>
        <p:spPr>
          <a:xfrm>
            <a:off x="6816725" y="5949950"/>
            <a:ext cx="5040313" cy="359370"/>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276012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7" name="Kuva 6" descr="Kuva, joka sisältää kohteen teksti&#10;&#10;Kuvaus luotu automaattisesti">
            <a:extLst>
              <a:ext uri="{FF2B5EF4-FFF2-40B4-BE49-F238E27FC236}">
                <a16:creationId xmlns:a16="http://schemas.microsoft.com/office/drawing/2014/main" id="{A3B4C10E-8D6D-8547-8510-E43BF609AE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4812" y="1628780"/>
            <a:ext cx="7902376" cy="4320458"/>
          </a:xfrm>
          <a:prstGeom prst="rect">
            <a:avLst/>
          </a:prstGeom>
        </p:spPr>
      </p:pic>
      <p:sp>
        <p:nvSpPr>
          <p:cNvPr id="8" name="Freeform 7">
            <a:extLst>
              <a:ext uri="{FF2B5EF4-FFF2-40B4-BE49-F238E27FC236}">
                <a16:creationId xmlns:a16="http://schemas.microsoft.com/office/drawing/2014/main" id="{0F86BFBA-A666-604B-A970-65E7A7CF042A}"/>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3135184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Otsikko ja sisältö sin vaal ros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574BDED-9AE9-45A6-8FE8-6626D68B157E}" type="datetime1">
              <a:rPr lang="fi-FI" smtClean="0"/>
              <a:t>22.9.2025</a:t>
            </a:fld>
            <a:endParaRPr lang="en-US"/>
          </a:p>
        </p:txBody>
      </p:sp>
      <p:sp>
        <p:nvSpPr>
          <p:cNvPr id="5" name="Footer Placeholder 4"/>
          <p:cNvSpPr>
            <a:spLocks noGrp="1"/>
          </p:cNvSpPr>
          <p:nvPr>
            <p:ph type="ftr" sz="quarter" idx="11"/>
          </p:nvPr>
        </p:nvSpPr>
        <p:spPr/>
        <p:txBody>
          <a:bodyPr/>
          <a:lstStyle/>
          <a:p>
            <a:r>
              <a:rPr lang="en-US"/>
              <a:t>Esityksen ja esittäjän nimi</a:t>
            </a:r>
          </a:p>
        </p:txBody>
      </p:sp>
      <p:sp>
        <p:nvSpPr>
          <p:cNvPr id="6" name="Slide Number Placeholder 5"/>
          <p:cNvSpPr>
            <a:spLocks noGrp="1"/>
          </p:cNvSpPr>
          <p:nvPr>
            <p:ph type="sldNum" sz="quarter" idx="12"/>
          </p:nvPr>
        </p:nvSpPr>
        <p:spPr/>
        <p:txBody>
          <a:bodyPr/>
          <a:lstStyle/>
          <a:p>
            <a:fld id="{3830005B-7B2D-47A2-ABC5-72B477741C24}" type="slidenum">
              <a:rPr lang="en-US" smtClean="0"/>
              <a:t>‹#›</a:t>
            </a:fld>
            <a:endParaRPr lang="en-US"/>
          </a:p>
        </p:txBody>
      </p:sp>
      <p:sp>
        <p:nvSpPr>
          <p:cNvPr id="7" name="Freeform 7">
            <a:extLst>
              <a:ext uri="{FF2B5EF4-FFF2-40B4-BE49-F238E27FC236}">
                <a16:creationId xmlns:a16="http://schemas.microsoft.com/office/drawing/2014/main" id="{D6C9D725-4672-482D-AE9A-5919C9E218D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7112709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574BDED-9AE9-45A6-8FE8-6626D68B157E}" type="datetime1">
              <a:rPr lang="fi-FI" smtClean="0"/>
              <a:t>22.9.2025</a:t>
            </a:fld>
            <a:endParaRPr lang="en-US"/>
          </a:p>
        </p:txBody>
      </p:sp>
      <p:sp>
        <p:nvSpPr>
          <p:cNvPr id="5" name="Footer Placeholder 4"/>
          <p:cNvSpPr>
            <a:spLocks noGrp="1"/>
          </p:cNvSpPr>
          <p:nvPr>
            <p:ph type="ftr" sz="quarter" idx="11"/>
          </p:nvPr>
        </p:nvSpPr>
        <p:spPr/>
        <p:txBody>
          <a:bodyPr/>
          <a:lstStyle/>
          <a:p>
            <a:r>
              <a:rPr lang="en-US"/>
              <a:t>Esityksen ja esittäjän nimi</a:t>
            </a:r>
          </a:p>
        </p:txBody>
      </p:sp>
      <p:sp>
        <p:nvSpPr>
          <p:cNvPr id="6" name="Slide Number Placeholder 5"/>
          <p:cNvSpPr>
            <a:spLocks noGrp="1"/>
          </p:cNvSpPr>
          <p:nvPr>
            <p:ph type="sldNum" sz="quarter" idx="12"/>
          </p:nvPr>
        </p:nvSpPr>
        <p:spPr/>
        <p:txBody>
          <a:bodyPr/>
          <a:lstStyle/>
          <a:p>
            <a:fld id="{3830005B-7B2D-47A2-ABC5-72B477741C24}" type="slidenum">
              <a:rPr lang="en-US" smtClean="0"/>
              <a:t>‹#›</a:t>
            </a:fld>
            <a:endParaRPr lang="en-US"/>
          </a:p>
        </p:txBody>
      </p:sp>
      <p:sp>
        <p:nvSpPr>
          <p:cNvPr id="7" name="Freeform 7">
            <a:extLst>
              <a:ext uri="{FF2B5EF4-FFF2-40B4-BE49-F238E27FC236}">
                <a16:creationId xmlns:a16="http://schemas.microsoft.com/office/drawing/2014/main" id="{2015173F-17AA-4D24-A07C-5E55D81E38FD}"/>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42695627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Otsikko ja sisältö vaal sin">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574BDED-9AE9-45A6-8FE8-6626D68B157E}" type="datetime1">
              <a:rPr lang="fi-FI" smtClean="0"/>
              <a:t>22.9.2025</a:t>
            </a:fld>
            <a:endParaRPr lang="en-US"/>
          </a:p>
        </p:txBody>
      </p:sp>
      <p:sp>
        <p:nvSpPr>
          <p:cNvPr id="5" name="Footer Placeholder 4"/>
          <p:cNvSpPr>
            <a:spLocks noGrp="1"/>
          </p:cNvSpPr>
          <p:nvPr>
            <p:ph type="ftr" sz="quarter" idx="11"/>
          </p:nvPr>
        </p:nvSpPr>
        <p:spPr/>
        <p:txBody>
          <a:bodyPr/>
          <a:lstStyle/>
          <a:p>
            <a:r>
              <a:rPr lang="en-US"/>
              <a:t>Esityksen ja esittäjän nimi</a:t>
            </a:r>
          </a:p>
        </p:txBody>
      </p:sp>
      <p:sp>
        <p:nvSpPr>
          <p:cNvPr id="6" name="Slide Number Placeholder 5"/>
          <p:cNvSpPr>
            <a:spLocks noGrp="1"/>
          </p:cNvSpPr>
          <p:nvPr>
            <p:ph type="sldNum" sz="quarter" idx="12"/>
          </p:nvPr>
        </p:nvSpPr>
        <p:spPr/>
        <p:txBody>
          <a:bodyPr/>
          <a:lstStyle/>
          <a:p>
            <a:fld id="{3830005B-7B2D-47A2-ABC5-72B477741C24}" type="slidenum">
              <a:rPr lang="en-US" smtClean="0"/>
              <a:t>‹#›</a:t>
            </a:fld>
            <a:endParaRPr lang="en-US"/>
          </a:p>
        </p:txBody>
      </p:sp>
      <p:sp>
        <p:nvSpPr>
          <p:cNvPr id="7" name="Freeform 7">
            <a:extLst>
              <a:ext uri="{FF2B5EF4-FFF2-40B4-BE49-F238E27FC236}">
                <a16:creationId xmlns:a16="http://schemas.microsoft.com/office/drawing/2014/main" id="{083AE9D0-5BA7-4FAD-8AC0-DA69125C46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031110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p:bg>
      <p:bgPr>
        <a:solidFill>
          <a:schemeClr val="bg1">
            <a:lumMod val="65000"/>
          </a:schemeClr>
        </a:solidFill>
        <a:effectLst/>
      </p:bgPr>
    </p:bg>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FD42721-6A3C-A342-807A-653E76FD1B4C}"/>
              </a:ext>
            </a:extLst>
          </p:cNvPr>
          <p:cNvSpPr>
            <a:spLocks noGrp="1"/>
          </p:cNvSpPr>
          <p:nvPr>
            <p:ph type="pic" sz="quarter" idx="14"/>
          </p:nvPr>
        </p:nvSpPr>
        <p:spPr>
          <a:xfrm>
            <a:off x="12835" y="0"/>
            <a:ext cx="12179165" cy="6858000"/>
          </a:xfrm>
          <a:custGeom>
            <a:avLst/>
            <a:gdLst/>
            <a:ahLst/>
            <a:cxnLst/>
            <a:rect l="l" t="t" r="r" b="b"/>
            <a:pathLst>
              <a:path w="12192000" h="6858000">
                <a:moveTo>
                  <a:pt x="11839623" y="6489699"/>
                </a:moveTo>
                <a:lnTo>
                  <a:pt x="11837825" y="6489794"/>
                </a:lnTo>
                <a:lnTo>
                  <a:pt x="11836026" y="6489982"/>
                </a:lnTo>
                <a:lnTo>
                  <a:pt x="11834323" y="6490454"/>
                </a:lnTo>
                <a:lnTo>
                  <a:pt x="11832714" y="6491115"/>
                </a:lnTo>
                <a:lnTo>
                  <a:pt x="11831199" y="6491776"/>
                </a:lnTo>
                <a:lnTo>
                  <a:pt x="11829779" y="6492625"/>
                </a:lnTo>
                <a:lnTo>
                  <a:pt x="11827129" y="6494796"/>
                </a:lnTo>
                <a:lnTo>
                  <a:pt x="11826088" y="6496024"/>
                </a:lnTo>
                <a:lnTo>
                  <a:pt x="11825047" y="6497345"/>
                </a:lnTo>
                <a:lnTo>
                  <a:pt x="11824195" y="6498855"/>
                </a:lnTo>
                <a:lnTo>
                  <a:pt x="11823438" y="6500366"/>
                </a:lnTo>
                <a:lnTo>
                  <a:pt x="11822870" y="6501876"/>
                </a:lnTo>
                <a:lnTo>
                  <a:pt x="11822397" y="6503575"/>
                </a:lnTo>
                <a:lnTo>
                  <a:pt x="11822208" y="6505368"/>
                </a:lnTo>
                <a:lnTo>
                  <a:pt x="11822113" y="6507162"/>
                </a:lnTo>
                <a:lnTo>
                  <a:pt x="11822208" y="6508955"/>
                </a:lnTo>
                <a:lnTo>
                  <a:pt x="11822302" y="6509805"/>
                </a:lnTo>
                <a:lnTo>
                  <a:pt x="11822397" y="6510654"/>
                </a:lnTo>
                <a:lnTo>
                  <a:pt x="11822870" y="6512353"/>
                </a:lnTo>
                <a:lnTo>
                  <a:pt x="11823438" y="6513958"/>
                </a:lnTo>
                <a:lnTo>
                  <a:pt x="11824195" y="6515468"/>
                </a:lnTo>
                <a:lnTo>
                  <a:pt x="11825047" y="6516979"/>
                </a:lnTo>
                <a:lnTo>
                  <a:pt x="11827129" y="6519527"/>
                </a:lnTo>
                <a:lnTo>
                  <a:pt x="11828454" y="6520660"/>
                </a:lnTo>
                <a:lnTo>
                  <a:pt x="11829779" y="6521604"/>
                </a:lnTo>
                <a:lnTo>
                  <a:pt x="11831199" y="6522548"/>
                </a:lnTo>
                <a:lnTo>
                  <a:pt x="11832714" y="6523208"/>
                </a:lnTo>
                <a:lnTo>
                  <a:pt x="11834323" y="6523775"/>
                </a:lnTo>
                <a:lnTo>
                  <a:pt x="11836026" y="6524341"/>
                </a:lnTo>
                <a:lnTo>
                  <a:pt x="11837825" y="6524530"/>
                </a:lnTo>
                <a:lnTo>
                  <a:pt x="11839623" y="6524624"/>
                </a:lnTo>
                <a:lnTo>
                  <a:pt x="11841421" y="6524530"/>
                </a:lnTo>
                <a:lnTo>
                  <a:pt x="11843030" y="6524341"/>
                </a:lnTo>
                <a:lnTo>
                  <a:pt x="11844734" y="6523775"/>
                </a:lnTo>
                <a:lnTo>
                  <a:pt x="11846343" y="6523208"/>
                </a:lnTo>
                <a:lnTo>
                  <a:pt x="11847857" y="6522548"/>
                </a:lnTo>
                <a:lnTo>
                  <a:pt x="11849372" y="6521604"/>
                </a:lnTo>
                <a:lnTo>
                  <a:pt x="11851927" y="6519527"/>
                </a:lnTo>
                <a:lnTo>
                  <a:pt x="11853063" y="6518206"/>
                </a:lnTo>
                <a:lnTo>
                  <a:pt x="11854009" y="6516979"/>
                </a:lnTo>
                <a:lnTo>
                  <a:pt x="11854956" y="6515468"/>
                </a:lnTo>
                <a:lnTo>
                  <a:pt x="11855713" y="6513958"/>
                </a:lnTo>
                <a:lnTo>
                  <a:pt x="11856186" y="6512353"/>
                </a:lnTo>
                <a:lnTo>
                  <a:pt x="11856754" y="6510654"/>
                </a:lnTo>
                <a:lnTo>
                  <a:pt x="11856943" y="6508955"/>
                </a:lnTo>
                <a:lnTo>
                  <a:pt x="11857038" y="6507162"/>
                </a:lnTo>
                <a:lnTo>
                  <a:pt x="11856943" y="6505368"/>
                </a:lnTo>
                <a:lnTo>
                  <a:pt x="11856849" y="6504519"/>
                </a:lnTo>
                <a:lnTo>
                  <a:pt x="11856754" y="6503575"/>
                </a:lnTo>
                <a:lnTo>
                  <a:pt x="11856186" y="6501876"/>
                </a:lnTo>
                <a:lnTo>
                  <a:pt x="11855713" y="6500366"/>
                </a:lnTo>
                <a:lnTo>
                  <a:pt x="11854956" y="6498855"/>
                </a:lnTo>
                <a:lnTo>
                  <a:pt x="11854009" y="6497345"/>
                </a:lnTo>
                <a:lnTo>
                  <a:pt x="11851927" y="6494796"/>
                </a:lnTo>
                <a:lnTo>
                  <a:pt x="11850602" y="6493664"/>
                </a:lnTo>
                <a:lnTo>
                  <a:pt x="11849372" y="6492625"/>
                </a:lnTo>
                <a:lnTo>
                  <a:pt x="11847857" y="6491776"/>
                </a:lnTo>
                <a:lnTo>
                  <a:pt x="11846343" y="6491115"/>
                </a:lnTo>
                <a:lnTo>
                  <a:pt x="11844734" y="6490454"/>
                </a:lnTo>
                <a:lnTo>
                  <a:pt x="11843030" y="6489982"/>
                </a:lnTo>
                <a:lnTo>
                  <a:pt x="11841421" y="6489794"/>
                </a:lnTo>
                <a:close/>
                <a:moveTo>
                  <a:pt x="11469688" y="6245224"/>
                </a:moveTo>
                <a:lnTo>
                  <a:pt x="11466419" y="6245412"/>
                </a:lnTo>
                <a:lnTo>
                  <a:pt x="11463524" y="6246162"/>
                </a:lnTo>
                <a:lnTo>
                  <a:pt x="11460816" y="6247193"/>
                </a:lnTo>
                <a:lnTo>
                  <a:pt x="11459602" y="6247849"/>
                </a:lnTo>
                <a:lnTo>
                  <a:pt x="11458482" y="6248692"/>
                </a:lnTo>
                <a:lnTo>
                  <a:pt x="11457361" y="6249536"/>
                </a:lnTo>
                <a:lnTo>
                  <a:pt x="11456334" y="6250567"/>
                </a:lnTo>
                <a:lnTo>
                  <a:pt x="11454560" y="6252816"/>
                </a:lnTo>
                <a:lnTo>
                  <a:pt x="11452972" y="6255253"/>
                </a:lnTo>
                <a:lnTo>
                  <a:pt x="11451572" y="6258159"/>
                </a:lnTo>
                <a:lnTo>
                  <a:pt x="11425051" y="6319175"/>
                </a:lnTo>
                <a:lnTo>
                  <a:pt x="11398624" y="6380191"/>
                </a:lnTo>
                <a:lnTo>
                  <a:pt x="11372196" y="6441207"/>
                </a:lnTo>
                <a:lnTo>
                  <a:pt x="11345769" y="6502224"/>
                </a:lnTo>
                <a:lnTo>
                  <a:pt x="11345022" y="6503911"/>
                </a:lnTo>
                <a:lnTo>
                  <a:pt x="11344649" y="6505598"/>
                </a:lnTo>
                <a:lnTo>
                  <a:pt x="11344368" y="6507378"/>
                </a:lnTo>
                <a:lnTo>
                  <a:pt x="11344275" y="6509253"/>
                </a:lnTo>
                <a:lnTo>
                  <a:pt x="11344368" y="6510753"/>
                </a:lnTo>
                <a:lnTo>
                  <a:pt x="11344555" y="6512252"/>
                </a:lnTo>
                <a:lnTo>
                  <a:pt x="11344929" y="6513658"/>
                </a:lnTo>
                <a:lnTo>
                  <a:pt x="11345489" y="6514970"/>
                </a:lnTo>
                <a:lnTo>
                  <a:pt x="11346143" y="6516283"/>
                </a:lnTo>
                <a:lnTo>
                  <a:pt x="11346890" y="6517595"/>
                </a:lnTo>
                <a:lnTo>
                  <a:pt x="11347824" y="6518719"/>
                </a:lnTo>
                <a:lnTo>
                  <a:pt x="11348851" y="6519844"/>
                </a:lnTo>
                <a:lnTo>
                  <a:pt x="11349971" y="6520969"/>
                </a:lnTo>
                <a:lnTo>
                  <a:pt x="11351185" y="6521812"/>
                </a:lnTo>
                <a:lnTo>
                  <a:pt x="11352493" y="6522656"/>
                </a:lnTo>
                <a:lnTo>
                  <a:pt x="11353893" y="6523312"/>
                </a:lnTo>
                <a:lnTo>
                  <a:pt x="11356788" y="6524249"/>
                </a:lnTo>
                <a:lnTo>
                  <a:pt x="11359963" y="6524624"/>
                </a:lnTo>
                <a:lnTo>
                  <a:pt x="11362671" y="6524343"/>
                </a:lnTo>
                <a:lnTo>
                  <a:pt x="11365379" y="6523687"/>
                </a:lnTo>
                <a:lnTo>
                  <a:pt x="11367714" y="6522656"/>
                </a:lnTo>
                <a:lnTo>
                  <a:pt x="11369862" y="6521250"/>
                </a:lnTo>
                <a:lnTo>
                  <a:pt x="11370889" y="6520313"/>
                </a:lnTo>
                <a:lnTo>
                  <a:pt x="11371729" y="6519469"/>
                </a:lnTo>
                <a:lnTo>
                  <a:pt x="11373410" y="6517501"/>
                </a:lnTo>
                <a:lnTo>
                  <a:pt x="11374811" y="6515345"/>
                </a:lnTo>
                <a:lnTo>
                  <a:pt x="11375932" y="6512815"/>
                </a:lnTo>
                <a:lnTo>
                  <a:pt x="11399651" y="6455922"/>
                </a:lnTo>
                <a:lnTo>
                  <a:pt x="11423370" y="6399218"/>
                </a:lnTo>
                <a:lnTo>
                  <a:pt x="11447089" y="6342325"/>
                </a:lnTo>
                <a:lnTo>
                  <a:pt x="11470902" y="6285527"/>
                </a:lnTo>
                <a:lnTo>
                  <a:pt x="11494621" y="6342513"/>
                </a:lnTo>
                <a:lnTo>
                  <a:pt x="11518433" y="6399593"/>
                </a:lnTo>
                <a:lnTo>
                  <a:pt x="11542153" y="6456578"/>
                </a:lnTo>
                <a:lnTo>
                  <a:pt x="11566059" y="6513658"/>
                </a:lnTo>
                <a:lnTo>
                  <a:pt x="11567272" y="6515720"/>
                </a:lnTo>
                <a:lnTo>
                  <a:pt x="11568580" y="6517688"/>
                </a:lnTo>
                <a:lnTo>
                  <a:pt x="11570261" y="6519563"/>
                </a:lnTo>
                <a:lnTo>
                  <a:pt x="11572128" y="6521156"/>
                </a:lnTo>
                <a:lnTo>
                  <a:pt x="11574183" y="6522656"/>
                </a:lnTo>
                <a:lnTo>
                  <a:pt x="11576331" y="6523687"/>
                </a:lnTo>
                <a:lnTo>
                  <a:pt x="11578852" y="6524343"/>
                </a:lnTo>
                <a:lnTo>
                  <a:pt x="11580066" y="6524531"/>
                </a:lnTo>
                <a:lnTo>
                  <a:pt x="11581373" y="6524624"/>
                </a:lnTo>
                <a:lnTo>
                  <a:pt x="11584548" y="6524249"/>
                </a:lnTo>
                <a:lnTo>
                  <a:pt x="11585949" y="6523874"/>
                </a:lnTo>
                <a:lnTo>
                  <a:pt x="11587350" y="6523406"/>
                </a:lnTo>
                <a:lnTo>
                  <a:pt x="11590058" y="6521906"/>
                </a:lnTo>
                <a:lnTo>
                  <a:pt x="11592299" y="6520032"/>
                </a:lnTo>
                <a:lnTo>
                  <a:pt x="11594167" y="6517876"/>
                </a:lnTo>
                <a:lnTo>
                  <a:pt x="11594820" y="6516564"/>
                </a:lnTo>
                <a:lnTo>
                  <a:pt x="11595474" y="6515345"/>
                </a:lnTo>
                <a:lnTo>
                  <a:pt x="11596034" y="6514033"/>
                </a:lnTo>
                <a:lnTo>
                  <a:pt x="11596408" y="6512627"/>
                </a:lnTo>
                <a:lnTo>
                  <a:pt x="11596688" y="6509628"/>
                </a:lnTo>
                <a:lnTo>
                  <a:pt x="11596595" y="6508035"/>
                </a:lnTo>
                <a:lnTo>
                  <a:pt x="11596408" y="6506441"/>
                </a:lnTo>
                <a:lnTo>
                  <a:pt x="11595474" y="6503442"/>
                </a:lnTo>
                <a:lnTo>
                  <a:pt x="11568860" y="6442145"/>
                </a:lnTo>
                <a:lnTo>
                  <a:pt x="11542339" y="6380847"/>
                </a:lnTo>
                <a:lnTo>
                  <a:pt x="11515725" y="6319456"/>
                </a:lnTo>
                <a:lnTo>
                  <a:pt x="11489205" y="6258159"/>
                </a:lnTo>
                <a:lnTo>
                  <a:pt x="11487897" y="6255253"/>
                </a:lnTo>
                <a:lnTo>
                  <a:pt x="11486310" y="6252816"/>
                </a:lnTo>
                <a:lnTo>
                  <a:pt x="11484442" y="6250567"/>
                </a:lnTo>
                <a:lnTo>
                  <a:pt x="11482388" y="6248692"/>
                </a:lnTo>
                <a:lnTo>
                  <a:pt x="11481174" y="6247849"/>
                </a:lnTo>
                <a:lnTo>
                  <a:pt x="11479960" y="6247193"/>
                </a:lnTo>
                <a:lnTo>
                  <a:pt x="11477345" y="6246162"/>
                </a:lnTo>
                <a:lnTo>
                  <a:pt x="11474450" y="6245412"/>
                </a:lnTo>
                <a:lnTo>
                  <a:pt x="11472956" y="6245224"/>
                </a:lnTo>
                <a:lnTo>
                  <a:pt x="11471275" y="6245224"/>
                </a:lnTo>
                <a:close/>
                <a:moveTo>
                  <a:pt x="10561591" y="6245224"/>
                </a:moveTo>
                <a:lnTo>
                  <a:pt x="10558508" y="6245412"/>
                </a:lnTo>
                <a:lnTo>
                  <a:pt x="10555519" y="6246162"/>
                </a:lnTo>
                <a:lnTo>
                  <a:pt x="10552903" y="6247193"/>
                </a:lnTo>
                <a:lnTo>
                  <a:pt x="10551595" y="6247849"/>
                </a:lnTo>
                <a:lnTo>
                  <a:pt x="10550381" y="6248692"/>
                </a:lnTo>
                <a:lnTo>
                  <a:pt x="10549353" y="6249536"/>
                </a:lnTo>
                <a:lnTo>
                  <a:pt x="10548326" y="6250567"/>
                </a:lnTo>
                <a:lnTo>
                  <a:pt x="10546457" y="6252816"/>
                </a:lnTo>
                <a:lnTo>
                  <a:pt x="10544869" y="6255253"/>
                </a:lnTo>
                <a:lnTo>
                  <a:pt x="10543655" y="6258159"/>
                </a:lnTo>
                <a:lnTo>
                  <a:pt x="10517124" y="6319175"/>
                </a:lnTo>
                <a:lnTo>
                  <a:pt x="10490687" y="6380191"/>
                </a:lnTo>
                <a:lnTo>
                  <a:pt x="10464250" y="6441207"/>
                </a:lnTo>
                <a:lnTo>
                  <a:pt x="10437813" y="6502224"/>
                </a:lnTo>
                <a:lnTo>
                  <a:pt x="10436972" y="6503911"/>
                </a:lnTo>
                <a:lnTo>
                  <a:pt x="10436505" y="6505598"/>
                </a:lnTo>
                <a:lnTo>
                  <a:pt x="10436225" y="6507378"/>
                </a:lnTo>
                <a:lnTo>
                  <a:pt x="10436225" y="6509253"/>
                </a:lnTo>
                <a:lnTo>
                  <a:pt x="10436225" y="6510753"/>
                </a:lnTo>
                <a:lnTo>
                  <a:pt x="10436505" y="6512252"/>
                </a:lnTo>
                <a:lnTo>
                  <a:pt x="10436879" y="6513658"/>
                </a:lnTo>
                <a:lnTo>
                  <a:pt x="10437346" y="6514970"/>
                </a:lnTo>
                <a:lnTo>
                  <a:pt x="10438093" y="6516283"/>
                </a:lnTo>
                <a:lnTo>
                  <a:pt x="10438841" y="6517595"/>
                </a:lnTo>
                <a:lnTo>
                  <a:pt x="10439775" y="6518719"/>
                </a:lnTo>
                <a:lnTo>
                  <a:pt x="10440802" y="6519844"/>
                </a:lnTo>
                <a:lnTo>
                  <a:pt x="10441923" y="6520969"/>
                </a:lnTo>
                <a:lnTo>
                  <a:pt x="10443138" y="6521812"/>
                </a:lnTo>
                <a:lnTo>
                  <a:pt x="10444352" y="6522656"/>
                </a:lnTo>
                <a:lnTo>
                  <a:pt x="10445754" y="6523312"/>
                </a:lnTo>
                <a:lnTo>
                  <a:pt x="10448649" y="6524249"/>
                </a:lnTo>
                <a:lnTo>
                  <a:pt x="10451826" y="6524624"/>
                </a:lnTo>
                <a:lnTo>
                  <a:pt x="10454722" y="6524343"/>
                </a:lnTo>
                <a:lnTo>
                  <a:pt x="10457337" y="6523687"/>
                </a:lnTo>
                <a:lnTo>
                  <a:pt x="10459673" y="6522656"/>
                </a:lnTo>
                <a:lnTo>
                  <a:pt x="10461821" y="6521250"/>
                </a:lnTo>
                <a:lnTo>
                  <a:pt x="10462755" y="6520313"/>
                </a:lnTo>
                <a:lnTo>
                  <a:pt x="10463690" y="6519469"/>
                </a:lnTo>
                <a:lnTo>
                  <a:pt x="10465371" y="6517501"/>
                </a:lnTo>
                <a:lnTo>
                  <a:pt x="10466772" y="6515345"/>
                </a:lnTo>
                <a:lnTo>
                  <a:pt x="10467987" y="6512815"/>
                </a:lnTo>
                <a:lnTo>
                  <a:pt x="10491621" y="6455922"/>
                </a:lnTo>
                <a:lnTo>
                  <a:pt x="10515349" y="6399218"/>
                </a:lnTo>
                <a:lnTo>
                  <a:pt x="10538984" y="6342325"/>
                </a:lnTo>
                <a:lnTo>
                  <a:pt x="10562805" y="6285527"/>
                </a:lnTo>
                <a:lnTo>
                  <a:pt x="10586533" y="6342513"/>
                </a:lnTo>
                <a:lnTo>
                  <a:pt x="10610448" y="6399593"/>
                </a:lnTo>
                <a:lnTo>
                  <a:pt x="10634269" y="6456578"/>
                </a:lnTo>
                <a:lnTo>
                  <a:pt x="10658091" y="6513658"/>
                </a:lnTo>
                <a:lnTo>
                  <a:pt x="10659305" y="6515720"/>
                </a:lnTo>
                <a:lnTo>
                  <a:pt x="10660706" y="6517688"/>
                </a:lnTo>
                <a:lnTo>
                  <a:pt x="10662294" y="6519563"/>
                </a:lnTo>
                <a:lnTo>
                  <a:pt x="10664069" y="6521156"/>
                </a:lnTo>
                <a:lnTo>
                  <a:pt x="10666124" y="6522656"/>
                </a:lnTo>
                <a:lnTo>
                  <a:pt x="10668460" y="6523687"/>
                </a:lnTo>
                <a:lnTo>
                  <a:pt x="10670889" y="6524343"/>
                </a:lnTo>
                <a:lnTo>
                  <a:pt x="10672103" y="6524531"/>
                </a:lnTo>
                <a:lnTo>
                  <a:pt x="10673411" y="6524624"/>
                </a:lnTo>
                <a:lnTo>
                  <a:pt x="10676587" y="6524249"/>
                </a:lnTo>
                <a:lnTo>
                  <a:pt x="10678082" y="6523874"/>
                </a:lnTo>
                <a:lnTo>
                  <a:pt x="10679390" y="6523406"/>
                </a:lnTo>
                <a:lnTo>
                  <a:pt x="10682099" y="6521906"/>
                </a:lnTo>
                <a:lnTo>
                  <a:pt x="10684247" y="6520032"/>
                </a:lnTo>
                <a:lnTo>
                  <a:pt x="10686116" y="6517876"/>
                </a:lnTo>
                <a:lnTo>
                  <a:pt x="10686863" y="6516564"/>
                </a:lnTo>
                <a:lnTo>
                  <a:pt x="10687517" y="6515345"/>
                </a:lnTo>
                <a:lnTo>
                  <a:pt x="10687984" y="6514033"/>
                </a:lnTo>
                <a:lnTo>
                  <a:pt x="10688358" y="6512627"/>
                </a:lnTo>
                <a:lnTo>
                  <a:pt x="10688638" y="6509628"/>
                </a:lnTo>
                <a:lnTo>
                  <a:pt x="10688638" y="6508035"/>
                </a:lnTo>
                <a:lnTo>
                  <a:pt x="10688358" y="6506441"/>
                </a:lnTo>
                <a:lnTo>
                  <a:pt x="10687517" y="6503442"/>
                </a:lnTo>
                <a:lnTo>
                  <a:pt x="10660893" y="6442145"/>
                </a:lnTo>
                <a:lnTo>
                  <a:pt x="10634363" y="6380847"/>
                </a:lnTo>
                <a:lnTo>
                  <a:pt x="10607832" y="6319456"/>
                </a:lnTo>
                <a:lnTo>
                  <a:pt x="10581302" y="6258159"/>
                </a:lnTo>
                <a:lnTo>
                  <a:pt x="10579900" y="6255253"/>
                </a:lnTo>
                <a:lnTo>
                  <a:pt x="10578219" y="6252816"/>
                </a:lnTo>
                <a:lnTo>
                  <a:pt x="10576351" y="6250567"/>
                </a:lnTo>
                <a:lnTo>
                  <a:pt x="10574295" y="6248692"/>
                </a:lnTo>
                <a:lnTo>
                  <a:pt x="10573174" y="6247849"/>
                </a:lnTo>
                <a:lnTo>
                  <a:pt x="10571960" y="6247193"/>
                </a:lnTo>
                <a:lnTo>
                  <a:pt x="10569344" y="6246162"/>
                </a:lnTo>
                <a:lnTo>
                  <a:pt x="10566448" y="6245412"/>
                </a:lnTo>
                <a:lnTo>
                  <a:pt x="10564860" y="6245224"/>
                </a:lnTo>
                <a:lnTo>
                  <a:pt x="10563179" y="6245224"/>
                </a:lnTo>
                <a:close/>
                <a:moveTo>
                  <a:pt x="10082120" y="6245224"/>
                </a:moveTo>
                <a:lnTo>
                  <a:pt x="10080626" y="6245412"/>
                </a:lnTo>
                <a:lnTo>
                  <a:pt x="10079785" y="6245505"/>
                </a:lnTo>
                <a:lnTo>
                  <a:pt x="10079132" y="6245693"/>
                </a:lnTo>
                <a:lnTo>
                  <a:pt x="10077638" y="6246162"/>
                </a:lnTo>
                <a:lnTo>
                  <a:pt x="10076237" y="6246630"/>
                </a:lnTo>
                <a:lnTo>
                  <a:pt x="10075023" y="6247193"/>
                </a:lnTo>
                <a:lnTo>
                  <a:pt x="10073715" y="6247849"/>
                </a:lnTo>
                <a:lnTo>
                  <a:pt x="10072595" y="6248692"/>
                </a:lnTo>
                <a:lnTo>
                  <a:pt x="10072035" y="6249161"/>
                </a:lnTo>
                <a:lnTo>
                  <a:pt x="10071568" y="6249536"/>
                </a:lnTo>
                <a:lnTo>
                  <a:pt x="10070447" y="6250567"/>
                </a:lnTo>
                <a:lnTo>
                  <a:pt x="10069513" y="6251691"/>
                </a:lnTo>
                <a:lnTo>
                  <a:pt x="10068673" y="6252816"/>
                </a:lnTo>
                <a:lnTo>
                  <a:pt x="10068206" y="6253378"/>
                </a:lnTo>
                <a:lnTo>
                  <a:pt x="10067832" y="6254035"/>
                </a:lnTo>
                <a:lnTo>
                  <a:pt x="10067085" y="6255253"/>
                </a:lnTo>
                <a:lnTo>
                  <a:pt x="10066432" y="6256659"/>
                </a:lnTo>
                <a:lnTo>
                  <a:pt x="10065778" y="6258159"/>
                </a:lnTo>
                <a:lnTo>
                  <a:pt x="10039257" y="6319175"/>
                </a:lnTo>
                <a:lnTo>
                  <a:pt x="10012830" y="6380191"/>
                </a:lnTo>
                <a:lnTo>
                  <a:pt x="9986403" y="6441207"/>
                </a:lnTo>
                <a:lnTo>
                  <a:pt x="9959976" y="6502224"/>
                </a:lnTo>
                <a:lnTo>
                  <a:pt x="9959602" y="6503161"/>
                </a:lnTo>
                <a:lnTo>
                  <a:pt x="9959135" y="6503911"/>
                </a:lnTo>
                <a:lnTo>
                  <a:pt x="9958948" y="6504848"/>
                </a:lnTo>
                <a:lnTo>
                  <a:pt x="9958668" y="6505598"/>
                </a:lnTo>
                <a:lnTo>
                  <a:pt x="9958575" y="6506535"/>
                </a:lnTo>
                <a:lnTo>
                  <a:pt x="9958481" y="6507378"/>
                </a:lnTo>
                <a:lnTo>
                  <a:pt x="9958388" y="6508316"/>
                </a:lnTo>
                <a:lnTo>
                  <a:pt x="9958388" y="6509253"/>
                </a:lnTo>
                <a:lnTo>
                  <a:pt x="9958388" y="6510097"/>
                </a:lnTo>
                <a:lnTo>
                  <a:pt x="9958481" y="6510753"/>
                </a:lnTo>
                <a:lnTo>
                  <a:pt x="9958575" y="6511596"/>
                </a:lnTo>
                <a:lnTo>
                  <a:pt x="9958668" y="6512252"/>
                </a:lnTo>
                <a:lnTo>
                  <a:pt x="9958855" y="6512908"/>
                </a:lnTo>
                <a:lnTo>
                  <a:pt x="9959042" y="6513658"/>
                </a:lnTo>
                <a:lnTo>
                  <a:pt x="9959322" y="6514314"/>
                </a:lnTo>
                <a:lnTo>
                  <a:pt x="9959695" y="6514970"/>
                </a:lnTo>
                <a:lnTo>
                  <a:pt x="9960256" y="6516376"/>
                </a:lnTo>
                <a:lnTo>
                  <a:pt x="9961003" y="6517595"/>
                </a:lnTo>
                <a:lnTo>
                  <a:pt x="9961563" y="6518157"/>
                </a:lnTo>
                <a:lnTo>
                  <a:pt x="9962030" y="6518719"/>
                </a:lnTo>
                <a:lnTo>
                  <a:pt x="9962497" y="6519376"/>
                </a:lnTo>
                <a:lnTo>
                  <a:pt x="9962964" y="6519938"/>
                </a:lnTo>
                <a:lnTo>
                  <a:pt x="9964084" y="6520969"/>
                </a:lnTo>
                <a:lnTo>
                  <a:pt x="9965298" y="6521812"/>
                </a:lnTo>
                <a:lnTo>
                  <a:pt x="9965952" y="6522187"/>
                </a:lnTo>
                <a:lnTo>
                  <a:pt x="9966606" y="6522656"/>
                </a:lnTo>
                <a:lnTo>
                  <a:pt x="9968006" y="6523312"/>
                </a:lnTo>
                <a:lnTo>
                  <a:pt x="9968660" y="6523593"/>
                </a:lnTo>
                <a:lnTo>
                  <a:pt x="9969407" y="6523874"/>
                </a:lnTo>
                <a:lnTo>
                  <a:pt x="9970154" y="6524062"/>
                </a:lnTo>
                <a:lnTo>
                  <a:pt x="9970995" y="6524249"/>
                </a:lnTo>
                <a:lnTo>
                  <a:pt x="9971648" y="6524343"/>
                </a:lnTo>
                <a:lnTo>
                  <a:pt x="9972395" y="6524531"/>
                </a:lnTo>
                <a:lnTo>
                  <a:pt x="9974076" y="6524624"/>
                </a:lnTo>
                <a:lnTo>
                  <a:pt x="9975477" y="6524624"/>
                </a:lnTo>
                <a:lnTo>
                  <a:pt x="9976878" y="6524343"/>
                </a:lnTo>
                <a:lnTo>
                  <a:pt x="9978185" y="6524062"/>
                </a:lnTo>
                <a:lnTo>
                  <a:pt x="9979492" y="6523687"/>
                </a:lnTo>
                <a:lnTo>
                  <a:pt x="9980706" y="6523218"/>
                </a:lnTo>
                <a:lnTo>
                  <a:pt x="9981827" y="6522656"/>
                </a:lnTo>
                <a:lnTo>
                  <a:pt x="9982948" y="6522000"/>
                </a:lnTo>
                <a:lnTo>
                  <a:pt x="9983975" y="6521250"/>
                </a:lnTo>
                <a:lnTo>
                  <a:pt x="9985002" y="6520407"/>
                </a:lnTo>
                <a:lnTo>
                  <a:pt x="9985842" y="6519469"/>
                </a:lnTo>
                <a:lnTo>
                  <a:pt x="9986776" y="6518532"/>
                </a:lnTo>
                <a:lnTo>
                  <a:pt x="9987150" y="6518063"/>
                </a:lnTo>
                <a:lnTo>
                  <a:pt x="9987523" y="6517501"/>
                </a:lnTo>
                <a:lnTo>
                  <a:pt x="9988364" y="6516376"/>
                </a:lnTo>
                <a:lnTo>
                  <a:pt x="9988644" y="6515814"/>
                </a:lnTo>
                <a:lnTo>
                  <a:pt x="9988924" y="6515345"/>
                </a:lnTo>
                <a:lnTo>
                  <a:pt x="9989578" y="6514127"/>
                </a:lnTo>
                <a:lnTo>
                  <a:pt x="9990138" y="6512815"/>
                </a:lnTo>
                <a:lnTo>
                  <a:pt x="10013764" y="6455922"/>
                </a:lnTo>
                <a:lnTo>
                  <a:pt x="10037576" y="6399218"/>
                </a:lnTo>
                <a:lnTo>
                  <a:pt x="10061202" y="6342325"/>
                </a:lnTo>
                <a:lnTo>
                  <a:pt x="10085015" y="6285527"/>
                </a:lnTo>
                <a:lnTo>
                  <a:pt x="10108734" y="6342513"/>
                </a:lnTo>
                <a:lnTo>
                  <a:pt x="10132546" y="6399593"/>
                </a:lnTo>
                <a:lnTo>
                  <a:pt x="10156359" y="6456578"/>
                </a:lnTo>
                <a:lnTo>
                  <a:pt x="10180172" y="6513658"/>
                </a:lnTo>
                <a:lnTo>
                  <a:pt x="10180825" y="6514689"/>
                </a:lnTo>
                <a:lnTo>
                  <a:pt x="10181386" y="6515720"/>
                </a:lnTo>
                <a:lnTo>
                  <a:pt x="10182039" y="6516657"/>
                </a:lnTo>
                <a:lnTo>
                  <a:pt x="10182786" y="6517688"/>
                </a:lnTo>
                <a:lnTo>
                  <a:pt x="10183533" y="6518626"/>
                </a:lnTo>
                <a:lnTo>
                  <a:pt x="10184374" y="6519563"/>
                </a:lnTo>
                <a:lnTo>
                  <a:pt x="10185308" y="6520313"/>
                </a:lnTo>
                <a:lnTo>
                  <a:pt x="10185774" y="6520875"/>
                </a:lnTo>
                <a:lnTo>
                  <a:pt x="10186241" y="6521156"/>
                </a:lnTo>
                <a:lnTo>
                  <a:pt x="10187269" y="6521906"/>
                </a:lnTo>
                <a:lnTo>
                  <a:pt x="10188389" y="6522656"/>
                </a:lnTo>
                <a:lnTo>
                  <a:pt x="10189416" y="6523218"/>
                </a:lnTo>
                <a:lnTo>
                  <a:pt x="10190537" y="6523687"/>
                </a:lnTo>
                <a:lnTo>
                  <a:pt x="10191658" y="6524062"/>
                </a:lnTo>
                <a:lnTo>
                  <a:pt x="10192405" y="6524156"/>
                </a:lnTo>
                <a:lnTo>
                  <a:pt x="10192965" y="6524343"/>
                </a:lnTo>
                <a:lnTo>
                  <a:pt x="10193525" y="6524531"/>
                </a:lnTo>
                <a:lnTo>
                  <a:pt x="10194272" y="6524624"/>
                </a:lnTo>
                <a:lnTo>
                  <a:pt x="10195486" y="6524624"/>
                </a:lnTo>
                <a:lnTo>
                  <a:pt x="10197074" y="6524531"/>
                </a:lnTo>
                <a:lnTo>
                  <a:pt x="10197914" y="6524343"/>
                </a:lnTo>
                <a:lnTo>
                  <a:pt x="10198661" y="6524249"/>
                </a:lnTo>
                <a:lnTo>
                  <a:pt x="10199315" y="6524062"/>
                </a:lnTo>
                <a:lnTo>
                  <a:pt x="10200155" y="6523874"/>
                </a:lnTo>
                <a:lnTo>
                  <a:pt x="10200809" y="6523687"/>
                </a:lnTo>
                <a:lnTo>
                  <a:pt x="10201556" y="6523406"/>
                </a:lnTo>
                <a:lnTo>
                  <a:pt x="10202863" y="6522750"/>
                </a:lnTo>
                <a:lnTo>
                  <a:pt x="10204171" y="6521906"/>
                </a:lnTo>
                <a:lnTo>
                  <a:pt x="10204731" y="6521531"/>
                </a:lnTo>
                <a:lnTo>
                  <a:pt x="10205385" y="6521156"/>
                </a:lnTo>
                <a:lnTo>
                  <a:pt x="10206412" y="6520125"/>
                </a:lnTo>
                <a:lnTo>
                  <a:pt x="10207439" y="6519094"/>
                </a:lnTo>
                <a:lnTo>
                  <a:pt x="10207813" y="6518438"/>
                </a:lnTo>
                <a:lnTo>
                  <a:pt x="10208280" y="6517876"/>
                </a:lnTo>
                <a:lnTo>
                  <a:pt x="10208933" y="6516657"/>
                </a:lnTo>
                <a:lnTo>
                  <a:pt x="10209680" y="6515345"/>
                </a:lnTo>
                <a:lnTo>
                  <a:pt x="10209867" y="6514689"/>
                </a:lnTo>
                <a:lnTo>
                  <a:pt x="10210147" y="6514033"/>
                </a:lnTo>
                <a:lnTo>
                  <a:pt x="10210521" y="6512627"/>
                </a:lnTo>
                <a:lnTo>
                  <a:pt x="10210614" y="6511877"/>
                </a:lnTo>
                <a:lnTo>
                  <a:pt x="10210708" y="6511128"/>
                </a:lnTo>
                <a:lnTo>
                  <a:pt x="10210801" y="6509628"/>
                </a:lnTo>
                <a:lnTo>
                  <a:pt x="10210708" y="6508878"/>
                </a:lnTo>
                <a:lnTo>
                  <a:pt x="10210708" y="6508035"/>
                </a:lnTo>
                <a:lnTo>
                  <a:pt x="10210614" y="6507191"/>
                </a:lnTo>
                <a:lnTo>
                  <a:pt x="10210521" y="6506441"/>
                </a:lnTo>
                <a:lnTo>
                  <a:pt x="10210334" y="6505598"/>
                </a:lnTo>
                <a:lnTo>
                  <a:pt x="10210147" y="6504942"/>
                </a:lnTo>
                <a:lnTo>
                  <a:pt x="10209680" y="6503442"/>
                </a:lnTo>
                <a:lnTo>
                  <a:pt x="10183066" y="6442145"/>
                </a:lnTo>
                <a:lnTo>
                  <a:pt x="10156546" y="6380847"/>
                </a:lnTo>
                <a:lnTo>
                  <a:pt x="10129932" y="6319456"/>
                </a:lnTo>
                <a:lnTo>
                  <a:pt x="10103411" y="6258159"/>
                </a:lnTo>
                <a:lnTo>
                  <a:pt x="10102664" y="6256659"/>
                </a:lnTo>
                <a:lnTo>
                  <a:pt x="10102010" y="6255253"/>
                </a:lnTo>
                <a:lnTo>
                  <a:pt x="10101170" y="6254035"/>
                </a:lnTo>
                <a:lnTo>
                  <a:pt x="10100329" y="6252816"/>
                </a:lnTo>
                <a:lnTo>
                  <a:pt x="10099489" y="6251691"/>
                </a:lnTo>
                <a:lnTo>
                  <a:pt x="10099022" y="6251129"/>
                </a:lnTo>
                <a:lnTo>
                  <a:pt x="10098555" y="6250567"/>
                </a:lnTo>
                <a:lnTo>
                  <a:pt x="10097528" y="6249536"/>
                </a:lnTo>
                <a:lnTo>
                  <a:pt x="10096968" y="6249161"/>
                </a:lnTo>
                <a:lnTo>
                  <a:pt x="10096501" y="6248692"/>
                </a:lnTo>
                <a:lnTo>
                  <a:pt x="10095287" y="6247849"/>
                </a:lnTo>
                <a:lnTo>
                  <a:pt x="10094726" y="6247567"/>
                </a:lnTo>
                <a:lnTo>
                  <a:pt x="10094166" y="6247193"/>
                </a:lnTo>
                <a:lnTo>
                  <a:pt x="10093419" y="6246911"/>
                </a:lnTo>
                <a:lnTo>
                  <a:pt x="10092859" y="6246630"/>
                </a:lnTo>
                <a:lnTo>
                  <a:pt x="10091458" y="6246162"/>
                </a:lnTo>
                <a:lnTo>
                  <a:pt x="10090151" y="6245693"/>
                </a:lnTo>
                <a:lnTo>
                  <a:pt x="10089310" y="6245505"/>
                </a:lnTo>
                <a:lnTo>
                  <a:pt x="10088657" y="6245412"/>
                </a:lnTo>
                <a:lnTo>
                  <a:pt x="10087816" y="6245318"/>
                </a:lnTo>
                <a:lnTo>
                  <a:pt x="10087069" y="6245224"/>
                </a:lnTo>
                <a:lnTo>
                  <a:pt x="10086229" y="6245224"/>
                </a:lnTo>
                <a:lnTo>
                  <a:pt x="10085388" y="6245224"/>
                </a:lnTo>
                <a:lnTo>
                  <a:pt x="10083801" y="6245224"/>
                </a:lnTo>
                <a:close/>
                <a:moveTo>
                  <a:pt x="9496232" y="6245224"/>
                </a:moveTo>
                <a:lnTo>
                  <a:pt x="9494646" y="6245318"/>
                </a:lnTo>
                <a:lnTo>
                  <a:pt x="9493899" y="6245412"/>
                </a:lnTo>
                <a:lnTo>
                  <a:pt x="9493152" y="6245505"/>
                </a:lnTo>
                <a:lnTo>
                  <a:pt x="9492312" y="6245693"/>
                </a:lnTo>
                <a:lnTo>
                  <a:pt x="9491565" y="6245880"/>
                </a:lnTo>
                <a:lnTo>
                  <a:pt x="9490818" y="6246255"/>
                </a:lnTo>
                <a:lnTo>
                  <a:pt x="9490165" y="6246536"/>
                </a:lnTo>
                <a:lnTo>
                  <a:pt x="9489511" y="6246818"/>
                </a:lnTo>
                <a:lnTo>
                  <a:pt x="9488765" y="6247193"/>
                </a:lnTo>
                <a:lnTo>
                  <a:pt x="9488111" y="6247474"/>
                </a:lnTo>
                <a:lnTo>
                  <a:pt x="9487551" y="6248036"/>
                </a:lnTo>
                <a:lnTo>
                  <a:pt x="9486244" y="6248880"/>
                </a:lnTo>
                <a:lnTo>
                  <a:pt x="9485777" y="6249348"/>
                </a:lnTo>
                <a:lnTo>
                  <a:pt x="9485124" y="6249911"/>
                </a:lnTo>
                <a:lnTo>
                  <a:pt x="9484657" y="6250473"/>
                </a:lnTo>
                <a:lnTo>
                  <a:pt x="9484191" y="6251035"/>
                </a:lnTo>
                <a:lnTo>
                  <a:pt x="9483164" y="6252254"/>
                </a:lnTo>
                <a:lnTo>
                  <a:pt x="9482790" y="6252816"/>
                </a:lnTo>
                <a:lnTo>
                  <a:pt x="9482417" y="6253378"/>
                </a:lnTo>
                <a:lnTo>
                  <a:pt x="9482137" y="6254128"/>
                </a:lnTo>
                <a:lnTo>
                  <a:pt x="9481857" y="6254784"/>
                </a:lnTo>
                <a:lnTo>
                  <a:pt x="9481203" y="6256190"/>
                </a:lnTo>
                <a:lnTo>
                  <a:pt x="9481017" y="6256846"/>
                </a:lnTo>
                <a:lnTo>
                  <a:pt x="9480830" y="6257596"/>
                </a:lnTo>
                <a:lnTo>
                  <a:pt x="9480737" y="6258252"/>
                </a:lnTo>
                <a:lnTo>
                  <a:pt x="9480643" y="6259096"/>
                </a:lnTo>
                <a:lnTo>
                  <a:pt x="9480550" y="6260408"/>
                </a:lnTo>
                <a:lnTo>
                  <a:pt x="9480550" y="6261439"/>
                </a:lnTo>
                <a:lnTo>
                  <a:pt x="9480643" y="6262376"/>
                </a:lnTo>
                <a:lnTo>
                  <a:pt x="9480737" y="6263314"/>
                </a:lnTo>
                <a:lnTo>
                  <a:pt x="9480923" y="6264157"/>
                </a:lnTo>
                <a:lnTo>
                  <a:pt x="9481110" y="6265001"/>
                </a:lnTo>
                <a:lnTo>
                  <a:pt x="9481390" y="6265844"/>
                </a:lnTo>
                <a:lnTo>
                  <a:pt x="9481764" y="6266688"/>
                </a:lnTo>
                <a:lnTo>
                  <a:pt x="9482137" y="6267531"/>
                </a:lnTo>
                <a:lnTo>
                  <a:pt x="9508554" y="6328547"/>
                </a:lnTo>
                <a:lnTo>
                  <a:pt x="9534972" y="6389564"/>
                </a:lnTo>
                <a:lnTo>
                  <a:pt x="9561389" y="6450580"/>
                </a:lnTo>
                <a:lnTo>
                  <a:pt x="9587900" y="6511690"/>
                </a:lnTo>
                <a:lnTo>
                  <a:pt x="9588554" y="6513096"/>
                </a:lnTo>
                <a:lnTo>
                  <a:pt x="9589300" y="6514502"/>
                </a:lnTo>
                <a:lnTo>
                  <a:pt x="9589954" y="6515814"/>
                </a:lnTo>
                <a:lnTo>
                  <a:pt x="9590794" y="6516939"/>
                </a:lnTo>
                <a:lnTo>
                  <a:pt x="9591727" y="6518157"/>
                </a:lnTo>
                <a:lnTo>
                  <a:pt x="9592101" y="6518626"/>
                </a:lnTo>
                <a:lnTo>
                  <a:pt x="9592568" y="6519282"/>
                </a:lnTo>
                <a:lnTo>
                  <a:pt x="9593688" y="6520125"/>
                </a:lnTo>
                <a:lnTo>
                  <a:pt x="9594155" y="6520594"/>
                </a:lnTo>
                <a:lnTo>
                  <a:pt x="9594715" y="6521063"/>
                </a:lnTo>
                <a:lnTo>
                  <a:pt x="9595928" y="6521906"/>
                </a:lnTo>
                <a:lnTo>
                  <a:pt x="9596488" y="6522187"/>
                </a:lnTo>
                <a:lnTo>
                  <a:pt x="9597142" y="6522656"/>
                </a:lnTo>
                <a:lnTo>
                  <a:pt x="9598355" y="6523218"/>
                </a:lnTo>
                <a:lnTo>
                  <a:pt x="9599755" y="6523687"/>
                </a:lnTo>
                <a:lnTo>
                  <a:pt x="9601249" y="6524062"/>
                </a:lnTo>
                <a:lnTo>
                  <a:pt x="9601902" y="6524249"/>
                </a:lnTo>
                <a:lnTo>
                  <a:pt x="9602743" y="6524343"/>
                </a:lnTo>
                <a:lnTo>
                  <a:pt x="9603489" y="6524531"/>
                </a:lnTo>
                <a:lnTo>
                  <a:pt x="9604236" y="6524624"/>
                </a:lnTo>
                <a:lnTo>
                  <a:pt x="9605076" y="6524624"/>
                </a:lnTo>
                <a:lnTo>
                  <a:pt x="9605916" y="6524624"/>
                </a:lnTo>
                <a:lnTo>
                  <a:pt x="9607503" y="6524624"/>
                </a:lnTo>
                <a:lnTo>
                  <a:pt x="9609184" y="6524624"/>
                </a:lnTo>
                <a:lnTo>
                  <a:pt x="9610770" y="6524343"/>
                </a:lnTo>
                <a:lnTo>
                  <a:pt x="9611424" y="6524249"/>
                </a:lnTo>
                <a:lnTo>
                  <a:pt x="9612264" y="6524062"/>
                </a:lnTo>
                <a:lnTo>
                  <a:pt x="9613571" y="6523687"/>
                </a:lnTo>
                <a:lnTo>
                  <a:pt x="9614971" y="6523218"/>
                </a:lnTo>
                <a:lnTo>
                  <a:pt x="9615625" y="6522937"/>
                </a:lnTo>
                <a:lnTo>
                  <a:pt x="9616278" y="6522656"/>
                </a:lnTo>
                <a:lnTo>
                  <a:pt x="9617398" y="6521906"/>
                </a:lnTo>
                <a:lnTo>
                  <a:pt x="9618612" y="6521063"/>
                </a:lnTo>
                <a:lnTo>
                  <a:pt x="9619078" y="6520594"/>
                </a:lnTo>
                <a:lnTo>
                  <a:pt x="9619732" y="6520125"/>
                </a:lnTo>
                <a:lnTo>
                  <a:pt x="9620665" y="6519282"/>
                </a:lnTo>
                <a:lnTo>
                  <a:pt x="9621692" y="6518157"/>
                </a:lnTo>
                <a:lnTo>
                  <a:pt x="9622066" y="6517595"/>
                </a:lnTo>
                <a:lnTo>
                  <a:pt x="9622532" y="6516939"/>
                </a:lnTo>
                <a:lnTo>
                  <a:pt x="9623372" y="6515814"/>
                </a:lnTo>
                <a:lnTo>
                  <a:pt x="9624119" y="6514502"/>
                </a:lnTo>
                <a:lnTo>
                  <a:pt x="9624866" y="6513096"/>
                </a:lnTo>
                <a:lnTo>
                  <a:pt x="9625613" y="6511690"/>
                </a:lnTo>
                <a:lnTo>
                  <a:pt x="9652124" y="6450299"/>
                </a:lnTo>
                <a:lnTo>
                  <a:pt x="9678634" y="6389001"/>
                </a:lnTo>
                <a:lnTo>
                  <a:pt x="9705145" y="6327704"/>
                </a:lnTo>
                <a:lnTo>
                  <a:pt x="9731749" y="6266313"/>
                </a:lnTo>
                <a:lnTo>
                  <a:pt x="9732216" y="6264907"/>
                </a:lnTo>
                <a:lnTo>
                  <a:pt x="9732403" y="6264063"/>
                </a:lnTo>
                <a:lnTo>
                  <a:pt x="9732590" y="6263407"/>
                </a:lnTo>
                <a:lnTo>
                  <a:pt x="9732683" y="6262564"/>
                </a:lnTo>
                <a:lnTo>
                  <a:pt x="9732776" y="6261814"/>
                </a:lnTo>
                <a:lnTo>
                  <a:pt x="9732963" y="6260970"/>
                </a:lnTo>
                <a:lnTo>
                  <a:pt x="9732963" y="6260033"/>
                </a:lnTo>
                <a:lnTo>
                  <a:pt x="9732963" y="6259377"/>
                </a:lnTo>
                <a:lnTo>
                  <a:pt x="9732776" y="6258627"/>
                </a:lnTo>
                <a:lnTo>
                  <a:pt x="9732683" y="6257877"/>
                </a:lnTo>
                <a:lnTo>
                  <a:pt x="9732590" y="6257221"/>
                </a:lnTo>
                <a:lnTo>
                  <a:pt x="9732403" y="6256471"/>
                </a:lnTo>
                <a:lnTo>
                  <a:pt x="9732216" y="6255815"/>
                </a:lnTo>
                <a:lnTo>
                  <a:pt x="9732030" y="6255066"/>
                </a:lnTo>
                <a:lnTo>
                  <a:pt x="9731749" y="6254409"/>
                </a:lnTo>
                <a:lnTo>
                  <a:pt x="9731469" y="6253847"/>
                </a:lnTo>
                <a:lnTo>
                  <a:pt x="9731096" y="6253097"/>
                </a:lnTo>
                <a:lnTo>
                  <a:pt x="9730723" y="6252535"/>
                </a:lnTo>
                <a:lnTo>
                  <a:pt x="9730349" y="6251973"/>
                </a:lnTo>
                <a:lnTo>
                  <a:pt x="9729509" y="6250754"/>
                </a:lnTo>
                <a:lnTo>
                  <a:pt x="9728949" y="6250286"/>
                </a:lnTo>
                <a:lnTo>
                  <a:pt x="9728482" y="6249629"/>
                </a:lnTo>
                <a:lnTo>
                  <a:pt x="9727455" y="6248692"/>
                </a:lnTo>
                <a:lnTo>
                  <a:pt x="9726802" y="6248317"/>
                </a:lnTo>
                <a:lnTo>
                  <a:pt x="9726242" y="6247755"/>
                </a:lnTo>
                <a:lnTo>
                  <a:pt x="9725682" y="6247380"/>
                </a:lnTo>
                <a:lnTo>
                  <a:pt x="9724935" y="6247099"/>
                </a:lnTo>
                <a:lnTo>
                  <a:pt x="9724282" y="6246724"/>
                </a:lnTo>
                <a:lnTo>
                  <a:pt x="9723722" y="6246443"/>
                </a:lnTo>
                <a:lnTo>
                  <a:pt x="9722881" y="6246162"/>
                </a:lnTo>
                <a:lnTo>
                  <a:pt x="9722228" y="6245880"/>
                </a:lnTo>
                <a:lnTo>
                  <a:pt x="9720734" y="6245505"/>
                </a:lnTo>
                <a:lnTo>
                  <a:pt x="9719147" y="6245224"/>
                </a:lnTo>
                <a:lnTo>
                  <a:pt x="9717561" y="6245224"/>
                </a:lnTo>
                <a:lnTo>
                  <a:pt x="9716347" y="6245224"/>
                </a:lnTo>
                <a:lnTo>
                  <a:pt x="9715040" y="6245412"/>
                </a:lnTo>
                <a:lnTo>
                  <a:pt x="9714480" y="6245599"/>
                </a:lnTo>
                <a:lnTo>
                  <a:pt x="9713827" y="6245693"/>
                </a:lnTo>
                <a:lnTo>
                  <a:pt x="9712613" y="6246162"/>
                </a:lnTo>
                <a:lnTo>
                  <a:pt x="9711493" y="6246630"/>
                </a:lnTo>
                <a:lnTo>
                  <a:pt x="9710466" y="6247193"/>
                </a:lnTo>
                <a:lnTo>
                  <a:pt x="9709813" y="6247474"/>
                </a:lnTo>
                <a:lnTo>
                  <a:pt x="9709346" y="6247849"/>
                </a:lnTo>
                <a:lnTo>
                  <a:pt x="9708412" y="6248598"/>
                </a:lnTo>
                <a:lnTo>
                  <a:pt x="9707386" y="6249442"/>
                </a:lnTo>
                <a:lnTo>
                  <a:pt x="9707012" y="6249911"/>
                </a:lnTo>
                <a:lnTo>
                  <a:pt x="9706546" y="6250286"/>
                </a:lnTo>
                <a:lnTo>
                  <a:pt x="9705705" y="6251129"/>
                </a:lnTo>
                <a:lnTo>
                  <a:pt x="9704959" y="6252160"/>
                </a:lnTo>
                <a:lnTo>
                  <a:pt x="9704118" y="6253097"/>
                </a:lnTo>
                <a:lnTo>
                  <a:pt x="9703465" y="6254128"/>
                </a:lnTo>
                <a:lnTo>
                  <a:pt x="9702905" y="6255066"/>
                </a:lnTo>
                <a:lnTo>
                  <a:pt x="9702345" y="6256190"/>
                </a:lnTo>
                <a:lnTo>
                  <a:pt x="9678541" y="6313176"/>
                </a:lnTo>
                <a:lnTo>
                  <a:pt x="9654737" y="6370162"/>
                </a:lnTo>
                <a:lnTo>
                  <a:pt x="9630934" y="6427148"/>
                </a:lnTo>
                <a:lnTo>
                  <a:pt x="9607130" y="6484228"/>
                </a:lnTo>
                <a:lnTo>
                  <a:pt x="9583326" y="6427336"/>
                </a:lnTo>
                <a:lnTo>
                  <a:pt x="9559709" y="6370537"/>
                </a:lnTo>
                <a:lnTo>
                  <a:pt x="9535905" y="6313739"/>
                </a:lnTo>
                <a:lnTo>
                  <a:pt x="9512288" y="6256940"/>
                </a:lnTo>
                <a:lnTo>
                  <a:pt x="9511822" y="6255722"/>
                </a:lnTo>
                <a:lnTo>
                  <a:pt x="9511168" y="6254503"/>
                </a:lnTo>
                <a:lnTo>
                  <a:pt x="9510515" y="6253378"/>
                </a:lnTo>
                <a:lnTo>
                  <a:pt x="9509675" y="6252347"/>
                </a:lnTo>
                <a:lnTo>
                  <a:pt x="9508928" y="6251223"/>
                </a:lnTo>
                <a:lnTo>
                  <a:pt x="9508554" y="6250754"/>
                </a:lnTo>
                <a:lnTo>
                  <a:pt x="9508088" y="6250286"/>
                </a:lnTo>
                <a:lnTo>
                  <a:pt x="9507154" y="6249348"/>
                </a:lnTo>
                <a:lnTo>
                  <a:pt x="9506221" y="6248598"/>
                </a:lnTo>
                <a:lnTo>
                  <a:pt x="9505101" y="6247755"/>
                </a:lnTo>
                <a:lnTo>
                  <a:pt x="9504634" y="6247474"/>
                </a:lnTo>
                <a:lnTo>
                  <a:pt x="9503980" y="6247193"/>
                </a:lnTo>
                <a:lnTo>
                  <a:pt x="9502860" y="6246630"/>
                </a:lnTo>
                <a:lnTo>
                  <a:pt x="9501647" y="6246162"/>
                </a:lnTo>
                <a:lnTo>
                  <a:pt x="9500340" y="6245693"/>
                </a:lnTo>
                <a:lnTo>
                  <a:pt x="9499686" y="6245505"/>
                </a:lnTo>
                <a:lnTo>
                  <a:pt x="9499126" y="6245412"/>
                </a:lnTo>
                <a:lnTo>
                  <a:pt x="9497633" y="6245224"/>
                </a:lnTo>
                <a:lnTo>
                  <a:pt x="9496979" y="6245224"/>
                </a:lnTo>
                <a:close/>
                <a:moveTo>
                  <a:pt x="11014312" y="6243637"/>
                </a:moveTo>
                <a:lnTo>
                  <a:pt x="11009463" y="6243731"/>
                </a:lnTo>
                <a:lnTo>
                  <a:pt x="11004707" y="6243917"/>
                </a:lnTo>
                <a:lnTo>
                  <a:pt x="11000045" y="6244384"/>
                </a:lnTo>
                <a:lnTo>
                  <a:pt x="10995475" y="6245038"/>
                </a:lnTo>
                <a:lnTo>
                  <a:pt x="10990999" y="6245784"/>
                </a:lnTo>
                <a:lnTo>
                  <a:pt x="10986709" y="6246811"/>
                </a:lnTo>
                <a:lnTo>
                  <a:pt x="10982326" y="6247931"/>
                </a:lnTo>
                <a:lnTo>
                  <a:pt x="10978223" y="6249238"/>
                </a:lnTo>
                <a:lnTo>
                  <a:pt x="10974213" y="6250639"/>
                </a:lnTo>
                <a:lnTo>
                  <a:pt x="10970297" y="6252226"/>
                </a:lnTo>
                <a:lnTo>
                  <a:pt x="10966567" y="6253999"/>
                </a:lnTo>
                <a:lnTo>
                  <a:pt x="10962930" y="6255866"/>
                </a:lnTo>
                <a:lnTo>
                  <a:pt x="10959386" y="6257920"/>
                </a:lnTo>
                <a:lnTo>
                  <a:pt x="10956029" y="6260067"/>
                </a:lnTo>
                <a:lnTo>
                  <a:pt x="10952858" y="6262307"/>
                </a:lnTo>
                <a:lnTo>
                  <a:pt x="10949781" y="6264735"/>
                </a:lnTo>
                <a:lnTo>
                  <a:pt x="10946890" y="6267348"/>
                </a:lnTo>
                <a:lnTo>
                  <a:pt x="10944092" y="6269962"/>
                </a:lnTo>
                <a:lnTo>
                  <a:pt x="10941481" y="6272763"/>
                </a:lnTo>
                <a:lnTo>
                  <a:pt x="10938963" y="6275657"/>
                </a:lnTo>
                <a:lnTo>
                  <a:pt x="10936725" y="6278644"/>
                </a:lnTo>
                <a:lnTo>
                  <a:pt x="10934674" y="6281818"/>
                </a:lnTo>
                <a:lnTo>
                  <a:pt x="10932715" y="6285085"/>
                </a:lnTo>
                <a:lnTo>
                  <a:pt x="10931037" y="6288352"/>
                </a:lnTo>
                <a:lnTo>
                  <a:pt x="10929452" y="6291806"/>
                </a:lnTo>
                <a:lnTo>
                  <a:pt x="10928146" y="6295260"/>
                </a:lnTo>
                <a:lnTo>
                  <a:pt x="10926934" y="6298901"/>
                </a:lnTo>
                <a:lnTo>
                  <a:pt x="10926094" y="6302635"/>
                </a:lnTo>
                <a:lnTo>
                  <a:pt x="10925255" y="6306369"/>
                </a:lnTo>
                <a:lnTo>
                  <a:pt x="10924696" y="6310197"/>
                </a:lnTo>
                <a:lnTo>
                  <a:pt x="10924416" y="6314117"/>
                </a:lnTo>
                <a:lnTo>
                  <a:pt x="10924323" y="6318131"/>
                </a:lnTo>
                <a:lnTo>
                  <a:pt x="10924323" y="6318878"/>
                </a:lnTo>
                <a:lnTo>
                  <a:pt x="10924416" y="6322986"/>
                </a:lnTo>
                <a:lnTo>
                  <a:pt x="10924602" y="6327000"/>
                </a:lnTo>
                <a:lnTo>
                  <a:pt x="10925069" y="6330827"/>
                </a:lnTo>
                <a:lnTo>
                  <a:pt x="10925628" y="6334655"/>
                </a:lnTo>
                <a:lnTo>
                  <a:pt x="10926467" y="6338202"/>
                </a:lnTo>
                <a:lnTo>
                  <a:pt x="10927307" y="6341656"/>
                </a:lnTo>
                <a:lnTo>
                  <a:pt x="10928519" y="6345017"/>
                </a:lnTo>
                <a:lnTo>
                  <a:pt x="10929825" y="6348284"/>
                </a:lnTo>
                <a:lnTo>
                  <a:pt x="10931223" y="6351364"/>
                </a:lnTo>
                <a:lnTo>
                  <a:pt x="10932902" y="6354352"/>
                </a:lnTo>
                <a:lnTo>
                  <a:pt x="10934767" y="6357246"/>
                </a:lnTo>
                <a:lnTo>
                  <a:pt x="10936725" y="6359953"/>
                </a:lnTo>
                <a:lnTo>
                  <a:pt x="10938870" y="6362660"/>
                </a:lnTo>
                <a:lnTo>
                  <a:pt x="10941388" y="6365180"/>
                </a:lnTo>
                <a:lnTo>
                  <a:pt x="10943906" y="6367701"/>
                </a:lnTo>
                <a:lnTo>
                  <a:pt x="10946610" y="6370035"/>
                </a:lnTo>
                <a:lnTo>
                  <a:pt x="10952672" y="6374516"/>
                </a:lnTo>
                <a:lnTo>
                  <a:pt x="10955936" y="6376569"/>
                </a:lnTo>
                <a:lnTo>
                  <a:pt x="10959386" y="6378716"/>
                </a:lnTo>
                <a:lnTo>
                  <a:pt x="10963116" y="6380677"/>
                </a:lnTo>
                <a:lnTo>
                  <a:pt x="10966940" y="6382544"/>
                </a:lnTo>
                <a:lnTo>
                  <a:pt x="10971043" y="6384317"/>
                </a:lnTo>
                <a:lnTo>
                  <a:pt x="10975332" y="6386091"/>
                </a:lnTo>
                <a:lnTo>
                  <a:pt x="10984285" y="6389265"/>
                </a:lnTo>
                <a:lnTo>
                  <a:pt x="10994263" y="6392346"/>
                </a:lnTo>
                <a:lnTo>
                  <a:pt x="11004801" y="6395053"/>
                </a:lnTo>
                <a:lnTo>
                  <a:pt x="11016271" y="6397760"/>
                </a:lnTo>
                <a:lnTo>
                  <a:pt x="11026529" y="6400094"/>
                </a:lnTo>
                <a:lnTo>
                  <a:pt x="11035854" y="6402428"/>
                </a:lnTo>
                <a:lnTo>
                  <a:pt x="11044247" y="6404948"/>
                </a:lnTo>
                <a:lnTo>
                  <a:pt x="11051707" y="6407375"/>
                </a:lnTo>
                <a:lnTo>
                  <a:pt x="11058328" y="6410082"/>
                </a:lnTo>
                <a:lnTo>
                  <a:pt x="11061312" y="6411389"/>
                </a:lnTo>
                <a:lnTo>
                  <a:pt x="11064110" y="6412790"/>
                </a:lnTo>
                <a:lnTo>
                  <a:pt x="11069146" y="6415777"/>
                </a:lnTo>
                <a:lnTo>
                  <a:pt x="11073529" y="6418764"/>
                </a:lnTo>
                <a:lnTo>
                  <a:pt x="11075394" y="6420351"/>
                </a:lnTo>
                <a:lnTo>
                  <a:pt x="11077166" y="6421938"/>
                </a:lnTo>
                <a:lnTo>
                  <a:pt x="11078658" y="6423618"/>
                </a:lnTo>
                <a:lnTo>
                  <a:pt x="11080150" y="6425299"/>
                </a:lnTo>
                <a:lnTo>
                  <a:pt x="11082574" y="6428846"/>
                </a:lnTo>
                <a:lnTo>
                  <a:pt x="11084439" y="6432580"/>
                </a:lnTo>
                <a:lnTo>
                  <a:pt x="11085838" y="6436501"/>
                </a:lnTo>
                <a:lnTo>
                  <a:pt x="11086398" y="6438554"/>
                </a:lnTo>
                <a:lnTo>
                  <a:pt x="11086864" y="6440702"/>
                </a:lnTo>
                <a:lnTo>
                  <a:pt x="11087330" y="6445089"/>
                </a:lnTo>
                <a:lnTo>
                  <a:pt x="11087517" y="6449663"/>
                </a:lnTo>
                <a:lnTo>
                  <a:pt x="11087517" y="6450503"/>
                </a:lnTo>
                <a:lnTo>
                  <a:pt x="11087237" y="6455451"/>
                </a:lnTo>
                <a:lnTo>
                  <a:pt x="11086957" y="6457878"/>
                </a:lnTo>
                <a:lnTo>
                  <a:pt x="11086398" y="6460212"/>
                </a:lnTo>
                <a:lnTo>
                  <a:pt x="11085745" y="6462546"/>
                </a:lnTo>
                <a:lnTo>
                  <a:pt x="11085092" y="6464786"/>
                </a:lnTo>
                <a:lnTo>
                  <a:pt x="11084160" y="6467027"/>
                </a:lnTo>
                <a:lnTo>
                  <a:pt x="11083227" y="6469174"/>
                </a:lnTo>
                <a:lnTo>
                  <a:pt x="11082015" y="6471227"/>
                </a:lnTo>
                <a:lnTo>
                  <a:pt x="11080709" y="6473188"/>
                </a:lnTo>
                <a:lnTo>
                  <a:pt x="11079404" y="6475148"/>
                </a:lnTo>
                <a:lnTo>
                  <a:pt x="11077912" y="6477015"/>
                </a:lnTo>
                <a:lnTo>
                  <a:pt x="11074554" y="6480563"/>
                </a:lnTo>
                <a:lnTo>
                  <a:pt x="11072689" y="6482243"/>
                </a:lnTo>
                <a:lnTo>
                  <a:pt x="11070731" y="6483830"/>
                </a:lnTo>
                <a:lnTo>
                  <a:pt x="11068773" y="6485417"/>
                </a:lnTo>
                <a:lnTo>
                  <a:pt x="11066628" y="6486724"/>
                </a:lnTo>
                <a:lnTo>
                  <a:pt x="11061872" y="6489338"/>
                </a:lnTo>
                <a:lnTo>
                  <a:pt x="11056929" y="6491578"/>
                </a:lnTo>
                <a:lnTo>
                  <a:pt x="11051521" y="6493445"/>
                </a:lnTo>
                <a:lnTo>
                  <a:pt x="11048630" y="6494378"/>
                </a:lnTo>
                <a:lnTo>
                  <a:pt x="11045739" y="6495032"/>
                </a:lnTo>
                <a:lnTo>
                  <a:pt x="11039678" y="6496059"/>
                </a:lnTo>
                <a:lnTo>
                  <a:pt x="11033150" y="6496712"/>
                </a:lnTo>
                <a:lnTo>
                  <a:pt x="11026435" y="6496992"/>
                </a:lnTo>
                <a:lnTo>
                  <a:pt x="11020001" y="6496806"/>
                </a:lnTo>
                <a:lnTo>
                  <a:pt x="11013753" y="6496526"/>
                </a:lnTo>
                <a:lnTo>
                  <a:pt x="11010676" y="6496245"/>
                </a:lnTo>
                <a:lnTo>
                  <a:pt x="11007785" y="6495779"/>
                </a:lnTo>
                <a:lnTo>
                  <a:pt x="11001910" y="6494939"/>
                </a:lnTo>
                <a:lnTo>
                  <a:pt x="10996128" y="6493818"/>
                </a:lnTo>
                <a:lnTo>
                  <a:pt x="10990533" y="6492418"/>
                </a:lnTo>
                <a:lnTo>
                  <a:pt x="10985124" y="6490831"/>
                </a:lnTo>
                <a:lnTo>
                  <a:pt x="10979809" y="6488964"/>
                </a:lnTo>
                <a:lnTo>
                  <a:pt x="10974586" y="6486817"/>
                </a:lnTo>
                <a:lnTo>
                  <a:pt x="10969364" y="6484390"/>
                </a:lnTo>
                <a:lnTo>
                  <a:pt x="10964422" y="6481776"/>
                </a:lnTo>
                <a:lnTo>
                  <a:pt x="10959386" y="6478789"/>
                </a:lnTo>
                <a:lnTo>
                  <a:pt x="10954537" y="6475615"/>
                </a:lnTo>
                <a:lnTo>
                  <a:pt x="10949594" y="6472161"/>
                </a:lnTo>
                <a:lnTo>
                  <a:pt x="10944745" y="6468520"/>
                </a:lnTo>
                <a:lnTo>
                  <a:pt x="10939896" y="6464506"/>
                </a:lnTo>
                <a:lnTo>
                  <a:pt x="10939057" y="6463853"/>
                </a:lnTo>
                <a:lnTo>
                  <a:pt x="10938217" y="6463199"/>
                </a:lnTo>
                <a:lnTo>
                  <a:pt x="10935979" y="6462079"/>
                </a:lnTo>
                <a:lnTo>
                  <a:pt x="10934674" y="6461706"/>
                </a:lnTo>
                <a:lnTo>
                  <a:pt x="10933368" y="6461332"/>
                </a:lnTo>
                <a:lnTo>
                  <a:pt x="10930571" y="6460959"/>
                </a:lnTo>
                <a:lnTo>
                  <a:pt x="10927493" y="6461426"/>
                </a:lnTo>
                <a:lnTo>
                  <a:pt x="10924789" y="6462172"/>
                </a:lnTo>
                <a:lnTo>
                  <a:pt x="10922271" y="6463573"/>
                </a:lnTo>
                <a:lnTo>
                  <a:pt x="10920033" y="6465440"/>
                </a:lnTo>
                <a:lnTo>
                  <a:pt x="10919100" y="6466466"/>
                </a:lnTo>
                <a:lnTo>
                  <a:pt x="10918168" y="6467680"/>
                </a:lnTo>
                <a:lnTo>
                  <a:pt x="10916862" y="6470201"/>
                </a:lnTo>
                <a:lnTo>
                  <a:pt x="10916303" y="6471694"/>
                </a:lnTo>
                <a:lnTo>
                  <a:pt x="10915930" y="6473188"/>
                </a:lnTo>
                <a:lnTo>
                  <a:pt x="10915743" y="6474681"/>
                </a:lnTo>
                <a:lnTo>
                  <a:pt x="10915650" y="6476268"/>
                </a:lnTo>
                <a:lnTo>
                  <a:pt x="10915743" y="6478135"/>
                </a:lnTo>
                <a:lnTo>
                  <a:pt x="10916023" y="6479909"/>
                </a:lnTo>
                <a:lnTo>
                  <a:pt x="10916676" y="6481589"/>
                </a:lnTo>
                <a:lnTo>
                  <a:pt x="10917329" y="6483083"/>
                </a:lnTo>
                <a:lnTo>
                  <a:pt x="10918075" y="6484577"/>
                </a:lnTo>
                <a:lnTo>
                  <a:pt x="10919194" y="6485884"/>
                </a:lnTo>
                <a:lnTo>
                  <a:pt x="10920219" y="6487097"/>
                </a:lnTo>
                <a:lnTo>
                  <a:pt x="10921525" y="6487937"/>
                </a:lnTo>
                <a:lnTo>
                  <a:pt x="10927307" y="6492325"/>
                </a:lnTo>
                <a:lnTo>
                  <a:pt x="10930198" y="6494472"/>
                </a:lnTo>
                <a:lnTo>
                  <a:pt x="10933088" y="6496526"/>
                </a:lnTo>
                <a:lnTo>
                  <a:pt x="10938963" y="6500353"/>
                </a:lnTo>
                <a:lnTo>
                  <a:pt x="10945025" y="6503900"/>
                </a:lnTo>
                <a:lnTo>
                  <a:pt x="10951086" y="6507261"/>
                </a:lnTo>
                <a:lnTo>
                  <a:pt x="10957241" y="6510155"/>
                </a:lnTo>
                <a:lnTo>
                  <a:pt x="10963489" y="6512955"/>
                </a:lnTo>
                <a:lnTo>
                  <a:pt x="10969924" y="6515382"/>
                </a:lnTo>
                <a:lnTo>
                  <a:pt x="10976358" y="6517530"/>
                </a:lnTo>
                <a:lnTo>
                  <a:pt x="10982979" y="6519397"/>
                </a:lnTo>
                <a:lnTo>
                  <a:pt x="10989600" y="6520984"/>
                </a:lnTo>
                <a:lnTo>
                  <a:pt x="10996501" y="6522290"/>
                </a:lnTo>
                <a:lnTo>
                  <a:pt x="11003495" y="6523317"/>
                </a:lnTo>
                <a:lnTo>
                  <a:pt x="11010582" y="6524064"/>
                </a:lnTo>
                <a:lnTo>
                  <a:pt x="11017856" y="6524531"/>
                </a:lnTo>
                <a:lnTo>
                  <a:pt x="11025223" y="6524624"/>
                </a:lnTo>
                <a:lnTo>
                  <a:pt x="11030352" y="6524531"/>
                </a:lnTo>
                <a:lnTo>
                  <a:pt x="11035295" y="6524251"/>
                </a:lnTo>
                <a:lnTo>
                  <a:pt x="11040144" y="6523877"/>
                </a:lnTo>
                <a:lnTo>
                  <a:pt x="11044993" y="6523224"/>
                </a:lnTo>
                <a:lnTo>
                  <a:pt x="11049562" y="6522477"/>
                </a:lnTo>
                <a:lnTo>
                  <a:pt x="11054039" y="6521450"/>
                </a:lnTo>
                <a:lnTo>
                  <a:pt x="11058608" y="6520423"/>
                </a:lnTo>
                <a:lnTo>
                  <a:pt x="11062804" y="6519117"/>
                </a:lnTo>
                <a:lnTo>
                  <a:pt x="11067001" y="6517716"/>
                </a:lnTo>
                <a:lnTo>
                  <a:pt x="11071011" y="6516129"/>
                </a:lnTo>
                <a:lnTo>
                  <a:pt x="11074927" y="6514356"/>
                </a:lnTo>
                <a:lnTo>
                  <a:pt x="11078751" y="6512489"/>
                </a:lnTo>
                <a:lnTo>
                  <a:pt x="11082388" y="6510435"/>
                </a:lnTo>
                <a:lnTo>
                  <a:pt x="11085931" y="6508288"/>
                </a:lnTo>
                <a:lnTo>
                  <a:pt x="11089289" y="6506047"/>
                </a:lnTo>
                <a:lnTo>
                  <a:pt x="11092459" y="6503620"/>
                </a:lnTo>
                <a:lnTo>
                  <a:pt x="11095443" y="6501006"/>
                </a:lnTo>
                <a:lnTo>
                  <a:pt x="11098334" y="6498299"/>
                </a:lnTo>
                <a:lnTo>
                  <a:pt x="11101039" y="6495405"/>
                </a:lnTo>
                <a:lnTo>
                  <a:pt x="11103650" y="6492325"/>
                </a:lnTo>
                <a:lnTo>
                  <a:pt x="11105888" y="6489338"/>
                </a:lnTo>
                <a:lnTo>
                  <a:pt x="11108126" y="6486070"/>
                </a:lnTo>
                <a:lnTo>
                  <a:pt x="11110084" y="6482710"/>
                </a:lnTo>
                <a:lnTo>
                  <a:pt x="11111856" y="6479162"/>
                </a:lnTo>
                <a:lnTo>
                  <a:pt x="11113441" y="6475615"/>
                </a:lnTo>
                <a:lnTo>
                  <a:pt x="11114747" y="6471881"/>
                </a:lnTo>
                <a:lnTo>
                  <a:pt x="11116052" y="6468053"/>
                </a:lnTo>
                <a:lnTo>
                  <a:pt x="11117078" y="6464133"/>
                </a:lnTo>
                <a:lnTo>
                  <a:pt x="11117824" y="6460119"/>
                </a:lnTo>
                <a:lnTo>
                  <a:pt x="11118290" y="6456011"/>
                </a:lnTo>
                <a:lnTo>
                  <a:pt x="11118757" y="6451717"/>
                </a:lnTo>
                <a:lnTo>
                  <a:pt x="11118850" y="6447423"/>
                </a:lnTo>
                <a:lnTo>
                  <a:pt x="11118850" y="6446676"/>
                </a:lnTo>
                <a:lnTo>
                  <a:pt x="11118757" y="6442662"/>
                </a:lnTo>
                <a:lnTo>
                  <a:pt x="11118477" y="6438928"/>
                </a:lnTo>
                <a:lnTo>
                  <a:pt x="11118011" y="6435287"/>
                </a:lnTo>
                <a:lnTo>
                  <a:pt x="11117451" y="6431740"/>
                </a:lnTo>
                <a:lnTo>
                  <a:pt x="11116798" y="6428473"/>
                </a:lnTo>
                <a:lnTo>
                  <a:pt x="11116239" y="6426792"/>
                </a:lnTo>
                <a:lnTo>
                  <a:pt x="11115773" y="6425112"/>
                </a:lnTo>
                <a:lnTo>
                  <a:pt x="11114654" y="6421845"/>
                </a:lnTo>
                <a:lnTo>
                  <a:pt x="11113441" y="6418764"/>
                </a:lnTo>
                <a:lnTo>
                  <a:pt x="11112042" y="6415777"/>
                </a:lnTo>
                <a:lnTo>
                  <a:pt x="11110364" y="6412790"/>
                </a:lnTo>
                <a:lnTo>
                  <a:pt x="11108592" y="6410082"/>
                </a:lnTo>
                <a:lnTo>
                  <a:pt x="11106634" y="6407282"/>
                </a:lnTo>
                <a:lnTo>
                  <a:pt x="11104582" y="6404668"/>
                </a:lnTo>
                <a:lnTo>
                  <a:pt x="11102251" y="6402054"/>
                </a:lnTo>
                <a:lnTo>
                  <a:pt x="11099826" y="6399627"/>
                </a:lnTo>
                <a:lnTo>
                  <a:pt x="11097122" y="6397293"/>
                </a:lnTo>
                <a:lnTo>
                  <a:pt x="11094324" y="6394959"/>
                </a:lnTo>
                <a:lnTo>
                  <a:pt x="11091247" y="6392719"/>
                </a:lnTo>
                <a:lnTo>
                  <a:pt x="11087983" y="6390572"/>
                </a:lnTo>
                <a:lnTo>
                  <a:pt x="11084719" y="6388612"/>
                </a:lnTo>
                <a:lnTo>
                  <a:pt x="11077352" y="6384691"/>
                </a:lnTo>
                <a:lnTo>
                  <a:pt x="11073435" y="6382824"/>
                </a:lnTo>
                <a:lnTo>
                  <a:pt x="11069239" y="6381144"/>
                </a:lnTo>
                <a:lnTo>
                  <a:pt x="11060473" y="6377783"/>
                </a:lnTo>
                <a:lnTo>
                  <a:pt x="11050961" y="6374702"/>
                </a:lnTo>
                <a:lnTo>
                  <a:pt x="11040610" y="6371902"/>
                </a:lnTo>
                <a:lnTo>
                  <a:pt x="11029513" y="6369288"/>
                </a:lnTo>
                <a:lnTo>
                  <a:pt x="11018789" y="6366861"/>
                </a:lnTo>
                <a:lnTo>
                  <a:pt x="11013753" y="6365554"/>
                </a:lnTo>
                <a:lnTo>
                  <a:pt x="11008997" y="6364340"/>
                </a:lnTo>
                <a:lnTo>
                  <a:pt x="11000324" y="6361726"/>
                </a:lnTo>
                <a:lnTo>
                  <a:pt x="10992491" y="6359206"/>
                </a:lnTo>
                <a:lnTo>
                  <a:pt x="10985590" y="6356405"/>
                </a:lnTo>
                <a:lnTo>
                  <a:pt x="10979529" y="6353605"/>
                </a:lnTo>
                <a:lnTo>
                  <a:pt x="10974213" y="6350618"/>
                </a:lnTo>
                <a:lnTo>
                  <a:pt x="10971882" y="6349124"/>
                </a:lnTo>
                <a:lnTo>
                  <a:pt x="10969737" y="6347630"/>
                </a:lnTo>
                <a:lnTo>
                  <a:pt x="10966007" y="6344363"/>
                </a:lnTo>
                <a:lnTo>
                  <a:pt x="10962836" y="6340909"/>
                </a:lnTo>
                <a:lnTo>
                  <a:pt x="10961438" y="6339135"/>
                </a:lnTo>
                <a:lnTo>
                  <a:pt x="10960319" y="6337362"/>
                </a:lnTo>
                <a:lnTo>
                  <a:pt x="10959200" y="6335495"/>
                </a:lnTo>
                <a:lnTo>
                  <a:pt x="10958360" y="6333534"/>
                </a:lnTo>
                <a:lnTo>
                  <a:pt x="10956868" y="6329520"/>
                </a:lnTo>
                <a:lnTo>
                  <a:pt x="10955842" y="6325320"/>
                </a:lnTo>
                <a:lnTo>
                  <a:pt x="10955563" y="6323079"/>
                </a:lnTo>
                <a:lnTo>
                  <a:pt x="10955283" y="6320839"/>
                </a:lnTo>
                <a:lnTo>
                  <a:pt x="10955190" y="6316171"/>
                </a:lnTo>
                <a:lnTo>
                  <a:pt x="10955190" y="6315424"/>
                </a:lnTo>
                <a:lnTo>
                  <a:pt x="10955376" y="6310850"/>
                </a:lnTo>
                <a:lnTo>
                  <a:pt x="10955749" y="6308610"/>
                </a:lnTo>
                <a:lnTo>
                  <a:pt x="10956122" y="6306463"/>
                </a:lnTo>
                <a:lnTo>
                  <a:pt x="10956775" y="6304316"/>
                </a:lnTo>
                <a:lnTo>
                  <a:pt x="10957428" y="6302168"/>
                </a:lnTo>
                <a:lnTo>
                  <a:pt x="10958360" y="6300115"/>
                </a:lnTo>
                <a:lnTo>
                  <a:pt x="10959293" y="6298154"/>
                </a:lnTo>
                <a:lnTo>
                  <a:pt x="10961531" y="6294327"/>
                </a:lnTo>
                <a:lnTo>
                  <a:pt x="10964235" y="6290686"/>
                </a:lnTo>
                <a:lnTo>
                  <a:pt x="10967313" y="6287232"/>
                </a:lnTo>
                <a:lnTo>
                  <a:pt x="10970949" y="6284152"/>
                </a:lnTo>
                <a:lnTo>
                  <a:pt x="10974959" y="6281258"/>
                </a:lnTo>
                <a:lnTo>
                  <a:pt x="10979436" y="6278737"/>
                </a:lnTo>
                <a:lnTo>
                  <a:pt x="10984192" y="6276590"/>
                </a:lnTo>
                <a:lnTo>
                  <a:pt x="10989320" y="6274723"/>
                </a:lnTo>
                <a:lnTo>
                  <a:pt x="10992025" y="6273883"/>
                </a:lnTo>
                <a:lnTo>
                  <a:pt x="10994916" y="6273230"/>
                </a:lnTo>
                <a:lnTo>
                  <a:pt x="11000791" y="6272109"/>
                </a:lnTo>
                <a:lnTo>
                  <a:pt x="11006945" y="6271456"/>
                </a:lnTo>
                <a:lnTo>
                  <a:pt x="11013566" y="6271269"/>
                </a:lnTo>
                <a:lnTo>
                  <a:pt x="11018229" y="6271363"/>
                </a:lnTo>
                <a:lnTo>
                  <a:pt x="11022892" y="6271549"/>
                </a:lnTo>
                <a:lnTo>
                  <a:pt x="11027461" y="6272016"/>
                </a:lnTo>
                <a:lnTo>
                  <a:pt x="11032124" y="6272669"/>
                </a:lnTo>
                <a:lnTo>
                  <a:pt x="11040983" y="6274443"/>
                </a:lnTo>
                <a:lnTo>
                  <a:pt x="11045459" y="6275470"/>
                </a:lnTo>
                <a:lnTo>
                  <a:pt x="11049842" y="6276870"/>
                </a:lnTo>
                <a:lnTo>
                  <a:pt x="11054132" y="6278457"/>
                </a:lnTo>
                <a:lnTo>
                  <a:pt x="11058515" y="6280231"/>
                </a:lnTo>
                <a:lnTo>
                  <a:pt x="11067094" y="6284245"/>
                </a:lnTo>
                <a:lnTo>
                  <a:pt x="11071477" y="6286579"/>
                </a:lnTo>
                <a:lnTo>
                  <a:pt x="11075767" y="6289286"/>
                </a:lnTo>
                <a:lnTo>
                  <a:pt x="11080056" y="6291993"/>
                </a:lnTo>
                <a:lnTo>
                  <a:pt x="11084346" y="6295074"/>
                </a:lnTo>
                <a:lnTo>
                  <a:pt x="11086398" y="6296381"/>
                </a:lnTo>
                <a:lnTo>
                  <a:pt x="11088636" y="6297221"/>
                </a:lnTo>
                <a:lnTo>
                  <a:pt x="11090874" y="6297594"/>
                </a:lnTo>
                <a:lnTo>
                  <a:pt x="11092086" y="6297781"/>
                </a:lnTo>
                <a:lnTo>
                  <a:pt x="11093392" y="6297781"/>
                </a:lnTo>
                <a:lnTo>
                  <a:pt x="11096376" y="6297501"/>
                </a:lnTo>
                <a:lnTo>
                  <a:pt x="11099173" y="6296661"/>
                </a:lnTo>
                <a:lnTo>
                  <a:pt x="11101785" y="6295260"/>
                </a:lnTo>
                <a:lnTo>
                  <a:pt x="11102810" y="6294514"/>
                </a:lnTo>
                <a:lnTo>
                  <a:pt x="11103929" y="6293487"/>
                </a:lnTo>
                <a:lnTo>
                  <a:pt x="11104862" y="6292460"/>
                </a:lnTo>
                <a:lnTo>
                  <a:pt x="11105794" y="6291246"/>
                </a:lnTo>
                <a:lnTo>
                  <a:pt x="11107007" y="6288819"/>
                </a:lnTo>
                <a:lnTo>
                  <a:pt x="11107660" y="6287419"/>
                </a:lnTo>
                <a:lnTo>
                  <a:pt x="11107939" y="6286019"/>
                </a:lnTo>
                <a:lnTo>
                  <a:pt x="11108219" y="6284525"/>
                </a:lnTo>
                <a:lnTo>
                  <a:pt x="11108219" y="6282938"/>
                </a:lnTo>
                <a:lnTo>
                  <a:pt x="11108126" y="6280884"/>
                </a:lnTo>
                <a:lnTo>
                  <a:pt x="11107660" y="6278924"/>
                </a:lnTo>
                <a:lnTo>
                  <a:pt x="11106914" y="6277057"/>
                </a:lnTo>
                <a:lnTo>
                  <a:pt x="11106074" y="6275377"/>
                </a:lnTo>
                <a:lnTo>
                  <a:pt x="11105048" y="6273883"/>
                </a:lnTo>
                <a:lnTo>
                  <a:pt x="11104023" y="6272669"/>
                </a:lnTo>
                <a:lnTo>
                  <a:pt x="11102810" y="6271456"/>
                </a:lnTo>
                <a:lnTo>
                  <a:pt x="11101691" y="6270522"/>
                </a:lnTo>
                <a:lnTo>
                  <a:pt x="11096935" y="6267255"/>
                </a:lnTo>
                <a:lnTo>
                  <a:pt x="11092086" y="6264175"/>
                </a:lnTo>
                <a:lnTo>
                  <a:pt x="11087330" y="6261374"/>
                </a:lnTo>
                <a:lnTo>
                  <a:pt x="11082481" y="6258667"/>
                </a:lnTo>
                <a:lnTo>
                  <a:pt x="11077539" y="6256333"/>
                </a:lnTo>
                <a:lnTo>
                  <a:pt x="11072503" y="6254186"/>
                </a:lnTo>
                <a:lnTo>
                  <a:pt x="11067281" y="6252132"/>
                </a:lnTo>
                <a:lnTo>
                  <a:pt x="11062152" y="6250359"/>
                </a:lnTo>
                <a:lnTo>
                  <a:pt x="11056743" y="6248772"/>
                </a:lnTo>
                <a:lnTo>
                  <a:pt x="11051148" y="6247371"/>
                </a:lnTo>
                <a:lnTo>
                  <a:pt x="11045459" y="6246158"/>
                </a:lnTo>
                <a:lnTo>
                  <a:pt x="11039678" y="6245318"/>
                </a:lnTo>
                <a:lnTo>
                  <a:pt x="11033523" y="6244477"/>
                </a:lnTo>
                <a:lnTo>
                  <a:pt x="11027368" y="6244011"/>
                </a:lnTo>
                <a:lnTo>
                  <a:pt x="11020934" y="6243731"/>
                </a:lnTo>
                <a:close/>
                <a:moveTo>
                  <a:pt x="0" y="0"/>
                </a:moveTo>
                <a:lnTo>
                  <a:pt x="12192000" y="0"/>
                </a:lnTo>
                <a:lnTo>
                  <a:pt x="12192000" y="6858000"/>
                </a:lnTo>
                <a:lnTo>
                  <a:pt x="0" y="6858000"/>
                </a:lnTo>
                <a:close/>
              </a:path>
            </a:pathLst>
          </a:custGeom>
          <a:noFill/>
        </p:spPr>
        <p:txBody>
          <a:bodyPr/>
          <a:lstStyle>
            <a:lvl1pPr marL="0" indent="0">
              <a:buFontTx/>
              <a:buNone/>
              <a:defRPr sz="1200">
                <a:solidFill>
                  <a:schemeClr val="bg1"/>
                </a:solidFill>
              </a:defRPr>
            </a:lvl1pPr>
          </a:lstStyle>
          <a:p>
            <a:r>
              <a:rPr lang="en-US"/>
              <a:t>Click icon to add picture</a:t>
            </a:r>
            <a:endParaRPr lang="fi-FI"/>
          </a:p>
        </p:txBody>
      </p:sp>
      <p:sp>
        <p:nvSpPr>
          <p:cNvPr id="11" name="Freeform 7">
            <a:extLst>
              <a:ext uri="{FF2B5EF4-FFF2-40B4-BE49-F238E27FC236}">
                <a16:creationId xmlns:a16="http://schemas.microsoft.com/office/drawing/2014/main" id="{9B246954-E37A-4C26-AB83-3A3C87273BD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9011356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Caption ">
    <p:spTree>
      <p:nvGrpSpPr>
        <p:cNvPr id="1" name=""/>
        <p:cNvGrpSpPr/>
        <p:nvPr/>
      </p:nvGrpSpPr>
      <p:grpSpPr>
        <a:xfrm>
          <a:off x="0" y="0"/>
          <a:ext cx="0" cy="0"/>
          <a:chOff x="0" y="0"/>
          <a:chExt cx="0" cy="0"/>
        </a:xfrm>
      </p:grpSpPr>
      <p:sp>
        <p:nvSpPr>
          <p:cNvPr id="8" name="Picture Placeholder 12"/>
          <p:cNvSpPr>
            <a:spLocks noGrp="1"/>
          </p:cNvSpPr>
          <p:nvPr>
            <p:ph type="pic" sz="quarter" idx="14"/>
          </p:nvPr>
        </p:nvSpPr>
        <p:spPr>
          <a:xfrm>
            <a:off x="0" y="1"/>
            <a:ext cx="9120188" cy="6858000"/>
          </a:xfrm>
          <a:solidFill>
            <a:srgbClr val="A6A6A6"/>
          </a:solidFill>
        </p:spPr>
        <p:txBody>
          <a:bodyPr/>
          <a:lstStyle>
            <a:lvl1pPr marL="0" indent="0">
              <a:buFontTx/>
              <a:buNone/>
              <a:defRPr sz="1200">
                <a:solidFill>
                  <a:schemeClr val="bg1"/>
                </a:solidFill>
              </a:defRPr>
            </a:lvl1pPr>
          </a:lstStyle>
          <a:p>
            <a:r>
              <a:rPr lang="fi-FI"/>
              <a:t>Lisää kuva napsauttamalla kuvaketta</a:t>
            </a:r>
            <a:endParaRPr lang="fi-FI" dirty="0"/>
          </a:p>
        </p:txBody>
      </p:sp>
      <p:sp>
        <p:nvSpPr>
          <p:cNvPr id="4" name="Content Placeholder 3"/>
          <p:cNvSpPr>
            <a:spLocks noGrp="1"/>
          </p:cNvSpPr>
          <p:nvPr>
            <p:ph sz="half" idx="2"/>
          </p:nvPr>
        </p:nvSpPr>
        <p:spPr>
          <a:xfrm>
            <a:off x="9480470" y="1628750"/>
            <a:ext cx="2376568" cy="4321201"/>
          </a:xfrm>
        </p:spPr>
        <p:txBody>
          <a:bodyPr/>
          <a:lstStyle>
            <a:lvl1pPr marL="0" indent="0">
              <a:spcBef>
                <a:spcPts val="400"/>
              </a:spcBef>
              <a:buFontTx/>
              <a:buNone/>
              <a:defRPr sz="1600"/>
            </a:lvl1pPr>
            <a:lvl2pPr marL="266700" indent="-266700">
              <a:spcBef>
                <a:spcPts val="400"/>
              </a:spcBef>
              <a:defRPr sz="1600"/>
            </a:lvl2pPr>
            <a:lvl3pPr marL="539750" indent="-273050">
              <a:spcBef>
                <a:spcPts val="400"/>
              </a:spcBef>
              <a:defRPr sz="1400"/>
            </a:lvl3pPr>
            <a:lvl4pPr marL="806450" indent="-266700">
              <a:spcBef>
                <a:spcPts val="400"/>
              </a:spcBef>
              <a:defRPr sz="1200"/>
            </a:lvl4pPr>
            <a:lvl5pPr marL="1071563" indent="-265113">
              <a:spcBef>
                <a:spcPts val="400"/>
              </a:spcBef>
              <a:defRPr sz="1100"/>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0536E625-D622-4822-A8B4-DAEB6D07DA32}"/>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9896058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icture">
    <p:bg>
      <p:bgPr>
        <a:solidFill>
          <a:schemeClr val="bg2"/>
        </a:solidFill>
        <a:effectLst/>
      </p:bgPr>
    </p:bg>
    <p:spTree>
      <p:nvGrpSpPr>
        <p:cNvPr id="1" name=""/>
        <p:cNvGrpSpPr/>
        <p:nvPr/>
      </p:nvGrpSpPr>
      <p:grpSpPr>
        <a:xfrm>
          <a:off x="0" y="0"/>
          <a:ext cx="0" cy="0"/>
          <a:chOff x="0" y="0"/>
          <a:chExt cx="0" cy="0"/>
        </a:xfrm>
      </p:grpSpPr>
      <p:sp>
        <p:nvSpPr>
          <p:cNvPr id="7" name="Picture Placeholder 12"/>
          <p:cNvSpPr>
            <a:spLocks noGrp="1"/>
          </p:cNvSpPr>
          <p:nvPr>
            <p:ph type="pic" sz="quarter" idx="14"/>
          </p:nvPr>
        </p:nvSpPr>
        <p:spPr>
          <a:xfrm>
            <a:off x="0" y="1"/>
            <a:ext cx="6096000" cy="6858000"/>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4" name="Date Placeholder 3"/>
          <p:cNvSpPr>
            <a:spLocks noGrp="1"/>
          </p:cNvSpPr>
          <p:nvPr>
            <p:ph type="dt" sz="half" idx="10"/>
          </p:nvPr>
        </p:nvSpPr>
        <p:spPr/>
        <p:txBody>
          <a:bodyPr/>
          <a:lstStyle>
            <a:lvl1pPr>
              <a:defRPr>
                <a:noFill/>
              </a:defRPr>
            </a:lvl1pPr>
          </a:lstStyle>
          <a:p>
            <a:fld id="{A40DB66E-88B3-4F2F-B86E-C1B55A5B165B}" type="datetime1">
              <a:rPr lang="fi-FI" smtClean="0"/>
              <a:pPr/>
              <a:t>22.9.2025</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ja esittäjän nimi</a:t>
            </a:r>
          </a:p>
        </p:txBody>
      </p:sp>
      <p:sp>
        <p:nvSpPr>
          <p:cNvPr id="6" name="Slide Number Placeholder 5"/>
          <p:cNvSpPr>
            <a:spLocks noGrp="1"/>
          </p:cNvSpPr>
          <p:nvPr>
            <p:ph type="sldNum" sz="quarter" idx="12"/>
          </p:nvPr>
        </p:nvSpPr>
        <p:spPr/>
        <p:txBody>
          <a:bodyPr/>
          <a:lstStyle>
            <a:lvl1pPr>
              <a:defRPr>
                <a:noFill/>
              </a:defRPr>
            </a:lvl1pPr>
          </a:lstStyle>
          <a:p>
            <a:fld id="{3830005B-7B2D-47A2-ABC5-72B477741C24}" type="slidenum">
              <a:rPr lang="en-US" smtClean="0"/>
              <a:pPr/>
              <a:t>‹#›</a:t>
            </a:fld>
            <a:endParaRPr lang="en-US"/>
          </a:p>
        </p:txBody>
      </p:sp>
      <p:sp>
        <p:nvSpPr>
          <p:cNvPr id="8" name="Kuvan paikkamerkki 7">
            <a:extLst>
              <a:ext uri="{FF2B5EF4-FFF2-40B4-BE49-F238E27FC236}">
                <a16:creationId xmlns:a16="http://schemas.microsoft.com/office/drawing/2014/main" id="{687B14A0-6015-B943-A8F4-D8D9456624C1}"/>
              </a:ext>
            </a:extLst>
          </p:cNvPr>
          <p:cNvSpPr>
            <a:spLocks noGrp="1"/>
          </p:cNvSpPr>
          <p:nvPr>
            <p:ph type="pic" sz="quarter" idx="13" hasCustomPrompt="1"/>
          </p:nvPr>
        </p:nvSpPr>
        <p:spPr>
          <a:xfrm>
            <a:off x="6110919" y="381000"/>
            <a:ext cx="6081081" cy="6096000"/>
          </a:xfrm>
        </p:spPr>
        <p:txBody>
          <a:bodyPr/>
          <a:lstStyle>
            <a:lvl1pPr marL="0" marR="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lvl1pPr>
          </a:lstStyle>
          <a:p>
            <a:pPr marL="266700" marR="0" lvl="0" indent="-2667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i-FI" dirty="0"/>
              <a:t>Lisää piktogrammi</a:t>
            </a:r>
          </a:p>
        </p:txBody>
      </p:sp>
      <p:sp>
        <p:nvSpPr>
          <p:cNvPr id="9" name="Freeform 7">
            <a:extLst>
              <a:ext uri="{FF2B5EF4-FFF2-40B4-BE49-F238E27FC236}">
                <a16:creationId xmlns:a16="http://schemas.microsoft.com/office/drawing/2014/main" id="{542FAD35-1B63-4D8E-BC1D-84EE41B2A217}"/>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731435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8" name="Picture Placeholder 12"/>
          <p:cNvSpPr>
            <a:spLocks noGrp="1"/>
          </p:cNvSpPr>
          <p:nvPr>
            <p:ph type="pic" sz="quarter" idx="14"/>
          </p:nvPr>
        </p:nvSpPr>
        <p:spPr>
          <a:xfrm>
            <a:off x="0" y="1"/>
            <a:ext cx="6096000" cy="6858000"/>
          </a:xfrm>
          <a:solidFill>
            <a:schemeClr val="bg1">
              <a:lumMod val="65000"/>
            </a:schemeClr>
          </a:solidFill>
        </p:spPr>
        <p:txBody>
          <a:bodyPr/>
          <a:lstStyle>
            <a:lvl1pPr marL="0" indent="0">
              <a:buFontTx/>
              <a:buNone/>
              <a:defRPr sz="1200">
                <a:solidFill>
                  <a:schemeClr val="bg1"/>
                </a:solidFill>
              </a:defRPr>
            </a:lvl1pPr>
          </a:lstStyle>
          <a:p>
            <a:r>
              <a:rPr lang="fi-FI" dirty="0"/>
              <a:t>Lisää kuva napsauttamalla kuvaketta</a:t>
            </a:r>
          </a:p>
        </p:txBody>
      </p:sp>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E0D730B0-EFC7-4B76-8B5E-DB6D0733B31E}"/>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1858211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3_Content and Picture">
    <p:spTree>
      <p:nvGrpSpPr>
        <p:cNvPr id="1" name=""/>
        <p:cNvGrpSpPr/>
        <p:nvPr/>
      </p:nvGrpSpPr>
      <p:grpSpPr>
        <a:xfrm>
          <a:off x="0" y="0"/>
          <a:ext cx="0" cy="0"/>
          <a:chOff x="0" y="0"/>
          <a:chExt cx="0" cy="0"/>
        </a:xfrm>
      </p:grpSpPr>
      <p:sp>
        <p:nvSpPr>
          <p:cNvPr id="8" name="Picture Placeholder 12"/>
          <p:cNvSpPr>
            <a:spLocks noGrp="1"/>
          </p:cNvSpPr>
          <p:nvPr>
            <p:ph type="pic" sz="quarter" idx="14"/>
          </p:nvPr>
        </p:nvSpPr>
        <p:spPr>
          <a:xfrm>
            <a:off x="0" y="1"/>
            <a:ext cx="6096000" cy="6858000"/>
          </a:xfrm>
          <a:solidFill>
            <a:schemeClr val="bg1">
              <a:lumMod val="65000"/>
            </a:schemeClr>
          </a:solidFill>
        </p:spPr>
        <p:txBody>
          <a:bodyPr/>
          <a:lstStyle>
            <a:lvl1pPr marL="0" indent="0">
              <a:buFontTx/>
              <a:buNone/>
              <a:defRPr sz="1200">
                <a:solidFill>
                  <a:schemeClr val="bg1"/>
                </a:solidFill>
              </a:defRPr>
            </a:lvl1pPr>
          </a:lstStyle>
          <a:p>
            <a:r>
              <a:rPr lang="fi-FI" dirty="0"/>
              <a:t>Lisää kuva napsauttamalla kuvaketta</a:t>
            </a:r>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lvl1pPr>
              <a:defRPr>
                <a:noFill/>
              </a:defRPr>
            </a:lvl1pPr>
          </a:lstStyle>
          <a:p>
            <a:fld id="{5C587DC1-8FDE-4C12-BBF5-A82194C831B2}" type="datetime1">
              <a:rPr lang="fi-FI" smtClean="0"/>
              <a:pPr/>
              <a:t>22.9.2025</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773890A3-8594-461C-A4AB-AE9288019C0C}"/>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9020371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On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6096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lide Number Placeholder 3"/>
          <p:cNvSpPr>
            <a:spLocks noGrp="1"/>
          </p:cNvSpPr>
          <p:nvPr>
            <p:ph type="sldNum" sz="quarter" idx="12"/>
          </p:nvPr>
        </p:nvSpPr>
        <p:spPr/>
        <p:txBody>
          <a:bodyPr/>
          <a:lstStyle/>
          <a:p>
            <a:fld id="{3830005B-7B2D-47A2-ABC5-72B477741C24}" type="slidenum">
              <a:rPr lang="en-US" smtClean="0"/>
              <a:t>‹#›</a:t>
            </a:fld>
            <a:endParaRPr lang="en-US"/>
          </a:p>
        </p:txBody>
      </p:sp>
      <p:sp>
        <p:nvSpPr>
          <p:cNvPr id="5" name="Picture Placeholder 12"/>
          <p:cNvSpPr>
            <a:spLocks noGrp="1"/>
          </p:cNvSpPr>
          <p:nvPr>
            <p:ph type="pic" sz="quarter" idx="14"/>
          </p:nvPr>
        </p:nvSpPr>
        <p:spPr>
          <a:xfrm>
            <a:off x="0" y="3428999"/>
            <a:ext cx="6096000" cy="3429001"/>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6"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Title 6"/>
          <p:cNvSpPr>
            <a:spLocks noGrp="1"/>
          </p:cNvSpPr>
          <p:nvPr>
            <p:ph type="title"/>
          </p:nvPr>
        </p:nvSpPr>
        <p:spPr>
          <a:xfrm>
            <a:off x="623889" y="692620"/>
            <a:ext cx="4824021" cy="936130"/>
          </a:xfrm>
        </p:spPr>
        <p:txBody>
          <a:bodyPr/>
          <a:lstStyle>
            <a:lvl1pPr>
              <a:defRPr>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8" name="Text Placeholder 2"/>
          <p:cNvSpPr>
            <a:spLocks noGrp="1"/>
          </p:cNvSpPr>
          <p:nvPr>
            <p:ph type="body" idx="1"/>
          </p:nvPr>
        </p:nvSpPr>
        <p:spPr>
          <a:xfrm>
            <a:off x="623888" y="1772770"/>
            <a:ext cx="4824022" cy="1296180"/>
          </a:xfrm>
        </p:spPr>
        <p:txBody>
          <a:bodyPr anchor="t" anchorCtr="0"/>
          <a:lstStyle>
            <a:lvl1pPr marL="0" indent="0">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0" name="Freeform 7">
            <a:extLst>
              <a:ext uri="{FF2B5EF4-FFF2-40B4-BE49-F238E27FC236}">
                <a16:creationId xmlns:a16="http://schemas.microsoft.com/office/drawing/2014/main" id="{0ED1D7AE-D874-46A9-B7D7-DA7A14BE239E}"/>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621065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Two">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 name="Rectangle 9"/>
          <p:cNvSpPr/>
          <p:nvPr userDrawn="1"/>
        </p:nvSpPr>
        <p:spPr>
          <a:xfrm>
            <a:off x="6096000" y="0"/>
            <a:ext cx="6096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3830005B-7B2D-47A2-ABC5-72B477741C24}" type="slidenum">
              <a:rPr lang="en-US" smtClean="0"/>
              <a:pPr/>
              <a:t>‹#›</a:t>
            </a:fld>
            <a:endParaRPr lang="en-US"/>
          </a:p>
        </p:txBody>
      </p:sp>
      <p:sp>
        <p:nvSpPr>
          <p:cNvPr id="5" name="Picture Placeholder 12"/>
          <p:cNvSpPr>
            <a:spLocks noGrp="1"/>
          </p:cNvSpPr>
          <p:nvPr>
            <p:ph type="pic" sz="quarter" idx="14"/>
          </p:nvPr>
        </p:nvSpPr>
        <p:spPr>
          <a:xfrm>
            <a:off x="0" y="1"/>
            <a:ext cx="6096000" cy="6858000"/>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8" name="Text Placeholder 2"/>
          <p:cNvSpPr>
            <a:spLocks noGrp="1"/>
          </p:cNvSpPr>
          <p:nvPr>
            <p:ph type="body" idx="1"/>
          </p:nvPr>
        </p:nvSpPr>
        <p:spPr>
          <a:xfrm>
            <a:off x="8256300" y="1052670"/>
            <a:ext cx="3600738" cy="1512210"/>
          </a:xfrm>
        </p:spPr>
        <p:txBody>
          <a:bodyPr anchor="t" anchorCtr="0"/>
          <a:lstStyle>
            <a:lvl1pPr marL="0" indent="0">
              <a:spcBef>
                <a:spcPts val="0"/>
              </a:spcBef>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2" name="Text Placeholder 4"/>
          <p:cNvSpPr>
            <a:spLocks noGrp="1"/>
          </p:cNvSpPr>
          <p:nvPr>
            <p:ph type="body" sz="quarter" idx="3"/>
          </p:nvPr>
        </p:nvSpPr>
        <p:spPr>
          <a:xfrm>
            <a:off x="8256300" y="4293120"/>
            <a:ext cx="3600738" cy="1656830"/>
          </a:xfrm>
        </p:spPr>
        <p:txBody>
          <a:bodyPr anchor="t" anchorCtr="0"/>
          <a:lstStyle>
            <a:lvl1pPr marL="0"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9" name="Freeform 7">
            <a:extLst>
              <a:ext uri="{FF2B5EF4-FFF2-40B4-BE49-F238E27FC236}">
                <a16:creationId xmlns:a16="http://schemas.microsoft.com/office/drawing/2014/main" id="{1ADFE957-465B-4956-874F-D53A85CAEB50}"/>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7075144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Thre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Picture Placeholder 12"/>
          <p:cNvSpPr>
            <a:spLocks noGrp="1"/>
          </p:cNvSpPr>
          <p:nvPr>
            <p:ph type="pic" sz="quarter" idx="14"/>
          </p:nvPr>
        </p:nvSpPr>
        <p:spPr>
          <a:xfrm>
            <a:off x="0" y="3428999"/>
            <a:ext cx="6096000" cy="3429001"/>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11" name="Picture Placeholder 12"/>
          <p:cNvSpPr>
            <a:spLocks noGrp="1"/>
          </p:cNvSpPr>
          <p:nvPr>
            <p:ph type="pic" sz="quarter" idx="16"/>
          </p:nvPr>
        </p:nvSpPr>
        <p:spPr>
          <a:xfrm>
            <a:off x="6096000" y="0"/>
            <a:ext cx="6096000" cy="3429001"/>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9" name="Rectangle 8"/>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lide Number Placeholder 3"/>
          <p:cNvSpPr>
            <a:spLocks noGrp="1"/>
          </p:cNvSpPr>
          <p:nvPr>
            <p:ph type="sldNum" sz="quarter" idx="12"/>
          </p:nvPr>
        </p:nvSpPr>
        <p:spPr/>
        <p:txBody>
          <a:bodyPr/>
          <a:lstStyle/>
          <a:p>
            <a:fld id="{3830005B-7B2D-47A2-ABC5-72B477741C24}" type="slidenum">
              <a:rPr lang="en-US" smtClean="0"/>
              <a:t>‹#›</a:t>
            </a:fld>
            <a:endParaRPr lang="en-US"/>
          </a:p>
        </p:txBody>
      </p:sp>
      <p:sp>
        <p:nvSpPr>
          <p:cNvPr id="6" name="Content Placeholder 3"/>
          <p:cNvSpPr>
            <a:spLocks noGrp="1"/>
          </p:cNvSpPr>
          <p:nvPr>
            <p:ph sz="half" idx="2"/>
          </p:nvPr>
        </p:nvSpPr>
        <p:spPr>
          <a:xfrm>
            <a:off x="6384040" y="3717040"/>
            <a:ext cx="5472998" cy="2232911"/>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0" name="Content Placeholder 3"/>
          <p:cNvSpPr>
            <a:spLocks noGrp="1"/>
          </p:cNvSpPr>
          <p:nvPr>
            <p:ph sz="half" idx="15"/>
          </p:nvPr>
        </p:nvSpPr>
        <p:spPr>
          <a:xfrm>
            <a:off x="335200" y="692621"/>
            <a:ext cx="5472998" cy="24483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2" name="Freeform 7">
            <a:extLst>
              <a:ext uri="{FF2B5EF4-FFF2-40B4-BE49-F238E27FC236}">
                <a16:creationId xmlns:a16="http://schemas.microsoft.com/office/drawing/2014/main" id="{4FD9790D-EFC7-43DB-B498-E212726F4C79}"/>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885158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4" name="Content Placeholder 3"/>
          <p:cNvSpPr>
            <a:spLocks noGrp="1"/>
          </p:cNvSpPr>
          <p:nvPr>
            <p:ph sz="half" idx="2"/>
          </p:nvPr>
        </p:nvSpPr>
        <p:spPr>
          <a:xfrm>
            <a:off x="6384040" y="1341439"/>
            <a:ext cx="5472998" cy="46085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Chart Placeholder 8"/>
          <p:cNvSpPr>
            <a:spLocks noGrp="1"/>
          </p:cNvSpPr>
          <p:nvPr>
            <p:ph type="chart" sz="quarter" idx="13"/>
          </p:nvPr>
        </p:nvSpPr>
        <p:spPr>
          <a:xfrm>
            <a:off x="623888" y="1341438"/>
            <a:ext cx="5472112" cy="4608512"/>
          </a:xfrm>
        </p:spPr>
        <p:txBody>
          <a:bodyPr/>
          <a:lstStyle>
            <a:lvl1pPr marL="0" indent="0">
              <a:buFontTx/>
              <a:buNone/>
              <a:defRPr/>
            </a:lvl1pPr>
          </a:lstStyle>
          <a:p>
            <a:r>
              <a:rPr lang="fi-FI"/>
              <a:t>Lisää kaavio napsauttamalla kuvaketta</a:t>
            </a:r>
          </a:p>
        </p:txBody>
      </p:sp>
      <p:sp>
        <p:nvSpPr>
          <p:cNvPr id="8" name="Freeform 7">
            <a:extLst>
              <a:ext uri="{FF2B5EF4-FFF2-40B4-BE49-F238E27FC236}">
                <a16:creationId xmlns:a16="http://schemas.microsoft.com/office/drawing/2014/main" id="{41FD1704-5A6F-4D16-A275-8CCBBCAA80C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1342574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si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7574BDED-9AE9-45A6-8FE8-6626D68B157E}" type="datetime1">
              <a:rPr lang="fi-FI" smtClean="0"/>
              <a:pPr/>
              <a:t>22.9.2025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Esityksen ja esittäjän nimi</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830005B-7B2D-47A2-ABC5-72B477741C24}" type="slidenum">
              <a:rPr lang="en-US" smtClean="0"/>
              <a:pPr/>
              <a:t>‹#›</a:t>
            </a:fld>
            <a:endParaRPr lang="en-US"/>
          </a:p>
        </p:txBody>
      </p:sp>
      <p:sp>
        <p:nvSpPr>
          <p:cNvPr id="7" name="Freeform 7">
            <a:extLst>
              <a:ext uri="{FF2B5EF4-FFF2-40B4-BE49-F238E27FC236}">
                <a16:creationId xmlns:a16="http://schemas.microsoft.com/office/drawing/2014/main" id="{1D1344F1-A827-4C6D-9C48-DA42BC2C6B45}"/>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299509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341439"/>
            <a:ext cx="5472112"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23888" y="1844781"/>
            <a:ext cx="5472112"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84040" y="1341439"/>
            <a:ext cx="5472998"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84040" y="1844781"/>
            <a:ext cx="5472998"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9354576-51EB-4233-B670-8351C49ED60A}" type="datetime1">
              <a:rPr lang="fi-FI" smtClean="0"/>
              <a:t>22.9.2025</a:t>
            </a:fld>
            <a:endParaRPr lang="en-US"/>
          </a:p>
        </p:txBody>
      </p:sp>
      <p:sp>
        <p:nvSpPr>
          <p:cNvPr id="8" name="Footer Placeholder 7"/>
          <p:cNvSpPr>
            <a:spLocks noGrp="1"/>
          </p:cNvSpPr>
          <p:nvPr>
            <p:ph type="ftr" sz="quarter" idx="11"/>
          </p:nvPr>
        </p:nvSpPr>
        <p:spPr/>
        <p:txBody>
          <a:bodyPr/>
          <a:lstStyle/>
          <a:p>
            <a:r>
              <a:rPr lang="en-US"/>
              <a:t>Esityksen ja esittäjän nimi</a:t>
            </a:r>
          </a:p>
        </p:txBody>
      </p:sp>
      <p:sp>
        <p:nvSpPr>
          <p:cNvPr id="9" name="Slide Number Placeholder 8"/>
          <p:cNvSpPr>
            <a:spLocks noGrp="1"/>
          </p:cNvSpPr>
          <p:nvPr>
            <p:ph type="sldNum" sz="quarter" idx="12"/>
          </p:nvPr>
        </p:nvSpPr>
        <p:spPr/>
        <p:txBody>
          <a:bodyPr/>
          <a:lstStyle/>
          <a:p>
            <a:fld id="{3830005B-7B2D-47A2-ABC5-72B477741C24}" type="slidenum">
              <a:rPr lang="en-US" smtClean="0"/>
              <a:t>‹#›</a:t>
            </a:fld>
            <a:endParaRPr lang="en-US"/>
          </a:p>
        </p:txBody>
      </p:sp>
      <p:sp>
        <p:nvSpPr>
          <p:cNvPr id="10" name="Title 9"/>
          <p:cNvSpPr>
            <a:spLocks noGrp="1"/>
          </p:cNvSpPr>
          <p:nvPr>
            <p:ph type="title"/>
          </p:nvPr>
        </p:nvSpPr>
        <p:spPr/>
        <p:txBody>
          <a:bodyPr/>
          <a:lstStyle/>
          <a:p>
            <a:r>
              <a:rPr lang="fi-FI"/>
              <a:t>Muokkaa perustyyl. napsautt.</a:t>
            </a:r>
          </a:p>
        </p:txBody>
      </p:sp>
      <p:sp>
        <p:nvSpPr>
          <p:cNvPr id="11" name="Freeform 7">
            <a:extLst>
              <a:ext uri="{FF2B5EF4-FFF2-40B4-BE49-F238E27FC236}">
                <a16:creationId xmlns:a16="http://schemas.microsoft.com/office/drawing/2014/main" id="{1E08EA24-8CDE-48D3-9262-B0955098DC6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5260813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and Content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a:t>Muokkaa perustyyl. napsautt.</a:t>
            </a:r>
            <a:endParaRPr lang="en-US"/>
          </a:p>
        </p:txBody>
      </p:sp>
      <p:sp>
        <p:nvSpPr>
          <p:cNvPr id="4" name="Content Placeholder 3"/>
          <p:cNvSpPr>
            <a:spLocks noGrp="1"/>
          </p:cNvSpPr>
          <p:nvPr>
            <p:ph sz="half" idx="2"/>
          </p:nvPr>
        </p:nvSpPr>
        <p:spPr>
          <a:xfrm>
            <a:off x="6384040" y="1341439"/>
            <a:ext cx="5472998" cy="46085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5C587DC1-8FDE-4C12-BBF5-A82194C831B2}" type="datetime1">
              <a:rPr lang="fi-FI" smtClean="0"/>
              <a:pPr/>
              <a:t>22.9.2025</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Esityksen ja esittäjän nimi</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30005B-7B2D-47A2-ABC5-72B477741C24}" type="slidenum">
              <a:rPr lang="en-US" smtClean="0"/>
              <a:pPr/>
              <a:t>‹#›</a:t>
            </a:fld>
            <a:endParaRPr lang="en-US"/>
          </a:p>
        </p:txBody>
      </p:sp>
      <p:sp>
        <p:nvSpPr>
          <p:cNvPr id="9" name="Chart Placeholder 8"/>
          <p:cNvSpPr>
            <a:spLocks noGrp="1"/>
          </p:cNvSpPr>
          <p:nvPr>
            <p:ph type="chart" sz="quarter" idx="13"/>
          </p:nvPr>
        </p:nvSpPr>
        <p:spPr>
          <a:xfrm>
            <a:off x="623888" y="1341438"/>
            <a:ext cx="5472112" cy="4608512"/>
          </a:xfrm>
        </p:spPr>
        <p:txBody>
          <a:bodyPr/>
          <a:lstStyle>
            <a:lvl1pPr marL="0" indent="0">
              <a:buFontTx/>
              <a:buNone/>
              <a:defRPr/>
            </a:lvl1pPr>
          </a:lstStyle>
          <a:p>
            <a:r>
              <a:rPr lang="fi-FI"/>
              <a:t>Lisää kaavio napsauttamalla kuvaketta</a:t>
            </a:r>
          </a:p>
        </p:txBody>
      </p:sp>
      <p:sp>
        <p:nvSpPr>
          <p:cNvPr id="8" name="Freeform 7">
            <a:extLst>
              <a:ext uri="{FF2B5EF4-FFF2-40B4-BE49-F238E27FC236}">
                <a16:creationId xmlns:a16="http://schemas.microsoft.com/office/drawing/2014/main" id="{41FD1704-5A6F-4D16-A275-8CCBBCAA80C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166810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Dark">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341439"/>
            <a:ext cx="5472112" cy="503342"/>
          </a:xfrm>
        </p:spPr>
        <p:txBody>
          <a:bodyPr anchor="t" anchorCtr="0"/>
          <a:lstStyle>
            <a:lvl1pPr marL="0"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23888" y="1844781"/>
            <a:ext cx="5472112"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84040" y="1341439"/>
            <a:ext cx="5472998" cy="503342"/>
          </a:xfrm>
        </p:spPr>
        <p:txBody>
          <a:bodyPr anchor="t" anchorCtr="0"/>
          <a:lstStyle>
            <a:lvl1pPr marL="0"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84040" y="1844781"/>
            <a:ext cx="5472998"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lvl1pPr>
              <a:defRPr>
                <a:solidFill>
                  <a:schemeClr val="tx1"/>
                </a:solidFill>
              </a:defRPr>
            </a:lvl1pPr>
          </a:lstStyle>
          <a:p>
            <a:fld id="{39354576-51EB-4233-B670-8351C49ED60A}" type="datetime1">
              <a:rPr lang="fi-FI" smtClean="0"/>
              <a:pPr/>
              <a:t>22.9.2025</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a:t>Esityksen ja esittäjän nimi</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3830005B-7B2D-47A2-ABC5-72B477741C24}" type="slidenum">
              <a:rPr lang="en-US" smtClean="0"/>
              <a:pPr/>
              <a:t>‹#›</a:t>
            </a:fld>
            <a:endParaRPr lang="en-US"/>
          </a:p>
        </p:txBody>
      </p:sp>
      <p:sp>
        <p:nvSpPr>
          <p:cNvPr id="10" name="Title 9"/>
          <p:cNvSpPr>
            <a:spLocks noGrp="1"/>
          </p:cNvSpPr>
          <p:nvPr>
            <p:ph type="title"/>
          </p:nvPr>
        </p:nvSpPr>
        <p:spPr/>
        <p:txBody>
          <a:bodyPr/>
          <a:lstStyle>
            <a:lvl1pPr>
              <a:defRPr>
                <a:solidFill>
                  <a:schemeClr val="tx1"/>
                </a:solidFill>
              </a:defRPr>
            </a:lvl1pPr>
          </a:lstStyle>
          <a:p>
            <a:r>
              <a:rPr lang="fi-FI"/>
              <a:t>Muokkaa perustyyl. napsautt.</a:t>
            </a:r>
          </a:p>
        </p:txBody>
      </p:sp>
      <p:sp>
        <p:nvSpPr>
          <p:cNvPr id="11" name="Freeform 7">
            <a:extLst>
              <a:ext uri="{FF2B5EF4-FFF2-40B4-BE49-F238E27FC236}">
                <a16:creationId xmlns:a16="http://schemas.microsoft.com/office/drawing/2014/main" id="{1E08EA24-8CDE-48D3-9262-B0955098DC6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5201391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_Two Content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623888" y="1341439"/>
            <a:ext cx="5472112"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8DE3660D-7940-481F-87EB-740403CAAF8A}"/>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7529913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hart and Content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Chart Placeholder 8"/>
          <p:cNvSpPr>
            <a:spLocks noGrp="1"/>
          </p:cNvSpPr>
          <p:nvPr>
            <p:ph type="chart" sz="quarter" idx="13"/>
          </p:nvPr>
        </p:nvSpPr>
        <p:spPr>
          <a:xfrm>
            <a:off x="623888" y="1341438"/>
            <a:ext cx="5472112" cy="4608512"/>
          </a:xfrm>
        </p:spPr>
        <p:txBody>
          <a:bodyPr/>
          <a:lstStyle>
            <a:lvl1pPr marL="0" indent="0">
              <a:buFontTx/>
              <a:buNone/>
              <a:defRPr/>
            </a:lvl1pPr>
          </a:lstStyle>
          <a:p>
            <a:r>
              <a:rPr lang="fi-FI" dirty="0"/>
              <a:t>Lisää kaavio napsauttamalla kuvaketta</a:t>
            </a:r>
          </a:p>
        </p:txBody>
      </p:sp>
      <p:sp>
        <p:nvSpPr>
          <p:cNvPr id="8" name="Freeform 7">
            <a:extLst>
              <a:ext uri="{FF2B5EF4-FFF2-40B4-BE49-F238E27FC236}">
                <a16:creationId xmlns:a16="http://schemas.microsoft.com/office/drawing/2014/main" id="{B590AC6D-6F74-4ED0-9DF8-0FF15B5F514C}"/>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9116662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341439"/>
            <a:ext cx="5472112"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23888" y="1844781"/>
            <a:ext cx="5472112" cy="4105170"/>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384040" y="1341439"/>
            <a:ext cx="5472998"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84040" y="1844781"/>
            <a:ext cx="5472998"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9354576-51EB-4233-B670-8351C49ED60A}" type="datetime1">
              <a:rPr lang="fi-FI" smtClean="0"/>
              <a:t>22.9.2025</a:t>
            </a:fld>
            <a:endParaRPr lang="en-US"/>
          </a:p>
        </p:txBody>
      </p:sp>
      <p:sp>
        <p:nvSpPr>
          <p:cNvPr id="8" name="Footer Placeholder 7"/>
          <p:cNvSpPr>
            <a:spLocks noGrp="1"/>
          </p:cNvSpPr>
          <p:nvPr>
            <p:ph type="ftr" sz="quarter" idx="11"/>
          </p:nvPr>
        </p:nvSpPr>
        <p:spPr/>
        <p:txBody>
          <a:bodyPr/>
          <a:lstStyle/>
          <a:p>
            <a:r>
              <a:rPr lang="en-US"/>
              <a:t>Esityksen ja esittäjän nimi</a:t>
            </a:r>
          </a:p>
        </p:txBody>
      </p:sp>
      <p:sp>
        <p:nvSpPr>
          <p:cNvPr id="9" name="Slide Number Placeholder 8"/>
          <p:cNvSpPr>
            <a:spLocks noGrp="1"/>
          </p:cNvSpPr>
          <p:nvPr>
            <p:ph type="sldNum" sz="quarter" idx="12"/>
          </p:nvPr>
        </p:nvSpPr>
        <p:spPr/>
        <p:txBody>
          <a:bodyPr/>
          <a:lstStyle/>
          <a:p>
            <a:fld id="{3830005B-7B2D-47A2-ABC5-72B477741C24}" type="slidenum">
              <a:rPr lang="en-US" smtClean="0"/>
              <a:t>‹#›</a:t>
            </a:fld>
            <a:endParaRPr lang="en-US"/>
          </a:p>
        </p:txBody>
      </p:sp>
      <p:sp>
        <p:nvSpPr>
          <p:cNvPr id="10" name="Title 9"/>
          <p:cNvSpPr>
            <a:spLocks noGrp="1"/>
          </p:cNvSpPr>
          <p:nvPr>
            <p:ph type="title"/>
          </p:nvPr>
        </p:nvSpPr>
        <p:spPr/>
        <p:txBody>
          <a:bodyPr/>
          <a:lstStyle/>
          <a:p>
            <a:r>
              <a:rPr lang="fi-FI"/>
              <a:t>Muokkaa perustyyl. napsautt.</a:t>
            </a:r>
          </a:p>
        </p:txBody>
      </p:sp>
      <p:sp>
        <p:nvSpPr>
          <p:cNvPr id="11" name="Freeform 7">
            <a:extLst>
              <a:ext uri="{FF2B5EF4-FFF2-40B4-BE49-F238E27FC236}">
                <a16:creationId xmlns:a16="http://schemas.microsoft.com/office/drawing/2014/main" id="{35241FF5-06F3-4A52-B184-AEDD358D7B15}"/>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7553838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ntent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623888" y="1341439"/>
            <a:ext cx="5472112"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4E14D6D3-5723-4CF9-98C8-844DFE2F9F2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5639331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hart and Content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Chart Placeholder 8"/>
          <p:cNvSpPr>
            <a:spLocks noGrp="1"/>
          </p:cNvSpPr>
          <p:nvPr>
            <p:ph type="chart" sz="quarter" idx="13"/>
          </p:nvPr>
        </p:nvSpPr>
        <p:spPr>
          <a:xfrm>
            <a:off x="623888" y="1341438"/>
            <a:ext cx="5472112" cy="4608512"/>
          </a:xfrm>
        </p:spPr>
        <p:txBody>
          <a:bodyPr/>
          <a:lstStyle>
            <a:lvl1pPr marL="0" indent="0">
              <a:buFontTx/>
              <a:buNone/>
              <a:defRPr/>
            </a:lvl1pPr>
          </a:lstStyle>
          <a:p>
            <a:r>
              <a:rPr lang="fi-FI" dirty="0"/>
              <a:t>Lisää kaavio napsauttamalla kuvaketta</a:t>
            </a:r>
          </a:p>
        </p:txBody>
      </p:sp>
      <p:sp>
        <p:nvSpPr>
          <p:cNvPr id="8" name="Freeform 7">
            <a:extLst>
              <a:ext uri="{FF2B5EF4-FFF2-40B4-BE49-F238E27FC236}">
                <a16:creationId xmlns:a16="http://schemas.microsoft.com/office/drawing/2014/main" id="{3C75A139-E553-4546-A87E-12C66810D21A}"/>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03800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mparison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341439"/>
            <a:ext cx="5472112"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23888" y="1844781"/>
            <a:ext cx="5472112" cy="4105170"/>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384040" y="1341439"/>
            <a:ext cx="5472998" cy="503342"/>
          </a:xfrm>
        </p:spPr>
        <p:txBody>
          <a:bodyPr anchor="t" anchorCtr="0"/>
          <a:lstStyle>
            <a:lvl1pPr marL="0" indent="0">
              <a:spcBef>
                <a:spcPts val="0"/>
              </a:spcBef>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84040" y="1844781"/>
            <a:ext cx="5472998" cy="410517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9354576-51EB-4233-B670-8351C49ED60A}" type="datetime1">
              <a:rPr lang="fi-FI" smtClean="0"/>
              <a:t>22.9.2025</a:t>
            </a:fld>
            <a:endParaRPr lang="en-US"/>
          </a:p>
        </p:txBody>
      </p:sp>
      <p:sp>
        <p:nvSpPr>
          <p:cNvPr id="8" name="Footer Placeholder 7"/>
          <p:cNvSpPr>
            <a:spLocks noGrp="1"/>
          </p:cNvSpPr>
          <p:nvPr>
            <p:ph type="ftr" sz="quarter" idx="11"/>
          </p:nvPr>
        </p:nvSpPr>
        <p:spPr/>
        <p:txBody>
          <a:bodyPr/>
          <a:lstStyle/>
          <a:p>
            <a:r>
              <a:rPr lang="en-US"/>
              <a:t>Esityksen ja esittäjän nimi</a:t>
            </a:r>
          </a:p>
        </p:txBody>
      </p:sp>
      <p:sp>
        <p:nvSpPr>
          <p:cNvPr id="9" name="Slide Number Placeholder 8"/>
          <p:cNvSpPr>
            <a:spLocks noGrp="1"/>
          </p:cNvSpPr>
          <p:nvPr>
            <p:ph type="sldNum" sz="quarter" idx="12"/>
          </p:nvPr>
        </p:nvSpPr>
        <p:spPr/>
        <p:txBody>
          <a:bodyPr/>
          <a:lstStyle/>
          <a:p>
            <a:fld id="{3830005B-7B2D-47A2-ABC5-72B477741C24}" type="slidenum">
              <a:rPr lang="en-US" smtClean="0"/>
              <a:t>‹#›</a:t>
            </a:fld>
            <a:endParaRPr lang="en-US"/>
          </a:p>
        </p:txBody>
      </p:sp>
      <p:sp>
        <p:nvSpPr>
          <p:cNvPr id="10" name="Title 9"/>
          <p:cNvSpPr>
            <a:spLocks noGrp="1"/>
          </p:cNvSpPr>
          <p:nvPr>
            <p:ph type="title"/>
          </p:nvPr>
        </p:nvSpPr>
        <p:spPr/>
        <p:txBody>
          <a:bodyPr/>
          <a:lstStyle/>
          <a:p>
            <a:r>
              <a:rPr lang="fi-FI"/>
              <a:t>Muokkaa perustyyl. napsautt.</a:t>
            </a:r>
          </a:p>
        </p:txBody>
      </p:sp>
      <p:sp>
        <p:nvSpPr>
          <p:cNvPr id="11" name="Freeform 7">
            <a:extLst>
              <a:ext uri="{FF2B5EF4-FFF2-40B4-BE49-F238E27FC236}">
                <a16:creationId xmlns:a16="http://schemas.microsoft.com/office/drawing/2014/main" id="{2DCB3640-DAA4-4D67-B0F9-07C758B1F720}"/>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3573314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s">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D32952DB-9A43-4324-99DA-3CA36B330966}" type="datetime1">
              <a:rPr lang="fi-FI" smtClean="0"/>
              <a:t>22.9.2025</a:t>
            </a:fld>
            <a:endParaRPr lang="en-US"/>
          </a:p>
        </p:txBody>
      </p:sp>
      <p:sp>
        <p:nvSpPr>
          <p:cNvPr id="4" name="Footer Placeholder 3"/>
          <p:cNvSpPr>
            <a:spLocks noGrp="1"/>
          </p:cNvSpPr>
          <p:nvPr>
            <p:ph type="ftr" sz="quarter" idx="11"/>
          </p:nvPr>
        </p:nvSpPr>
        <p:spPr/>
        <p:txBody>
          <a:bodyPr/>
          <a:lstStyle/>
          <a:p>
            <a:r>
              <a:rPr lang="en-US"/>
              <a:t>Esityksen ja esittäjän nimi</a:t>
            </a:r>
          </a:p>
        </p:txBody>
      </p:sp>
      <p:sp>
        <p:nvSpPr>
          <p:cNvPr id="5" name="Slide Number Placeholder 4"/>
          <p:cNvSpPr>
            <a:spLocks noGrp="1"/>
          </p:cNvSpPr>
          <p:nvPr>
            <p:ph type="sldNum" sz="quarter" idx="12"/>
          </p:nvPr>
        </p:nvSpPr>
        <p:spPr/>
        <p:txBody>
          <a:bodyPr/>
          <a:lstStyle/>
          <a:p>
            <a:fld id="{3830005B-7B2D-47A2-ABC5-72B477741C24}" type="slidenum">
              <a:rPr lang="en-US" smtClean="0"/>
              <a:t>‹#›</a:t>
            </a:fld>
            <a:endParaRPr lang="en-US"/>
          </a:p>
        </p:txBody>
      </p:sp>
      <p:sp>
        <p:nvSpPr>
          <p:cNvPr id="8" name="Text Placeholder 7"/>
          <p:cNvSpPr>
            <a:spLocks noGrp="1"/>
          </p:cNvSpPr>
          <p:nvPr>
            <p:ph type="body" sz="quarter" idx="13"/>
          </p:nvPr>
        </p:nvSpPr>
        <p:spPr>
          <a:xfrm>
            <a:off x="1992312" y="2564880"/>
            <a:ext cx="2447457" cy="1440383"/>
          </a:xfrm>
        </p:spPr>
        <p:txBody>
          <a:bodyPr/>
          <a:lstStyle>
            <a:lvl1pPr marL="0" indent="0">
              <a:spcBef>
                <a:spcPts val="400"/>
              </a:spcBef>
              <a:buFontTx/>
              <a:buNone/>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a:t>Muokkaa tekstin perustyylejä</a:t>
            </a:r>
          </a:p>
        </p:txBody>
      </p:sp>
      <p:sp>
        <p:nvSpPr>
          <p:cNvPr id="9" name="Text Placeholder 7"/>
          <p:cNvSpPr>
            <a:spLocks noGrp="1"/>
          </p:cNvSpPr>
          <p:nvPr>
            <p:ph type="body" sz="quarter" idx="14"/>
          </p:nvPr>
        </p:nvSpPr>
        <p:spPr>
          <a:xfrm>
            <a:off x="4943840" y="2564880"/>
            <a:ext cx="2448340" cy="1440383"/>
          </a:xfrm>
        </p:spPr>
        <p:txBody>
          <a:bodyPr/>
          <a:lstStyle>
            <a:lvl1pPr marL="0" indent="0">
              <a:spcBef>
                <a:spcPts val="400"/>
              </a:spcBef>
              <a:buFontTx/>
              <a:buNone/>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a:t>Muokkaa tekstin perustyylejä</a:t>
            </a:r>
          </a:p>
        </p:txBody>
      </p:sp>
      <p:sp>
        <p:nvSpPr>
          <p:cNvPr id="10" name="Text Placeholder 7"/>
          <p:cNvSpPr>
            <a:spLocks noGrp="1"/>
          </p:cNvSpPr>
          <p:nvPr>
            <p:ph type="body" sz="quarter" idx="15"/>
          </p:nvPr>
        </p:nvSpPr>
        <p:spPr>
          <a:xfrm>
            <a:off x="7968260" y="2564880"/>
            <a:ext cx="2448340" cy="1440383"/>
          </a:xfrm>
        </p:spPr>
        <p:txBody>
          <a:bodyPr/>
          <a:lstStyle>
            <a:lvl1pPr marL="0" indent="0">
              <a:spcBef>
                <a:spcPts val="400"/>
              </a:spcBef>
              <a:buFontTx/>
              <a:buNone/>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a:t>Muokkaa tekstin perustyylejä</a:t>
            </a:r>
          </a:p>
        </p:txBody>
      </p:sp>
      <p:sp>
        <p:nvSpPr>
          <p:cNvPr id="11" name="Text Placeholder 2"/>
          <p:cNvSpPr>
            <a:spLocks noGrp="1"/>
          </p:cNvSpPr>
          <p:nvPr>
            <p:ph type="body" idx="1" hasCustomPrompt="1"/>
          </p:nvPr>
        </p:nvSpPr>
        <p:spPr>
          <a:xfrm>
            <a:off x="1992313" y="1628750"/>
            <a:ext cx="2447457" cy="936130"/>
          </a:xfrm>
        </p:spPr>
        <p:txBody>
          <a:bodyPr anchor="t" anchorCtr="0"/>
          <a:lstStyle>
            <a:lvl1pPr marL="0" indent="0">
              <a:lnSpc>
                <a:spcPct val="90000"/>
              </a:lnSpc>
              <a:spcBef>
                <a:spcPts val="0"/>
              </a:spcBef>
              <a:buNone/>
              <a:defRPr sz="6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#No</a:t>
            </a:r>
          </a:p>
        </p:txBody>
      </p:sp>
      <p:sp>
        <p:nvSpPr>
          <p:cNvPr id="12" name="Text Placeholder 2"/>
          <p:cNvSpPr>
            <a:spLocks noGrp="1"/>
          </p:cNvSpPr>
          <p:nvPr>
            <p:ph type="body" idx="16" hasCustomPrompt="1"/>
          </p:nvPr>
        </p:nvSpPr>
        <p:spPr>
          <a:xfrm>
            <a:off x="4943840" y="1628750"/>
            <a:ext cx="2447457" cy="936130"/>
          </a:xfrm>
        </p:spPr>
        <p:txBody>
          <a:bodyPr anchor="t" anchorCtr="0"/>
          <a:lstStyle>
            <a:lvl1pPr marL="0" indent="0">
              <a:lnSpc>
                <a:spcPct val="90000"/>
              </a:lnSpc>
              <a:spcBef>
                <a:spcPts val="0"/>
              </a:spcBef>
              <a:buNone/>
              <a:defRPr sz="6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#No</a:t>
            </a:r>
          </a:p>
        </p:txBody>
      </p:sp>
      <p:sp>
        <p:nvSpPr>
          <p:cNvPr id="13" name="Text Placeholder 2"/>
          <p:cNvSpPr>
            <a:spLocks noGrp="1"/>
          </p:cNvSpPr>
          <p:nvPr>
            <p:ph type="body" idx="17" hasCustomPrompt="1"/>
          </p:nvPr>
        </p:nvSpPr>
        <p:spPr>
          <a:xfrm>
            <a:off x="7968260" y="1628750"/>
            <a:ext cx="2447457" cy="936130"/>
          </a:xfrm>
        </p:spPr>
        <p:txBody>
          <a:bodyPr anchor="t" anchorCtr="0"/>
          <a:lstStyle>
            <a:lvl1pPr marL="0" indent="0">
              <a:lnSpc>
                <a:spcPct val="90000"/>
              </a:lnSpc>
              <a:spcBef>
                <a:spcPts val="0"/>
              </a:spcBef>
              <a:buNone/>
              <a:defRPr sz="6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#No</a:t>
            </a:r>
          </a:p>
        </p:txBody>
      </p:sp>
      <p:sp>
        <p:nvSpPr>
          <p:cNvPr id="14" name="Text Placeholder 2"/>
          <p:cNvSpPr>
            <a:spLocks noGrp="1"/>
          </p:cNvSpPr>
          <p:nvPr>
            <p:ph type="body" idx="18" hasCustomPrompt="1"/>
          </p:nvPr>
        </p:nvSpPr>
        <p:spPr>
          <a:xfrm>
            <a:off x="1992313" y="4725180"/>
            <a:ext cx="2807507" cy="936130"/>
          </a:xfrm>
        </p:spPr>
        <p:txBody>
          <a:bodyPr anchor="t" anchorCtr="0"/>
          <a:lstStyle>
            <a:lvl1pPr marL="0" indent="0">
              <a:lnSpc>
                <a:spcPct val="90000"/>
              </a:lnSpc>
              <a:spcBef>
                <a:spcPts val="0"/>
              </a:spcBef>
              <a:buNone/>
              <a:defRPr sz="6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#No</a:t>
            </a:r>
          </a:p>
        </p:txBody>
      </p:sp>
      <p:sp>
        <p:nvSpPr>
          <p:cNvPr id="15" name="Text Placeholder 7"/>
          <p:cNvSpPr>
            <a:spLocks noGrp="1"/>
          </p:cNvSpPr>
          <p:nvPr>
            <p:ph type="body" sz="quarter" idx="19"/>
          </p:nvPr>
        </p:nvSpPr>
        <p:spPr>
          <a:xfrm>
            <a:off x="4943840" y="4797190"/>
            <a:ext cx="5472760" cy="792110"/>
          </a:xfrm>
        </p:spPr>
        <p:txBody>
          <a:bodyPr/>
          <a:lstStyle>
            <a:lvl1pPr marL="0" indent="0">
              <a:spcBef>
                <a:spcPts val="400"/>
              </a:spcBef>
              <a:buFontTx/>
              <a:buNone/>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a:t>Muokkaa tekstin perustyylejä</a:t>
            </a:r>
          </a:p>
        </p:txBody>
      </p:sp>
      <p:sp>
        <p:nvSpPr>
          <p:cNvPr id="18" name="Freeform 6"/>
          <p:cNvSpPr>
            <a:spLocks noChangeAspect="1"/>
          </p:cNvSpPr>
          <p:nvPr userDrawn="1"/>
        </p:nvSpPr>
        <p:spPr bwMode="auto">
          <a:xfrm>
            <a:off x="1992313" y="4221110"/>
            <a:ext cx="648000" cy="85680"/>
          </a:xfrm>
          <a:custGeom>
            <a:avLst/>
            <a:gdLst>
              <a:gd name="T0" fmla="*/ 7106 w 7200"/>
              <a:gd name="T1" fmla="*/ 3 h 952"/>
              <a:gd name="T2" fmla="*/ 6973 w 7200"/>
              <a:gd name="T3" fmla="*/ 74 h 952"/>
              <a:gd name="T4" fmla="*/ 6907 w 7200"/>
              <a:gd name="T5" fmla="*/ 376 h 952"/>
              <a:gd name="T6" fmla="*/ 6697 w 7200"/>
              <a:gd name="T7" fmla="*/ 618 h 952"/>
              <a:gd name="T8" fmla="*/ 6355 w 7200"/>
              <a:gd name="T9" fmla="*/ 711 h 952"/>
              <a:gd name="T10" fmla="*/ 6040 w 7200"/>
              <a:gd name="T11" fmla="*/ 595 h 952"/>
              <a:gd name="T12" fmla="*/ 5826 w 7200"/>
              <a:gd name="T13" fmla="*/ 271 h 952"/>
              <a:gd name="T14" fmla="*/ 5764 w 7200"/>
              <a:gd name="T15" fmla="*/ 28 h 952"/>
              <a:gd name="T16" fmla="*/ 5618 w 7200"/>
              <a:gd name="T17" fmla="*/ 24 h 952"/>
              <a:gd name="T18" fmla="*/ 5568 w 7200"/>
              <a:gd name="T19" fmla="*/ 184 h 952"/>
              <a:gd name="T20" fmla="*/ 5463 w 7200"/>
              <a:gd name="T21" fmla="*/ 463 h 952"/>
              <a:gd name="T22" fmla="*/ 5204 w 7200"/>
              <a:gd name="T23" fmla="*/ 671 h 952"/>
              <a:gd name="T24" fmla="*/ 4834 w 7200"/>
              <a:gd name="T25" fmla="*/ 689 h 952"/>
              <a:gd name="T26" fmla="*/ 4547 w 7200"/>
              <a:gd name="T27" fmla="*/ 497 h 952"/>
              <a:gd name="T28" fmla="*/ 4421 w 7200"/>
              <a:gd name="T29" fmla="*/ 212 h 952"/>
              <a:gd name="T30" fmla="*/ 4372 w 7200"/>
              <a:gd name="T31" fmla="*/ 28 h 952"/>
              <a:gd name="T32" fmla="*/ 4226 w 7200"/>
              <a:gd name="T33" fmla="*/ 24 h 952"/>
              <a:gd name="T34" fmla="*/ 4175 w 7200"/>
              <a:gd name="T35" fmla="*/ 183 h 952"/>
              <a:gd name="T36" fmla="*/ 4046 w 7200"/>
              <a:gd name="T37" fmla="*/ 497 h 952"/>
              <a:gd name="T38" fmla="*/ 3785 w 7200"/>
              <a:gd name="T39" fmla="*/ 680 h 952"/>
              <a:gd name="T40" fmla="*/ 3403 w 7200"/>
              <a:gd name="T41" fmla="*/ 676 h 952"/>
              <a:gd name="T42" fmla="*/ 3124 w 7200"/>
              <a:gd name="T43" fmla="*/ 455 h 952"/>
              <a:gd name="T44" fmla="*/ 3022 w 7200"/>
              <a:gd name="T45" fmla="*/ 109 h 952"/>
              <a:gd name="T46" fmla="*/ 2917 w 7200"/>
              <a:gd name="T47" fmla="*/ 1 h 952"/>
              <a:gd name="T48" fmla="*/ 2795 w 7200"/>
              <a:gd name="T49" fmla="*/ 74 h 952"/>
              <a:gd name="T50" fmla="*/ 2748 w 7200"/>
              <a:gd name="T51" fmla="*/ 330 h 952"/>
              <a:gd name="T52" fmla="*/ 2562 w 7200"/>
              <a:gd name="T53" fmla="*/ 588 h 952"/>
              <a:gd name="T54" fmla="*/ 2267 w 7200"/>
              <a:gd name="T55" fmla="*/ 708 h 952"/>
              <a:gd name="T56" fmla="*/ 1873 w 7200"/>
              <a:gd name="T57" fmla="*/ 602 h 952"/>
              <a:gd name="T58" fmla="*/ 1681 w 7200"/>
              <a:gd name="T59" fmla="*/ 363 h 952"/>
              <a:gd name="T60" fmla="*/ 1624 w 7200"/>
              <a:gd name="T61" fmla="*/ 85 h 952"/>
              <a:gd name="T62" fmla="*/ 1512 w 7200"/>
              <a:gd name="T63" fmla="*/ 1 h 952"/>
              <a:gd name="T64" fmla="*/ 1394 w 7200"/>
              <a:gd name="T65" fmla="*/ 102 h 952"/>
              <a:gd name="T66" fmla="*/ 1309 w 7200"/>
              <a:gd name="T67" fmla="*/ 426 h 952"/>
              <a:gd name="T68" fmla="*/ 1090 w 7200"/>
              <a:gd name="T69" fmla="*/ 640 h 952"/>
              <a:gd name="T70" fmla="*/ 698 w 7200"/>
              <a:gd name="T71" fmla="*/ 699 h 952"/>
              <a:gd name="T72" fmla="*/ 406 w 7200"/>
              <a:gd name="T73" fmla="*/ 538 h 952"/>
              <a:gd name="T74" fmla="*/ 251 w 7200"/>
              <a:gd name="T75" fmla="*/ 254 h 952"/>
              <a:gd name="T76" fmla="*/ 202 w 7200"/>
              <a:gd name="T77" fmla="*/ 36 h 952"/>
              <a:gd name="T78" fmla="*/ 43 w 7200"/>
              <a:gd name="T79" fmla="*/ 28 h 952"/>
              <a:gd name="T80" fmla="*/ 10 w 7200"/>
              <a:gd name="T81" fmla="*/ 247 h 952"/>
              <a:gd name="T82" fmla="*/ 151 w 7200"/>
              <a:gd name="T83" fmla="*/ 602 h 952"/>
              <a:gd name="T84" fmla="*/ 426 w 7200"/>
              <a:gd name="T85" fmla="*/ 852 h 952"/>
              <a:gd name="T86" fmla="*/ 794 w 7200"/>
              <a:gd name="T87" fmla="*/ 952 h 952"/>
              <a:gd name="T88" fmla="*/ 1221 w 7200"/>
              <a:gd name="T89" fmla="*/ 841 h 952"/>
              <a:gd name="T90" fmla="*/ 1525 w 7200"/>
              <a:gd name="T91" fmla="*/ 572 h 952"/>
              <a:gd name="T92" fmla="*/ 1825 w 7200"/>
              <a:gd name="T93" fmla="*/ 854 h 952"/>
              <a:gd name="T94" fmla="*/ 2250 w 7200"/>
              <a:gd name="T95" fmla="*/ 951 h 952"/>
              <a:gd name="T96" fmla="*/ 2668 w 7200"/>
              <a:gd name="T97" fmla="*/ 807 h 952"/>
              <a:gd name="T98" fmla="*/ 2955 w 7200"/>
              <a:gd name="T99" fmla="*/ 627 h 952"/>
              <a:gd name="T100" fmla="*/ 3276 w 7200"/>
              <a:gd name="T101" fmla="*/ 883 h 952"/>
              <a:gd name="T102" fmla="*/ 3655 w 7200"/>
              <a:gd name="T103" fmla="*/ 950 h 952"/>
              <a:gd name="T104" fmla="*/ 4070 w 7200"/>
              <a:gd name="T105" fmla="*/ 799 h 952"/>
              <a:gd name="T106" fmla="*/ 4355 w 7200"/>
              <a:gd name="T107" fmla="*/ 637 h 952"/>
              <a:gd name="T108" fmla="*/ 4704 w 7200"/>
              <a:gd name="T109" fmla="*/ 898 h 952"/>
              <a:gd name="T110" fmla="*/ 5128 w 7200"/>
              <a:gd name="T111" fmla="*/ 941 h 952"/>
              <a:gd name="T112" fmla="*/ 5504 w 7200"/>
              <a:gd name="T113" fmla="*/ 767 h 952"/>
              <a:gd name="T114" fmla="*/ 5781 w 7200"/>
              <a:gd name="T115" fmla="*/ 677 h 952"/>
              <a:gd name="T116" fmla="*/ 6121 w 7200"/>
              <a:gd name="T117" fmla="*/ 907 h 952"/>
              <a:gd name="T118" fmla="*/ 6510 w 7200"/>
              <a:gd name="T119" fmla="*/ 943 h 952"/>
              <a:gd name="T120" fmla="*/ 6872 w 7200"/>
              <a:gd name="T121" fmla="*/ 787 h 952"/>
              <a:gd name="T122" fmla="*/ 7111 w 7200"/>
              <a:gd name="T123" fmla="*/ 499 h 952"/>
              <a:gd name="T124" fmla="*/ 7200 w 7200"/>
              <a:gd name="T125" fmla="*/ 121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0" h="952">
                <a:moveTo>
                  <a:pt x="7200" y="121"/>
                </a:moveTo>
                <a:lnTo>
                  <a:pt x="7199" y="109"/>
                </a:lnTo>
                <a:lnTo>
                  <a:pt x="7197" y="97"/>
                </a:lnTo>
                <a:lnTo>
                  <a:pt x="7196" y="91"/>
                </a:lnTo>
                <a:lnTo>
                  <a:pt x="7194" y="85"/>
                </a:lnTo>
                <a:lnTo>
                  <a:pt x="7191" y="74"/>
                </a:lnTo>
                <a:lnTo>
                  <a:pt x="7186" y="63"/>
                </a:lnTo>
                <a:lnTo>
                  <a:pt x="7183" y="58"/>
                </a:lnTo>
                <a:lnTo>
                  <a:pt x="7180" y="54"/>
                </a:lnTo>
                <a:lnTo>
                  <a:pt x="7176" y="49"/>
                </a:lnTo>
                <a:lnTo>
                  <a:pt x="7173" y="44"/>
                </a:lnTo>
                <a:lnTo>
                  <a:pt x="7165" y="36"/>
                </a:lnTo>
                <a:lnTo>
                  <a:pt x="7157" y="28"/>
                </a:lnTo>
                <a:lnTo>
                  <a:pt x="7148" y="21"/>
                </a:lnTo>
                <a:lnTo>
                  <a:pt x="7138" y="15"/>
                </a:lnTo>
                <a:lnTo>
                  <a:pt x="7128" y="10"/>
                </a:lnTo>
                <a:lnTo>
                  <a:pt x="7122" y="8"/>
                </a:lnTo>
                <a:lnTo>
                  <a:pt x="7117" y="6"/>
                </a:lnTo>
                <a:lnTo>
                  <a:pt x="7106" y="3"/>
                </a:lnTo>
                <a:lnTo>
                  <a:pt x="7100" y="2"/>
                </a:lnTo>
                <a:lnTo>
                  <a:pt x="7094" y="1"/>
                </a:lnTo>
                <a:lnTo>
                  <a:pt x="7088" y="1"/>
                </a:lnTo>
                <a:lnTo>
                  <a:pt x="7082" y="0"/>
                </a:lnTo>
                <a:lnTo>
                  <a:pt x="7070" y="1"/>
                </a:lnTo>
                <a:lnTo>
                  <a:pt x="7058" y="3"/>
                </a:lnTo>
                <a:lnTo>
                  <a:pt x="7047" y="6"/>
                </a:lnTo>
                <a:lnTo>
                  <a:pt x="7036" y="10"/>
                </a:lnTo>
                <a:lnTo>
                  <a:pt x="7025" y="15"/>
                </a:lnTo>
                <a:lnTo>
                  <a:pt x="7016" y="21"/>
                </a:lnTo>
                <a:lnTo>
                  <a:pt x="7011" y="24"/>
                </a:lnTo>
                <a:lnTo>
                  <a:pt x="7007" y="28"/>
                </a:lnTo>
                <a:lnTo>
                  <a:pt x="6998" y="36"/>
                </a:lnTo>
                <a:lnTo>
                  <a:pt x="6994" y="40"/>
                </a:lnTo>
                <a:lnTo>
                  <a:pt x="6991" y="44"/>
                </a:lnTo>
                <a:lnTo>
                  <a:pt x="6987" y="49"/>
                </a:lnTo>
                <a:lnTo>
                  <a:pt x="6984" y="54"/>
                </a:lnTo>
                <a:lnTo>
                  <a:pt x="6978" y="63"/>
                </a:lnTo>
                <a:lnTo>
                  <a:pt x="6973" y="74"/>
                </a:lnTo>
                <a:lnTo>
                  <a:pt x="6969" y="85"/>
                </a:lnTo>
                <a:lnTo>
                  <a:pt x="6966" y="97"/>
                </a:lnTo>
                <a:lnTo>
                  <a:pt x="6965" y="102"/>
                </a:lnTo>
                <a:lnTo>
                  <a:pt x="6964" y="109"/>
                </a:lnTo>
                <a:lnTo>
                  <a:pt x="6964" y="115"/>
                </a:lnTo>
                <a:lnTo>
                  <a:pt x="6964" y="121"/>
                </a:lnTo>
                <a:lnTo>
                  <a:pt x="6964" y="136"/>
                </a:lnTo>
                <a:lnTo>
                  <a:pt x="6963" y="151"/>
                </a:lnTo>
                <a:lnTo>
                  <a:pt x="6961" y="181"/>
                </a:lnTo>
                <a:lnTo>
                  <a:pt x="6959" y="196"/>
                </a:lnTo>
                <a:lnTo>
                  <a:pt x="6957" y="211"/>
                </a:lnTo>
                <a:lnTo>
                  <a:pt x="6952" y="240"/>
                </a:lnTo>
                <a:lnTo>
                  <a:pt x="6949" y="254"/>
                </a:lnTo>
                <a:lnTo>
                  <a:pt x="6945" y="268"/>
                </a:lnTo>
                <a:lnTo>
                  <a:pt x="6938" y="296"/>
                </a:lnTo>
                <a:lnTo>
                  <a:pt x="6933" y="310"/>
                </a:lnTo>
                <a:lnTo>
                  <a:pt x="6929" y="323"/>
                </a:lnTo>
                <a:lnTo>
                  <a:pt x="6918" y="350"/>
                </a:lnTo>
                <a:lnTo>
                  <a:pt x="6907" y="376"/>
                </a:lnTo>
                <a:lnTo>
                  <a:pt x="6894" y="402"/>
                </a:lnTo>
                <a:lnTo>
                  <a:pt x="6887" y="414"/>
                </a:lnTo>
                <a:lnTo>
                  <a:pt x="6880" y="426"/>
                </a:lnTo>
                <a:lnTo>
                  <a:pt x="6865" y="450"/>
                </a:lnTo>
                <a:lnTo>
                  <a:pt x="6857" y="462"/>
                </a:lnTo>
                <a:lnTo>
                  <a:pt x="6849" y="473"/>
                </a:lnTo>
                <a:lnTo>
                  <a:pt x="6840" y="486"/>
                </a:lnTo>
                <a:lnTo>
                  <a:pt x="6832" y="497"/>
                </a:lnTo>
                <a:lnTo>
                  <a:pt x="6813" y="518"/>
                </a:lnTo>
                <a:lnTo>
                  <a:pt x="6804" y="528"/>
                </a:lnTo>
                <a:lnTo>
                  <a:pt x="6794" y="538"/>
                </a:lnTo>
                <a:lnTo>
                  <a:pt x="6784" y="548"/>
                </a:lnTo>
                <a:lnTo>
                  <a:pt x="6774" y="558"/>
                </a:lnTo>
                <a:lnTo>
                  <a:pt x="6764" y="567"/>
                </a:lnTo>
                <a:lnTo>
                  <a:pt x="6753" y="577"/>
                </a:lnTo>
                <a:lnTo>
                  <a:pt x="6731" y="594"/>
                </a:lnTo>
                <a:lnTo>
                  <a:pt x="6720" y="602"/>
                </a:lnTo>
                <a:lnTo>
                  <a:pt x="6709" y="610"/>
                </a:lnTo>
                <a:lnTo>
                  <a:pt x="6697" y="618"/>
                </a:lnTo>
                <a:lnTo>
                  <a:pt x="6685" y="626"/>
                </a:lnTo>
                <a:lnTo>
                  <a:pt x="6673" y="633"/>
                </a:lnTo>
                <a:lnTo>
                  <a:pt x="6661" y="640"/>
                </a:lnTo>
                <a:lnTo>
                  <a:pt x="6649" y="647"/>
                </a:lnTo>
                <a:lnTo>
                  <a:pt x="6636" y="653"/>
                </a:lnTo>
                <a:lnTo>
                  <a:pt x="6623" y="659"/>
                </a:lnTo>
                <a:lnTo>
                  <a:pt x="6610" y="665"/>
                </a:lnTo>
                <a:lnTo>
                  <a:pt x="6584" y="675"/>
                </a:lnTo>
                <a:lnTo>
                  <a:pt x="6571" y="680"/>
                </a:lnTo>
                <a:lnTo>
                  <a:pt x="6557" y="685"/>
                </a:lnTo>
                <a:lnTo>
                  <a:pt x="6530" y="693"/>
                </a:lnTo>
                <a:lnTo>
                  <a:pt x="6516" y="696"/>
                </a:lnTo>
                <a:lnTo>
                  <a:pt x="6502" y="699"/>
                </a:lnTo>
                <a:lnTo>
                  <a:pt x="6473" y="704"/>
                </a:lnTo>
                <a:lnTo>
                  <a:pt x="6458" y="707"/>
                </a:lnTo>
                <a:lnTo>
                  <a:pt x="6444" y="708"/>
                </a:lnTo>
                <a:lnTo>
                  <a:pt x="6414" y="711"/>
                </a:lnTo>
                <a:lnTo>
                  <a:pt x="6385" y="711"/>
                </a:lnTo>
                <a:lnTo>
                  <a:pt x="6355" y="711"/>
                </a:lnTo>
                <a:lnTo>
                  <a:pt x="6326" y="708"/>
                </a:lnTo>
                <a:lnTo>
                  <a:pt x="6311" y="707"/>
                </a:lnTo>
                <a:lnTo>
                  <a:pt x="6297" y="705"/>
                </a:lnTo>
                <a:lnTo>
                  <a:pt x="6283" y="702"/>
                </a:lnTo>
                <a:lnTo>
                  <a:pt x="6269" y="699"/>
                </a:lnTo>
                <a:lnTo>
                  <a:pt x="6241" y="693"/>
                </a:lnTo>
                <a:lnTo>
                  <a:pt x="6227" y="689"/>
                </a:lnTo>
                <a:lnTo>
                  <a:pt x="6214" y="685"/>
                </a:lnTo>
                <a:lnTo>
                  <a:pt x="6200" y="680"/>
                </a:lnTo>
                <a:lnTo>
                  <a:pt x="6187" y="676"/>
                </a:lnTo>
                <a:lnTo>
                  <a:pt x="6161" y="665"/>
                </a:lnTo>
                <a:lnTo>
                  <a:pt x="6148" y="659"/>
                </a:lnTo>
                <a:lnTo>
                  <a:pt x="6135" y="653"/>
                </a:lnTo>
                <a:lnTo>
                  <a:pt x="6123" y="647"/>
                </a:lnTo>
                <a:lnTo>
                  <a:pt x="6110" y="641"/>
                </a:lnTo>
                <a:lnTo>
                  <a:pt x="6086" y="626"/>
                </a:lnTo>
                <a:lnTo>
                  <a:pt x="6063" y="611"/>
                </a:lnTo>
                <a:lnTo>
                  <a:pt x="6052" y="603"/>
                </a:lnTo>
                <a:lnTo>
                  <a:pt x="6040" y="595"/>
                </a:lnTo>
                <a:lnTo>
                  <a:pt x="6029" y="586"/>
                </a:lnTo>
                <a:lnTo>
                  <a:pt x="6019" y="577"/>
                </a:lnTo>
                <a:lnTo>
                  <a:pt x="5998" y="559"/>
                </a:lnTo>
                <a:lnTo>
                  <a:pt x="5987" y="549"/>
                </a:lnTo>
                <a:lnTo>
                  <a:pt x="5978" y="540"/>
                </a:lnTo>
                <a:lnTo>
                  <a:pt x="5958" y="519"/>
                </a:lnTo>
                <a:lnTo>
                  <a:pt x="5940" y="498"/>
                </a:lnTo>
                <a:lnTo>
                  <a:pt x="5932" y="487"/>
                </a:lnTo>
                <a:lnTo>
                  <a:pt x="5923" y="475"/>
                </a:lnTo>
                <a:lnTo>
                  <a:pt x="5907" y="452"/>
                </a:lnTo>
                <a:lnTo>
                  <a:pt x="5899" y="440"/>
                </a:lnTo>
                <a:lnTo>
                  <a:pt x="5892" y="428"/>
                </a:lnTo>
                <a:lnTo>
                  <a:pt x="5878" y="404"/>
                </a:lnTo>
                <a:lnTo>
                  <a:pt x="5871" y="391"/>
                </a:lnTo>
                <a:lnTo>
                  <a:pt x="5865" y="378"/>
                </a:lnTo>
                <a:lnTo>
                  <a:pt x="5853" y="352"/>
                </a:lnTo>
                <a:lnTo>
                  <a:pt x="5843" y="326"/>
                </a:lnTo>
                <a:lnTo>
                  <a:pt x="5834" y="298"/>
                </a:lnTo>
                <a:lnTo>
                  <a:pt x="5826" y="271"/>
                </a:lnTo>
                <a:lnTo>
                  <a:pt x="5823" y="257"/>
                </a:lnTo>
                <a:lnTo>
                  <a:pt x="5819" y="242"/>
                </a:lnTo>
                <a:lnTo>
                  <a:pt x="5814" y="213"/>
                </a:lnTo>
                <a:lnTo>
                  <a:pt x="5810" y="184"/>
                </a:lnTo>
                <a:lnTo>
                  <a:pt x="5808" y="154"/>
                </a:lnTo>
                <a:lnTo>
                  <a:pt x="5807" y="124"/>
                </a:lnTo>
                <a:lnTo>
                  <a:pt x="5807" y="121"/>
                </a:lnTo>
                <a:lnTo>
                  <a:pt x="5807" y="109"/>
                </a:lnTo>
                <a:lnTo>
                  <a:pt x="5805" y="97"/>
                </a:lnTo>
                <a:lnTo>
                  <a:pt x="5804" y="91"/>
                </a:lnTo>
                <a:lnTo>
                  <a:pt x="5802" y="85"/>
                </a:lnTo>
                <a:lnTo>
                  <a:pt x="5798" y="74"/>
                </a:lnTo>
                <a:lnTo>
                  <a:pt x="5793" y="63"/>
                </a:lnTo>
                <a:lnTo>
                  <a:pt x="5790" y="58"/>
                </a:lnTo>
                <a:lnTo>
                  <a:pt x="5787" y="54"/>
                </a:lnTo>
                <a:lnTo>
                  <a:pt x="5784" y="49"/>
                </a:lnTo>
                <a:lnTo>
                  <a:pt x="5780" y="44"/>
                </a:lnTo>
                <a:lnTo>
                  <a:pt x="5773" y="36"/>
                </a:lnTo>
                <a:lnTo>
                  <a:pt x="5764" y="28"/>
                </a:lnTo>
                <a:lnTo>
                  <a:pt x="5755" y="21"/>
                </a:lnTo>
                <a:lnTo>
                  <a:pt x="5745" y="15"/>
                </a:lnTo>
                <a:lnTo>
                  <a:pt x="5735" y="10"/>
                </a:lnTo>
                <a:lnTo>
                  <a:pt x="5730" y="8"/>
                </a:lnTo>
                <a:lnTo>
                  <a:pt x="5724" y="6"/>
                </a:lnTo>
                <a:lnTo>
                  <a:pt x="5713" y="3"/>
                </a:lnTo>
                <a:lnTo>
                  <a:pt x="5707" y="2"/>
                </a:lnTo>
                <a:lnTo>
                  <a:pt x="5701" y="1"/>
                </a:lnTo>
                <a:lnTo>
                  <a:pt x="5695" y="1"/>
                </a:lnTo>
                <a:lnTo>
                  <a:pt x="5689" y="0"/>
                </a:lnTo>
                <a:lnTo>
                  <a:pt x="5689" y="1"/>
                </a:lnTo>
                <a:lnTo>
                  <a:pt x="5689" y="0"/>
                </a:lnTo>
                <a:lnTo>
                  <a:pt x="5677" y="1"/>
                </a:lnTo>
                <a:lnTo>
                  <a:pt x="5665" y="3"/>
                </a:lnTo>
                <a:lnTo>
                  <a:pt x="5654" y="6"/>
                </a:lnTo>
                <a:lnTo>
                  <a:pt x="5643" y="10"/>
                </a:lnTo>
                <a:lnTo>
                  <a:pt x="5632" y="15"/>
                </a:lnTo>
                <a:lnTo>
                  <a:pt x="5623" y="21"/>
                </a:lnTo>
                <a:lnTo>
                  <a:pt x="5618" y="24"/>
                </a:lnTo>
                <a:lnTo>
                  <a:pt x="5614" y="28"/>
                </a:lnTo>
                <a:lnTo>
                  <a:pt x="5605" y="36"/>
                </a:lnTo>
                <a:lnTo>
                  <a:pt x="5601" y="40"/>
                </a:lnTo>
                <a:lnTo>
                  <a:pt x="5598" y="44"/>
                </a:lnTo>
                <a:lnTo>
                  <a:pt x="5594" y="49"/>
                </a:lnTo>
                <a:lnTo>
                  <a:pt x="5591" y="54"/>
                </a:lnTo>
                <a:lnTo>
                  <a:pt x="5585" y="63"/>
                </a:lnTo>
                <a:lnTo>
                  <a:pt x="5580" y="74"/>
                </a:lnTo>
                <a:lnTo>
                  <a:pt x="5576" y="85"/>
                </a:lnTo>
                <a:lnTo>
                  <a:pt x="5573" y="97"/>
                </a:lnTo>
                <a:lnTo>
                  <a:pt x="5572" y="102"/>
                </a:lnTo>
                <a:lnTo>
                  <a:pt x="5571" y="109"/>
                </a:lnTo>
                <a:lnTo>
                  <a:pt x="5571" y="115"/>
                </a:lnTo>
                <a:lnTo>
                  <a:pt x="5571" y="121"/>
                </a:lnTo>
                <a:lnTo>
                  <a:pt x="5571" y="124"/>
                </a:lnTo>
                <a:lnTo>
                  <a:pt x="5571" y="139"/>
                </a:lnTo>
                <a:lnTo>
                  <a:pt x="5570" y="154"/>
                </a:lnTo>
                <a:lnTo>
                  <a:pt x="5569" y="169"/>
                </a:lnTo>
                <a:lnTo>
                  <a:pt x="5568" y="184"/>
                </a:lnTo>
                <a:lnTo>
                  <a:pt x="5564" y="213"/>
                </a:lnTo>
                <a:lnTo>
                  <a:pt x="5561" y="228"/>
                </a:lnTo>
                <a:lnTo>
                  <a:pt x="5559" y="242"/>
                </a:lnTo>
                <a:lnTo>
                  <a:pt x="5552" y="271"/>
                </a:lnTo>
                <a:lnTo>
                  <a:pt x="5548" y="285"/>
                </a:lnTo>
                <a:lnTo>
                  <a:pt x="5544" y="298"/>
                </a:lnTo>
                <a:lnTo>
                  <a:pt x="5540" y="312"/>
                </a:lnTo>
                <a:lnTo>
                  <a:pt x="5535" y="326"/>
                </a:lnTo>
                <a:lnTo>
                  <a:pt x="5530" y="339"/>
                </a:lnTo>
                <a:lnTo>
                  <a:pt x="5524" y="352"/>
                </a:lnTo>
                <a:lnTo>
                  <a:pt x="5519" y="365"/>
                </a:lnTo>
                <a:lnTo>
                  <a:pt x="5513" y="378"/>
                </a:lnTo>
                <a:lnTo>
                  <a:pt x="5507" y="391"/>
                </a:lnTo>
                <a:lnTo>
                  <a:pt x="5500" y="404"/>
                </a:lnTo>
                <a:lnTo>
                  <a:pt x="5493" y="416"/>
                </a:lnTo>
                <a:lnTo>
                  <a:pt x="5486" y="428"/>
                </a:lnTo>
                <a:lnTo>
                  <a:pt x="5479" y="440"/>
                </a:lnTo>
                <a:lnTo>
                  <a:pt x="5471" y="452"/>
                </a:lnTo>
                <a:lnTo>
                  <a:pt x="5463" y="463"/>
                </a:lnTo>
                <a:lnTo>
                  <a:pt x="5455" y="475"/>
                </a:lnTo>
                <a:lnTo>
                  <a:pt x="5446" y="487"/>
                </a:lnTo>
                <a:lnTo>
                  <a:pt x="5438" y="498"/>
                </a:lnTo>
                <a:lnTo>
                  <a:pt x="5420" y="519"/>
                </a:lnTo>
                <a:lnTo>
                  <a:pt x="5410" y="530"/>
                </a:lnTo>
                <a:lnTo>
                  <a:pt x="5400" y="540"/>
                </a:lnTo>
                <a:lnTo>
                  <a:pt x="5390" y="549"/>
                </a:lnTo>
                <a:lnTo>
                  <a:pt x="5380" y="559"/>
                </a:lnTo>
                <a:lnTo>
                  <a:pt x="5370" y="568"/>
                </a:lnTo>
                <a:lnTo>
                  <a:pt x="5359" y="577"/>
                </a:lnTo>
                <a:lnTo>
                  <a:pt x="5349" y="586"/>
                </a:lnTo>
                <a:lnTo>
                  <a:pt x="5338" y="595"/>
                </a:lnTo>
                <a:lnTo>
                  <a:pt x="5315" y="611"/>
                </a:lnTo>
                <a:lnTo>
                  <a:pt x="5292" y="626"/>
                </a:lnTo>
                <a:lnTo>
                  <a:pt x="5280" y="634"/>
                </a:lnTo>
                <a:lnTo>
                  <a:pt x="5268" y="641"/>
                </a:lnTo>
                <a:lnTo>
                  <a:pt x="5243" y="653"/>
                </a:lnTo>
                <a:lnTo>
                  <a:pt x="5217" y="665"/>
                </a:lnTo>
                <a:lnTo>
                  <a:pt x="5204" y="671"/>
                </a:lnTo>
                <a:lnTo>
                  <a:pt x="5191" y="676"/>
                </a:lnTo>
                <a:lnTo>
                  <a:pt x="5164" y="685"/>
                </a:lnTo>
                <a:lnTo>
                  <a:pt x="5137" y="693"/>
                </a:lnTo>
                <a:lnTo>
                  <a:pt x="5123" y="696"/>
                </a:lnTo>
                <a:lnTo>
                  <a:pt x="5109" y="699"/>
                </a:lnTo>
                <a:lnTo>
                  <a:pt x="5095" y="702"/>
                </a:lnTo>
                <a:lnTo>
                  <a:pt x="5081" y="705"/>
                </a:lnTo>
                <a:lnTo>
                  <a:pt x="5066" y="707"/>
                </a:lnTo>
                <a:lnTo>
                  <a:pt x="5052" y="708"/>
                </a:lnTo>
                <a:lnTo>
                  <a:pt x="5022" y="711"/>
                </a:lnTo>
                <a:lnTo>
                  <a:pt x="4992" y="711"/>
                </a:lnTo>
                <a:lnTo>
                  <a:pt x="4963" y="711"/>
                </a:lnTo>
                <a:lnTo>
                  <a:pt x="4933" y="708"/>
                </a:lnTo>
                <a:lnTo>
                  <a:pt x="4919" y="707"/>
                </a:lnTo>
                <a:lnTo>
                  <a:pt x="4904" y="705"/>
                </a:lnTo>
                <a:lnTo>
                  <a:pt x="4890" y="702"/>
                </a:lnTo>
                <a:lnTo>
                  <a:pt x="4876" y="699"/>
                </a:lnTo>
                <a:lnTo>
                  <a:pt x="4848" y="693"/>
                </a:lnTo>
                <a:lnTo>
                  <a:pt x="4834" y="689"/>
                </a:lnTo>
                <a:lnTo>
                  <a:pt x="4821" y="685"/>
                </a:lnTo>
                <a:lnTo>
                  <a:pt x="4807" y="680"/>
                </a:lnTo>
                <a:lnTo>
                  <a:pt x="4794" y="676"/>
                </a:lnTo>
                <a:lnTo>
                  <a:pt x="4768" y="665"/>
                </a:lnTo>
                <a:lnTo>
                  <a:pt x="4742" y="653"/>
                </a:lnTo>
                <a:lnTo>
                  <a:pt x="4717" y="640"/>
                </a:lnTo>
                <a:lnTo>
                  <a:pt x="4705" y="633"/>
                </a:lnTo>
                <a:lnTo>
                  <a:pt x="4693" y="626"/>
                </a:lnTo>
                <a:lnTo>
                  <a:pt x="4670" y="611"/>
                </a:lnTo>
                <a:lnTo>
                  <a:pt x="4659" y="603"/>
                </a:lnTo>
                <a:lnTo>
                  <a:pt x="4647" y="594"/>
                </a:lnTo>
                <a:lnTo>
                  <a:pt x="4636" y="586"/>
                </a:lnTo>
                <a:lnTo>
                  <a:pt x="4625" y="577"/>
                </a:lnTo>
                <a:lnTo>
                  <a:pt x="4615" y="568"/>
                </a:lnTo>
                <a:lnTo>
                  <a:pt x="4605" y="559"/>
                </a:lnTo>
                <a:lnTo>
                  <a:pt x="4594" y="549"/>
                </a:lnTo>
                <a:lnTo>
                  <a:pt x="4584" y="539"/>
                </a:lnTo>
                <a:lnTo>
                  <a:pt x="4565" y="519"/>
                </a:lnTo>
                <a:lnTo>
                  <a:pt x="4547" y="497"/>
                </a:lnTo>
                <a:lnTo>
                  <a:pt x="4538" y="486"/>
                </a:lnTo>
                <a:lnTo>
                  <a:pt x="4530" y="474"/>
                </a:lnTo>
                <a:lnTo>
                  <a:pt x="4514" y="451"/>
                </a:lnTo>
                <a:lnTo>
                  <a:pt x="4506" y="439"/>
                </a:lnTo>
                <a:lnTo>
                  <a:pt x="4499" y="427"/>
                </a:lnTo>
                <a:lnTo>
                  <a:pt x="4485" y="403"/>
                </a:lnTo>
                <a:lnTo>
                  <a:pt x="4478" y="390"/>
                </a:lnTo>
                <a:lnTo>
                  <a:pt x="4472" y="377"/>
                </a:lnTo>
                <a:lnTo>
                  <a:pt x="4466" y="364"/>
                </a:lnTo>
                <a:lnTo>
                  <a:pt x="4460" y="351"/>
                </a:lnTo>
                <a:lnTo>
                  <a:pt x="4455" y="338"/>
                </a:lnTo>
                <a:lnTo>
                  <a:pt x="4450" y="325"/>
                </a:lnTo>
                <a:lnTo>
                  <a:pt x="4441" y="297"/>
                </a:lnTo>
                <a:lnTo>
                  <a:pt x="4437" y="283"/>
                </a:lnTo>
                <a:lnTo>
                  <a:pt x="4433" y="269"/>
                </a:lnTo>
                <a:lnTo>
                  <a:pt x="4430" y="255"/>
                </a:lnTo>
                <a:lnTo>
                  <a:pt x="4427" y="241"/>
                </a:lnTo>
                <a:lnTo>
                  <a:pt x="4424" y="227"/>
                </a:lnTo>
                <a:lnTo>
                  <a:pt x="4421" y="212"/>
                </a:lnTo>
                <a:lnTo>
                  <a:pt x="4419" y="197"/>
                </a:lnTo>
                <a:lnTo>
                  <a:pt x="4418" y="183"/>
                </a:lnTo>
                <a:lnTo>
                  <a:pt x="4416" y="168"/>
                </a:lnTo>
                <a:lnTo>
                  <a:pt x="4415" y="153"/>
                </a:lnTo>
                <a:lnTo>
                  <a:pt x="4415" y="138"/>
                </a:lnTo>
                <a:lnTo>
                  <a:pt x="4414" y="123"/>
                </a:lnTo>
                <a:lnTo>
                  <a:pt x="4414" y="121"/>
                </a:lnTo>
                <a:lnTo>
                  <a:pt x="4414" y="109"/>
                </a:lnTo>
                <a:lnTo>
                  <a:pt x="4412" y="97"/>
                </a:lnTo>
                <a:lnTo>
                  <a:pt x="4411" y="91"/>
                </a:lnTo>
                <a:lnTo>
                  <a:pt x="4409" y="85"/>
                </a:lnTo>
                <a:lnTo>
                  <a:pt x="4405" y="74"/>
                </a:lnTo>
                <a:lnTo>
                  <a:pt x="4400" y="63"/>
                </a:lnTo>
                <a:lnTo>
                  <a:pt x="4397" y="58"/>
                </a:lnTo>
                <a:lnTo>
                  <a:pt x="4394" y="54"/>
                </a:lnTo>
                <a:lnTo>
                  <a:pt x="4391" y="49"/>
                </a:lnTo>
                <a:lnTo>
                  <a:pt x="4388" y="44"/>
                </a:lnTo>
                <a:lnTo>
                  <a:pt x="4380" y="36"/>
                </a:lnTo>
                <a:lnTo>
                  <a:pt x="4372" y="28"/>
                </a:lnTo>
                <a:lnTo>
                  <a:pt x="4362" y="21"/>
                </a:lnTo>
                <a:lnTo>
                  <a:pt x="4353" y="15"/>
                </a:lnTo>
                <a:lnTo>
                  <a:pt x="4342" y="10"/>
                </a:lnTo>
                <a:lnTo>
                  <a:pt x="4337" y="8"/>
                </a:lnTo>
                <a:lnTo>
                  <a:pt x="4332" y="6"/>
                </a:lnTo>
                <a:lnTo>
                  <a:pt x="4320" y="3"/>
                </a:lnTo>
                <a:lnTo>
                  <a:pt x="4314" y="2"/>
                </a:lnTo>
                <a:lnTo>
                  <a:pt x="4309" y="1"/>
                </a:lnTo>
                <a:lnTo>
                  <a:pt x="4303" y="1"/>
                </a:lnTo>
                <a:lnTo>
                  <a:pt x="4296" y="0"/>
                </a:lnTo>
                <a:lnTo>
                  <a:pt x="4296" y="1"/>
                </a:lnTo>
                <a:lnTo>
                  <a:pt x="4296" y="0"/>
                </a:lnTo>
                <a:lnTo>
                  <a:pt x="4284" y="1"/>
                </a:lnTo>
                <a:lnTo>
                  <a:pt x="4272" y="3"/>
                </a:lnTo>
                <a:lnTo>
                  <a:pt x="4261" y="6"/>
                </a:lnTo>
                <a:lnTo>
                  <a:pt x="4250" y="10"/>
                </a:lnTo>
                <a:lnTo>
                  <a:pt x="4240" y="15"/>
                </a:lnTo>
                <a:lnTo>
                  <a:pt x="4230" y="21"/>
                </a:lnTo>
                <a:lnTo>
                  <a:pt x="4226" y="24"/>
                </a:lnTo>
                <a:lnTo>
                  <a:pt x="4221" y="28"/>
                </a:lnTo>
                <a:lnTo>
                  <a:pt x="4213" y="36"/>
                </a:lnTo>
                <a:lnTo>
                  <a:pt x="4209" y="40"/>
                </a:lnTo>
                <a:lnTo>
                  <a:pt x="4205" y="44"/>
                </a:lnTo>
                <a:lnTo>
                  <a:pt x="4202" y="49"/>
                </a:lnTo>
                <a:lnTo>
                  <a:pt x="4198" y="54"/>
                </a:lnTo>
                <a:lnTo>
                  <a:pt x="4192" y="63"/>
                </a:lnTo>
                <a:lnTo>
                  <a:pt x="4187" y="74"/>
                </a:lnTo>
                <a:lnTo>
                  <a:pt x="4183" y="85"/>
                </a:lnTo>
                <a:lnTo>
                  <a:pt x="4181" y="97"/>
                </a:lnTo>
                <a:lnTo>
                  <a:pt x="4180" y="102"/>
                </a:lnTo>
                <a:lnTo>
                  <a:pt x="4179" y="109"/>
                </a:lnTo>
                <a:lnTo>
                  <a:pt x="4178" y="115"/>
                </a:lnTo>
                <a:lnTo>
                  <a:pt x="4178" y="121"/>
                </a:lnTo>
                <a:lnTo>
                  <a:pt x="4178" y="123"/>
                </a:lnTo>
                <a:lnTo>
                  <a:pt x="4178" y="138"/>
                </a:lnTo>
                <a:lnTo>
                  <a:pt x="4177" y="153"/>
                </a:lnTo>
                <a:lnTo>
                  <a:pt x="4176" y="168"/>
                </a:lnTo>
                <a:lnTo>
                  <a:pt x="4175" y="183"/>
                </a:lnTo>
                <a:lnTo>
                  <a:pt x="4171" y="212"/>
                </a:lnTo>
                <a:lnTo>
                  <a:pt x="4166" y="241"/>
                </a:lnTo>
                <a:lnTo>
                  <a:pt x="4160" y="269"/>
                </a:lnTo>
                <a:lnTo>
                  <a:pt x="4152" y="297"/>
                </a:lnTo>
                <a:lnTo>
                  <a:pt x="4147" y="311"/>
                </a:lnTo>
                <a:lnTo>
                  <a:pt x="4143" y="325"/>
                </a:lnTo>
                <a:lnTo>
                  <a:pt x="4138" y="338"/>
                </a:lnTo>
                <a:lnTo>
                  <a:pt x="4132" y="351"/>
                </a:lnTo>
                <a:lnTo>
                  <a:pt x="4121" y="377"/>
                </a:lnTo>
                <a:lnTo>
                  <a:pt x="4114" y="390"/>
                </a:lnTo>
                <a:lnTo>
                  <a:pt x="4108" y="403"/>
                </a:lnTo>
                <a:lnTo>
                  <a:pt x="4101" y="415"/>
                </a:lnTo>
                <a:lnTo>
                  <a:pt x="4094" y="427"/>
                </a:lnTo>
                <a:lnTo>
                  <a:pt x="4086" y="439"/>
                </a:lnTo>
                <a:lnTo>
                  <a:pt x="4079" y="451"/>
                </a:lnTo>
                <a:lnTo>
                  <a:pt x="4071" y="463"/>
                </a:lnTo>
                <a:lnTo>
                  <a:pt x="4063" y="474"/>
                </a:lnTo>
                <a:lnTo>
                  <a:pt x="4054" y="486"/>
                </a:lnTo>
                <a:lnTo>
                  <a:pt x="4046" y="497"/>
                </a:lnTo>
                <a:lnTo>
                  <a:pt x="4027" y="519"/>
                </a:lnTo>
                <a:lnTo>
                  <a:pt x="4018" y="529"/>
                </a:lnTo>
                <a:lnTo>
                  <a:pt x="4008" y="539"/>
                </a:lnTo>
                <a:lnTo>
                  <a:pt x="3998" y="549"/>
                </a:lnTo>
                <a:lnTo>
                  <a:pt x="3988" y="559"/>
                </a:lnTo>
                <a:lnTo>
                  <a:pt x="3978" y="568"/>
                </a:lnTo>
                <a:lnTo>
                  <a:pt x="3967" y="577"/>
                </a:lnTo>
                <a:lnTo>
                  <a:pt x="3945" y="594"/>
                </a:lnTo>
                <a:lnTo>
                  <a:pt x="3923" y="611"/>
                </a:lnTo>
                <a:lnTo>
                  <a:pt x="3911" y="619"/>
                </a:lnTo>
                <a:lnTo>
                  <a:pt x="3899" y="626"/>
                </a:lnTo>
                <a:lnTo>
                  <a:pt x="3887" y="633"/>
                </a:lnTo>
                <a:lnTo>
                  <a:pt x="3875" y="640"/>
                </a:lnTo>
                <a:lnTo>
                  <a:pt x="3850" y="653"/>
                </a:lnTo>
                <a:lnTo>
                  <a:pt x="3838" y="659"/>
                </a:lnTo>
                <a:lnTo>
                  <a:pt x="3825" y="665"/>
                </a:lnTo>
                <a:lnTo>
                  <a:pt x="3812" y="670"/>
                </a:lnTo>
                <a:lnTo>
                  <a:pt x="3799" y="676"/>
                </a:lnTo>
                <a:lnTo>
                  <a:pt x="3785" y="680"/>
                </a:lnTo>
                <a:lnTo>
                  <a:pt x="3772" y="685"/>
                </a:lnTo>
                <a:lnTo>
                  <a:pt x="3744" y="693"/>
                </a:lnTo>
                <a:lnTo>
                  <a:pt x="3731" y="696"/>
                </a:lnTo>
                <a:lnTo>
                  <a:pt x="3717" y="699"/>
                </a:lnTo>
                <a:lnTo>
                  <a:pt x="3688" y="705"/>
                </a:lnTo>
                <a:lnTo>
                  <a:pt x="3659" y="708"/>
                </a:lnTo>
                <a:lnTo>
                  <a:pt x="3630" y="711"/>
                </a:lnTo>
                <a:lnTo>
                  <a:pt x="3600" y="711"/>
                </a:lnTo>
                <a:lnTo>
                  <a:pt x="3570" y="711"/>
                </a:lnTo>
                <a:lnTo>
                  <a:pt x="3555" y="710"/>
                </a:lnTo>
                <a:lnTo>
                  <a:pt x="3541" y="708"/>
                </a:lnTo>
                <a:lnTo>
                  <a:pt x="3527" y="707"/>
                </a:lnTo>
                <a:lnTo>
                  <a:pt x="3512" y="705"/>
                </a:lnTo>
                <a:lnTo>
                  <a:pt x="3484" y="700"/>
                </a:lnTo>
                <a:lnTo>
                  <a:pt x="3470" y="696"/>
                </a:lnTo>
                <a:lnTo>
                  <a:pt x="3457" y="693"/>
                </a:lnTo>
                <a:lnTo>
                  <a:pt x="3429" y="685"/>
                </a:lnTo>
                <a:lnTo>
                  <a:pt x="3416" y="681"/>
                </a:lnTo>
                <a:lnTo>
                  <a:pt x="3403" y="676"/>
                </a:lnTo>
                <a:lnTo>
                  <a:pt x="3390" y="671"/>
                </a:lnTo>
                <a:lnTo>
                  <a:pt x="3377" y="666"/>
                </a:lnTo>
                <a:lnTo>
                  <a:pt x="3351" y="654"/>
                </a:lnTo>
                <a:lnTo>
                  <a:pt x="3327" y="641"/>
                </a:lnTo>
                <a:lnTo>
                  <a:pt x="3315" y="634"/>
                </a:lnTo>
                <a:lnTo>
                  <a:pt x="3303" y="627"/>
                </a:lnTo>
                <a:lnTo>
                  <a:pt x="3291" y="620"/>
                </a:lnTo>
                <a:lnTo>
                  <a:pt x="3279" y="612"/>
                </a:lnTo>
                <a:lnTo>
                  <a:pt x="3268" y="604"/>
                </a:lnTo>
                <a:lnTo>
                  <a:pt x="3257" y="596"/>
                </a:lnTo>
                <a:lnTo>
                  <a:pt x="3235" y="579"/>
                </a:lnTo>
                <a:lnTo>
                  <a:pt x="3214" y="561"/>
                </a:lnTo>
                <a:lnTo>
                  <a:pt x="3194" y="541"/>
                </a:lnTo>
                <a:lnTo>
                  <a:pt x="3185" y="531"/>
                </a:lnTo>
                <a:lnTo>
                  <a:pt x="3175" y="521"/>
                </a:lnTo>
                <a:lnTo>
                  <a:pt x="3166" y="511"/>
                </a:lnTo>
                <a:lnTo>
                  <a:pt x="3157" y="500"/>
                </a:lnTo>
                <a:lnTo>
                  <a:pt x="3140" y="477"/>
                </a:lnTo>
                <a:lnTo>
                  <a:pt x="3124" y="455"/>
                </a:lnTo>
                <a:lnTo>
                  <a:pt x="3116" y="443"/>
                </a:lnTo>
                <a:lnTo>
                  <a:pt x="3109" y="431"/>
                </a:lnTo>
                <a:lnTo>
                  <a:pt x="3095" y="407"/>
                </a:lnTo>
                <a:lnTo>
                  <a:pt x="3082" y="382"/>
                </a:lnTo>
                <a:lnTo>
                  <a:pt x="3070" y="356"/>
                </a:lnTo>
                <a:lnTo>
                  <a:pt x="3060" y="330"/>
                </a:lnTo>
                <a:lnTo>
                  <a:pt x="3055" y="316"/>
                </a:lnTo>
                <a:lnTo>
                  <a:pt x="3050" y="303"/>
                </a:lnTo>
                <a:lnTo>
                  <a:pt x="3046" y="289"/>
                </a:lnTo>
                <a:lnTo>
                  <a:pt x="3042" y="275"/>
                </a:lnTo>
                <a:lnTo>
                  <a:pt x="3036" y="247"/>
                </a:lnTo>
                <a:lnTo>
                  <a:pt x="3030" y="218"/>
                </a:lnTo>
                <a:lnTo>
                  <a:pt x="3028" y="204"/>
                </a:lnTo>
                <a:lnTo>
                  <a:pt x="3026" y="189"/>
                </a:lnTo>
                <a:lnTo>
                  <a:pt x="3024" y="160"/>
                </a:lnTo>
                <a:lnTo>
                  <a:pt x="3023" y="145"/>
                </a:lnTo>
                <a:lnTo>
                  <a:pt x="3022" y="130"/>
                </a:lnTo>
                <a:lnTo>
                  <a:pt x="3023" y="121"/>
                </a:lnTo>
                <a:lnTo>
                  <a:pt x="3022" y="109"/>
                </a:lnTo>
                <a:lnTo>
                  <a:pt x="3020" y="97"/>
                </a:lnTo>
                <a:lnTo>
                  <a:pt x="3019" y="91"/>
                </a:lnTo>
                <a:lnTo>
                  <a:pt x="3018" y="85"/>
                </a:lnTo>
                <a:lnTo>
                  <a:pt x="3014" y="74"/>
                </a:lnTo>
                <a:lnTo>
                  <a:pt x="3009" y="63"/>
                </a:lnTo>
                <a:lnTo>
                  <a:pt x="3006" y="58"/>
                </a:lnTo>
                <a:lnTo>
                  <a:pt x="3003" y="54"/>
                </a:lnTo>
                <a:lnTo>
                  <a:pt x="2999" y="49"/>
                </a:lnTo>
                <a:lnTo>
                  <a:pt x="2996" y="44"/>
                </a:lnTo>
                <a:lnTo>
                  <a:pt x="2988" y="36"/>
                </a:lnTo>
                <a:lnTo>
                  <a:pt x="2980" y="28"/>
                </a:lnTo>
                <a:lnTo>
                  <a:pt x="2971" y="21"/>
                </a:lnTo>
                <a:lnTo>
                  <a:pt x="2961" y="15"/>
                </a:lnTo>
                <a:lnTo>
                  <a:pt x="2951" y="10"/>
                </a:lnTo>
                <a:lnTo>
                  <a:pt x="2945" y="8"/>
                </a:lnTo>
                <a:lnTo>
                  <a:pt x="2940" y="6"/>
                </a:lnTo>
                <a:lnTo>
                  <a:pt x="2929" y="3"/>
                </a:lnTo>
                <a:lnTo>
                  <a:pt x="2923" y="2"/>
                </a:lnTo>
                <a:lnTo>
                  <a:pt x="2917" y="1"/>
                </a:lnTo>
                <a:lnTo>
                  <a:pt x="2911" y="1"/>
                </a:lnTo>
                <a:lnTo>
                  <a:pt x="2905" y="0"/>
                </a:lnTo>
                <a:lnTo>
                  <a:pt x="2904" y="1"/>
                </a:lnTo>
                <a:lnTo>
                  <a:pt x="2903" y="0"/>
                </a:lnTo>
                <a:lnTo>
                  <a:pt x="2891" y="1"/>
                </a:lnTo>
                <a:lnTo>
                  <a:pt x="2880" y="3"/>
                </a:lnTo>
                <a:lnTo>
                  <a:pt x="2868" y="6"/>
                </a:lnTo>
                <a:lnTo>
                  <a:pt x="2857" y="10"/>
                </a:lnTo>
                <a:lnTo>
                  <a:pt x="2847" y="15"/>
                </a:lnTo>
                <a:lnTo>
                  <a:pt x="2837" y="21"/>
                </a:lnTo>
                <a:lnTo>
                  <a:pt x="2833" y="24"/>
                </a:lnTo>
                <a:lnTo>
                  <a:pt x="2828" y="28"/>
                </a:lnTo>
                <a:lnTo>
                  <a:pt x="2820" y="36"/>
                </a:lnTo>
                <a:lnTo>
                  <a:pt x="2816" y="40"/>
                </a:lnTo>
                <a:lnTo>
                  <a:pt x="2812" y="44"/>
                </a:lnTo>
                <a:lnTo>
                  <a:pt x="2809" y="49"/>
                </a:lnTo>
                <a:lnTo>
                  <a:pt x="2806" y="54"/>
                </a:lnTo>
                <a:lnTo>
                  <a:pt x="2800" y="63"/>
                </a:lnTo>
                <a:lnTo>
                  <a:pt x="2795" y="74"/>
                </a:lnTo>
                <a:lnTo>
                  <a:pt x="2791" y="85"/>
                </a:lnTo>
                <a:lnTo>
                  <a:pt x="2788" y="97"/>
                </a:lnTo>
                <a:lnTo>
                  <a:pt x="2787" y="102"/>
                </a:lnTo>
                <a:lnTo>
                  <a:pt x="2786" y="109"/>
                </a:lnTo>
                <a:lnTo>
                  <a:pt x="2786" y="115"/>
                </a:lnTo>
                <a:lnTo>
                  <a:pt x="2785" y="121"/>
                </a:lnTo>
                <a:lnTo>
                  <a:pt x="2786" y="130"/>
                </a:lnTo>
                <a:lnTo>
                  <a:pt x="2785" y="145"/>
                </a:lnTo>
                <a:lnTo>
                  <a:pt x="2785" y="160"/>
                </a:lnTo>
                <a:lnTo>
                  <a:pt x="2783" y="175"/>
                </a:lnTo>
                <a:lnTo>
                  <a:pt x="2782" y="189"/>
                </a:lnTo>
                <a:lnTo>
                  <a:pt x="2780" y="204"/>
                </a:lnTo>
                <a:lnTo>
                  <a:pt x="2778" y="218"/>
                </a:lnTo>
                <a:lnTo>
                  <a:pt x="2775" y="233"/>
                </a:lnTo>
                <a:lnTo>
                  <a:pt x="2773" y="247"/>
                </a:lnTo>
                <a:lnTo>
                  <a:pt x="2769" y="261"/>
                </a:lnTo>
                <a:lnTo>
                  <a:pt x="2766" y="275"/>
                </a:lnTo>
                <a:lnTo>
                  <a:pt x="2758" y="303"/>
                </a:lnTo>
                <a:lnTo>
                  <a:pt x="2748" y="330"/>
                </a:lnTo>
                <a:lnTo>
                  <a:pt x="2743" y="343"/>
                </a:lnTo>
                <a:lnTo>
                  <a:pt x="2738" y="356"/>
                </a:lnTo>
                <a:lnTo>
                  <a:pt x="2732" y="369"/>
                </a:lnTo>
                <a:lnTo>
                  <a:pt x="2726" y="382"/>
                </a:lnTo>
                <a:lnTo>
                  <a:pt x="2720" y="394"/>
                </a:lnTo>
                <a:lnTo>
                  <a:pt x="2713" y="407"/>
                </a:lnTo>
                <a:lnTo>
                  <a:pt x="2699" y="431"/>
                </a:lnTo>
                <a:lnTo>
                  <a:pt x="2692" y="443"/>
                </a:lnTo>
                <a:lnTo>
                  <a:pt x="2684" y="455"/>
                </a:lnTo>
                <a:lnTo>
                  <a:pt x="2676" y="466"/>
                </a:lnTo>
                <a:lnTo>
                  <a:pt x="2668" y="477"/>
                </a:lnTo>
                <a:lnTo>
                  <a:pt x="2660" y="489"/>
                </a:lnTo>
                <a:lnTo>
                  <a:pt x="2651" y="500"/>
                </a:lnTo>
                <a:lnTo>
                  <a:pt x="2642" y="511"/>
                </a:lnTo>
                <a:lnTo>
                  <a:pt x="2633" y="521"/>
                </a:lnTo>
                <a:lnTo>
                  <a:pt x="2614" y="541"/>
                </a:lnTo>
                <a:lnTo>
                  <a:pt x="2594" y="561"/>
                </a:lnTo>
                <a:lnTo>
                  <a:pt x="2573" y="579"/>
                </a:lnTo>
                <a:lnTo>
                  <a:pt x="2562" y="588"/>
                </a:lnTo>
                <a:lnTo>
                  <a:pt x="2551" y="596"/>
                </a:lnTo>
                <a:lnTo>
                  <a:pt x="2540" y="604"/>
                </a:lnTo>
                <a:lnTo>
                  <a:pt x="2529" y="612"/>
                </a:lnTo>
                <a:lnTo>
                  <a:pt x="2505" y="627"/>
                </a:lnTo>
                <a:lnTo>
                  <a:pt x="2481" y="641"/>
                </a:lnTo>
                <a:lnTo>
                  <a:pt x="2469" y="648"/>
                </a:lnTo>
                <a:lnTo>
                  <a:pt x="2457" y="654"/>
                </a:lnTo>
                <a:lnTo>
                  <a:pt x="2444" y="660"/>
                </a:lnTo>
                <a:lnTo>
                  <a:pt x="2431" y="666"/>
                </a:lnTo>
                <a:lnTo>
                  <a:pt x="2418" y="671"/>
                </a:lnTo>
                <a:lnTo>
                  <a:pt x="2405" y="676"/>
                </a:lnTo>
                <a:lnTo>
                  <a:pt x="2379" y="685"/>
                </a:lnTo>
                <a:lnTo>
                  <a:pt x="2365" y="689"/>
                </a:lnTo>
                <a:lnTo>
                  <a:pt x="2352" y="693"/>
                </a:lnTo>
                <a:lnTo>
                  <a:pt x="2338" y="696"/>
                </a:lnTo>
                <a:lnTo>
                  <a:pt x="2324" y="700"/>
                </a:lnTo>
                <a:lnTo>
                  <a:pt x="2310" y="702"/>
                </a:lnTo>
                <a:lnTo>
                  <a:pt x="2296" y="705"/>
                </a:lnTo>
                <a:lnTo>
                  <a:pt x="2267" y="708"/>
                </a:lnTo>
                <a:lnTo>
                  <a:pt x="2253" y="710"/>
                </a:lnTo>
                <a:lnTo>
                  <a:pt x="2238" y="711"/>
                </a:lnTo>
                <a:lnTo>
                  <a:pt x="2209" y="711"/>
                </a:lnTo>
                <a:lnTo>
                  <a:pt x="2179" y="711"/>
                </a:lnTo>
                <a:lnTo>
                  <a:pt x="2149" y="708"/>
                </a:lnTo>
                <a:lnTo>
                  <a:pt x="2120" y="704"/>
                </a:lnTo>
                <a:lnTo>
                  <a:pt x="2091" y="699"/>
                </a:lnTo>
                <a:lnTo>
                  <a:pt x="2064" y="693"/>
                </a:lnTo>
                <a:lnTo>
                  <a:pt x="2050" y="689"/>
                </a:lnTo>
                <a:lnTo>
                  <a:pt x="2036" y="685"/>
                </a:lnTo>
                <a:lnTo>
                  <a:pt x="2023" y="680"/>
                </a:lnTo>
                <a:lnTo>
                  <a:pt x="2009" y="675"/>
                </a:lnTo>
                <a:lnTo>
                  <a:pt x="1983" y="665"/>
                </a:lnTo>
                <a:lnTo>
                  <a:pt x="1957" y="653"/>
                </a:lnTo>
                <a:lnTo>
                  <a:pt x="1933" y="640"/>
                </a:lnTo>
                <a:lnTo>
                  <a:pt x="1920" y="633"/>
                </a:lnTo>
                <a:lnTo>
                  <a:pt x="1908" y="626"/>
                </a:lnTo>
                <a:lnTo>
                  <a:pt x="1885" y="610"/>
                </a:lnTo>
                <a:lnTo>
                  <a:pt x="1873" y="602"/>
                </a:lnTo>
                <a:lnTo>
                  <a:pt x="1862" y="594"/>
                </a:lnTo>
                <a:lnTo>
                  <a:pt x="1851" y="585"/>
                </a:lnTo>
                <a:lnTo>
                  <a:pt x="1840" y="577"/>
                </a:lnTo>
                <a:lnTo>
                  <a:pt x="1830" y="567"/>
                </a:lnTo>
                <a:lnTo>
                  <a:pt x="1819" y="558"/>
                </a:lnTo>
                <a:lnTo>
                  <a:pt x="1809" y="548"/>
                </a:lnTo>
                <a:lnTo>
                  <a:pt x="1799" y="538"/>
                </a:lnTo>
                <a:lnTo>
                  <a:pt x="1780" y="518"/>
                </a:lnTo>
                <a:lnTo>
                  <a:pt x="1771" y="507"/>
                </a:lnTo>
                <a:lnTo>
                  <a:pt x="1762" y="497"/>
                </a:lnTo>
                <a:lnTo>
                  <a:pt x="1753" y="486"/>
                </a:lnTo>
                <a:lnTo>
                  <a:pt x="1745" y="473"/>
                </a:lnTo>
                <a:lnTo>
                  <a:pt x="1729" y="450"/>
                </a:lnTo>
                <a:lnTo>
                  <a:pt x="1721" y="438"/>
                </a:lnTo>
                <a:lnTo>
                  <a:pt x="1714" y="426"/>
                </a:lnTo>
                <a:lnTo>
                  <a:pt x="1700" y="402"/>
                </a:lnTo>
                <a:lnTo>
                  <a:pt x="1693" y="389"/>
                </a:lnTo>
                <a:lnTo>
                  <a:pt x="1687" y="376"/>
                </a:lnTo>
                <a:lnTo>
                  <a:pt x="1681" y="363"/>
                </a:lnTo>
                <a:lnTo>
                  <a:pt x="1675" y="350"/>
                </a:lnTo>
                <a:lnTo>
                  <a:pt x="1670" y="337"/>
                </a:lnTo>
                <a:lnTo>
                  <a:pt x="1665" y="323"/>
                </a:lnTo>
                <a:lnTo>
                  <a:pt x="1656" y="296"/>
                </a:lnTo>
                <a:lnTo>
                  <a:pt x="1652" y="282"/>
                </a:lnTo>
                <a:lnTo>
                  <a:pt x="1648" y="268"/>
                </a:lnTo>
                <a:lnTo>
                  <a:pt x="1645" y="254"/>
                </a:lnTo>
                <a:lnTo>
                  <a:pt x="1642" y="240"/>
                </a:lnTo>
                <a:lnTo>
                  <a:pt x="1639" y="225"/>
                </a:lnTo>
                <a:lnTo>
                  <a:pt x="1636" y="211"/>
                </a:lnTo>
                <a:lnTo>
                  <a:pt x="1634" y="196"/>
                </a:lnTo>
                <a:lnTo>
                  <a:pt x="1633" y="181"/>
                </a:lnTo>
                <a:lnTo>
                  <a:pt x="1631" y="166"/>
                </a:lnTo>
                <a:lnTo>
                  <a:pt x="1631" y="151"/>
                </a:lnTo>
                <a:lnTo>
                  <a:pt x="1630" y="121"/>
                </a:lnTo>
                <a:lnTo>
                  <a:pt x="1629" y="109"/>
                </a:lnTo>
                <a:lnTo>
                  <a:pt x="1627" y="97"/>
                </a:lnTo>
                <a:lnTo>
                  <a:pt x="1626" y="91"/>
                </a:lnTo>
                <a:lnTo>
                  <a:pt x="1624" y="85"/>
                </a:lnTo>
                <a:lnTo>
                  <a:pt x="1621" y="74"/>
                </a:lnTo>
                <a:lnTo>
                  <a:pt x="1616" y="63"/>
                </a:lnTo>
                <a:lnTo>
                  <a:pt x="1613" y="58"/>
                </a:lnTo>
                <a:lnTo>
                  <a:pt x="1610" y="54"/>
                </a:lnTo>
                <a:lnTo>
                  <a:pt x="1606" y="49"/>
                </a:lnTo>
                <a:lnTo>
                  <a:pt x="1603" y="44"/>
                </a:lnTo>
                <a:lnTo>
                  <a:pt x="1595" y="36"/>
                </a:lnTo>
                <a:lnTo>
                  <a:pt x="1587" y="28"/>
                </a:lnTo>
                <a:lnTo>
                  <a:pt x="1578" y="21"/>
                </a:lnTo>
                <a:lnTo>
                  <a:pt x="1568" y="15"/>
                </a:lnTo>
                <a:lnTo>
                  <a:pt x="1558" y="10"/>
                </a:lnTo>
                <a:lnTo>
                  <a:pt x="1552" y="8"/>
                </a:lnTo>
                <a:lnTo>
                  <a:pt x="1547" y="6"/>
                </a:lnTo>
                <a:lnTo>
                  <a:pt x="1536" y="3"/>
                </a:lnTo>
                <a:lnTo>
                  <a:pt x="1530" y="2"/>
                </a:lnTo>
                <a:lnTo>
                  <a:pt x="1524" y="1"/>
                </a:lnTo>
                <a:lnTo>
                  <a:pt x="1518" y="1"/>
                </a:lnTo>
                <a:lnTo>
                  <a:pt x="1512" y="0"/>
                </a:lnTo>
                <a:lnTo>
                  <a:pt x="1512" y="1"/>
                </a:lnTo>
                <a:lnTo>
                  <a:pt x="1511" y="0"/>
                </a:lnTo>
                <a:lnTo>
                  <a:pt x="1499" y="1"/>
                </a:lnTo>
                <a:lnTo>
                  <a:pt x="1487" y="3"/>
                </a:lnTo>
                <a:lnTo>
                  <a:pt x="1476" y="6"/>
                </a:lnTo>
                <a:lnTo>
                  <a:pt x="1465" y="10"/>
                </a:lnTo>
                <a:lnTo>
                  <a:pt x="1455" y="15"/>
                </a:lnTo>
                <a:lnTo>
                  <a:pt x="1445" y="21"/>
                </a:lnTo>
                <a:lnTo>
                  <a:pt x="1441" y="24"/>
                </a:lnTo>
                <a:lnTo>
                  <a:pt x="1436" y="28"/>
                </a:lnTo>
                <a:lnTo>
                  <a:pt x="1428" y="36"/>
                </a:lnTo>
                <a:lnTo>
                  <a:pt x="1424" y="40"/>
                </a:lnTo>
                <a:lnTo>
                  <a:pt x="1420" y="44"/>
                </a:lnTo>
                <a:lnTo>
                  <a:pt x="1417" y="49"/>
                </a:lnTo>
                <a:lnTo>
                  <a:pt x="1413" y="54"/>
                </a:lnTo>
                <a:lnTo>
                  <a:pt x="1407" y="63"/>
                </a:lnTo>
                <a:lnTo>
                  <a:pt x="1402" y="74"/>
                </a:lnTo>
                <a:lnTo>
                  <a:pt x="1398" y="85"/>
                </a:lnTo>
                <a:lnTo>
                  <a:pt x="1396" y="97"/>
                </a:lnTo>
                <a:lnTo>
                  <a:pt x="1394" y="102"/>
                </a:lnTo>
                <a:lnTo>
                  <a:pt x="1394" y="109"/>
                </a:lnTo>
                <a:lnTo>
                  <a:pt x="1393" y="115"/>
                </a:lnTo>
                <a:lnTo>
                  <a:pt x="1393" y="121"/>
                </a:lnTo>
                <a:lnTo>
                  <a:pt x="1393" y="136"/>
                </a:lnTo>
                <a:lnTo>
                  <a:pt x="1392" y="151"/>
                </a:lnTo>
                <a:lnTo>
                  <a:pt x="1390" y="181"/>
                </a:lnTo>
                <a:lnTo>
                  <a:pt x="1388" y="196"/>
                </a:lnTo>
                <a:lnTo>
                  <a:pt x="1386" y="211"/>
                </a:lnTo>
                <a:lnTo>
                  <a:pt x="1381" y="240"/>
                </a:lnTo>
                <a:lnTo>
                  <a:pt x="1378" y="254"/>
                </a:lnTo>
                <a:lnTo>
                  <a:pt x="1375" y="268"/>
                </a:lnTo>
                <a:lnTo>
                  <a:pt x="1367" y="296"/>
                </a:lnTo>
                <a:lnTo>
                  <a:pt x="1363" y="310"/>
                </a:lnTo>
                <a:lnTo>
                  <a:pt x="1358" y="323"/>
                </a:lnTo>
                <a:lnTo>
                  <a:pt x="1348" y="350"/>
                </a:lnTo>
                <a:lnTo>
                  <a:pt x="1336" y="376"/>
                </a:lnTo>
                <a:lnTo>
                  <a:pt x="1323" y="402"/>
                </a:lnTo>
                <a:lnTo>
                  <a:pt x="1316" y="414"/>
                </a:lnTo>
                <a:lnTo>
                  <a:pt x="1309" y="426"/>
                </a:lnTo>
                <a:lnTo>
                  <a:pt x="1294" y="450"/>
                </a:lnTo>
                <a:lnTo>
                  <a:pt x="1286" y="462"/>
                </a:lnTo>
                <a:lnTo>
                  <a:pt x="1278" y="473"/>
                </a:lnTo>
                <a:lnTo>
                  <a:pt x="1270" y="486"/>
                </a:lnTo>
                <a:lnTo>
                  <a:pt x="1261" y="497"/>
                </a:lnTo>
                <a:lnTo>
                  <a:pt x="1243" y="518"/>
                </a:lnTo>
                <a:lnTo>
                  <a:pt x="1233" y="528"/>
                </a:lnTo>
                <a:lnTo>
                  <a:pt x="1224" y="538"/>
                </a:lnTo>
                <a:lnTo>
                  <a:pt x="1214" y="548"/>
                </a:lnTo>
                <a:lnTo>
                  <a:pt x="1204" y="558"/>
                </a:lnTo>
                <a:lnTo>
                  <a:pt x="1193" y="567"/>
                </a:lnTo>
                <a:lnTo>
                  <a:pt x="1183" y="577"/>
                </a:lnTo>
                <a:lnTo>
                  <a:pt x="1161" y="594"/>
                </a:lnTo>
                <a:lnTo>
                  <a:pt x="1150" y="602"/>
                </a:lnTo>
                <a:lnTo>
                  <a:pt x="1138" y="610"/>
                </a:lnTo>
                <a:lnTo>
                  <a:pt x="1126" y="618"/>
                </a:lnTo>
                <a:lnTo>
                  <a:pt x="1115" y="626"/>
                </a:lnTo>
                <a:lnTo>
                  <a:pt x="1103" y="633"/>
                </a:lnTo>
                <a:lnTo>
                  <a:pt x="1090" y="640"/>
                </a:lnTo>
                <a:lnTo>
                  <a:pt x="1078" y="647"/>
                </a:lnTo>
                <a:lnTo>
                  <a:pt x="1066" y="653"/>
                </a:lnTo>
                <a:lnTo>
                  <a:pt x="1053" y="659"/>
                </a:lnTo>
                <a:lnTo>
                  <a:pt x="1040" y="665"/>
                </a:lnTo>
                <a:lnTo>
                  <a:pt x="1014" y="675"/>
                </a:lnTo>
                <a:lnTo>
                  <a:pt x="1000" y="680"/>
                </a:lnTo>
                <a:lnTo>
                  <a:pt x="987" y="685"/>
                </a:lnTo>
                <a:lnTo>
                  <a:pt x="959" y="693"/>
                </a:lnTo>
                <a:lnTo>
                  <a:pt x="946" y="696"/>
                </a:lnTo>
                <a:lnTo>
                  <a:pt x="931" y="699"/>
                </a:lnTo>
                <a:lnTo>
                  <a:pt x="903" y="704"/>
                </a:lnTo>
                <a:lnTo>
                  <a:pt x="889" y="707"/>
                </a:lnTo>
                <a:lnTo>
                  <a:pt x="874" y="708"/>
                </a:lnTo>
                <a:lnTo>
                  <a:pt x="845" y="711"/>
                </a:lnTo>
                <a:lnTo>
                  <a:pt x="815" y="711"/>
                </a:lnTo>
                <a:lnTo>
                  <a:pt x="785" y="711"/>
                </a:lnTo>
                <a:lnTo>
                  <a:pt x="756" y="708"/>
                </a:lnTo>
                <a:lnTo>
                  <a:pt x="727" y="704"/>
                </a:lnTo>
                <a:lnTo>
                  <a:pt x="698" y="699"/>
                </a:lnTo>
                <a:lnTo>
                  <a:pt x="670" y="693"/>
                </a:lnTo>
                <a:lnTo>
                  <a:pt x="656" y="689"/>
                </a:lnTo>
                <a:lnTo>
                  <a:pt x="642" y="685"/>
                </a:lnTo>
                <a:lnTo>
                  <a:pt x="629" y="680"/>
                </a:lnTo>
                <a:lnTo>
                  <a:pt x="616" y="675"/>
                </a:lnTo>
                <a:lnTo>
                  <a:pt x="589" y="665"/>
                </a:lnTo>
                <a:lnTo>
                  <a:pt x="564" y="653"/>
                </a:lnTo>
                <a:lnTo>
                  <a:pt x="539" y="640"/>
                </a:lnTo>
                <a:lnTo>
                  <a:pt x="527" y="633"/>
                </a:lnTo>
                <a:lnTo>
                  <a:pt x="515" y="626"/>
                </a:lnTo>
                <a:lnTo>
                  <a:pt x="491" y="610"/>
                </a:lnTo>
                <a:lnTo>
                  <a:pt x="480" y="602"/>
                </a:lnTo>
                <a:lnTo>
                  <a:pt x="469" y="594"/>
                </a:lnTo>
                <a:lnTo>
                  <a:pt x="458" y="585"/>
                </a:lnTo>
                <a:lnTo>
                  <a:pt x="447" y="577"/>
                </a:lnTo>
                <a:lnTo>
                  <a:pt x="436" y="567"/>
                </a:lnTo>
                <a:lnTo>
                  <a:pt x="426" y="558"/>
                </a:lnTo>
                <a:lnTo>
                  <a:pt x="416" y="548"/>
                </a:lnTo>
                <a:lnTo>
                  <a:pt x="406" y="538"/>
                </a:lnTo>
                <a:lnTo>
                  <a:pt x="387" y="518"/>
                </a:lnTo>
                <a:lnTo>
                  <a:pt x="377" y="507"/>
                </a:lnTo>
                <a:lnTo>
                  <a:pt x="368" y="497"/>
                </a:lnTo>
                <a:lnTo>
                  <a:pt x="360" y="486"/>
                </a:lnTo>
                <a:lnTo>
                  <a:pt x="351" y="473"/>
                </a:lnTo>
                <a:lnTo>
                  <a:pt x="335" y="450"/>
                </a:lnTo>
                <a:lnTo>
                  <a:pt x="327" y="438"/>
                </a:lnTo>
                <a:lnTo>
                  <a:pt x="320" y="426"/>
                </a:lnTo>
                <a:lnTo>
                  <a:pt x="306" y="402"/>
                </a:lnTo>
                <a:lnTo>
                  <a:pt x="300" y="389"/>
                </a:lnTo>
                <a:lnTo>
                  <a:pt x="293" y="376"/>
                </a:lnTo>
                <a:lnTo>
                  <a:pt x="287" y="363"/>
                </a:lnTo>
                <a:lnTo>
                  <a:pt x="282" y="350"/>
                </a:lnTo>
                <a:lnTo>
                  <a:pt x="276" y="337"/>
                </a:lnTo>
                <a:lnTo>
                  <a:pt x="271" y="323"/>
                </a:lnTo>
                <a:lnTo>
                  <a:pt x="262" y="296"/>
                </a:lnTo>
                <a:lnTo>
                  <a:pt x="258" y="282"/>
                </a:lnTo>
                <a:lnTo>
                  <a:pt x="254" y="268"/>
                </a:lnTo>
                <a:lnTo>
                  <a:pt x="251" y="254"/>
                </a:lnTo>
                <a:lnTo>
                  <a:pt x="248" y="240"/>
                </a:lnTo>
                <a:lnTo>
                  <a:pt x="245" y="225"/>
                </a:lnTo>
                <a:lnTo>
                  <a:pt x="243" y="211"/>
                </a:lnTo>
                <a:lnTo>
                  <a:pt x="241" y="196"/>
                </a:lnTo>
                <a:lnTo>
                  <a:pt x="239" y="181"/>
                </a:lnTo>
                <a:lnTo>
                  <a:pt x="238" y="166"/>
                </a:lnTo>
                <a:lnTo>
                  <a:pt x="237" y="151"/>
                </a:lnTo>
                <a:lnTo>
                  <a:pt x="236" y="121"/>
                </a:lnTo>
                <a:lnTo>
                  <a:pt x="236" y="109"/>
                </a:lnTo>
                <a:lnTo>
                  <a:pt x="234" y="97"/>
                </a:lnTo>
                <a:lnTo>
                  <a:pt x="232" y="91"/>
                </a:lnTo>
                <a:lnTo>
                  <a:pt x="231" y="85"/>
                </a:lnTo>
                <a:lnTo>
                  <a:pt x="227" y="74"/>
                </a:lnTo>
                <a:lnTo>
                  <a:pt x="222" y="63"/>
                </a:lnTo>
                <a:lnTo>
                  <a:pt x="219" y="58"/>
                </a:lnTo>
                <a:lnTo>
                  <a:pt x="216" y="54"/>
                </a:lnTo>
                <a:lnTo>
                  <a:pt x="213" y="49"/>
                </a:lnTo>
                <a:lnTo>
                  <a:pt x="209" y="44"/>
                </a:lnTo>
                <a:lnTo>
                  <a:pt x="202" y="36"/>
                </a:lnTo>
                <a:lnTo>
                  <a:pt x="193" y="28"/>
                </a:lnTo>
                <a:lnTo>
                  <a:pt x="184" y="21"/>
                </a:lnTo>
                <a:lnTo>
                  <a:pt x="174" y="15"/>
                </a:lnTo>
                <a:lnTo>
                  <a:pt x="164" y="10"/>
                </a:lnTo>
                <a:lnTo>
                  <a:pt x="159" y="8"/>
                </a:lnTo>
                <a:lnTo>
                  <a:pt x="153" y="6"/>
                </a:lnTo>
                <a:lnTo>
                  <a:pt x="142" y="3"/>
                </a:lnTo>
                <a:lnTo>
                  <a:pt x="136" y="2"/>
                </a:lnTo>
                <a:lnTo>
                  <a:pt x="130" y="1"/>
                </a:lnTo>
                <a:lnTo>
                  <a:pt x="124" y="1"/>
                </a:lnTo>
                <a:lnTo>
                  <a:pt x="118" y="0"/>
                </a:lnTo>
                <a:lnTo>
                  <a:pt x="106" y="1"/>
                </a:lnTo>
                <a:lnTo>
                  <a:pt x="94" y="3"/>
                </a:lnTo>
                <a:lnTo>
                  <a:pt x="83" y="6"/>
                </a:lnTo>
                <a:lnTo>
                  <a:pt x="72" y="10"/>
                </a:lnTo>
                <a:lnTo>
                  <a:pt x="62" y="15"/>
                </a:lnTo>
                <a:lnTo>
                  <a:pt x="52" y="21"/>
                </a:lnTo>
                <a:lnTo>
                  <a:pt x="48" y="24"/>
                </a:lnTo>
                <a:lnTo>
                  <a:pt x="43" y="28"/>
                </a:lnTo>
                <a:lnTo>
                  <a:pt x="35" y="36"/>
                </a:lnTo>
                <a:lnTo>
                  <a:pt x="31" y="40"/>
                </a:lnTo>
                <a:lnTo>
                  <a:pt x="27" y="44"/>
                </a:lnTo>
                <a:lnTo>
                  <a:pt x="24" y="49"/>
                </a:lnTo>
                <a:lnTo>
                  <a:pt x="20" y="54"/>
                </a:lnTo>
                <a:lnTo>
                  <a:pt x="14" y="63"/>
                </a:lnTo>
                <a:lnTo>
                  <a:pt x="9" y="74"/>
                </a:lnTo>
                <a:lnTo>
                  <a:pt x="5" y="85"/>
                </a:lnTo>
                <a:lnTo>
                  <a:pt x="3" y="97"/>
                </a:lnTo>
                <a:lnTo>
                  <a:pt x="1" y="102"/>
                </a:lnTo>
                <a:lnTo>
                  <a:pt x="1" y="109"/>
                </a:lnTo>
                <a:lnTo>
                  <a:pt x="0" y="115"/>
                </a:lnTo>
                <a:lnTo>
                  <a:pt x="0" y="121"/>
                </a:lnTo>
                <a:lnTo>
                  <a:pt x="0" y="142"/>
                </a:lnTo>
                <a:lnTo>
                  <a:pt x="1" y="164"/>
                </a:lnTo>
                <a:lnTo>
                  <a:pt x="3" y="185"/>
                </a:lnTo>
                <a:lnTo>
                  <a:pt x="4" y="206"/>
                </a:lnTo>
                <a:lnTo>
                  <a:pt x="7" y="226"/>
                </a:lnTo>
                <a:lnTo>
                  <a:pt x="10" y="247"/>
                </a:lnTo>
                <a:lnTo>
                  <a:pt x="13" y="268"/>
                </a:lnTo>
                <a:lnTo>
                  <a:pt x="17" y="288"/>
                </a:lnTo>
                <a:lnTo>
                  <a:pt x="21" y="308"/>
                </a:lnTo>
                <a:lnTo>
                  <a:pt x="26" y="328"/>
                </a:lnTo>
                <a:lnTo>
                  <a:pt x="31" y="348"/>
                </a:lnTo>
                <a:lnTo>
                  <a:pt x="37" y="367"/>
                </a:lnTo>
                <a:lnTo>
                  <a:pt x="43" y="387"/>
                </a:lnTo>
                <a:lnTo>
                  <a:pt x="50" y="406"/>
                </a:lnTo>
                <a:lnTo>
                  <a:pt x="57" y="425"/>
                </a:lnTo>
                <a:lnTo>
                  <a:pt x="64" y="444"/>
                </a:lnTo>
                <a:lnTo>
                  <a:pt x="72" y="462"/>
                </a:lnTo>
                <a:lnTo>
                  <a:pt x="81" y="481"/>
                </a:lnTo>
                <a:lnTo>
                  <a:pt x="89" y="499"/>
                </a:lnTo>
                <a:lnTo>
                  <a:pt x="99" y="517"/>
                </a:lnTo>
                <a:lnTo>
                  <a:pt x="108" y="535"/>
                </a:lnTo>
                <a:lnTo>
                  <a:pt x="118" y="552"/>
                </a:lnTo>
                <a:lnTo>
                  <a:pt x="129" y="569"/>
                </a:lnTo>
                <a:lnTo>
                  <a:pt x="139" y="586"/>
                </a:lnTo>
                <a:lnTo>
                  <a:pt x="151" y="602"/>
                </a:lnTo>
                <a:lnTo>
                  <a:pt x="162" y="618"/>
                </a:lnTo>
                <a:lnTo>
                  <a:pt x="174" y="634"/>
                </a:lnTo>
                <a:lnTo>
                  <a:pt x="186" y="650"/>
                </a:lnTo>
                <a:lnTo>
                  <a:pt x="199" y="665"/>
                </a:lnTo>
                <a:lnTo>
                  <a:pt x="212" y="680"/>
                </a:lnTo>
                <a:lnTo>
                  <a:pt x="225" y="694"/>
                </a:lnTo>
                <a:lnTo>
                  <a:pt x="239" y="709"/>
                </a:lnTo>
                <a:lnTo>
                  <a:pt x="253" y="723"/>
                </a:lnTo>
                <a:lnTo>
                  <a:pt x="267" y="736"/>
                </a:lnTo>
                <a:lnTo>
                  <a:pt x="282" y="749"/>
                </a:lnTo>
                <a:lnTo>
                  <a:pt x="297" y="762"/>
                </a:lnTo>
                <a:lnTo>
                  <a:pt x="312" y="775"/>
                </a:lnTo>
                <a:lnTo>
                  <a:pt x="327" y="787"/>
                </a:lnTo>
                <a:lnTo>
                  <a:pt x="343" y="799"/>
                </a:lnTo>
                <a:lnTo>
                  <a:pt x="359" y="810"/>
                </a:lnTo>
                <a:lnTo>
                  <a:pt x="376" y="821"/>
                </a:lnTo>
                <a:lnTo>
                  <a:pt x="392" y="832"/>
                </a:lnTo>
                <a:lnTo>
                  <a:pt x="409" y="842"/>
                </a:lnTo>
                <a:lnTo>
                  <a:pt x="426" y="852"/>
                </a:lnTo>
                <a:lnTo>
                  <a:pt x="444" y="861"/>
                </a:lnTo>
                <a:lnTo>
                  <a:pt x="462" y="870"/>
                </a:lnTo>
                <a:lnTo>
                  <a:pt x="479" y="879"/>
                </a:lnTo>
                <a:lnTo>
                  <a:pt x="498" y="887"/>
                </a:lnTo>
                <a:lnTo>
                  <a:pt x="516" y="894"/>
                </a:lnTo>
                <a:lnTo>
                  <a:pt x="535" y="902"/>
                </a:lnTo>
                <a:lnTo>
                  <a:pt x="553" y="908"/>
                </a:lnTo>
                <a:lnTo>
                  <a:pt x="572" y="915"/>
                </a:lnTo>
                <a:lnTo>
                  <a:pt x="592" y="921"/>
                </a:lnTo>
                <a:lnTo>
                  <a:pt x="611" y="926"/>
                </a:lnTo>
                <a:lnTo>
                  <a:pt x="631" y="931"/>
                </a:lnTo>
                <a:lnTo>
                  <a:pt x="650" y="935"/>
                </a:lnTo>
                <a:lnTo>
                  <a:pt x="670" y="939"/>
                </a:lnTo>
                <a:lnTo>
                  <a:pt x="690" y="943"/>
                </a:lnTo>
                <a:lnTo>
                  <a:pt x="711" y="945"/>
                </a:lnTo>
                <a:lnTo>
                  <a:pt x="732" y="948"/>
                </a:lnTo>
                <a:lnTo>
                  <a:pt x="753" y="950"/>
                </a:lnTo>
                <a:lnTo>
                  <a:pt x="773" y="951"/>
                </a:lnTo>
                <a:lnTo>
                  <a:pt x="794" y="952"/>
                </a:lnTo>
                <a:lnTo>
                  <a:pt x="815" y="952"/>
                </a:lnTo>
                <a:lnTo>
                  <a:pt x="843" y="952"/>
                </a:lnTo>
                <a:lnTo>
                  <a:pt x="856" y="951"/>
                </a:lnTo>
                <a:lnTo>
                  <a:pt x="870" y="950"/>
                </a:lnTo>
                <a:lnTo>
                  <a:pt x="897" y="948"/>
                </a:lnTo>
                <a:lnTo>
                  <a:pt x="924" y="945"/>
                </a:lnTo>
                <a:lnTo>
                  <a:pt x="951" y="941"/>
                </a:lnTo>
                <a:lnTo>
                  <a:pt x="977" y="936"/>
                </a:lnTo>
                <a:lnTo>
                  <a:pt x="1003" y="930"/>
                </a:lnTo>
                <a:lnTo>
                  <a:pt x="1028" y="923"/>
                </a:lnTo>
                <a:lnTo>
                  <a:pt x="1041" y="919"/>
                </a:lnTo>
                <a:lnTo>
                  <a:pt x="1054" y="916"/>
                </a:lnTo>
                <a:lnTo>
                  <a:pt x="1079" y="907"/>
                </a:lnTo>
                <a:lnTo>
                  <a:pt x="1103" y="898"/>
                </a:lnTo>
                <a:lnTo>
                  <a:pt x="1128" y="888"/>
                </a:lnTo>
                <a:lnTo>
                  <a:pt x="1151" y="878"/>
                </a:lnTo>
                <a:lnTo>
                  <a:pt x="1175" y="866"/>
                </a:lnTo>
                <a:lnTo>
                  <a:pt x="1198" y="854"/>
                </a:lnTo>
                <a:lnTo>
                  <a:pt x="1221" y="841"/>
                </a:lnTo>
                <a:lnTo>
                  <a:pt x="1243" y="828"/>
                </a:lnTo>
                <a:lnTo>
                  <a:pt x="1264" y="813"/>
                </a:lnTo>
                <a:lnTo>
                  <a:pt x="1275" y="806"/>
                </a:lnTo>
                <a:lnTo>
                  <a:pt x="1286" y="798"/>
                </a:lnTo>
                <a:lnTo>
                  <a:pt x="1306" y="783"/>
                </a:lnTo>
                <a:lnTo>
                  <a:pt x="1327" y="767"/>
                </a:lnTo>
                <a:lnTo>
                  <a:pt x="1346" y="750"/>
                </a:lnTo>
                <a:lnTo>
                  <a:pt x="1365" y="732"/>
                </a:lnTo>
                <a:lnTo>
                  <a:pt x="1384" y="714"/>
                </a:lnTo>
                <a:lnTo>
                  <a:pt x="1393" y="705"/>
                </a:lnTo>
                <a:lnTo>
                  <a:pt x="1402" y="695"/>
                </a:lnTo>
                <a:lnTo>
                  <a:pt x="1420" y="676"/>
                </a:lnTo>
                <a:lnTo>
                  <a:pt x="1436" y="656"/>
                </a:lnTo>
                <a:lnTo>
                  <a:pt x="1453" y="636"/>
                </a:lnTo>
                <a:lnTo>
                  <a:pt x="1468" y="615"/>
                </a:lnTo>
                <a:lnTo>
                  <a:pt x="1483" y="594"/>
                </a:lnTo>
                <a:lnTo>
                  <a:pt x="1498" y="572"/>
                </a:lnTo>
                <a:lnTo>
                  <a:pt x="1512" y="550"/>
                </a:lnTo>
                <a:lnTo>
                  <a:pt x="1525" y="572"/>
                </a:lnTo>
                <a:lnTo>
                  <a:pt x="1540" y="594"/>
                </a:lnTo>
                <a:lnTo>
                  <a:pt x="1555" y="615"/>
                </a:lnTo>
                <a:lnTo>
                  <a:pt x="1562" y="626"/>
                </a:lnTo>
                <a:lnTo>
                  <a:pt x="1570" y="636"/>
                </a:lnTo>
                <a:lnTo>
                  <a:pt x="1587" y="656"/>
                </a:lnTo>
                <a:lnTo>
                  <a:pt x="1603" y="676"/>
                </a:lnTo>
                <a:lnTo>
                  <a:pt x="1621" y="695"/>
                </a:lnTo>
                <a:lnTo>
                  <a:pt x="1639" y="714"/>
                </a:lnTo>
                <a:lnTo>
                  <a:pt x="1648" y="723"/>
                </a:lnTo>
                <a:lnTo>
                  <a:pt x="1658" y="732"/>
                </a:lnTo>
                <a:lnTo>
                  <a:pt x="1677" y="750"/>
                </a:lnTo>
                <a:lnTo>
                  <a:pt x="1696" y="767"/>
                </a:lnTo>
                <a:lnTo>
                  <a:pt x="1717" y="783"/>
                </a:lnTo>
                <a:lnTo>
                  <a:pt x="1737" y="798"/>
                </a:lnTo>
                <a:lnTo>
                  <a:pt x="1759" y="813"/>
                </a:lnTo>
                <a:lnTo>
                  <a:pt x="1780" y="828"/>
                </a:lnTo>
                <a:lnTo>
                  <a:pt x="1791" y="834"/>
                </a:lnTo>
                <a:lnTo>
                  <a:pt x="1802" y="841"/>
                </a:lnTo>
                <a:lnTo>
                  <a:pt x="1825" y="854"/>
                </a:lnTo>
                <a:lnTo>
                  <a:pt x="1848" y="866"/>
                </a:lnTo>
                <a:lnTo>
                  <a:pt x="1872" y="878"/>
                </a:lnTo>
                <a:lnTo>
                  <a:pt x="1895" y="888"/>
                </a:lnTo>
                <a:lnTo>
                  <a:pt x="1920" y="898"/>
                </a:lnTo>
                <a:lnTo>
                  <a:pt x="1944" y="907"/>
                </a:lnTo>
                <a:lnTo>
                  <a:pt x="1957" y="912"/>
                </a:lnTo>
                <a:lnTo>
                  <a:pt x="1969" y="916"/>
                </a:lnTo>
                <a:lnTo>
                  <a:pt x="1994" y="923"/>
                </a:lnTo>
                <a:lnTo>
                  <a:pt x="2020" y="930"/>
                </a:lnTo>
                <a:lnTo>
                  <a:pt x="2046" y="936"/>
                </a:lnTo>
                <a:lnTo>
                  <a:pt x="2072" y="941"/>
                </a:lnTo>
                <a:lnTo>
                  <a:pt x="2086" y="943"/>
                </a:lnTo>
                <a:lnTo>
                  <a:pt x="2099" y="945"/>
                </a:lnTo>
                <a:lnTo>
                  <a:pt x="2126" y="948"/>
                </a:lnTo>
                <a:lnTo>
                  <a:pt x="2153" y="950"/>
                </a:lnTo>
                <a:lnTo>
                  <a:pt x="2181" y="952"/>
                </a:lnTo>
                <a:lnTo>
                  <a:pt x="2209" y="952"/>
                </a:lnTo>
                <a:lnTo>
                  <a:pt x="2236" y="952"/>
                </a:lnTo>
                <a:lnTo>
                  <a:pt x="2250" y="951"/>
                </a:lnTo>
                <a:lnTo>
                  <a:pt x="2264" y="950"/>
                </a:lnTo>
                <a:lnTo>
                  <a:pt x="2291" y="948"/>
                </a:lnTo>
                <a:lnTo>
                  <a:pt x="2317" y="945"/>
                </a:lnTo>
                <a:lnTo>
                  <a:pt x="2344" y="941"/>
                </a:lnTo>
                <a:lnTo>
                  <a:pt x="2370" y="936"/>
                </a:lnTo>
                <a:lnTo>
                  <a:pt x="2396" y="930"/>
                </a:lnTo>
                <a:lnTo>
                  <a:pt x="2422" y="923"/>
                </a:lnTo>
                <a:lnTo>
                  <a:pt x="2434" y="920"/>
                </a:lnTo>
                <a:lnTo>
                  <a:pt x="2447" y="916"/>
                </a:lnTo>
                <a:lnTo>
                  <a:pt x="2472" y="907"/>
                </a:lnTo>
                <a:lnTo>
                  <a:pt x="2496" y="898"/>
                </a:lnTo>
                <a:lnTo>
                  <a:pt x="2521" y="889"/>
                </a:lnTo>
                <a:lnTo>
                  <a:pt x="2544" y="878"/>
                </a:lnTo>
                <a:lnTo>
                  <a:pt x="2568" y="867"/>
                </a:lnTo>
                <a:lnTo>
                  <a:pt x="2591" y="854"/>
                </a:lnTo>
                <a:lnTo>
                  <a:pt x="2613" y="842"/>
                </a:lnTo>
                <a:lnTo>
                  <a:pt x="2635" y="828"/>
                </a:lnTo>
                <a:lnTo>
                  <a:pt x="2657" y="814"/>
                </a:lnTo>
                <a:lnTo>
                  <a:pt x="2668" y="807"/>
                </a:lnTo>
                <a:lnTo>
                  <a:pt x="2678" y="799"/>
                </a:lnTo>
                <a:lnTo>
                  <a:pt x="2699" y="784"/>
                </a:lnTo>
                <a:lnTo>
                  <a:pt x="2719" y="767"/>
                </a:lnTo>
                <a:lnTo>
                  <a:pt x="2739" y="751"/>
                </a:lnTo>
                <a:lnTo>
                  <a:pt x="2758" y="733"/>
                </a:lnTo>
                <a:lnTo>
                  <a:pt x="2777" y="715"/>
                </a:lnTo>
                <a:lnTo>
                  <a:pt x="2795" y="697"/>
                </a:lnTo>
                <a:lnTo>
                  <a:pt x="2812" y="677"/>
                </a:lnTo>
                <a:lnTo>
                  <a:pt x="2829" y="658"/>
                </a:lnTo>
                <a:lnTo>
                  <a:pt x="2845" y="637"/>
                </a:lnTo>
                <a:lnTo>
                  <a:pt x="2861" y="617"/>
                </a:lnTo>
                <a:lnTo>
                  <a:pt x="2869" y="606"/>
                </a:lnTo>
                <a:lnTo>
                  <a:pt x="2876" y="595"/>
                </a:lnTo>
                <a:lnTo>
                  <a:pt x="2890" y="574"/>
                </a:lnTo>
                <a:lnTo>
                  <a:pt x="2904" y="551"/>
                </a:lnTo>
                <a:lnTo>
                  <a:pt x="2918" y="574"/>
                </a:lnTo>
                <a:lnTo>
                  <a:pt x="2932" y="595"/>
                </a:lnTo>
                <a:lnTo>
                  <a:pt x="2947" y="617"/>
                </a:lnTo>
                <a:lnTo>
                  <a:pt x="2955" y="627"/>
                </a:lnTo>
                <a:lnTo>
                  <a:pt x="2963" y="637"/>
                </a:lnTo>
                <a:lnTo>
                  <a:pt x="2979" y="658"/>
                </a:lnTo>
                <a:lnTo>
                  <a:pt x="2996" y="677"/>
                </a:lnTo>
                <a:lnTo>
                  <a:pt x="3014" y="697"/>
                </a:lnTo>
                <a:lnTo>
                  <a:pt x="3032" y="715"/>
                </a:lnTo>
                <a:lnTo>
                  <a:pt x="3050" y="733"/>
                </a:lnTo>
                <a:lnTo>
                  <a:pt x="3069" y="751"/>
                </a:lnTo>
                <a:lnTo>
                  <a:pt x="3089" y="767"/>
                </a:lnTo>
                <a:lnTo>
                  <a:pt x="3109" y="784"/>
                </a:lnTo>
                <a:lnTo>
                  <a:pt x="3130" y="799"/>
                </a:lnTo>
                <a:lnTo>
                  <a:pt x="3151" y="814"/>
                </a:lnTo>
                <a:lnTo>
                  <a:pt x="3173" y="828"/>
                </a:lnTo>
                <a:lnTo>
                  <a:pt x="3195" y="842"/>
                </a:lnTo>
                <a:lnTo>
                  <a:pt x="3217" y="854"/>
                </a:lnTo>
                <a:lnTo>
                  <a:pt x="3229" y="861"/>
                </a:lnTo>
                <a:lnTo>
                  <a:pt x="3240" y="867"/>
                </a:lnTo>
                <a:lnTo>
                  <a:pt x="3252" y="872"/>
                </a:lnTo>
                <a:lnTo>
                  <a:pt x="3264" y="878"/>
                </a:lnTo>
                <a:lnTo>
                  <a:pt x="3276" y="883"/>
                </a:lnTo>
                <a:lnTo>
                  <a:pt x="3288" y="889"/>
                </a:lnTo>
                <a:lnTo>
                  <a:pt x="3300" y="894"/>
                </a:lnTo>
                <a:lnTo>
                  <a:pt x="3312" y="898"/>
                </a:lnTo>
                <a:lnTo>
                  <a:pt x="3336" y="907"/>
                </a:lnTo>
                <a:lnTo>
                  <a:pt x="3349" y="912"/>
                </a:lnTo>
                <a:lnTo>
                  <a:pt x="3361" y="916"/>
                </a:lnTo>
                <a:lnTo>
                  <a:pt x="3374" y="920"/>
                </a:lnTo>
                <a:lnTo>
                  <a:pt x="3387" y="923"/>
                </a:lnTo>
                <a:lnTo>
                  <a:pt x="3412" y="930"/>
                </a:lnTo>
                <a:lnTo>
                  <a:pt x="3438" y="936"/>
                </a:lnTo>
                <a:lnTo>
                  <a:pt x="3464" y="941"/>
                </a:lnTo>
                <a:lnTo>
                  <a:pt x="3491" y="945"/>
                </a:lnTo>
                <a:lnTo>
                  <a:pt x="3518" y="948"/>
                </a:lnTo>
                <a:lnTo>
                  <a:pt x="3545" y="950"/>
                </a:lnTo>
                <a:lnTo>
                  <a:pt x="3572" y="952"/>
                </a:lnTo>
                <a:lnTo>
                  <a:pt x="3600" y="952"/>
                </a:lnTo>
                <a:lnTo>
                  <a:pt x="3628" y="952"/>
                </a:lnTo>
                <a:lnTo>
                  <a:pt x="3642" y="951"/>
                </a:lnTo>
                <a:lnTo>
                  <a:pt x="3655" y="950"/>
                </a:lnTo>
                <a:lnTo>
                  <a:pt x="3682" y="948"/>
                </a:lnTo>
                <a:lnTo>
                  <a:pt x="3709" y="945"/>
                </a:lnTo>
                <a:lnTo>
                  <a:pt x="3736" y="941"/>
                </a:lnTo>
                <a:lnTo>
                  <a:pt x="3762" y="936"/>
                </a:lnTo>
                <a:lnTo>
                  <a:pt x="3788" y="930"/>
                </a:lnTo>
                <a:lnTo>
                  <a:pt x="3814" y="923"/>
                </a:lnTo>
                <a:lnTo>
                  <a:pt x="3826" y="920"/>
                </a:lnTo>
                <a:lnTo>
                  <a:pt x="3839" y="916"/>
                </a:lnTo>
                <a:lnTo>
                  <a:pt x="3864" y="907"/>
                </a:lnTo>
                <a:lnTo>
                  <a:pt x="3888" y="898"/>
                </a:lnTo>
                <a:lnTo>
                  <a:pt x="3913" y="888"/>
                </a:lnTo>
                <a:lnTo>
                  <a:pt x="3936" y="878"/>
                </a:lnTo>
                <a:lnTo>
                  <a:pt x="3960" y="866"/>
                </a:lnTo>
                <a:lnTo>
                  <a:pt x="3983" y="854"/>
                </a:lnTo>
                <a:lnTo>
                  <a:pt x="4005" y="841"/>
                </a:lnTo>
                <a:lnTo>
                  <a:pt x="4028" y="828"/>
                </a:lnTo>
                <a:lnTo>
                  <a:pt x="4049" y="814"/>
                </a:lnTo>
                <a:lnTo>
                  <a:pt x="4060" y="806"/>
                </a:lnTo>
                <a:lnTo>
                  <a:pt x="4070" y="799"/>
                </a:lnTo>
                <a:lnTo>
                  <a:pt x="4091" y="783"/>
                </a:lnTo>
                <a:lnTo>
                  <a:pt x="4111" y="767"/>
                </a:lnTo>
                <a:lnTo>
                  <a:pt x="4131" y="750"/>
                </a:lnTo>
                <a:lnTo>
                  <a:pt x="4150" y="733"/>
                </a:lnTo>
                <a:lnTo>
                  <a:pt x="4169" y="715"/>
                </a:lnTo>
                <a:lnTo>
                  <a:pt x="4178" y="705"/>
                </a:lnTo>
                <a:lnTo>
                  <a:pt x="4187" y="696"/>
                </a:lnTo>
                <a:lnTo>
                  <a:pt x="4204" y="677"/>
                </a:lnTo>
                <a:lnTo>
                  <a:pt x="4221" y="657"/>
                </a:lnTo>
                <a:lnTo>
                  <a:pt x="4238" y="637"/>
                </a:lnTo>
                <a:lnTo>
                  <a:pt x="4253" y="616"/>
                </a:lnTo>
                <a:lnTo>
                  <a:pt x="4268" y="595"/>
                </a:lnTo>
                <a:lnTo>
                  <a:pt x="4283" y="573"/>
                </a:lnTo>
                <a:lnTo>
                  <a:pt x="4296" y="550"/>
                </a:lnTo>
                <a:lnTo>
                  <a:pt x="4310" y="573"/>
                </a:lnTo>
                <a:lnTo>
                  <a:pt x="4324" y="595"/>
                </a:lnTo>
                <a:lnTo>
                  <a:pt x="4339" y="616"/>
                </a:lnTo>
                <a:lnTo>
                  <a:pt x="4347" y="626"/>
                </a:lnTo>
                <a:lnTo>
                  <a:pt x="4355" y="637"/>
                </a:lnTo>
                <a:lnTo>
                  <a:pt x="4371" y="657"/>
                </a:lnTo>
                <a:lnTo>
                  <a:pt x="4388" y="677"/>
                </a:lnTo>
                <a:lnTo>
                  <a:pt x="4406" y="696"/>
                </a:lnTo>
                <a:lnTo>
                  <a:pt x="4424" y="715"/>
                </a:lnTo>
                <a:lnTo>
                  <a:pt x="4442" y="733"/>
                </a:lnTo>
                <a:lnTo>
                  <a:pt x="4462" y="750"/>
                </a:lnTo>
                <a:lnTo>
                  <a:pt x="4481" y="767"/>
                </a:lnTo>
                <a:lnTo>
                  <a:pt x="4501" y="783"/>
                </a:lnTo>
                <a:lnTo>
                  <a:pt x="4522" y="799"/>
                </a:lnTo>
                <a:lnTo>
                  <a:pt x="4543" y="814"/>
                </a:lnTo>
                <a:lnTo>
                  <a:pt x="4565" y="828"/>
                </a:lnTo>
                <a:lnTo>
                  <a:pt x="4576" y="835"/>
                </a:lnTo>
                <a:lnTo>
                  <a:pt x="4587" y="841"/>
                </a:lnTo>
                <a:lnTo>
                  <a:pt x="4610" y="854"/>
                </a:lnTo>
                <a:lnTo>
                  <a:pt x="4621" y="860"/>
                </a:lnTo>
                <a:lnTo>
                  <a:pt x="4633" y="866"/>
                </a:lnTo>
                <a:lnTo>
                  <a:pt x="4656" y="878"/>
                </a:lnTo>
                <a:lnTo>
                  <a:pt x="4680" y="888"/>
                </a:lnTo>
                <a:lnTo>
                  <a:pt x="4704" y="898"/>
                </a:lnTo>
                <a:lnTo>
                  <a:pt x="4729" y="907"/>
                </a:lnTo>
                <a:lnTo>
                  <a:pt x="4741" y="912"/>
                </a:lnTo>
                <a:lnTo>
                  <a:pt x="4754" y="916"/>
                </a:lnTo>
                <a:lnTo>
                  <a:pt x="4779" y="923"/>
                </a:lnTo>
                <a:lnTo>
                  <a:pt x="4805" y="930"/>
                </a:lnTo>
                <a:lnTo>
                  <a:pt x="4831" y="936"/>
                </a:lnTo>
                <a:lnTo>
                  <a:pt x="4857" y="941"/>
                </a:lnTo>
                <a:lnTo>
                  <a:pt x="4870" y="943"/>
                </a:lnTo>
                <a:lnTo>
                  <a:pt x="4883" y="945"/>
                </a:lnTo>
                <a:lnTo>
                  <a:pt x="4910" y="948"/>
                </a:lnTo>
                <a:lnTo>
                  <a:pt x="4937" y="950"/>
                </a:lnTo>
                <a:lnTo>
                  <a:pt x="4965" y="952"/>
                </a:lnTo>
                <a:lnTo>
                  <a:pt x="4992" y="952"/>
                </a:lnTo>
                <a:lnTo>
                  <a:pt x="5020" y="952"/>
                </a:lnTo>
                <a:lnTo>
                  <a:pt x="5033" y="951"/>
                </a:lnTo>
                <a:lnTo>
                  <a:pt x="5048" y="950"/>
                </a:lnTo>
                <a:lnTo>
                  <a:pt x="5075" y="948"/>
                </a:lnTo>
                <a:lnTo>
                  <a:pt x="5102" y="945"/>
                </a:lnTo>
                <a:lnTo>
                  <a:pt x="5128" y="941"/>
                </a:lnTo>
                <a:lnTo>
                  <a:pt x="5155" y="936"/>
                </a:lnTo>
                <a:lnTo>
                  <a:pt x="5181" y="930"/>
                </a:lnTo>
                <a:lnTo>
                  <a:pt x="5193" y="927"/>
                </a:lnTo>
                <a:lnTo>
                  <a:pt x="5206" y="923"/>
                </a:lnTo>
                <a:lnTo>
                  <a:pt x="5219" y="920"/>
                </a:lnTo>
                <a:lnTo>
                  <a:pt x="5232" y="916"/>
                </a:lnTo>
                <a:lnTo>
                  <a:pt x="5256" y="907"/>
                </a:lnTo>
                <a:lnTo>
                  <a:pt x="5281" y="898"/>
                </a:lnTo>
                <a:lnTo>
                  <a:pt x="5305" y="888"/>
                </a:lnTo>
                <a:lnTo>
                  <a:pt x="5329" y="878"/>
                </a:lnTo>
                <a:lnTo>
                  <a:pt x="5353" y="866"/>
                </a:lnTo>
                <a:lnTo>
                  <a:pt x="5376" y="854"/>
                </a:lnTo>
                <a:lnTo>
                  <a:pt x="5398" y="841"/>
                </a:lnTo>
                <a:lnTo>
                  <a:pt x="5420" y="828"/>
                </a:lnTo>
                <a:lnTo>
                  <a:pt x="5442" y="814"/>
                </a:lnTo>
                <a:lnTo>
                  <a:pt x="5453" y="806"/>
                </a:lnTo>
                <a:lnTo>
                  <a:pt x="5463" y="799"/>
                </a:lnTo>
                <a:lnTo>
                  <a:pt x="5484" y="783"/>
                </a:lnTo>
                <a:lnTo>
                  <a:pt x="5504" y="767"/>
                </a:lnTo>
                <a:lnTo>
                  <a:pt x="5524" y="750"/>
                </a:lnTo>
                <a:lnTo>
                  <a:pt x="5543" y="733"/>
                </a:lnTo>
                <a:lnTo>
                  <a:pt x="5561" y="715"/>
                </a:lnTo>
                <a:lnTo>
                  <a:pt x="5571" y="705"/>
                </a:lnTo>
                <a:lnTo>
                  <a:pt x="5579" y="696"/>
                </a:lnTo>
                <a:lnTo>
                  <a:pt x="5597" y="677"/>
                </a:lnTo>
                <a:lnTo>
                  <a:pt x="5614" y="657"/>
                </a:lnTo>
                <a:lnTo>
                  <a:pt x="5630" y="637"/>
                </a:lnTo>
                <a:lnTo>
                  <a:pt x="5646" y="616"/>
                </a:lnTo>
                <a:lnTo>
                  <a:pt x="5661" y="595"/>
                </a:lnTo>
                <a:lnTo>
                  <a:pt x="5675" y="573"/>
                </a:lnTo>
                <a:lnTo>
                  <a:pt x="5689" y="551"/>
                </a:lnTo>
                <a:lnTo>
                  <a:pt x="5703" y="573"/>
                </a:lnTo>
                <a:lnTo>
                  <a:pt x="5717" y="595"/>
                </a:lnTo>
                <a:lnTo>
                  <a:pt x="5732" y="616"/>
                </a:lnTo>
                <a:lnTo>
                  <a:pt x="5740" y="626"/>
                </a:lnTo>
                <a:lnTo>
                  <a:pt x="5748" y="637"/>
                </a:lnTo>
                <a:lnTo>
                  <a:pt x="5764" y="657"/>
                </a:lnTo>
                <a:lnTo>
                  <a:pt x="5781" y="677"/>
                </a:lnTo>
                <a:lnTo>
                  <a:pt x="5798" y="696"/>
                </a:lnTo>
                <a:lnTo>
                  <a:pt x="5816" y="715"/>
                </a:lnTo>
                <a:lnTo>
                  <a:pt x="5835" y="733"/>
                </a:lnTo>
                <a:lnTo>
                  <a:pt x="5854" y="750"/>
                </a:lnTo>
                <a:lnTo>
                  <a:pt x="5874" y="767"/>
                </a:lnTo>
                <a:lnTo>
                  <a:pt x="5894" y="783"/>
                </a:lnTo>
                <a:lnTo>
                  <a:pt x="5915" y="799"/>
                </a:lnTo>
                <a:lnTo>
                  <a:pt x="5936" y="814"/>
                </a:lnTo>
                <a:lnTo>
                  <a:pt x="5958" y="828"/>
                </a:lnTo>
                <a:lnTo>
                  <a:pt x="5969" y="835"/>
                </a:lnTo>
                <a:lnTo>
                  <a:pt x="5980" y="841"/>
                </a:lnTo>
                <a:lnTo>
                  <a:pt x="6002" y="854"/>
                </a:lnTo>
                <a:lnTo>
                  <a:pt x="6014" y="860"/>
                </a:lnTo>
                <a:lnTo>
                  <a:pt x="6025" y="866"/>
                </a:lnTo>
                <a:lnTo>
                  <a:pt x="6049" y="878"/>
                </a:lnTo>
                <a:lnTo>
                  <a:pt x="6073" y="888"/>
                </a:lnTo>
                <a:lnTo>
                  <a:pt x="6085" y="893"/>
                </a:lnTo>
                <a:lnTo>
                  <a:pt x="6097" y="898"/>
                </a:lnTo>
                <a:lnTo>
                  <a:pt x="6121" y="907"/>
                </a:lnTo>
                <a:lnTo>
                  <a:pt x="6134" y="912"/>
                </a:lnTo>
                <a:lnTo>
                  <a:pt x="6146" y="916"/>
                </a:lnTo>
                <a:lnTo>
                  <a:pt x="6159" y="920"/>
                </a:lnTo>
                <a:lnTo>
                  <a:pt x="6172" y="923"/>
                </a:lnTo>
                <a:lnTo>
                  <a:pt x="6197" y="930"/>
                </a:lnTo>
                <a:lnTo>
                  <a:pt x="6223" y="936"/>
                </a:lnTo>
                <a:lnTo>
                  <a:pt x="6249" y="941"/>
                </a:lnTo>
                <a:lnTo>
                  <a:pt x="6263" y="943"/>
                </a:lnTo>
                <a:lnTo>
                  <a:pt x="6276" y="945"/>
                </a:lnTo>
                <a:lnTo>
                  <a:pt x="6303" y="948"/>
                </a:lnTo>
                <a:lnTo>
                  <a:pt x="6330" y="950"/>
                </a:lnTo>
                <a:lnTo>
                  <a:pt x="6357" y="952"/>
                </a:lnTo>
                <a:lnTo>
                  <a:pt x="6385" y="952"/>
                </a:lnTo>
                <a:lnTo>
                  <a:pt x="6406" y="952"/>
                </a:lnTo>
                <a:lnTo>
                  <a:pt x="6427" y="951"/>
                </a:lnTo>
                <a:lnTo>
                  <a:pt x="6447" y="950"/>
                </a:lnTo>
                <a:lnTo>
                  <a:pt x="6468" y="948"/>
                </a:lnTo>
                <a:lnTo>
                  <a:pt x="6489" y="945"/>
                </a:lnTo>
                <a:lnTo>
                  <a:pt x="6510" y="943"/>
                </a:lnTo>
                <a:lnTo>
                  <a:pt x="6530" y="939"/>
                </a:lnTo>
                <a:lnTo>
                  <a:pt x="6550" y="935"/>
                </a:lnTo>
                <a:lnTo>
                  <a:pt x="6569" y="931"/>
                </a:lnTo>
                <a:lnTo>
                  <a:pt x="6589" y="926"/>
                </a:lnTo>
                <a:lnTo>
                  <a:pt x="6608" y="921"/>
                </a:lnTo>
                <a:lnTo>
                  <a:pt x="6628" y="915"/>
                </a:lnTo>
                <a:lnTo>
                  <a:pt x="6647" y="908"/>
                </a:lnTo>
                <a:lnTo>
                  <a:pt x="6665" y="902"/>
                </a:lnTo>
                <a:lnTo>
                  <a:pt x="6684" y="894"/>
                </a:lnTo>
                <a:lnTo>
                  <a:pt x="6702" y="887"/>
                </a:lnTo>
                <a:lnTo>
                  <a:pt x="6720" y="879"/>
                </a:lnTo>
                <a:lnTo>
                  <a:pt x="6738" y="870"/>
                </a:lnTo>
                <a:lnTo>
                  <a:pt x="6756" y="861"/>
                </a:lnTo>
                <a:lnTo>
                  <a:pt x="6773" y="852"/>
                </a:lnTo>
                <a:lnTo>
                  <a:pt x="6791" y="842"/>
                </a:lnTo>
                <a:lnTo>
                  <a:pt x="6808" y="832"/>
                </a:lnTo>
                <a:lnTo>
                  <a:pt x="6841" y="810"/>
                </a:lnTo>
                <a:lnTo>
                  <a:pt x="6857" y="799"/>
                </a:lnTo>
                <a:lnTo>
                  <a:pt x="6872" y="787"/>
                </a:lnTo>
                <a:lnTo>
                  <a:pt x="6888" y="775"/>
                </a:lnTo>
                <a:lnTo>
                  <a:pt x="6903" y="762"/>
                </a:lnTo>
                <a:lnTo>
                  <a:pt x="6918" y="749"/>
                </a:lnTo>
                <a:lnTo>
                  <a:pt x="6933" y="736"/>
                </a:lnTo>
                <a:lnTo>
                  <a:pt x="6947" y="723"/>
                </a:lnTo>
                <a:lnTo>
                  <a:pt x="6961" y="709"/>
                </a:lnTo>
                <a:lnTo>
                  <a:pt x="6975" y="694"/>
                </a:lnTo>
                <a:lnTo>
                  <a:pt x="6988" y="680"/>
                </a:lnTo>
                <a:lnTo>
                  <a:pt x="7001" y="665"/>
                </a:lnTo>
                <a:lnTo>
                  <a:pt x="7014" y="650"/>
                </a:lnTo>
                <a:lnTo>
                  <a:pt x="7026" y="634"/>
                </a:lnTo>
                <a:lnTo>
                  <a:pt x="7038" y="618"/>
                </a:lnTo>
                <a:lnTo>
                  <a:pt x="7049" y="602"/>
                </a:lnTo>
                <a:lnTo>
                  <a:pt x="7061" y="586"/>
                </a:lnTo>
                <a:lnTo>
                  <a:pt x="7071" y="569"/>
                </a:lnTo>
                <a:lnTo>
                  <a:pt x="7082" y="552"/>
                </a:lnTo>
                <a:lnTo>
                  <a:pt x="7092" y="535"/>
                </a:lnTo>
                <a:lnTo>
                  <a:pt x="7101" y="517"/>
                </a:lnTo>
                <a:lnTo>
                  <a:pt x="7111" y="499"/>
                </a:lnTo>
                <a:lnTo>
                  <a:pt x="7119" y="481"/>
                </a:lnTo>
                <a:lnTo>
                  <a:pt x="7128" y="462"/>
                </a:lnTo>
                <a:lnTo>
                  <a:pt x="7136" y="444"/>
                </a:lnTo>
                <a:lnTo>
                  <a:pt x="7143" y="425"/>
                </a:lnTo>
                <a:lnTo>
                  <a:pt x="7150" y="406"/>
                </a:lnTo>
                <a:lnTo>
                  <a:pt x="7157" y="387"/>
                </a:lnTo>
                <a:lnTo>
                  <a:pt x="7163" y="367"/>
                </a:lnTo>
                <a:lnTo>
                  <a:pt x="7169" y="348"/>
                </a:lnTo>
                <a:lnTo>
                  <a:pt x="7174" y="328"/>
                </a:lnTo>
                <a:lnTo>
                  <a:pt x="7179" y="308"/>
                </a:lnTo>
                <a:lnTo>
                  <a:pt x="7183" y="288"/>
                </a:lnTo>
                <a:lnTo>
                  <a:pt x="7187" y="268"/>
                </a:lnTo>
                <a:lnTo>
                  <a:pt x="7190" y="247"/>
                </a:lnTo>
                <a:lnTo>
                  <a:pt x="7193" y="226"/>
                </a:lnTo>
                <a:lnTo>
                  <a:pt x="7196" y="206"/>
                </a:lnTo>
                <a:lnTo>
                  <a:pt x="7197" y="185"/>
                </a:lnTo>
                <a:lnTo>
                  <a:pt x="7199" y="164"/>
                </a:lnTo>
                <a:lnTo>
                  <a:pt x="7200" y="142"/>
                </a:lnTo>
                <a:lnTo>
                  <a:pt x="7200" y="121"/>
                </a:lnTo>
                <a:close/>
              </a:path>
            </a:pathLst>
          </a:custGeom>
          <a:solidFill>
            <a:srgbClr val="000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6"/>
          <p:cNvSpPr>
            <a:spLocks noChangeAspect="1"/>
          </p:cNvSpPr>
          <p:nvPr userDrawn="1"/>
        </p:nvSpPr>
        <p:spPr bwMode="auto">
          <a:xfrm>
            <a:off x="4943840" y="4221110"/>
            <a:ext cx="648000" cy="85680"/>
          </a:xfrm>
          <a:custGeom>
            <a:avLst/>
            <a:gdLst>
              <a:gd name="T0" fmla="*/ 7106 w 7200"/>
              <a:gd name="T1" fmla="*/ 3 h 952"/>
              <a:gd name="T2" fmla="*/ 6973 w 7200"/>
              <a:gd name="T3" fmla="*/ 74 h 952"/>
              <a:gd name="T4" fmla="*/ 6907 w 7200"/>
              <a:gd name="T5" fmla="*/ 376 h 952"/>
              <a:gd name="T6" fmla="*/ 6697 w 7200"/>
              <a:gd name="T7" fmla="*/ 618 h 952"/>
              <a:gd name="T8" fmla="*/ 6355 w 7200"/>
              <a:gd name="T9" fmla="*/ 711 h 952"/>
              <a:gd name="T10" fmla="*/ 6040 w 7200"/>
              <a:gd name="T11" fmla="*/ 595 h 952"/>
              <a:gd name="T12" fmla="*/ 5826 w 7200"/>
              <a:gd name="T13" fmla="*/ 271 h 952"/>
              <a:gd name="T14" fmla="*/ 5764 w 7200"/>
              <a:gd name="T15" fmla="*/ 28 h 952"/>
              <a:gd name="T16" fmla="*/ 5618 w 7200"/>
              <a:gd name="T17" fmla="*/ 24 h 952"/>
              <a:gd name="T18" fmla="*/ 5568 w 7200"/>
              <a:gd name="T19" fmla="*/ 184 h 952"/>
              <a:gd name="T20" fmla="*/ 5463 w 7200"/>
              <a:gd name="T21" fmla="*/ 463 h 952"/>
              <a:gd name="T22" fmla="*/ 5204 w 7200"/>
              <a:gd name="T23" fmla="*/ 671 h 952"/>
              <a:gd name="T24" fmla="*/ 4834 w 7200"/>
              <a:gd name="T25" fmla="*/ 689 h 952"/>
              <a:gd name="T26" fmla="*/ 4547 w 7200"/>
              <a:gd name="T27" fmla="*/ 497 h 952"/>
              <a:gd name="T28" fmla="*/ 4421 w 7200"/>
              <a:gd name="T29" fmla="*/ 212 h 952"/>
              <a:gd name="T30" fmla="*/ 4372 w 7200"/>
              <a:gd name="T31" fmla="*/ 28 h 952"/>
              <a:gd name="T32" fmla="*/ 4226 w 7200"/>
              <a:gd name="T33" fmla="*/ 24 h 952"/>
              <a:gd name="T34" fmla="*/ 4175 w 7200"/>
              <a:gd name="T35" fmla="*/ 183 h 952"/>
              <a:gd name="T36" fmla="*/ 4046 w 7200"/>
              <a:gd name="T37" fmla="*/ 497 h 952"/>
              <a:gd name="T38" fmla="*/ 3785 w 7200"/>
              <a:gd name="T39" fmla="*/ 680 h 952"/>
              <a:gd name="T40" fmla="*/ 3403 w 7200"/>
              <a:gd name="T41" fmla="*/ 676 h 952"/>
              <a:gd name="T42" fmla="*/ 3124 w 7200"/>
              <a:gd name="T43" fmla="*/ 455 h 952"/>
              <a:gd name="T44" fmla="*/ 3022 w 7200"/>
              <a:gd name="T45" fmla="*/ 109 h 952"/>
              <a:gd name="T46" fmla="*/ 2917 w 7200"/>
              <a:gd name="T47" fmla="*/ 1 h 952"/>
              <a:gd name="T48" fmla="*/ 2795 w 7200"/>
              <a:gd name="T49" fmla="*/ 74 h 952"/>
              <a:gd name="T50" fmla="*/ 2748 w 7200"/>
              <a:gd name="T51" fmla="*/ 330 h 952"/>
              <a:gd name="T52" fmla="*/ 2562 w 7200"/>
              <a:gd name="T53" fmla="*/ 588 h 952"/>
              <a:gd name="T54" fmla="*/ 2267 w 7200"/>
              <a:gd name="T55" fmla="*/ 708 h 952"/>
              <a:gd name="T56" fmla="*/ 1873 w 7200"/>
              <a:gd name="T57" fmla="*/ 602 h 952"/>
              <a:gd name="T58" fmla="*/ 1681 w 7200"/>
              <a:gd name="T59" fmla="*/ 363 h 952"/>
              <a:gd name="T60" fmla="*/ 1624 w 7200"/>
              <a:gd name="T61" fmla="*/ 85 h 952"/>
              <a:gd name="T62" fmla="*/ 1512 w 7200"/>
              <a:gd name="T63" fmla="*/ 1 h 952"/>
              <a:gd name="T64" fmla="*/ 1394 w 7200"/>
              <a:gd name="T65" fmla="*/ 102 h 952"/>
              <a:gd name="T66" fmla="*/ 1309 w 7200"/>
              <a:gd name="T67" fmla="*/ 426 h 952"/>
              <a:gd name="T68" fmla="*/ 1090 w 7200"/>
              <a:gd name="T69" fmla="*/ 640 h 952"/>
              <a:gd name="T70" fmla="*/ 698 w 7200"/>
              <a:gd name="T71" fmla="*/ 699 h 952"/>
              <a:gd name="T72" fmla="*/ 406 w 7200"/>
              <a:gd name="T73" fmla="*/ 538 h 952"/>
              <a:gd name="T74" fmla="*/ 251 w 7200"/>
              <a:gd name="T75" fmla="*/ 254 h 952"/>
              <a:gd name="T76" fmla="*/ 202 w 7200"/>
              <a:gd name="T77" fmla="*/ 36 h 952"/>
              <a:gd name="T78" fmla="*/ 43 w 7200"/>
              <a:gd name="T79" fmla="*/ 28 h 952"/>
              <a:gd name="T80" fmla="*/ 10 w 7200"/>
              <a:gd name="T81" fmla="*/ 247 h 952"/>
              <a:gd name="T82" fmla="*/ 151 w 7200"/>
              <a:gd name="T83" fmla="*/ 602 h 952"/>
              <a:gd name="T84" fmla="*/ 426 w 7200"/>
              <a:gd name="T85" fmla="*/ 852 h 952"/>
              <a:gd name="T86" fmla="*/ 794 w 7200"/>
              <a:gd name="T87" fmla="*/ 952 h 952"/>
              <a:gd name="T88" fmla="*/ 1221 w 7200"/>
              <a:gd name="T89" fmla="*/ 841 h 952"/>
              <a:gd name="T90" fmla="*/ 1525 w 7200"/>
              <a:gd name="T91" fmla="*/ 572 h 952"/>
              <a:gd name="T92" fmla="*/ 1825 w 7200"/>
              <a:gd name="T93" fmla="*/ 854 h 952"/>
              <a:gd name="T94" fmla="*/ 2250 w 7200"/>
              <a:gd name="T95" fmla="*/ 951 h 952"/>
              <a:gd name="T96" fmla="*/ 2668 w 7200"/>
              <a:gd name="T97" fmla="*/ 807 h 952"/>
              <a:gd name="T98" fmla="*/ 2955 w 7200"/>
              <a:gd name="T99" fmla="*/ 627 h 952"/>
              <a:gd name="T100" fmla="*/ 3276 w 7200"/>
              <a:gd name="T101" fmla="*/ 883 h 952"/>
              <a:gd name="T102" fmla="*/ 3655 w 7200"/>
              <a:gd name="T103" fmla="*/ 950 h 952"/>
              <a:gd name="T104" fmla="*/ 4070 w 7200"/>
              <a:gd name="T105" fmla="*/ 799 h 952"/>
              <a:gd name="T106" fmla="*/ 4355 w 7200"/>
              <a:gd name="T107" fmla="*/ 637 h 952"/>
              <a:gd name="T108" fmla="*/ 4704 w 7200"/>
              <a:gd name="T109" fmla="*/ 898 h 952"/>
              <a:gd name="T110" fmla="*/ 5128 w 7200"/>
              <a:gd name="T111" fmla="*/ 941 h 952"/>
              <a:gd name="T112" fmla="*/ 5504 w 7200"/>
              <a:gd name="T113" fmla="*/ 767 h 952"/>
              <a:gd name="T114" fmla="*/ 5781 w 7200"/>
              <a:gd name="T115" fmla="*/ 677 h 952"/>
              <a:gd name="T116" fmla="*/ 6121 w 7200"/>
              <a:gd name="T117" fmla="*/ 907 h 952"/>
              <a:gd name="T118" fmla="*/ 6510 w 7200"/>
              <a:gd name="T119" fmla="*/ 943 h 952"/>
              <a:gd name="T120" fmla="*/ 6872 w 7200"/>
              <a:gd name="T121" fmla="*/ 787 h 952"/>
              <a:gd name="T122" fmla="*/ 7111 w 7200"/>
              <a:gd name="T123" fmla="*/ 499 h 952"/>
              <a:gd name="T124" fmla="*/ 7200 w 7200"/>
              <a:gd name="T125" fmla="*/ 121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0" h="952">
                <a:moveTo>
                  <a:pt x="7200" y="121"/>
                </a:moveTo>
                <a:lnTo>
                  <a:pt x="7199" y="109"/>
                </a:lnTo>
                <a:lnTo>
                  <a:pt x="7197" y="97"/>
                </a:lnTo>
                <a:lnTo>
                  <a:pt x="7196" y="91"/>
                </a:lnTo>
                <a:lnTo>
                  <a:pt x="7194" y="85"/>
                </a:lnTo>
                <a:lnTo>
                  <a:pt x="7191" y="74"/>
                </a:lnTo>
                <a:lnTo>
                  <a:pt x="7186" y="63"/>
                </a:lnTo>
                <a:lnTo>
                  <a:pt x="7183" y="58"/>
                </a:lnTo>
                <a:lnTo>
                  <a:pt x="7180" y="54"/>
                </a:lnTo>
                <a:lnTo>
                  <a:pt x="7176" y="49"/>
                </a:lnTo>
                <a:lnTo>
                  <a:pt x="7173" y="44"/>
                </a:lnTo>
                <a:lnTo>
                  <a:pt x="7165" y="36"/>
                </a:lnTo>
                <a:lnTo>
                  <a:pt x="7157" y="28"/>
                </a:lnTo>
                <a:lnTo>
                  <a:pt x="7148" y="21"/>
                </a:lnTo>
                <a:lnTo>
                  <a:pt x="7138" y="15"/>
                </a:lnTo>
                <a:lnTo>
                  <a:pt x="7128" y="10"/>
                </a:lnTo>
                <a:lnTo>
                  <a:pt x="7122" y="8"/>
                </a:lnTo>
                <a:lnTo>
                  <a:pt x="7117" y="6"/>
                </a:lnTo>
                <a:lnTo>
                  <a:pt x="7106" y="3"/>
                </a:lnTo>
                <a:lnTo>
                  <a:pt x="7100" y="2"/>
                </a:lnTo>
                <a:lnTo>
                  <a:pt x="7094" y="1"/>
                </a:lnTo>
                <a:lnTo>
                  <a:pt x="7088" y="1"/>
                </a:lnTo>
                <a:lnTo>
                  <a:pt x="7082" y="0"/>
                </a:lnTo>
                <a:lnTo>
                  <a:pt x="7070" y="1"/>
                </a:lnTo>
                <a:lnTo>
                  <a:pt x="7058" y="3"/>
                </a:lnTo>
                <a:lnTo>
                  <a:pt x="7047" y="6"/>
                </a:lnTo>
                <a:lnTo>
                  <a:pt x="7036" y="10"/>
                </a:lnTo>
                <a:lnTo>
                  <a:pt x="7025" y="15"/>
                </a:lnTo>
                <a:lnTo>
                  <a:pt x="7016" y="21"/>
                </a:lnTo>
                <a:lnTo>
                  <a:pt x="7011" y="24"/>
                </a:lnTo>
                <a:lnTo>
                  <a:pt x="7007" y="28"/>
                </a:lnTo>
                <a:lnTo>
                  <a:pt x="6998" y="36"/>
                </a:lnTo>
                <a:lnTo>
                  <a:pt x="6994" y="40"/>
                </a:lnTo>
                <a:lnTo>
                  <a:pt x="6991" y="44"/>
                </a:lnTo>
                <a:lnTo>
                  <a:pt x="6987" y="49"/>
                </a:lnTo>
                <a:lnTo>
                  <a:pt x="6984" y="54"/>
                </a:lnTo>
                <a:lnTo>
                  <a:pt x="6978" y="63"/>
                </a:lnTo>
                <a:lnTo>
                  <a:pt x="6973" y="74"/>
                </a:lnTo>
                <a:lnTo>
                  <a:pt x="6969" y="85"/>
                </a:lnTo>
                <a:lnTo>
                  <a:pt x="6966" y="97"/>
                </a:lnTo>
                <a:lnTo>
                  <a:pt x="6965" y="102"/>
                </a:lnTo>
                <a:lnTo>
                  <a:pt x="6964" y="109"/>
                </a:lnTo>
                <a:lnTo>
                  <a:pt x="6964" y="115"/>
                </a:lnTo>
                <a:lnTo>
                  <a:pt x="6964" y="121"/>
                </a:lnTo>
                <a:lnTo>
                  <a:pt x="6964" y="136"/>
                </a:lnTo>
                <a:lnTo>
                  <a:pt x="6963" y="151"/>
                </a:lnTo>
                <a:lnTo>
                  <a:pt x="6961" y="181"/>
                </a:lnTo>
                <a:lnTo>
                  <a:pt x="6959" y="196"/>
                </a:lnTo>
                <a:lnTo>
                  <a:pt x="6957" y="211"/>
                </a:lnTo>
                <a:lnTo>
                  <a:pt x="6952" y="240"/>
                </a:lnTo>
                <a:lnTo>
                  <a:pt x="6949" y="254"/>
                </a:lnTo>
                <a:lnTo>
                  <a:pt x="6945" y="268"/>
                </a:lnTo>
                <a:lnTo>
                  <a:pt x="6938" y="296"/>
                </a:lnTo>
                <a:lnTo>
                  <a:pt x="6933" y="310"/>
                </a:lnTo>
                <a:lnTo>
                  <a:pt x="6929" y="323"/>
                </a:lnTo>
                <a:lnTo>
                  <a:pt x="6918" y="350"/>
                </a:lnTo>
                <a:lnTo>
                  <a:pt x="6907" y="376"/>
                </a:lnTo>
                <a:lnTo>
                  <a:pt x="6894" y="402"/>
                </a:lnTo>
                <a:lnTo>
                  <a:pt x="6887" y="414"/>
                </a:lnTo>
                <a:lnTo>
                  <a:pt x="6880" y="426"/>
                </a:lnTo>
                <a:lnTo>
                  <a:pt x="6865" y="450"/>
                </a:lnTo>
                <a:lnTo>
                  <a:pt x="6857" y="462"/>
                </a:lnTo>
                <a:lnTo>
                  <a:pt x="6849" y="473"/>
                </a:lnTo>
                <a:lnTo>
                  <a:pt x="6840" y="486"/>
                </a:lnTo>
                <a:lnTo>
                  <a:pt x="6832" y="497"/>
                </a:lnTo>
                <a:lnTo>
                  <a:pt x="6813" y="518"/>
                </a:lnTo>
                <a:lnTo>
                  <a:pt x="6804" y="528"/>
                </a:lnTo>
                <a:lnTo>
                  <a:pt x="6794" y="538"/>
                </a:lnTo>
                <a:lnTo>
                  <a:pt x="6784" y="548"/>
                </a:lnTo>
                <a:lnTo>
                  <a:pt x="6774" y="558"/>
                </a:lnTo>
                <a:lnTo>
                  <a:pt x="6764" y="567"/>
                </a:lnTo>
                <a:lnTo>
                  <a:pt x="6753" y="577"/>
                </a:lnTo>
                <a:lnTo>
                  <a:pt x="6731" y="594"/>
                </a:lnTo>
                <a:lnTo>
                  <a:pt x="6720" y="602"/>
                </a:lnTo>
                <a:lnTo>
                  <a:pt x="6709" y="610"/>
                </a:lnTo>
                <a:lnTo>
                  <a:pt x="6697" y="618"/>
                </a:lnTo>
                <a:lnTo>
                  <a:pt x="6685" y="626"/>
                </a:lnTo>
                <a:lnTo>
                  <a:pt x="6673" y="633"/>
                </a:lnTo>
                <a:lnTo>
                  <a:pt x="6661" y="640"/>
                </a:lnTo>
                <a:lnTo>
                  <a:pt x="6649" y="647"/>
                </a:lnTo>
                <a:lnTo>
                  <a:pt x="6636" y="653"/>
                </a:lnTo>
                <a:lnTo>
                  <a:pt x="6623" y="659"/>
                </a:lnTo>
                <a:lnTo>
                  <a:pt x="6610" y="665"/>
                </a:lnTo>
                <a:lnTo>
                  <a:pt x="6584" y="675"/>
                </a:lnTo>
                <a:lnTo>
                  <a:pt x="6571" y="680"/>
                </a:lnTo>
                <a:lnTo>
                  <a:pt x="6557" y="685"/>
                </a:lnTo>
                <a:lnTo>
                  <a:pt x="6530" y="693"/>
                </a:lnTo>
                <a:lnTo>
                  <a:pt x="6516" y="696"/>
                </a:lnTo>
                <a:lnTo>
                  <a:pt x="6502" y="699"/>
                </a:lnTo>
                <a:lnTo>
                  <a:pt x="6473" y="704"/>
                </a:lnTo>
                <a:lnTo>
                  <a:pt x="6458" y="707"/>
                </a:lnTo>
                <a:lnTo>
                  <a:pt x="6444" y="708"/>
                </a:lnTo>
                <a:lnTo>
                  <a:pt x="6414" y="711"/>
                </a:lnTo>
                <a:lnTo>
                  <a:pt x="6385" y="711"/>
                </a:lnTo>
                <a:lnTo>
                  <a:pt x="6355" y="711"/>
                </a:lnTo>
                <a:lnTo>
                  <a:pt x="6326" y="708"/>
                </a:lnTo>
                <a:lnTo>
                  <a:pt x="6311" y="707"/>
                </a:lnTo>
                <a:lnTo>
                  <a:pt x="6297" y="705"/>
                </a:lnTo>
                <a:lnTo>
                  <a:pt x="6283" y="702"/>
                </a:lnTo>
                <a:lnTo>
                  <a:pt x="6269" y="699"/>
                </a:lnTo>
                <a:lnTo>
                  <a:pt x="6241" y="693"/>
                </a:lnTo>
                <a:lnTo>
                  <a:pt x="6227" y="689"/>
                </a:lnTo>
                <a:lnTo>
                  <a:pt x="6214" y="685"/>
                </a:lnTo>
                <a:lnTo>
                  <a:pt x="6200" y="680"/>
                </a:lnTo>
                <a:lnTo>
                  <a:pt x="6187" y="676"/>
                </a:lnTo>
                <a:lnTo>
                  <a:pt x="6161" y="665"/>
                </a:lnTo>
                <a:lnTo>
                  <a:pt x="6148" y="659"/>
                </a:lnTo>
                <a:lnTo>
                  <a:pt x="6135" y="653"/>
                </a:lnTo>
                <a:lnTo>
                  <a:pt x="6123" y="647"/>
                </a:lnTo>
                <a:lnTo>
                  <a:pt x="6110" y="641"/>
                </a:lnTo>
                <a:lnTo>
                  <a:pt x="6086" y="626"/>
                </a:lnTo>
                <a:lnTo>
                  <a:pt x="6063" y="611"/>
                </a:lnTo>
                <a:lnTo>
                  <a:pt x="6052" y="603"/>
                </a:lnTo>
                <a:lnTo>
                  <a:pt x="6040" y="595"/>
                </a:lnTo>
                <a:lnTo>
                  <a:pt x="6029" y="586"/>
                </a:lnTo>
                <a:lnTo>
                  <a:pt x="6019" y="577"/>
                </a:lnTo>
                <a:lnTo>
                  <a:pt x="5998" y="559"/>
                </a:lnTo>
                <a:lnTo>
                  <a:pt x="5987" y="549"/>
                </a:lnTo>
                <a:lnTo>
                  <a:pt x="5978" y="540"/>
                </a:lnTo>
                <a:lnTo>
                  <a:pt x="5958" y="519"/>
                </a:lnTo>
                <a:lnTo>
                  <a:pt x="5940" y="498"/>
                </a:lnTo>
                <a:lnTo>
                  <a:pt x="5932" y="487"/>
                </a:lnTo>
                <a:lnTo>
                  <a:pt x="5923" y="475"/>
                </a:lnTo>
                <a:lnTo>
                  <a:pt x="5907" y="452"/>
                </a:lnTo>
                <a:lnTo>
                  <a:pt x="5899" y="440"/>
                </a:lnTo>
                <a:lnTo>
                  <a:pt x="5892" y="428"/>
                </a:lnTo>
                <a:lnTo>
                  <a:pt x="5878" y="404"/>
                </a:lnTo>
                <a:lnTo>
                  <a:pt x="5871" y="391"/>
                </a:lnTo>
                <a:lnTo>
                  <a:pt x="5865" y="378"/>
                </a:lnTo>
                <a:lnTo>
                  <a:pt x="5853" y="352"/>
                </a:lnTo>
                <a:lnTo>
                  <a:pt x="5843" y="326"/>
                </a:lnTo>
                <a:lnTo>
                  <a:pt x="5834" y="298"/>
                </a:lnTo>
                <a:lnTo>
                  <a:pt x="5826" y="271"/>
                </a:lnTo>
                <a:lnTo>
                  <a:pt x="5823" y="257"/>
                </a:lnTo>
                <a:lnTo>
                  <a:pt x="5819" y="242"/>
                </a:lnTo>
                <a:lnTo>
                  <a:pt x="5814" y="213"/>
                </a:lnTo>
                <a:lnTo>
                  <a:pt x="5810" y="184"/>
                </a:lnTo>
                <a:lnTo>
                  <a:pt x="5808" y="154"/>
                </a:lnTo>
                <a:lnTo>
                  <a:pt x="5807" y="124"/>
                </a:lnTo>
                <a:lnTo>
                  <a:pt x="5807" y="121"/>
                </a:lnTo>
                <a:lnTo>
                  <a:pt x="5807" y="109"/>
                </a:lnTo>
                <a:lnTo>
                  <a:pt x="5805" y="97"/>
                </a:lnTo>
                <a:lnTo>
                  <a:pt x="5804" y="91"/>
                </a:lnTo>
                <a:lnTo>
                  <a:pt x="5802" y="85"/>
                </a:lnTo>
                <a:lnTo>
                  <a:pt x="5798" y="74"/>
                </a:lnTo>
                <a:lnTo>
                  <a:pt x="5793" y="63"/>
                </a:lnTo>
                <a:lnTo>
                  <a:pt x="5790" y="58"/>
                </a:lnTo>
                <a:lnTo>
                  <a:pt x="5787" y="54"/>
                </a:lnTo>
                <a:lnTo>
                  <a:pt x="5784" y="49"/>
                </a:lnTo>
                <a:lnTo>
                  <a:pt x="5780" y="44"/>
                </a:lnTo>
                <a:lnTo>
                  <a:pt x="5773" y="36"/>
                </a:lnTo>
                <a:lnTo>
                  <a:pt x="5764" y="28"/>
                </a:lnTo>
                <a:lnTo>
                  <a:pt x="5755" y="21"/>
                </a:lnTo>
                <a:lnTo>
                  <a:pt x="5745" y="15"/>
                </a:lnTo>
                <a:lnTo>
                  <a:pt x="5735" y="10"/>
                </a:lnTo>
                <a:lnTo>
                  <a:pt x="5730" y="8"/>
                </a:lnTo>
                <a:lnTo>
                  <a:pt x="5724" y="6"/>
                </a:lnTo>
                <a:lnTo>
                  <a:pt x="5713" y="3"/>
                </a:lnTo>
                <a:lnTo>
                  <a:pt x="5707" y="2"/>
                </a:lnTo>
                <a:lnTo>
                  <a:pt x="5701" y="1"/>
                </a:lnTo>
                <a:lnTo>
                  <a:pt x="5695" y="1"/>
                </a:lnTo>
                <a:lnTo>
                  <a:pt x="5689" y="0"/>
                </a:lnTo>
                <a:lnTo>
                  <a:pt x="5689" y="1"/>
                </a:lnTo>
                <a:lnTo>
                  <a:pt x="5689" y="0"/>
                </a:lnTo>
                <a:lnTo>
                  <a:pt x="5677" y="1"/>
                </a:lnTo>
                <a:lnTo>
                  <a:pt x="5665" y="3"/>
                </a:lnTo>
                <a:lnTo>
                  <a:pt x="5654" y="6"/>
                </a:lnTo>
                <a:lnTo>
                  <a:pt x="5643" y="10"/>
                </a:lnTo>
                <a:lnTo>
                  <a:pt x="5632" y="15"/>
                </a:lnTo>
                <a:lnTo>
                  <a:pt x="5623" y="21"/>
                </a:lnTo>
                <a:lnTo>
                  <a:pt x="5618" y="24"/>
                </a:lnTo>
                <a:lnTo>
                  <a:pt x="5614" y="28"/>
                </a:lnTo>
                <a:lnTo>
                  <a:pt x="5605" y="36"/>
                </a:lnTo>
                <a:lnTo>
                  <a:pt x="5601" y="40"/>
                </a:lnTo>
                <a:lnTo>
                  <a:pt x="5598" y="44"/>
                </a:lnTo>
                <a:lnTo>
                  <a:pt x="5594" y="49"/>
                </a:lnTo>
                <a:lnTo>
                  <a:pt x="5591" y="54"/>
                </a:lnTo>
                <a:lnTo>
                  <a:pt x="5585" y="63"/>
                </a:lnTo>
                <a:lnTo>
                  <a:pt x="5580" y="74"/>
                </a:lnTo>
                <a:lnTo>
                  <a:pt x="5576" y="85"/>
                </a:lnTo>
                <a:lnTo>
                  <a:pt x="5573" y="97"/>
                </a:lnTo>
                <a:lnTo>
                  <a:pt x="5572" y="102"/>
                </a:lnTo>
                <a:lnTo>
                  <a:pt x="5571" y="109"/>
                </a:lnTo>
                <a:lnTo>
                  <a:pt x="5571" y="115"/>
                </a:lnTo>
                <a:lnTo>
                  <a:pt x="5571" y="121"/>
                </a:lnTo>
                <a:lnTo>
                  <a:pt x="5571" y="124"/>
                </a:lnTo>
                <a:lnTo>
                  <a:pt x="5571" y="139"/>
                </a:lnTo>
                <a:lnTo>
                  <a:pt x="5570" y="154"/>
                </a:lnTo>
                <a:lnTo>
                  <a:pt x="5569" y="169"/>
                </a:lnTo>
                <a:lnTo>
                  <a:pt x="5568" y="184"/>
                </a:lnTo>
                <a:lnTo>
                  <a:pt x="5564" y="213"/>
                </a:lnTo>
                <a:lnTo>
                  <a:pt x="5561" y="228"/>
                </a:lnTo>
                <a:lnTo>
                  <a:pt x="5559" y="242"/>
                </a:lnTo>
                <a:lnTo>
                  <a:pt x="5552" y="271"/>
                </a:lnTo>
                <a:lnTo>
                  <a:pt x="5548" y="285"/>
                </a:lnTo>
                <a:lnTo>
                  <a:pt x="5544" y="298"/>
                </a:lnTo>
                <a:lnTo>
                  <a:pt x="5540" y="312"/>
                </a:lnTo>
                <a:lnTo>
                  <a:pt x="5535" y="326"/>
                </a:lnTo>
                <a:lnTo>
                  <a:pt x="5530" y="339"/>
                </a:lnTo>
                <a:lnTo>
                  <a:pt x="5524" y="352"/>
                </a:lnTo>
                <a:lnTo>
                  <a:pt x="5519" y="365"/>
                </a:lnTo>
                <a:lnTo>
                  <a:pt x="5513" y="378"/>
                </a:lnTo>
                <a:lnTo>
                  <a:pt x="5507" y="391"/>
                </a:lnTo>
                <a:lnTo>
                  <a:pt x="5500" y="404"/>
                </a:lnTo>
                <a:lnTo>
                  <a:pt x="5493" y="416"/>
                </a:lnTo>
                <a:lnTo>
                  <a:pt x="5486" y="428"/>
                </a:lnTo>
                <a:lnTo>
                  <a:pt x="5479" y="440"/>
                </a:lnTo>
                <a:lnTo>
                  <a:pt x="5471" y="452"/>
                </a:lnTo>
                <a:lnTo>
                  <a:pt x="5463" y="463"/>
                </a:lnTo>
                <a:lnTo>
                  <a:pt x="5455" y="475"/>
                </a:lnTo>
                <a:lnTo>
                  <a:pt x="5446" y="487"/>
                </a:lnTo>
                <a:lnTo>
                  <a:pt x="5438" y="498"/>
                </a:lnTo>
                <a:lnTo>
                  <a:pt x="5420" y="519"/>
                </a:lnTo>
                <a:lnTo>
                  <a:pt x="5410" y="530"/>
                </a:lnTo>
                <a:lnTo>
                  <a:pt x="5400" y="540"/>
                </a:lnTo>
                <a:lnTo>
                  <a:pt x="5390" y="549"/>
                </a:lnTo>
                <a:lnTo>
                  <a:pt x="5380" y="559"/>
                </a:lnTo>
                <a:lnTo>
                  <a:pt x="5370" y="568"/>
                </a:lnTo>
                <a:lnTo>
                  <a:pt x="5359" y="577"/>
                </a:lnTo>
                <a:lnTo>
                  <a:pt x="5349" y="586"/>
                </a:lnTo>
                <a:lnTo>
                  <a:pt x="5338" y="595"/>
                </a:lnTo>
                <a:lnTo>
                  <a:pt x="5315" y="611"/>
                </a:lnTo>
                <a:lnTo>
                  <a:pt x="5292" y="626"/>
                </a:lnTo>
                <a:lnTo>
                  <a:pt x="5280" y="634"/>
                </a:lnTo>
                <a:lnTo>
                  <a:pt x="5268" y="641"/>
                </a:lnTo>
                <a:lnTo>
                  <a:pt x="5243" y="653"/>
                </a:lnTo>
                <a:lnTo>
                  <a:pt x="5217" y="665"/>
                </a:lnTo>
                <a:lnTo>
                  <a:pt x="5204" y="671"/>
                </a:lnTo>
                <a:lnTo>
                  <a:pt x="5191" y="676"/>
                </a:lnTo>
                <a:lnTo>
                  <a:pt x="5164" y="685"/>
                </a:lnTo>
                <a:lnTo>
                  <a:pt x="5137" y="693"/>
                </a:lnTo>
                <a:lnTo>
                  <a:pt x="5123" y="696"/>
                </a:lnTo>
                <a:lnTo>
                  <a:pt x="5109" y="699"/>
                </a:lnTo>
                <a:lnTo>
                  <a:pt x="5095" y="702"/>
                </a:lnTo>
                <a:lnTo>
                  <a:pt x="5081" y="705"/>
                </a:lnTo>
                <a:lnTo>
                  <a:pt x="5066" y="707"/>
                </a:lnTo>
                <a:lnTo>
                  <a:pt x="5052" y="708"/>
                </a:lnTo>
                <a:lnTo>
                  <a:pt x="5022" y="711"/>
                </a:lnTo>
                <a:lnTo>
                  <a:pt x="4992" y="711"/>
                </a:lnTo>
                <a:lnTo>
                  <a:pt x="4963" y="711"/>
                </a:lnTo>
                <a:lnTo>
                  <a:pt x="4933" y="708"/>
                </a:lnTo>
                <a:lnTo>
                  <a:pt x="4919" y="707"/>
                </a:lnTo>
                <a:lnTo>
                  <a:pt x="4904" y="705"/>
                </a:lnTo>
                <a:lnTo>
                  <a:pt x="4890" y="702"/>
                </a:lnTo>
                <a:lnTo>
                  <a:pt x="4876" y="699"/>
                </a:lnTo>
                <a:lnTo>
                  <a:pt x="4848" y="693"/>
                </a:lnTo>
                <a:lnTo>
                  <a:pt x="4834" y="689"/>
                </a:lnTo>
                <a:lnTo>
                  <a:pt x="4821" y="685"/>
                </a:lnTo>
                <a:lnTo>
                  <a:pt x="4807" y="680"/>
                </a:lnTo>
                <a:lnTo>
                  <a:pt x="4794" y="676"/>
                </a:lnTo>
                <a:lnTo>
                  <a:pt x="4768" y="665"/>
                </a:lnTo>
                <a:lnTo>
                  <a:pt x="4742" y="653"/>
                </a:lnTo>
                <a:lnTo>
                  <a:pt x="4717" y="640"/>
                </a:lnTo>
                <a:lnTo>
                  <a:pt x="4705" y="633"/>
                </a:lnTo>
                <a:lnTo>
                  <a:pt x="4693" y="626"/>
                </a:lnTo>
                <a:lnTo>
                  <a:pt x="4670" y="611"/>
                </a:lnTo>
                <a:lnTo>
                  <a:pt x="4659" y="603"/>
                </a:lnTo>
                <a:lnTo>
                  <a:pt x="4647" y="594"/>
                </a:lnTo>
                <a:lnTo>
                  <a:pt x="4636" y="586"/>
                </a:lnTo>
                <a:lnTo>
                  <a:pt x="4625" y="577"/>
                </a:lnTo>
                <a:lnTo>
                  <a:pt x="4615" y="568"/>
                </a:lnTo>
                <a:lnTo>
                  <a:pt x="4605" y="559"/>
                </a:lnTo>
                <a:lnTo>
                  <a:pt x="4594" y="549"/>
                </a:lnTo>
                <a:lnTo>
                  <a:pt x="4584" y="539"/>
                </a:lnTo>
                <a:lnTo>
                  <a:pt x="4565" y="519"/>
                </a:lnTo>
                <a:lnTo>
                  <a:pt x="4547" y="497"/>
                </a:lnTo>
                <a:lnTo>
                  <a:pt x="4538" y="486"/>
                </a:lnTo>
                <a:lnTo>
                  <a:pt x="4530" y="474"/>
                </a:lnTo>
                <a:lnTo>
                  <a:pt x="4514" y="451"/>
                </a:lnTo>
                <a:lnTo>
                  <a:pt x="4506" y="439"/>
                </a:lnTo>
                <a:lnTo>
                  <a:pt x="4499" y="427"/>
                </a:lnTo>
                <a:lnTo>
                  <a:pt x="4485" y="403"/>
                </a:lnTo>
                <a:lnTo>
                  <a:pt x="4478" y="390"/>
                </a:lnTo>
                <a:lnTo>
                  <a:pt x="4472" y="377"/>
                </a:lnTo>
                <a:lnTo>
                  <a:pt x="4466" y="364"/>
                </a:lnTo>
                <a:lnTo>
                  <a:pt x="4460" y="351"/>
                </a:lnTo>
                <a:lnTo>
                  <a:pt x="4455" y="338"/>
                </a:lnTo>
                <a:lnTo>
                  <a:pt x="4450" y="325"/>
                </a:lnTo>
                <a:lnTo>
                  <a:pt x="4441" y="297"/>
                </a:lnTo>
                <a:lnTo>
                  <a:pt x="4437" y="283"/>
                </a:lnTo>
                <a:lnTo>
                  <a:pt x="4433" y="269"/>
                </a:lnTo>
                <a:lnTo>
                  <a:pt x="4430" y="255"/>
                </a:lnTo>
                <a:lnTo>
                  <a:pt x="4427" y="241"/>
                </a:lnTo>
                <a:lnTo>
                  <a:pt x="4424" y="227"/>
                </a:lnTo>
                <a:lnTo>
                  <a:pt x="4421" y="212"/>
                </a:lnTo>
                <a:lnTo>
                  <a:pt x="4419" y="197"/>
                </a:lnTo>
                <a:lnTo>
                  <a:pt x="4418" y="183"/>
                </a:lnTo>
                <a:lnTo>
                  <a:pt x="4416" y="168"/>
                </a:lnTo>
                <a:lnTo>
                  <a:pt x="4415" y="153"/>
                </a:lnTo>
                <a:lnTo>
                  <a:pt x="4415" y="138"/>
                </a:lnTo>
                <a:lnTo>
                  <a:pt x="4414" y="123"/>
                </a:lnTo>
                <a:lnTo>
                  <a:pt x="4414" y="121"/>
                </a:lnTo>
                <a:lnTo>
                  <a:pt x="4414" y="109"/>
                </a:lnTo>
                <a:lnTo>
                  <a:pt x="4412" y="97"/>
                </a:lnTo>
                <a:lnTo>
                  <a:pt x="4411" y="91"/>
                </a:lnTo>
                <a:lnTo>
                  <a:pt x="4409" y="85"/>
                </a:lnTo>
                <a:lnTo>
                  <a:pt x="4405" y="74"/>
                </a:lnTo>
                <a:lnTo>
                  <a:pt x="4400" y="63"/>
                </a:lnTo>
                <a:lnTo>
                  <a:pt x="4397" y="58"/>
                </a:lnTo>
                <a:lnTo>
                  <a:pt x="4394" y="54"/>
                </a:lnTo>
                <a:lnTo>
                  <a:pt x="4391" y="49"/>
                </a:lnTo>
                <a:lnTo>
                  <a:pt x="4388" y="44"/>
                </a:lnTo>
                <a:lnTo>
                  <a:pt x="4380" y="36"/>
                </a:lnTo>
                <a:lnTo>
                  <a:pt x="4372" y="28"/>
                </a:lnTo>
                <a:lnTo>
                  <a:pt x="4362" y="21"/>
                </a:lnTo>
                <a:lnTo>
                  <a:pt x="4353" y="15"/>
                </a:lnTo>
                <a:lnTo>
                  <a:pt x="4342" y="10"/>
                </a:lnTo>
                <a:lnTo>
                  <a:pt x="4337" y="8"/>
                </a:lnTo>
                <a:lnTo>
                  <a:pt x="4332" y="6"/>
                </a:lnTo>
                <a:lnTo>
                  <a:pt x="4320" y="3"/>
                </a:lnTo>
                <a:lnTo>
                  <a:pt x="4314" y="2"/>
                </a:lnTo>
                <a:lnTo>
                  <a:pt x="4309" y="1"/>
                </a:lnTo>
                <a:lnTo>
                  <a:pt x="4303" y="1"/>
                </a:lnTo>
                <a:lnTo>
                  <a:pt x="4296" y="0"/>
                </a:lnTo>
                <a:lnTo>
                  <a:pt x="4296" y="1"/>
                </a:lnTo>
                <a:lnTo>
                  <a:pt x="4296" y="0"/>
                </a:lnTo>
                <a:lnTo>
                  <a:pt x="4284" y="1"/>
                </a:lnTo>
                <a:lnTo>
                  <a:pt x="4272" y="3"/>
                </a:lnTo>
                <a:lnTo>
                  <a:pt x="4261" y="6"/>
                </a:lnTo>
                <a:lnTo>
                  <a:pt x="4250" y="10"/>
                </a:lnTo>
                <a:lnTo>
                  <a:pt x="4240" y="15"/>
                </a:lnTo>
                <a:lnTo>
                  <a:pt x="4230" y="21"/>
                </a:lnTo>
                <a:lnTo>
                  <a:pt x="4226" y="24"/>
                </a:lnTo>
                <a:lnTo>
                  <a:pt x="4221" y="28"/>
                </a:lnTo>
                <a:lnTo>
                  <a:pt x="4213" y="36"/>
                </a:lnTo>
                <a:lnTo>
                  <a:pt x="4209" y="40"/>
                </a:lnTo>
                <a:lnTo>
                  <a:pt x="4205" y="44"/>
                </a:lnTo>
                <a:lnTo>
                  <a:pt x="4202" y="49"/>
                </a:lnTo>
                <a:lnTo>
                  <a:pt x="4198" y="54"/>
                </a:lnTo>
                <a:lnTo>
                  <a:pt x="4192" y="63"/>
                </a:lnTo>
                <a:lnTo>
                  <a:pt x="4187" y="74"/>
                </a:lnTo>
                <a:lnTo>
                  <a:pt x="4183" y="85"/>
                </a:lnTo>
                <a:lnTo>
                  <a:pt x="4181" y="97"/>
                </a:lnTo>
                <a:lnTo>
                  <a:pt x="4180" y="102"/>
                </a:lnTo>
                <a:lnTo>
                  <a:pt x="4179" y="109"/>
                </a:lnTo>
                <a:lnTo>
                  <a:pt x="4178" y="115"/>
                </a:lnTo>
                <a:lnTo>
                  <a:pt x="4178" y="121"/>
                </a:lnTo>
                <a:lnTo>
                  <a:pt x="4178" y="123"/>
                </a:lnTo>
                <a:lnTo>
                  <a:pt x="4178" y="138"/>
                </a:lnTo>
                <a:lnTo>
                  <a:pt x="4177" y="153"/>
                </a:lnTo>
                <a:lnTo>
                  <a:pt x="4176" y="168"/>
                </a:lnTo>
                <a:lnTo>
                  <a:pt x="4175" y="183"/>
                </a:lnTo>
                <a:lnTo>
                  <a:pt x="4171" y="212"/>
                </a:lnTo>
                <a:lnTo>
                  <a:pt x="4166" y="241"/>
                </a:lnTo>
                <a:lnTo>
                  <a:pt x="4160" y="269"/>
                </a:lnTo>
                <a:lnTo>
                  <a:pt x="4152" y="297"/>
                </a:lnTo>
                <a:lnTo>
                  <a:pt x="4147" y="311"/>
                </a:lnTo>
                <a:lnTo>
                  <a:pt x="4143" y="325"/>
                </a:lnTo>
                <a:lnTo>
                  <a:pt x="4138" y="338"/>
                </a:lnTo>
                <a:lnTo>
                  <a:pt x="4132" y="351"/>
                </a:lnTo>
                <a:lnTo>
                  <a:pt x="4121" y="377"/>
                </a:lnTo>
                <a:lnTo>
                  <a:pt x="4114" y="390"/>
                </a:lnTo>
                <a:lnTo>
                  <a:pt x="4108" y="403"/>
                </a:lnTo>
                <a:lnTo>
                  <a:pt x="4101" y="415"/>
                </a:lnTo>
                <a:lnTo>
                  <a:pt x="4094" y="427"/>
                </a:lnTo>
                <a:lnTo>
                  <a:pt x="4086" y="439"/>
                </a:lnTo>
                <a:lnTo>
                  <a:pt x="4079" y="451"/>
                </a:lnTo>
                <a:lnTo>
                  <a:pt x="4071" y="463"/>
                </a:lnTo>
                <a:lnTo>
                  <a:pt x="4063" y="474"/>
                </a:lnTo>
                <a:lnTo>
                  <a:pt x="4054" y="486"/>
                </a:lnTo>
                <a:lnTo>
                  <a:pt x="4046" y="497"/>
                </a:lnTo>
                <a:lnTo>
                  <a:pt x="4027" y="519"/>
                </a:lnTo>
                <a:lnTo>
                  <a:pt x="4018" y="529"/>
                </a:lnTo>
                <a:lnTo>
                  <a:pt x="4008" y="539"/>
                </a:lnTo>
                <a:lnTo>
                  <a:pt x="3998" y="549"/>
                </a:lnTo>
                <a:lnTo>
                  <a:pt x="3988" y="559"/>
                </a:lnTo>
                <a:lnTo>
                  <a:pt x="3978" y="568"/>
                </a:lnTo>
                <a:lnTo>
                  <a:pt x="3967" y="577"/>
                </a:lnTo>
                <a:lnTo>
                  <a:pt x="3945" y="594"/>
                </a:lnTo>
                <a:lnTo>
                  <a:pt x="3923" y="611"/>
                </a:lnTo>
                <a:lnTo>
                  <a:pt x="3911" y="619"/>
                </a:lnTo>
                <a:lnTo>
                  <a:pt x="3899" y="626"/>
                </a:lnTo>
                <a:lnTo>
                  <a:pt x="3887" y="633"/>
                </a:lnTo>
                <a:lnTo>
                  <a:pt x="3875" y="640"/>
                </a:lnTo>
                <a:lnTo>
                  <a:pt x="3850" y="653"/>
                </a:lnTo>
                <a:lnTo>
                  <a:pt x="3838" y="659"/>
                </a:lnTo>
                <a:lnTo>
                  <a:pt x="3825" y="665"/>
                </a:lnTo>
                <a:lnTo>
                  <a:pt x="3812" y="670"/>
                </a:lnTo>
                <a:lnTo>
                  <a:pt x="3799" y="676"/>
                </a:lnTo>
                <a:lnTo>
                  <a:pt x="3785" y="680"/>
                </a:lnTo>
                <a:lnTo>
                  <a:pt x="3772" y="685"/>
                </a:lnTo>
                <a:lnTo>
                  <a:pt x="3744" y="693"/>
                </a:lnTo>
                <a:lnTo>
                  <a:pt x="3731" y="696"/>
                </a:lnTo>
                <a:lnTo>
                  <a:pt x="3717" y="699"/>
                </a:lnTo>
                <a:lnTo>
                  <a:pt x="3688" y="705"/>
                </a:lnTo>
                <a:lnTo>
                  <a:pt x="3659" y="708"/>
                </a:lnTo>
                <a:lnTo>
                  <a:pt x="3630" y="711"/>
                </a:lnTo>
                <a:lnTo>
                  <a:pt x="3600" y="711"/>
                </a:lnTo>
                <a:lnTo>
                  <a:pt x="3570" y="711"/>
                </a:lnTo>
                <a:lnTo>
                  <a:pt x="3555" y="710"/>
                </a:lnTo>
                <a:lnTo>
                  <a:pt x="3541" y="708"/>
                </a:lnTo>
                <a:lnTo>
                  <a:pt x="3527" y="707"/>
                </a:lnTo>
                <a:lnTo>
                  <a:pt x="3512" y="705"/>
                </a:lnTo>
                <a:lnTo>
                  <a:pt x="3484" y="700"/>
                </a:lnTo>
                <a:lnTo>
                  <a:pt x="3470" y="696"/>
                </a:lnTo>
                <a:lnTo>
                  <a:pt x="3457" y="693"/>
                </a:lnTo>
                <a:lnTo>
                  <a:pt x="3429" y="685"/>
                </a:lnTo>
                <a:lnTo>
                  <a:pt x="3416" y="681"/>
                </a:lnTo>
                <a:lnTo>
                  <a:pt x="3403" y="676"/>
                </a:lnTo>
                <a:lnTo>
                  <a:pt x="3390" y="671"/>
                </a:lnTo>
                <a:lnTo>
                  <a:pt x="3377" y="666"/>
                </a:lnTo>
                <a:lnTo>
                  <a:pt x="3351" y="654"/>
                </a:lnTo>
                <a:lnTo>
                  <a:pt x="3327" y="641"/>
                </a:lnTo>
                <a:lnTo>
                  <a:pt x="3315" y="634"/>
                </a:lnTo>
                <a:lnTo>
                  <a:pt x="3303" y="627"/>
                </a:lnTo>
                <a:lnTo>
                  <a:pt x="3291" y="620"/>
                </a:lnTo>
                <a:lnTo>
                  <a:pt x="3279" y="612"/>
                </a:lnTo>
                <a:lnTo>
                  <a:pt x="3268" y="604"/>
                </a:lnTo>
                <a:lnTo>
                  <a:pt x="3257" y="596"/>
                </a:lnTo>
                <a:lnTo>
                  <a:pt x="3235" y="579"/>
                </a:lnTo>
                <a:lnTo>
                  <a:pt x="3214" y="561"/>
                </a:lnTo>
                <a:lnTo>
                  <a:pt x="3194" y="541"/>
                </a:lnTo>
                <a:lnTo>
                  <a:pt x="3185" y="531"/>
                </a:lnTo>
                <a:lnTo>
                  <a:pt x="3175" y="521"/>
                </a:lnTo>
                <a:lnTo>
                  <a:pt x="3166" y="511"/>
                </a:lnTo>
                <a:lnTo>
                  <a:pt x="3157" y="500"/>
                </a:lnTo>
                <a:lnTo>
                  <a:pt x="3140" y="477"/>
                </a:lnTo>
                <a:lnTo>
                  <a:pt x="3124" y="455"/>
                </a:lnTo>
                <a:lnTo>
                  <a:pt x="3116" y="443"/>
                </a:lnTo>
                <a:lnTo>
                  <a:pt x="3109" y="431"/>
                </a:lnTo>
                <a:lnTo>
                  <a:pt x="3095" y="407"/>
                </a:lnTo>
                <a:lnTo>
                  <a:pt x="3082" y="382"/>
                </a:lnTo>
                <a:lnTo>
                  <a:pt x="3070" y="356"/>
                </a:lnTo>
                <a:lnTo>
                  <a:pt x="3060" y="330"/>
                </a:lnTo>
                <a:lnTo>
                  <a:pt x="3055" y="316"/>
                </a:lnTo>
                <a:lnTo>
                  <a:pt x="3050" y="303"/>
                </a:lnTo>
                <a:lnTo>
                  <a:pt x="3046" y="289"/>
                </a:lnTo>
                <a:lnTo>
                  <a:pt x="3042" y="275"/>
                </a:lnTo>
                <a:lnTo>
                  <a:pt x="3036" y="247"/>
                </a:lnTo>
                <a:lnTo>
                  <a:pt x="3030" y="218"/>
                </a:lnTo>
                <a:lnTo>
                  <a:pt x="3028" y="204"/>
                </a:lnTo>
                <a:lnTo>
                  <a:pt x="3026" y="189"/>
                </a:lnTo>
                <a:lnTo>
                  <a:pt x="3024" y="160"/>
                </a:lnTo>
                <a:lnTo>
                  <a:pt x="3023" y="145"/>
                </a:lnTo>
                <a:lnTo>
                  <a:pt x="3022" y="130"/>
                </a:lnTo>
                <a:lnTo>
                  <a:pt x="3023" y="121"/>
                </a:lnTo>
                <a:lnTo>
                  <a:pt x="3022" y="109"/>
                </a:lnTo>
                <a:lnTo>
                  <a:pt x="3020" y="97"/>
                </a:lnTo>
                <a:lnTo>
                  <a:pt x="3019" y="91"/>
                </a:lnTo>
                <a:lnTo>
                  <a:pt x="3018" y="85"/>
                </a:lnTo>
                <a:lnTo>
                  <a:pt x="3014" y="74"/>
                </a:lnTo>
                <a:lnTo>
                  <a:pt x="3009" y="63"/>
                </a:lnTo>
                <a:lnTo>
                  <a:pt x="3006" y="58"/>
                </a:lnTo>
                <a:lnTo>
                  <a:pt x="3003" y="54"/>
                </a:lnTo>
                <a:lnTo>
                  <a:pt x="2999" y="49"/>
                </a:lnTo>
                <a:lnTo>
                  <a:pt x="2996" y="44"/>
                </a:lnTo>
                <a:lnTo>
                  <a:pt x="2988" y="36"/>
                </a:lnTo>
                <a:lnTo>
                  <a:pt x="2980" y="28"/>
                </a:lnTo>
                <a:lnTo>
                  <a:pt x="2971" y="21"/>
                </a:lnTo>
                <a:lnTo>
                  <a:pt x="2961" y="15"/>
                </a:lnTo>
                <a:lnTo>
                  <a:pt x="2951" y="10"/>
                </a:lnTo>
                <a:lnTo>
                  <a:pt x="2945" y="8"/>
                </a:lnTo>
                <a:lnTo>
                  <a:pt x="2940" y="6"/>
                </a:lnTo>
                <a:lnTo>
                  <a:pt x="2929" y="3"/>
                </a:lnTo>
                <a:lnTo>
                  <a:pt x="2923" y="2"/>
                </a:lnTo>
                <a:lnTo>
                  <a:pt x="2917" y="1"/>
                </a:lnTo>
                <a:lnTo>
                  <a:pt x="2911" y="1"/>
                </a:lnTo>
                <a:lnTo>
                  <a:pt x="2905" y="0"/>
                </a:lnTo>
                <a:lnTo>
                  <a:pt x="2904" y="1"/>
                </a:lnTo>
                <a:lnTo>
                  <a:pt x="2903" y="0"/>
                </a:lnTo>
                <a:lnTo>
                  <a:pt x="2891" y="1"/>
                </a:lnTo>
                <a:lnTo>
                  <a:pt x="2880" y="3"/>
                </a:lnTo>
                <a:lnTo>
                  <a:pt x="2868" y="6"/>
                </a:lnTo>
                <a:lnTo>
                  <a:pt x="2857" y="10"/>
                </a:lnTo>
                <a:lnTo>
                  <a:pt x="2847" y="15"/>
                </a:lnTo>
                <a:lnTo>
                  <a:pt x="2837" y="21"/>
                </a:lnTo>
                <a:lnTo>
                  <a:pt x="2833" y="24"/>
                </a:lnTo>
                <a:lnTo>
                  <a:pt x="2828" y="28"/>
                </a:lnTo>
                <a:lnTo>
                  <a:pt x="2820" y="36"/>
                </a:lnTo>
                <a:lnTo>
                  <a:pt x="2816" y="40"/>
                </a:lnTo>
                <a:lnTo>
                  <a:pt x="2812" y="44"/>
                </a:lnTo>
                <a:lnTo>
                  <a:pt x="2809" y="49"/>
                </a:lnTo>
                <a:lnTo>
                  <a:pt x="2806" y="54"/>
                </a:lnTo>
                <a:lnTo>
                  <a:pt x="2800" y="63"/>
                </a:lnTo>
                <a:lnTo>
                  <a:pt x="2795" y="74"/>
                </a:lnTo>
                <a:lnTo>
                  <a:pt x="2791" y="85"/>
                </a:lnTo>
                <a:lnTo>
                  <a:pt x="2788" y="97"/>
                </a:lnTo>
                <a:lnTo>
                  <a:pt x="2787" y="102"/>
                </a:lnTo>
                <a:lnTo>
                  <a:pt x="2786" y="109"/>
                </a:lnTo>
                <a:lnTo>
                  <a:pt x="2786" y="115"/>
                </a:lnTo>
                <a:lnTo>
                  <a:pt x="2785" y="121"/>
                </a:lnTo>
                <a:lnTo>
                  <a:pt x="2786" y="130"/>
                </a:lnTo>
                <a:lnTo>
                  <a:pt x="2785" y="145"/>
                </a:lnTo>
                <a:lnTo>
                  <a:pt x="2785" y="160"/>
                </a:lnTo>
                <a:lnTo>
                  <a:pt x="2783" y="175"/>
                </a:lnTo>
                <a:lnTo>
                  <a:pt x="2782" y="189"/>
                </a:lnTo>
                <a:lnTo>
                  <a:pt x="2780" y="204"/>
                </a:lnTo>
                <a:lnTo>
                  <a:pt x="2778" y="218"/>
                </a:lnTo>
                <a:lnTo>
                  <a:pt x="2775" y="233"/>
                </a:lnTo>
                <a:lnTo>
                  <a:pt x="2773" y="247"/>
                </a:lnTo>
                <a:lnTo>
                  <a:pt x="2769" y="261"/>
                </a:lnTo>
                <a:lnTo>
                  <a:pt x="2766" y="275"/>
                </a:lnTo>
                <a:lnTo>
                  <a:pt x="2758" y="303"/>
                </a:lnTo>
                <a:lnTo>
                  <a:pt x="2748" y="330"/>
                </a:lnTo>
                <a:lnTo>
                  <a:pt x="2743" y="343"/>
                </a:lnTo>
                <a:lnTo>
                  <a:pt x="2738" y="356"/>
                </a:lnTo>
                <a:lnTo>
                  <a:pt x="2732" y="369"/>
                </a:lnTo>
                <a:lnTo>
                  <a:pt x="2726" y="382"/>
                </a:lnTo>
                <a:lnTo>
                  <a:pt x="2720" y="394"/>
                </a:lnTo>
                <a:lnTo>
                  <a:pt x="2713" y="407"/>
                </a:lnTo>
                <a:lnTo>
                  <a:pt x="2699" y="431"/>
                </a:lnTo>
                <a:lnTo>
                  <a:pt x="2692" y="443"/>
                </a:lnTo>
                <a:lnTo>
                  <a:pt x="2684" y="455"/>
                </a:lnTo>
                <a:lnTo>
                  <a:pt x="2676" y="466"/>
                </a:lnTo>
                <a:lnTo>
                  <a:pt x="2668" y="477"/>
                </a:lnTo>
                <a:lnTo>
                  <a:pt x="2660" y="489"/>
                </a:lnTo>
                <a:lnTo>
                  <a:pt x="2651" y="500"/>
                </a:lnTo>
                <a:lnTo>
                  <a:pt x="2642" y="511"/>
                </a:lnTo>
                <a:lnTo>
                  <a:pt x="2633" y="521"/>
                </a:lnTo>
                <a:lnTo>
                  <a:pt x="2614" y="541"/>
                </a:lnTo>
                <a:lnTo>
                  <a:pt x="2594" y="561"/>
                </a:lnTo>
                <a:lnTo>
                  <a:pt x="2573" y="579"/>
                </a:lnTo>
                <a:lnTo>
                  <a:pt x="2562" y="588"/>
                </a:lnTo>
                <a:lnTo>
                  <a:pt x="2551" y="596"/>
                </a:lnTo>
                <a:lnTo>
                  <a:pt x="2540" y="604"/>
                </a:lnTo>
                <a:lnTo>
                  <a:pt x="2529" y="612"/>
                </a:lnTo>
                <a:lnTo>
                  <a:pt x="2505" y="627"/>
                </a:lnTo>
                <a:lnTo>
                  <a:pt x="2481" y="641"/>
                </a:lnTo>
                <a:lnTo>
                  <a:pt x="2469" y="648"/>
                </a:lnTo>
                <a:lnTo>
                  <a:pt x="2457" y="654"/>
                </a:lnTo>
                <a:lnTo>
                  <a:pt x="2444" y="660"/>
                </a:lnTo>
                <a:lnTo>
                  <a:pt x="2431" y="666"/>
                </a:lnTo>
                <a:lnTo>
                  <a:pt x="2418" y="671"/>
                </a:lnTo>
                <a:lnTo>
                  <a:pt x="2405" y="676"/>
                </a:lnTo>
                <a:lnTo>
                  <a:pt x="2379" y="685"/>
                </a:lnTo>
                <a:lnTo>
                  <a:pt x="2365" y="689"/>
                </a:lnTo>
                <a:lnTo>
                  <a:pt x="2352" y="693"/>
                </a:lnTo>
                <a:lnTo>
                  <a:pt x="2338" y="696"/>
                </a:lnTo>
                <a:lnTo>
                  <a:pt x="2324" y="700"/>
                </a:lnTo>
                <a:lnTo>
                  <a:pt x="2310" y="702"/>
                </a:lnTo>
                <a:lnTo>
                  <a:pt x="2296" y="705"/>
                </a:lnTo>
                <a:lnTo>
                  <a:pt x="2267" y="708"/>
                </a:lnTo>
                <a:lnTo>
                  <a:pt x="2253" y="710"/>
                </a:lnTo>
                <a:lnTo>
                  <a:pt x="2238" y="711"/>
                </a:lnTo>
                <a:lnTo>
                  <a:pt x="2209" y="711"/>
                </a:lnTo>
                <a:lnTo>
                  <a:pt x="2179" y="711"/>
                </a:lnTo>
                <a:lnTo>
                  <a:pt x="2149" y="708"/>
                </a:lnTo>
                <a:lnTo>
                  <a:pt x="2120" y="704"/>
                </a:lnTo>
                <a:lnTo>
                  <a:pt x="2091" y="699"/>
                </a:lnTo>
                <a:lnTo>
                  <a:pt x="2064" y="693"/>
                </a:lnTo>
                <a:lnTo>
                  <a:pt x="2050" y="689"/>
                </a:lnTo>
                <a:lnTo>
                  <a:pt x="2036" y="685"/>
                </a:lnTo>
                <a:lnTo>
                  <a:pt x="2023" y="680"/>
                </a:lnTo>
                <a:lnTo>
                  <a:pt x="2009" y="675"/>
                </a:lnTo>
                <a:lnTo>
                  <a:pt x="1983" y="665"/>
                </a:lnTo>
                <a:lnTo>
                  <a:pt x="1957" y="653"/>
                </a:lnTo>
                <a:lnTo>
                  <a:pt x="1933" y="640"/>
                </a:lnTo>
                <a:lnTo>
                  <a:pt x="1920" y="633"/>
                </a:lnTo>
                <a:lnTo>
                  <a:pt x="1908" y="626"/>
                </a:lnTo>
                <a:lnTo>
                  <a:pt x="1885" y="610"/>
                </a:lnTo>
                <a:lnTo>
                  <a:pt x="1873" y="602"/>
                </a:lnTo>
                <a:lnTo>
                  <a:pt x="1862" y="594"/>
                </a:lnTo>
                <a:lnTo>
                  <a:pt x="1851" y="585"/>
                </a:lnTo>
                <a:lnTo>
                  <a:pt x="1840" y="577"/>
                </a:lnTo>
                <a:lnTo>
                  <a:pt x="1830" y="567"/>
                </a:lnTo>
                <a:lnTo>
                  <a:pt x="1819" y="558"/>
                </a:lnTo>
                <a:lnTo>
                  <a:pt x="1809" y="548"/>
                </a:lnTo>
                <a:lnTo>
                  <a:pt x="1799" y="538"/>
                </a:lnTo>
                <a:lnTo>
                  <a:pt x="1780" y="518"/>
                </a:lnTo>
                <a:lnTo>
                  <a:pt x="1771" y="507"/>
                </a:lnTo>
                <a:lnTo>
                  <a:pt x="1762" y="497"/>
                </a:lnTo>
                <a:lnTo>
                  <a:pt x="1753" y="486"/>
                </a:lnTo>
                <a:lnTo>
                  <a:pt x="1745" y="473"/>
                </a:lnTo>
                <a:lnTo>
                  <a:pt x="1729" y="450"/>
                </a:lnTo>
                <a:lnTo>
                  <a:pt x="1721" y="438"/>
                </a:lnTo>
                <a:lnTo>
                  <a:pt x="1714" y="426"/>
                </a:lnTo>
                <a:lnTo>
                  <a:pt x="1700" y="402"/>
                </a:lnTo>
                <a:lnTo>
                  <a:pt x="1693" y="389"/>
                </a:lnTo>
                <a:lnTo>
                  <a:pt x="1687" y="376"/>
                </a:lnTo>
                <a:lnTo>
                  <a:pt x="1681" y="363"/>
                </a:lnTo>
                <a:lnTo>
                  <a:pt x="1675" y="350"/>
                </a:lnTo>
                <a:lnTo>
                  <a:pt x="1670" y="337"/>
                </a:lnTo>
                <a:lnTo>
                  <a:pt x="1665" y="323"/>
                </a:lnTo>
                <a:lnTo>
                  <a:pt x="1656" y="296"/>
                </a:lnTo>
                <a:lnTo>
                  <a:pt x="1652" y="282"/>
                </a:lnTo>
                <a:lnTo>
                  <a:pt x="1648" y="268"/>
                </a:lnTo>
                <a:lnTo>
                  <a:pt x="1645" y="254"/>
                </a:lnTo>
                <a:lnTo>
                  <a:pt x="1642" y="240"/>
                </a:lnTo>
                <a:lnTo>
                  <a:pt x="1639" y="225"/>
                </a:lnTo>
                <a:lnTo>
                  <a:pt x="1636" y="211"/>
                </a:lnTo>
                <a:lnTo>
                  <a:pt x="1634" y="196"/>
                </a:lnTo>
                <a:lnTo>
                  <a:pt x="1633" y="181"/>
                </a:lnTo>
                <a:lnTo>
                  <a:pt x="1631" y="166"/>
                </a:lnTo>
                <a:lnTo>
                  <a:pt x="1631" y="151"/>
                </a:lnTo>
                <a:lnTo>
                  <a:pt x="1630" y="121"/>
                </a:lnTo>
                <a:lnTo>
                  <a:pt x="1629" y="109"/>
                </a:lnTo>
                <a:lnTo>
                  <a:pt x="1627" y="97"/>
                </a:lnTo>
                <a:lnTo>
                  <a:pt x="1626" y="91"/>
                </a:lnTo>
                <a:lnTo>
                  <a:pt x="1624" y="85"/>
                </a:lnTo>
                <a:lnTo>
                  <a:pt x="1621" y="74"/>
                </a:lnTo>
                <a:lnTo>
                  <a:pt x="1616" y="63"/>
                </a:lnTo>
                <a:lnTo>
                  <a:pt x="1613" y="58"/>
                </a:lnTo>
                <a:lnTo>
                  <a:pt x="1610" y="54"/>
                </a:lnTo>
                <a:lnTo>
                  <a:pt x="1606" y="49"/>
                </a:lnTo>
                <a:lnTo>
                  <a:pt x="1603" y="44"/>
                </a:lnTo>
                <a:lnTo>
                  <a:pt x="1595" y="36"/>
                </a:lnTo>
                <a:lnTo>
                  <a:pt x="1587" y="28"/>
                </a:lnTo>
                <a:lnTo>
                  <a:pt x="1578" y="21"/>
                </a:lnTo>
                <a:lnTo>
                  <a:pt x="1568" y="15"/>
                </a:lnTo>
                <a:lnTo>
                  <a:pt x="1558" y="10"/>
                </a:lnTo>
                <a:lnTo>
                  <a:pt x="1552" y="8"/>
                </a:lnTo>
                <a:lnTo>
                  <a:pt x="1547" y="6"/>
                </a:lnTo>
                <a:lnTo>
                  <a:pt x="1536" y="3"/>
                </a:lnTo>
                <a:lnTo>
                  <a:pt x="1530" y="2"/>
                </a:lnTo>
                <a:lnTo>
                  <a:pt x="1524" y="1"/>
                </a:lnTo>
                <a:lnTo>
                  <a:pt x="1518" y="1"/>
                </a:lnTo>
                <a:lnTo>
                  <a:pt x="1512" y="0"/>
                </a:lnTo>
                <a:lnTo>
                  <a:pt x="1512" y="1"/>
                </a:lnTo>
                <a:lnTo>
                  <a:pt x="1511" y="0"/>
                </a:lnTo>
                <a:lnTo>
                  <a:pt x="1499" y="1"/>
                </a:lnTo>
                <a:lnTo>
                  <a:pt x="1487" y="3"/>
                </a:lnTo>
                <a:lnTo>
                  <a:pt x="1476" y="6"/>
                </a:lnTo>
                <a:lnTo>
                  <a:pt x="1465" y="10"/>
                </a:lnTo>
                <a:lnTo>
                  <a:pt x="1455" y="15"/>
                </a:lnTo>
                <a:lnTo>
                  <a:pt x="1445" y="21"/>
                </a:lnTo>
                <a:lnTo>
                  <a:pt x="1441" y="24"/>
                </a:lnTo>
                <a:lnTo>
                  <a:pt x="1436" y="28"/>
                </a:lnTo>
                <a:lnTo>
                  <a:pt x="1428" y="36"/>
                </a:lnTo>
                <a:lnTo>
                  <a:pt x="1424" y="40"/>
                </a:lnTo>
                <a:lnTo>
                  <a:pt x="1420" y="44"/>
                </a:lnTo>
                <a:lnTo>
                  <a:pt x="1417" y="49"/>
                </a:lnTo>
                <a:lnTo>
                  <a:pt x="1413" y="54"/>
                </a:lnTo>
                <a:lnTo>
                  <a:pt x="1407" y="63"/>
                </a:lnTo>
                <a:lnTo>
                  <a:pt x="1402" y="74"/>
                </a:lnTo>
                <a:lnTo>
                  <a:pt x="1398" y="85"/>
                </a:lnTo>
                <a:lnTo>
                  <a:pt x="1396" y="97"/>
                </a:lnTo>
                <a:lnTo>
                  <a:pt x="1394" y="102"/>
                </a:lnTo>
                <a:lnTo>
                  <a:pt x="1394" y="109"/>
                </a:lnTo>
                <a:lnTo>
                  <a:pt x="1393" y="115"/>
                </a:lnTo>
                <a:lnTo>
                  <a:pt x="1393" y="121"/>
                </a:lnTo>
                <a:lnTo>
                  <a:pt x="1393" y="136"/>
                </a:lnTo>
                <a:lnTo>
                  <a:pt x="1392" y="151"/>
                </a:lnTo>
                <a:lnTo>
                  <a:pt x="1390" y="181"/>
                </a:lnTo>
                <a:lnTo>
                  <a:pt x="1388" y="196"/>
                </a:lnTo>
                <a:lnTo>
                  <a:pt x="1386" y="211"/>
                </a:lnTo>
                <a:lnTo>
                  <a:pt x="1381" y="240"/>
                </a:lnTo>
                <a:lnTo>
                  <a:pt x="1378" y="254"/>
                </a:lnTo>
                <a:lnTo>
                  <a:pt x="1375" y="268"/>
                </a:lnTo>
                <a:lnTo>
                  <a:pt x="1367" y="296"/>
                </a:lnTo>
                <a:lnTo>
                  <a:pt x="1363" y="310"/>
                </a:lnTo>
                <a:lnTo>
                  <a:pt x="1358" y="323"/>
                </a:lnTo>
                <a:lnTo>
                  <a:pt x="1348" y="350"/>
                </a:lnTo>
                <a:lnTo>
                  <a:pt x="1336" y="376"/>
                </a:lnTo>
                <a:lnTo>
                  <a:pt x="1323" y="402"/>
                </a:lnTo>
                <a:lnTo>
                  <a:pt x="1316" y="414"/>
                </a:lnTo>
                <a:lnTo>
                  <a:pt x="1309" y="426"/>
                </a:lnTo>
                <a:lnTo>
                  <a:pt x="1294" y="450"/>
                </a:lnTo>
                <a:lnTo>
                  <a:pt x="1286" y="462"/>
                </a:lnTo>
                <a:lnTo>
                  <a:pt x="1278" y="473"/>
                </a:lnTo>
                <a:lnTo>
                  <a:pt x="1270" y="486"/>
                </a:lnTo>
                <a:lnTo>
                  <a:pt x="1261" y="497"/>
                </a:lnTo>
                <a:lnTo>
                  <a:pt x="1243" y="518"/>
                </a:lnTo>
                <a:lnTo>
                  <a:pt x="1233" y="528"/>
                </a:lnTo>
                <a:lnTo>
                  <a:pt x="1224" y="538"/>
                </a:lnTo>
                <a:lnTo>
                  <a:pt x="1214" y="548"/>
                </a:lnTo>
                <a:lnTo>
                  <a:pt x="1204" y="558"/>
                </a:lnTo>
                <a:lnTo>
                  <a:pt x="1193" y="567"/>
                </a:lnTo>
                <a:lnTo>
                  <a:pt x="1183" y="577"/>
                </a:lnTo>
                <a:lnTo>
                  <a:pt x="1161" y="594"/>
                </a:lnTo>
                <a:lnTo>
                  <a:pt x="1150" y="602"/>
                </a:lnTo>
                <a:lnTo>
                  <a:pt x="1138" y="610"/>
                </a:lnTo>
                <a:lnTo>
                  <a:pt x="1126" y="618"/>
                </a:lnTo>
                <a:lnTo>
                  <a:pt x="1115" y="626"/>
                </a:lnTo>
                <a:lnTo>
                  <a:pt x="1103" y="633"/>
                </a:lnTo>
                <a:lnTo>
                  <a:pt x="1090" y="640"/>
                </a:lnTo>
                <a:lnTo>
                  <a:pt x="1078" y="647"/>
                </a:lnTo>
                <a:lnTo>
                  <a:pt x="1066" y="653"/>
                </a:lnTo>
                <a:lnTo>
                  <a:pt x="1053" y="659"/>
                </a:lnTo>
                <a:lnTo>
                  <a:pt x="1040" y="665"/>
                </a:lnTo>
                <a:lnTo>
                  <a:pt x="1014" y="675"/>
                </a:lnTo>
                <a:lnTo>
                  <a:pt x="1000" y="680"/>
                </a:lnTo>
                <a:lnTo>
                  <a:pt x="987" y="685"/>
                </a:lnTo>
                <a:lnTo>
                  <a:pt x="959" y="693"/>
                </a:lnTo>
                <a:lnTo>
                  <a:pt x="946" y="696"/>
                </a:lnTo>
                <a:lnTo>
                  <a:pt x="931" y="699"/>
                </a:lnTo>
                <a:lnTo>
                  <a:pt x="903" y="704"/>
                </a:lnTo>
                <a:lnTo>
                  <a:pt x="889" y="707"/>
                </a:lnTo>
                <a:lnTo>
                  <a:pt x="874" y="708"/>
                </a:lnTo>
                <a:lnTo>
                  <a:pt x="845" y="711"/>
                </a:lnTo>
                <a:lnTo>
                  <a:pt x="815" y="711"/>
                </a:lnTo>
                <a:lnTo>
                  <a:pt x="785" y="711"/>
                </a:lnTo>
                <a:lnTo>
                  <a:pt x="756" y="708"/>
                </a:lnTo>
                <a:lnTo>
                  <a:pt x="727" y="704"/>
                </a:lnTo>
                <a:lnTo>
                  <a:pt x="698" y="699"/>
                </a:lnTo>
                <a:lnTo>
                  <a:pt x="670" y="693"/>
                </a:lnTo>
                <a:lnTo>
                  <a:pt x="656" y="689"/>
                </a:lnTo>
                <a:lnTo>
                  <a:pt x="642" y="685"/>
                </a:lnTo>
                <a:lnTo>
                  <a:pt x="629" y="680"/>
                </a:lnTo>
                <a:lnTo>
                  <a:pt x="616" y="675"/>
                </a:lnTo>
                <a:lnTo>
                  <a:pt x="589" y="665"/>
                </a:lnTo>
                <a:lnTo>
                  <a:pt x="564" y="653"/>
                </a:lnTo>
                <a:lnTo>
                  <a:pt x="539" y="640"/>
                </a:lnTo>
                <a:lnTo>
                  <a:pt x="527" y="633"/>
                </a:lnTo>
                <a:lnTo>
                  <a:pt x="515" y="626"/>
                </a:lnTo>
                <a:lnTo>
                  <a:pt x="491" y="610"/>
                </a:lnTo>
                <a:lnTo>
                  <a:pt x="480" y="602"/>
                </a:lnTo>
                <a:lnTo>
                  <a:pt x="469" y="594"/>
                </a:lnTo>
                <a:lnTo>
                  <a:pt x="458" y="585"/>
                </a:lnTo>
                <a:lnTo>
                  <a:pt x="447" y="577"/>
                </a:lnTo>
                <a:lnTo>
                  <a:pt x="436" y="567"/>
                </a:lnTo>
                <a:lnTo>
                  <a:pt x="426" y="558"/>
                </a:lnTo>
                <a:lnTo>
                  <a:pt x="416" y="548"/>
                </a:lnTo>
                <a:lnTo>
                  <a:pt x="406" y="538"/>
                </a:lnTo>
                <a:lnTo>
                  <a:pt x="387" y="518"/>
                </a:lnTo>
                <a:lnTo>
                  <a:pt x="377" y="507"/>
                </a:lnTo>
                <a:lnTo>
                  <a:pt x="368" y="497"/>
                </a:lnTo>
                <a:lnTo>
                  <a:pt x="360" y="486"/>
                </a:lnTo>
                <a:lnTo>
                  <a:pt x="351" y="473"/>
                </a:lnTo>
                <a:lnTo>
                  <a:pt x="335" y="450"/>
                </a:lnTo>
                <a:lnTo>
                  <a:pt x="327" y="438"/>
                </a:lnTo>
                <a:lnTo>
                  <a:pt x="320" y="426"/>
                </a:lnTo>
                <a:lnTo>
                  <a:pt x="306" y="402"/>
                </a:lnTo>
                <a:lnTo>
                  <a:pt x="300" y="389"/>
                </a:lnTo>
                <a:lnTo>
                  <a:pt x="293" y="376"/>
                </a:lnTo>
                <a:lnTo>
                  <a:pt x="287" y="363"/>
                </a:lnTo>
                <a:lnTo>
                  <a:pt x="282" y="350"/>
                </a:lnTo>
                <a:lnTo>
                  <a:pt x="276" y="337"/>
                </a:lnTo>
                <a:lnTo>
                  <a:pt x="271" y="323"/>
                </a:lnTo>
                <a:lnTo>
                  <a:pt x="262" y="296"/>
                </a:lnTo>
                <a:lnTo>
                  <a:pt x="258" y="282"/>
                </a:lnTo>
                <a:lnTo>
                  <a:pt x="254" y="268"/>
                </a:lnTo>
                <a:lnTo>
                  <a:pt x="251" y="254"/>
                </a:lnTo>
                <a:lnTo>
                  <a:pt x="248" y="240"/>
                </a:lnTo>
                <a:lnTo>
                  <a:pt x="245" y="225"/>
                </a:lnTo>
                <a:lnTo>
                  <a:pt x="243" y="211"/>
                </a:lnTo>
                <a:lnTo>
                  <a:pt x="241" y="196"/>
                </a:lnTo>
                <a:lnTo>
                  <a:pt x="239" y="181"/>
                </a:lnTo>
                <a:lnTo>
                  <a:pt x="238" y="166"/>
                </a:lnTo>
                <a:lnTo>
                  <a:pt x="237" y="151"/>
                </a:lnTo>
                <a:lnTo>
                  <a:pt x="236" y="121"/>
                </a:lnTo>
                <a:lnTo>
                  <a:pt x="236" y="109"/>
                </a:lnTo>
                <a:lnTo>
                  <a:pt x="234" y="97"/>
                </a:lnTo>
                <a:lnTo>
                  <a:pt x="232" y="91"/>
                </a:lnTo>
                <a:lnTo>
                  <a:pt x="231" y="85"/>
                </a:lnTo>
                <a:lnTo>
                  <a:pt x="227" y="74"/>
                </a:lnTo>
                <a:lnTo>
                  <a:pt x="222" y="63"/>
                </a:lnTo>
                <a:lnTo>
                  <a:pt x="219" y="58"/>
                </a:lnTo>
                <a:lnTo>
                  <a:pt x="216" y="54"/>
                </a:lnTo>
                <a:lnTo>
                  <a:pt x="213" y="49"/>
                </a:lnTo>
                <a:lnTo>
                  <a:pt x="209" y="44"/>
                </a:lnTo>
                <a:lnTo>
                  <a:pt x="202" y="36"/>
                </a:lnTo>
                <a:lnTo>
                  <a:pt x="193" y="28"/>
                </a:lnTo>
                <a:lnTo>
                  <a:pt x="184" y="21"/>
                </a:lnTo>
                <a:lnTo>
                  <a:pt x="174" y="15"/>
                </a:lnTo>
                <a:lnTo>
                  <a:pt x="164" y="10"/>
                </a:lnTo>
                <a:lnTo>
                  <a:pt x="159" y="8"/>
                </a:lnTo>
                <a:lnTo>
                  <a:pt x="153" y="6"/>
                </a:lnTo>
                <a:lnTo>
                  <a:pt x="142" y="3"/>
                </a:lnTo>
                <a:lnTo>
                  <a:pt x="136" y="2"/>
                </a:lnTo>
                <a:lnTo>
                  <a:pt x="130" y="1"/>
                </a:lnTo>
                <a:lnTo>
                  <a:pt x="124" y="1"/>
                </a:lnTo>
                <a:lnTo>
                  <a:pt x="118" y="0"/>
                </a:lnTo>
                <a:lnTo>
                  <a:pt x="106" y="1"/>
                </a:lnTo>
                <a:lnTo>
                  <a:pt x="94" y="3"/>
                </a:lnTo>
                <a:lnTo>
                  <a:pt x="83" y="6"/>
                </a:lnTo>
                <a:lnTo>
                  <a:pt x="72" y="10"/>
                </a:lnTo>
                <a:lnTo>
                  <a:pt x="62" y="15"/>
                </a:lnTo>
                <a:lnTo>
                  <a:pt x="52" y="21"/>
                </a:lnTo>
                <a:lnTo>
                  <a:pt x="48" y="24"/>
                </a:lnTo>
                <a:lnTo>
                  <a:pt x="43" y="28"/>
                </a:lnTo>
                <a:lnTo>
                  <a:pt x="35" y="36"/>
                </a:lnTo>
                <a:lnTo>
                  <a:pt x="31" y="40"/>
                </a:lnTo>
                <a:lnTo>
                  <a:pt x="27" y="44"/>
                </a:lnTo>
                <a:lnTo>
                  <a:pt x="24" y="49"/>
                </a:lnTo>
                <a:lnTo>
                  <a:pt x="20" y="54"/>
                </a:lnTo>
                <a:lnTo>
                  <a:pt x="14" y="63"/>
                </a:lnTo>
                <a:lnTo>
                  <a:pt x="9" y="74"/>
                </a:lnTo>
                <a:lnTo>
                  <a:pt x="5" y="85"/>
                </a:lnTo>
                <a:lnTo>
                  <a:pt x="3" y="97"/>
                </a:lnTo>
                <a:lnTo>
                  <a:pt x="1" y="102"/>
                </a:lnTo>
                <a:lnTo>
                  <a:pt x="1" y="109"/>
                </a:lnTo>
                <a:lnTo>
                  <a:pt x="0" y="115"/>
                </a:lnTo>
                <a:lnTo>
                  <a:pt x="0" y="121"/>
                </a:lnTo>
                <a:lnTo>
                  <a:pt x="0" y="142"/>
                </a:lnTo>
                <a:lnTo>
                  <a:pt x="1" y="164"/>
                </a:lnTo>
                <a:lnTo>
                  <a:pt x="3" y="185"/>
                </a:lnTo>
                <a:lnTo>
                  <a:pt x="4" y="206"/>
                </a:lnTo>
                <a:lnTo>
                  <a:pt x="7" y="226"/>
                </a:lnTo>
                <a:lnTo>
                  <a:pt x="10" y="247"/>
                </a:lnTo>
                <a:lnTo>
                  <a:pt x="13" y="268"/>
                </a:lnTo>
                <a:lnTo>
                  <a:pt x="17" y="288"/>
                </a:lnTo>
                <a:lnTo>
                  <a:pt x="21" y="308"/>
                </a:lnTo>
                <a:lnTo>
                  <a:pt x="26" y="328"/>
                </a:lnTo>
                <a:lnTo>
                  <a:pt x="31" y="348"/>
                </a:lnTo>
                <a:lnTo>
                  <a:pt x="37" y="367"/>
                </a:lnTo>
                <a:lnTo>
                  <a:pt x="43" y="387"/>
                </a:lnTo>
                <a:lnTo>
                  <a:pt x="50" y="406"/>
                </a:lnTo>
                <a:lnTo>
                  <a:pt x="57" y="425"/>
                </a:lnTo>
                <a:lnTo>
                  <a:pt x="64" y="444"/>
                </a:lnTo>
                <a:lnTo>
                  <a:pt x="72" y="462"/>
                </a:lnTo>
                <a:lnTo>
                  <a:pt x="81" y="481"/>
                </a:lnTo>
                <a:lnTo>
                  <a:pt x="89" y="499"/>
                </a:lnTo>
                <a:lnTo>
                  <a:pt x="99" y="517"/>
                </a:lnTo>
                <a:lnTo>
                  <a:pt x="108" y="535"/>
                </a:lnTo>
                <a:lnTo>
                  <a:pt x="118" y="552"/>
                </a:lnTo>
                <a:lnTo>
                  <a:pt x="129" y="569"/>
                </a:lnTo>
                <a:lnTo>
                  <a:pt x="139" y="586"/>
                </a:lnTo>
                <a:lnTo>
                  <a:pt x="151" y="602"/>
                </a:lnTo>
                <a:lnTo>
                  <a:pt x="162" y="618"/>
                </a:lnTo>
                <a:lnTo>
                  <a:pt x="174" y="634"/>
                </a:lnTo>
                <a:lnTo>
                  <a:pt x="186" y="650"/>
                </a:lnTo>
                <a:lnTo>
                  <a:pt x="199" y="665"/>
                </a:lnTo>
                <a:lnTo>
                  <a:pt x="212" y="680"/>
                </a:lnTo>
                <a:lnTo>
                  <a:pt x="225" y="694"/>
                </a:lnTo>
                <a:lnTo>
                  <a:pt x="239" y="709"/>
                </a:lnTo>
                <a:lnTo>
                  <a:pt x="253" y="723"/>
                </a:lnTo>
                <a:lnTo>
                  <a:pt x="267" y="736"/>
                </a:lnTo>
                <a:lnTo>
                  <a:pt x="282" y="749"/>
                </a:lnTo>
                <a:lnTo>
                  <a:pt x="297" y="762"/>
                </a:lnTo>
                <a:lnTo>
                  <a:pt x="312" y="775"/>
                </a:lnTo>
                <a:lnTo>
                  <a:pt x="327" y="787"/>
                </a:lnTo>
                <a:lnTo>
                  <a:pt x="343" y="799"/>
                </a:lnTo>
                <a:lnTo>
                  <a:pt x="359" y="810"/>
                </a:lnTo>
                <a:lnTo>
                  <a:pt x="376" y="821"/>
                </a:lnTo>
                <a:lnTo>
                  <a:pt x="392" y="832"/>
                </a:lnTo>
                <a:lnTo>
                  <a:pt x="409" y="842"/>
                </a:lnTo>
                <a:lnTo>
                  <a:pt x="426" y="852"/>
                </a:lnTo>
                <a:lnTo>
                  <a:pt x="444" y="861"/>
                </a:lnTo>
                <a:lnTo>
                  <a:pt x="462" y="870"/>
                </a:lnTo>
                <a:lnTo>
                  <a:pt x="479" y="879"/>
                </a:lnTo>
                <a:lnTo>
                  <a:pt x="498" y="887"/>
                </a:lnTo>
                <a:lnTo>
                  <a:pt x="516" y="894"/>
                </a:lnTo>
                <a:lnTo>
                  <a:pt x="535" y="902"/>
                </a:lnTo>
                <a:lnTo>
                  <a:pt x="553" y="908"/>
                </a:lnTo>
                <a:lnTo>
                  <a:pt x="572" y="915"/>
                </a:lnTo>
                <a:lnTo>
                  <a:pt x="592" y="921"/>
                </a:lnTo>
                <a:lnTo>
                  <a:pt x="611" y="926"/>
                </a:lnTo>
                <a:lnTo>
                  <a:pt x="631" y="931"/>
                </a:lnTo>
                <a:lnTo>
                  <a:pt x="650" y="935"/>
                </a:lnTo>
                <a:lnTo>
                  <a:pt x="670" y="939"/>
                </a:lnTo>
                <a:lnTo>
                  <a:pt x="690" y="943"/>
                </a:lnTo>
                <a:lnTo>
                  <a:pt x="711" y="945"/>
                </a:lnTo>
                <a:lnTo>
                  <a:pt x="732" y="948"/>
                </a:lnTo>
                <a:lnTo>
                  <a:pt x="753" y="950"/>
                </a:lnTo>
                <a:lnTo>
                  <a:pt x="773" y="951"/>
                </a:lnTo>
                <a:lnTo>
                  <a:pt x="794" y="952"/>
                </a:lnTo>
                <a:lnTo>
                  <a:pt x="815" y="952"/>
                </a:lnTo>
                <a:lnTo>
                  <a:pt x="843" y="952"/>
                </a:lnTo>
                <a:lnTo>
                  <a:pt x="856" y="951"/>
                </a:lnTo>
                <a:lnTo>
                  <a:pt x="870" y="950"/>
                </a:lnTo>
                <a:lnTo>
                  <a:pt x="897" y="948"/>
                </a:lnTo>
                <a:lnTo>
                  <a:pt x="924" y="945"/>
                </a:lnTo>
                <a:lnTo>
                  <a:pt x="951" y="941"/>
                </a:lnTo>
                <a:lnTo>
                  <a:pt x="977" y="936"/>
                </a:lnTo>
                <a:lnTo>
                  <a:pt x="1003" y="930"/>
                </a:lnTo>
                <a:lnTo>
                  <a:pt x="1028" y="923"/>
                </a:lnTo>
                <a:lnTo>
                  <a:pt x="1041" y="919"/>
                </a:lnTo>
                <a:lnTo>
                  <a:pt x="1054" y="916"/>
                </a:lnTo>
                <a:lnTo>
                  <a:pt x="1079" y="907"/>
                </a:lnTo>
                <a:lnTo>
                  <a:pt x="1103" y="898"/>
                </a:lnTo>
                <a:lnTo>
                  <a:pt x="1128" y="888"/>
                </a:lnTo>
                <a:lnTo>
                  <a:pt x="1151" y="878"/>
                </a:lnTo>
                <a:lnTo>
                  <a:pt x="1175" y="866"/>
                </a:lnTo>
                <a:lnTo>
                  <a:pt x="1198" y="854"/>
                </a:lnTo>
                <a:lnTo>
                  <a:pt x="1221" y="841"/>
                </a:lnTo>
                <a:lnTo>
                  <a:pt x="1243" y="828"/>
                </a:lnTo>
                <a:lnTo>
                  <a:pt x="1264" y="813"/>
                </a:lnTo>
                <a:lnTo>
                  <a:pt x="1275" y="806"/>
                </a:lnTo>
                <a:lnTo>
                  <a:pt x="1286" y="798"/>
                </a:lnTo>
                <a:lnTo>
                  <a:pt x="1306" y="783"/>
                </a:lnTo>
                <a:lnTo>
                  <a:pt x="1327" y="767"/>
                </a:lnTo>
                <a:lnTo>
                  <a:pt x="1346" y="750"/>
                </a:lnTo>
                <a:lnTo>
                  <a:pt x="1365" y="732"/>
                </a:lnTo>
                <a:lnTo>
                  <a:pt x="1384" y="714"/>
                </a:lnTo>
                <a:lnTo>
                  <a:pt x="1393" y="705"/>
                </a:lnTo>
                <a:lnTo>
                  <a:pt x="1402" y="695"/>
                </a:lnTo>
                <a:lnTo>
                  <a:pt x="1420" y="676"/>
                </a:lnTo>
                <a:lnTo>
                  <a:pt x="1436" y="656"/>
                </a:lnTo>
                <a:lnTo>
                  <a:pt x="1453" y="636"/>
                </a:lnTo>
                <a:lnTo>
                  <a:pt x="1468" y="615"/>
                </a:lnTo>
                <a:lnTo>
                  <a:pt x="1483" y="594"/>
                </a:lnTo>
                <a:lnTo>
                  <a:pt x="1498" y="572"/>
                </a:lnTo>
                <a:lnTo>
                  <a:pt x="1512" y="550"/>
                </a:lnTo>
                <a:lnTo>
                  <a:pt x="1525" y="572"/>
                </a:lnTo>
                <a:lnTo>
                  <a:pt x="1540" y="594"/>
                </a:lnTo>
                <a:lnTo>
                  <a:pt x="1555" y="615"/>
                </a:lnTo>
                <a:lnTo>
                  <a:pt x="1562" y="626"/>
                </a:lnTo>
                <a:lnTo>
                  <a:pt x="1570" y="636"/>
                </a:lnTo>
                <a:lnTo>
                  <a:pt x="1587" y="656"/>
                </a:lnTo>
                <a:lnTo>
                  <a:pt x="1603" y="676"/>
                </a:lnTo>
                <a:lnTo>
                  <a:pt x="1621" y="695"/>
                </a:lnTo>
                <a:lnTo>
                  <a:pt x="1639" y="714"/>
                </a:lnTo>
                <a:lnTo>
                  <a:pt x="1648" y="723"/>
                </a:lnTo>
                <a:lnTo>
                  <a:pt x="1658" y="732"/>
                </a:lnTo>
                <a:lnTo>
                  <a:pt x="1677" y="750"/>
                </a:lnTo>
                <a:lnTo>
                  <a:pt x="1696" y="767"/>
                </a:lnTo>
                <a:lnTo>
                  <a:pt x="1717" y="783"/>
                </a:lnTo>
                <a:lnTo>
                  <a:pt x="1737" y="798"/>
                </a:lnTo>
                <a:lnTo>
                  <a:pt x="1759" y="813"/>
                </a:lnTo>
                <a:lnTo>
                  <a:pt x="1780" y="828"/>
                </a:lnTo>
                <a:lnTo>
                  <a:pt x="1791" y="834"/>
                </a:lnTo>
                <a:lnTo>
                  <a:pt x="1802" y="841"/>
                </a:lnTo>
                <a:lnTo>
                  <a:pt x="1825" y="854"/>
                </a:lnTo>
                <a:lnTo>
                  <a:pt x="1848" y="866"/>
                </a:lnTo>
                <a:lnTo>
                  <a:pt x="1872" y="878"/>
                </a:lnTo>
                <a:lnTo>
                  <a:pt x="1895" y="888"/>
                </a:lnTo>
                <a:lnTo>
                  <a:pt x="1920" y="898"/>
                </a:lnTo>
                <a:lnTo>
                  <a:pt x="1944" y="907"/>
                </a:lnTo>
                <a:lnTo>
                  <a:pt x="1957" y="912"/>
                </a:lnTo>
                <a:lnTo>
                  <a:pt x="1969" y="916"/>
                </a:lnTo>
                <a:lnTo>
                  <a:pt x="1994" y="923"/>
                </a:lnTo>
                <a:lnTo>
                  <a:pt x="2020" y="930"/>
                </a:lnTo>
                <a:lnTo>
                  <a:pt x="2046" y="936"/>
                </a:lnTo>
                <a:lnTo>
                  <a:pt x="2072" y="941"/>
                </a:lnTo>
                <a:lnTo>
                  <a:pt x="2086" y="943"/>
                </a:lnTo>
                <a:lnTo>
                  <a:pt x="2099" y="945"/>
                </a:lnTo>
                <a:lnTo>
                  <a:pt x="2126" y="948"/>
                </a:lnTo>
                <a:lnTo>
                  <a:pt x="2153" y="950"/>
                </a:lnTo>
                <a:lnTo>
                  <a:pt x="2181" y="952"/>
                </a:lnTo>
                <a:lnTo>
                  <a:pt x="2209" y="952"/>
                </a:lnTo>
                <a:lnTo>
                  <a:pt x="2236" y="952"/>
                </a:lnTo>
                <a:lnTo>
                  <a:pt x="2250" y="951"/>
                </a:lnTo>
                <a:lnTo>
                  <a:pt x="2264" y="950"/>
                </a:lnTo>
                <a:lnTo>
                  <a:pt x="2291" y="948"/>
                </a:lnTo>
                <a:lnTo>
                  <a:pt x="2317" y="945"/>
                </a:lnTo>
                <a:lnTo>
                  <a:pt x="2344" y="941"/>
                </a:lnTo>
                <a:lnTo>
                  <a:pt x="2370" y="936"/>
                </a:lnTo>
                <a:lnTo>
                  <a:pt x="2396" y="930"/>
                </a:lnTo>
                <a:lnTo>
                  <a:pt x="2422" y="923"/>
                </a:lnTo>
                <a:lnTo>
                  <a:pt x="2434" y="920"/>
                </a:lnTo>
                <a:lnTo>
                  <a:pt x="2447" y="916"/>
                </a:lnTo>
                <a:lnTo>
                  <a:pt x="2472" y="907"/>
                </a:lnTo>
                <a:lnTo>
                  <a:pt x="2496" y="898"/>
                </a:lnTo>
                <a:lnTo>
                  <a:pt x="2521" y="889"/>
                </a:lnTo>
                <a:lnTo>
                  <a:pt x="2544" y="878"/>
                </a:lnTo>
                <a:lnTo>
                  <a:pt x="2568" y="867"/>
                </a:lnTo>
                <a:lnTo>
                  <a:pt x="2591" y="854"/>
                </a:lnTo>
                <a:lnTo>
                  <a:pt x="2613" y="842"/>
                </a:lnTo>
                <a:lnTo>
                  <a:pt x="2635" y="828"/>
                </a:lnTo>
                <a:lnTo>
                  <a:pt x="2657" y="814"/>
                </a:lnTo>
                <a:lnTo>
                  <a:pt x="2668" y="807"/>
                </a:lnTo>
                <a:lnTo>
                  <a:pt x="2678" y="799"/>
                </a:lnTo>
                <a:lnTo>
                  <a:pt x="2699" y="784"/>
                </a:lnTo>
                <a:lnTo>
                  <a:pt x="2719" y="767"/>
                </a:lnTo>
                <a:lnTo>
                  <a:pt x="2739" y="751"/>
                </a:lnTo>
                <a:lnTo>
                  <a:pt x="2758" y="733"/>
                </a:lnTo>
                <a:lnTo>
                  <a:pt x="2777" y="715"/>
                </a:lnTo>
                <a:lnTo>
                  <a:pt x="2795" y="697"/>
                </a:lnTo>
                <a:lnTo>
                  <a:pt x="2812" y="677"/>
                </a:lnTo>
                <a:lnTo>
                  <a:pt x="2829" y="658"/>
                </a:lnTo>
                <a:lnTo>
                  <a:pt x="2845" y="637"/>
                </a:lnTo>
                <a:lnTo>
                  <a:pt x="2861" y="617"/>
                </a:lnTo>
                <a:lnTo>
                  <a:pt x="2869" y="606"/>
                </a:lnTo>
                <a:lnTo>
                  <a:pt x="2876" y="595"/>
                </a:lnTo>
                <a:lnTo>
                  <a:pt x="2890" y="574"/>
                </a:lnTo>
                <a:lnTo>
                  <a:pt x="2904" y="551"/>
                </a:lnTo>
                <a:lnTo>
                  <a:pt x="2918" y="574"/>
                </a:lnTo>
                <a:lnTo>
                  <a:pt x="2932" y="595"/>
                </a:lnTo>
                <a:lnTo>
                  <a:pt x="2947" y="617"/>
                </a:lnTo>
                <a:lnTo>
                  <a:pt x="2955" y="627"/>
                </a:lnTo>
                <a:lnTo>
                  <a:pt x="2963" y="637"/>
                </a:lnTo>
                <a:lnTo>
                  <a:pt x="2979" y="658"/>
                </a:lnTo>
                <a:lnTo>
                  <a:pt x="2996" y="677"/>
                </a:lnTo>
                <a:lnTo>
                  <a:pt x="3014" y="697"/>
                </a:lnTo>
                <a:lnTo>
                  <a:pt x="3032" y="715"/>
                </a:lnTo>
                <a:lnTo>
                  <a:pt x="3050" y="733"/>
                </a:lnTo>
                <a:lnTo>
                  <a:pt x="3069" y="751"/>
                </a:lnTo>
                <a:lnTo>
                  <a:pt x="3089" y="767"/>
                </a:lnTo>
                <a:lnTo>
                  <a:pt x="3109" y="784"/>
                </a:lnTo>
                <a:lnTo>
                  <a:pt x="3130" y="799"/>
                </a:lnTo>
                <a:lnTo>
                  <a:pt x="3151" y="814"/>
                </a:lnTo>
                <a:lnTo>
                  <a:pt x="3173" y="828"/>
                </a:lnTo>
                <a:lnTo>
                  <a:pt x="3195" y="842"/>
                </a:lnTo>
                <a:lnTo>
                  <a:pt x="3217" y="854"/>
                </a:lnTo>
                <a:lnTo>
                  <a:pt x="3229" y="861"/>
                </a:lnTo>
                <a:lnTo>
                  <a:pt x="3240" y="867"/>
                </a:lnTo>
                <a:lnTo>
                  <a:pt x="3252" y="872"/>
                </a:lnTo>
                <a:lnTo>
                  <a:pt x="3264" y="878"/>
                </a:lnTo>
                <a:lnTo>
                  <a:pt x="3276" y="883"/>
                </a:lnTo>
                <a:lnTo>
                  <a:pt x="3288" y="889"/>
                </a:lnTo>
                <a:lnTo>
                  <a:pt x="3300" y="894"/>
                </a:lnTo>
                <a:lnTo>
                  <a:pt x="3312" y="898"/>
                </a:lnTo>
                <a:lnTo>
                  <a:pt x="3336" y="907"/>
                </a:lnTo>
                <a:lnTo>
                  <a:pt x="3349" y="912"/>
                </a:lnTo>
                <a:lnTo>
                  <a:pt x="3361" y="916"/>
                </a:lnTo>
                <a:lnTo>
                  <a:pt x="3374" y="920"/>
                </a:lnTo>
                <a:lnTo>
                  <a:pt x="3387" y="923"/>
                </a:lnTo>
                <a:lnTo>
                  <a:pt x="3412" y="930"/>
                </a:lnTo>
                <a:lnTo>
                  <a:pt x="3438" y="936"/>
                </a:lnTo>
                <a:lnTo>
                  <a:pt x="3464" y="941"/>
                </a:lnTo>
                <a:lnTo>
                  <a:pt x="3491" y="945"/>
                </a:lnTo>
                <a:lnTo>
                  <a:pt x="3518" y="948"/>
                </a:lnTo>
                <a:lnTo>
                  <a:pt x="3545" y="950"/>
                </a:lnTo>
                <a:lnTo>
                  <a:pt x="3572" y="952"/>
                </a:lnTo>
                <a:lnTo>
                  <a:pt x="3600" y="952"/>
                </a:lnTo>
                <a:lnTo>
                  <a:pt x="3628" y="952"/>
                </a:lnTo>
                <a:lnTo>
                  <a:pt x="3642" y="951"/>
                </a:lnTo>
                <a:lnTo>
                  <a:pt x="3655" y="950"/>
                </a:lnTo>
                <a:lnTo>
                  <a:pt x="3682" y="948"/>
                </a:lnTo>
                <a:lnTo>
                  <a:pt x="3709" y="945"/>
                </a:lnTo>
                <a:lnTo>
                  <a:pt x="3736" y="941"/>
                </a:lnTo>
                <a:lnTo>
                  <a:pt x="3762" y="936"/>
                </a:lnTo>
                <a:lnTo>
                  <a:pt x="3788" y="930"/>
                </a:lnTo>
                <a:lnTo>
                  <a:pt x="3814" y="923"/>
                </a:lnTo>
                <a:lnTo>
                  <a:pt x="3826" y="920"/>
                </a:lnTo>
                <a:lnTo>
                  <a:pt x="3839" y="916"/>
                </a:lnTo>
                <a:lnTo>
                  <a:pt x="3864" y="907"/>
                </a:lnTo>
                <a:lnTo>
                  <a:pt x="3888" y="898"/>
                </a:lnTo>
                <a:lnTo>
                  <a:pt x="3913" y="888"/>
                </a:lnTo>
                <a:lnTo>
                  <a:pt x="3936" y="878"/>
                </a:lnTo>
                <a:lnTo>
                  <a:pt x="3960" y="866"/>
                </a:lnTo>
                <a:lnTo>
                  <a:pt x="3983" y="854"/>
                </a:lnTo>
                <a:lnTo>
                  <a:pt x="4005" y="841"/>
                </a:lnTo>
                <a:lnTo>
                  <a:pt x="4028" y="828"/>
                </a:lnTo>
                <a:lnTo>
                  <a:pt x="4049" y="814"/>
                </a:lnTo>
                <a:lnTo>
                  <a:pt x="4060" y="806"/>
                </a:lnTo>
                <a:lnTo>
                  <a:pt x="4070" y="799"/>
                </a:lnTo>
                <a:lnTo>
                  <a:pt x="4091" y="783"/>
                </a:lnTo>
                <a:lnTo>
                  <a:pt x="4111" y="767"/>
                </a:lnTo>
                <a:lnTo>
                  <a:pt x="4131" y="750"/>
                </a:lnTo>
                <a:lnTo>
                  <a:pt x="4150" y="733"/>
                </a:lnTo>
                <a:lnTo>
                  <a:pt x="4169" y="715"/>
                </a:lnTo>
                <a:lnTo>
                  <a:pt x="4178" y="705"/>
                </a:lnTo>
                <a:lnTo>
                  <a:pt x="4187" y="696"/>
                </a:lnTo>
                <a:lnTo>
                  <a:pt x="4204" y="677"/>
                </a:lnTo>
                <a:lnTo>
                  <a:pt x="4221" y="657"/>
                </a:lnTo>
                <a:lnTo>
                  <a:pt x="4238" y="637"/>
                </a:lnTo>
                <a:lnTo>
                  <a:pt x="4253" y="616"/>
                </a:lnTo>
                <a:lnTo>
                  <a:pt x="4268" y="595"/>
                </a:lnTo>
                <a:lnTo>
                  <a:pt x="4283" y="573"/>
                </a:lnTo>
                <a:lnTo>
                  <a:pt x="4296" y="550"/>
                </a:lnTo>
                <a:lnTo>
                  <a:pt x="4310" y="573"/>
                </a:lnTo>
                <a:lnTo>
                  <a:pt x="4324" y="595"/>
                </a:lnTo>
                <a:lnTo>
                  <a:pt x="4339" y="616"/>
                </a:lnTo>
                <a:lnTo>
                  <a:pt x="4347" y="626"/>
                </a:lnTo>
                <a:lnTo>
                  <a:pt x="4355" y="637"/>
                </a:lnTo>
                <a:lnTo>
                  <a:pt x="4371" y="657"/>
                </a:lnTo>
                <a:lnTo>
                  <a:pt x="4388" y="677"/>
                </a:lnTo>
                <a:lnTo>
                  <a:pt x="4406" y="696"/>
                </a:lnTo>
                <a:lnTo>
                  <a:pt x="4424" y="715"/>
                </a:lnTo>
                <a:lnTo>
                  <a:pt x="4442" y="733"/>
                </a:lnTo>
                <a:lnTo>
                  <a:pt x="4462" y="750"/>
                </a:lnTo>
                <a:lnTo>
                  <a:pt x="4481" y="767"/>
                </a:lnTo>
                <a:lnTo>
                  <a:pt x="4501" y="783"/>
                </a:lnTo>
                <a:lnTo>
                  <a:pt x="4522" y="799"/>
                </a:lnTo>
                <a:lnTo>
                  <a:pt x="4543" y="814"/>
                </a:lnTo>
                <a:lnTo>
                  <a:pt x="4565" y="828"/>
                </a:lnTo>
                <a:lnTo>
                  <a:pt x="4576" y="835"/>
                </a:lnTo>
                <a:lnTo>
                  <a:pt x="4587" y="841"/>
                </a:lnTo>
                <a:lnTo>
                  <a:pt x="4610" y="854"/>
                </a:lnTo>
                <a:lnTo>
                  <a:pt x="4621" y="860"/>
                </a:lnTo>
                <a:lnTo>
                  <a:pt x="4633" y="866"/>
                </a:lnTo>
                <a:lnTo>
                  <a:pt x="4656" y="878"/>
                </a:lnTo>
                <a:lnTo>
                  <a:pt x="4680" y="888"/>
                </a:lnTo>
                <a:lnTo>
                  <a:pt x="4704" y="898"/>
                </a:lnTo>
                <a:lnTo>
                  <a:pt x="4729" y="907"/>
                </a:lnTo>
                <a:lnTo>
                  <a:pt x="4741" y="912"/>
                </a:lnTo>
                <a:lnTo>
                  <a:pt x="4754" y="916"/>
                </a:lnTo>
                <a:lnTo>
                  <a:pt x="4779" y="923"/>
                </a:lnTo>
                <a:lnTo>
                  <a:pt x="4805" y="930"/>
                </a:lnTo>
                <a:lnTo>
                  <a:pt x="4831" y="936"/>
                </a:lnTo>
                <a:lnTo>
                  <a:pt x="4857" y="941"/>
                </a:lnTo>
                <a:lnTo>
                  <a:pt x="4870" y="943"/>
                </a:lnTo>
                <a:lnTo>
                  <a:pt x="4883" y="945"/>
                </a:lnTo>
                <a:lnTo>
                  <a:pt x="4910" y="948"/>
                </a:lnTo>
                <a:lnTo>
                  <a:pt x="4937" y="950"/>
                </a:lnTo>
                <a:lnTo>
                  <a:pt x="4965" y="952"/>
                </a:lnTo>
                <a:lnTo>
                  <a:pt x="4992" y="952"/>
                </a:lnTo>
                <a:lnTo>
                  <a:pt x="5020" y="952"/>
                </a:lnTo>
                <a:lnTo>
                  <a:pt x="5033" y="951"/>
                </a:lnTo>
                <a:lnTo>
                  <a:pt x="5048" y="950"/>
                </a:lnTo>
                <a:lnTo>
                  <a:pt x="5075" y="948"/>
                </a:lnTo>
                <a:lnTo>
                  <a:pt x="5102" y="945"/>
                </a:lnTo>
                <a:lnTo>
                  <a:pt x="5128" y="941"/>
                </a:lnTo>
                <a:lnTo>
                  <a:pt x="5155" y="936"/>
                </a:lnTo>
                <a:lnTo>
                  <a:pt x="5181" y="930"/>
                </a:lnTo>
                <a:lnTo>
                  <a:pt x="5193" y="927"/>
                </a:lnTo>
                <a:lnTo>
                  <a:pt x="5206" y="923"/>
                </a:lnTo>
                <a:lnTo>
                  <a:pt x="5219" y="920"/>
                </a:lnTo>
                <a:lnTo>
                  <a:pt x="5232" y="916"/>
                </a:lnTo>
                <a:lnTo>
                  <a:pt x="5256" y="907"/>
                </a:lnTo>
                <a:lnTo>
                  <a:pt x="5281" y="898"/>
                </a:lnTo>
                <a:lnTo>
                  <a:pt x="5305" y="888"/>
                </a:lnTo>
                <a:lnTo>
                  <a:pt x="5329" y="878"/>
                </a:lnTo>
                <a:lnTo>
                  <a:pt x="5353" y="866"/>
                </a:lnTo>
                <a:lnTo>
                  <a:pt x="5376" y="854"/>
                </a:lnTo>
                <a:lnTo>
                  <a:pt x="5398" y="841"/>
                </a:lnTo>
                <a:lnTo>
                  <a:pt x="5420" y="828"/>
                </a:lnTo>
                <a:lnTo>
                  <a:pt x="5442" y="814"/>
                </a:lnTo>
                <a:lnTo>
                  <a:pt x="5453" y="806"/>
                </a:lnTo>
                <a:lnTo>
                  <a:pt x="5463" y="799"/>
                </a:lnTo>
                <a:lnTo>
                  <a:pt x="5484" y="783"/>
                </a:lnTo>
                <a:lnTo>
                  <a:pt x="5504" y="767"/>
                </a:lnTo>
                <a:lnTo>
                  <a:pt x="5524" y="750"/>
                </a:lnTo>
                <a:lnTo>
                  <a:pt x="5543" y="733"/>
                </a:lnTo>
                <a:lnTo>
                  <a:pt x="5561" y="715"/>
                </a:lnTo>
                <a:lnTo>
                  <a:pt x="5571" y="705"/>
                </a:lnTo>
                <a:lnTo>
                  <a:pt x="5579" y="696"/>
                </a:lnTo>
                <a:lnTo>
                  <a:pt x="5597" y="677"/>
                </a:lnTo>
                <a:lnTo>
                  <a:pt x="5614" y="657"/>
                </a:lnTo>
                <a:lnTo>
                  <a:pt x="5630" y="637"/>
                </a:lnTo>
                <a:lnTo>
                  <a:pt x="5646" y="616"/>
                </a:lnTo>
                <a:lnTo>
                  <a:pt x="5661" y="595"/>
                </a:lnTo>
                <a:lnTo>
                  <a:pt x="5675" y="573"/>
                </a:lnTo>
                <a:lnTo>
                  <a:pt x="5689" y="551"/>
                </a:lnTo>
                <a:lnTo>
                  <a:pt x="5703" y="573"/>
                </a:lnTo>
                <a:lnTo>
                  <a:pt x="5717" y="595"/>
                </a:lnTo>
                <a:lnTo>
                  <a:pt x="5732" y="616"/>
                </a:lnTo>
                <a:lnTo>
                  <a:pt x="5740" y="626"/>
                </a:lnTo>
                <a:lnTo>
                  <a:pt x="5748" y="637"/>
                </a:lnTo>
                <a:lnTo>
                  <a:pt x="5764" y="657"/>
                </a:lnTo>
                <a:lnTo>
                  <a:pt x="5781" y="677"/>
                </a:lnTo>
                <a:lnTo>
                  <a:pt x="5798" y="696"/>
                </a:lnTo>
                <a:lnTo>
                  <a:pt x="5816" y="715"/>
                </a:lnTo>
                <a:lnTo>
                  <a:pt x="5835" y="733"/>
                </a:lnTo>
                <a:lnTo>
                  <a:pt x="5854" y="750"/>
                </a:lnTo>
                <a:lnTo>
                  <a:pt x="5874" y="767"/>
                </a:lnTo>
                <a:lnTo>
                  <a:pt x="5894" y="783"/>
                </a:lnTo>
                <a:lnTo>
                  <a:pt x="5915" y="799"/>
                </a:lnTo>
                <a:lnTo>
                  <a:pt x="5936" y="814"/>
                </a:lnTo>
                <a:lnTo>
                  <a:pt x="5958" y="828"/>
                </a:lnTo>
                <a:lnTo>
                  <a:pt x="5969" y="835"/>
                </a:lnTo>
                <a:lnTo>
                  <a:pt x="5980" y="841"/>
                </a:lnTo>
                <a:lnTo>
                  <a:pt x="6002" y="854"/>
                </a:lnTo>
                <a:lnTo>
                  <a:pt x="6014" y="860"/>
                </a:lnTo>
                <a:lnTo>
                  <a:pt x="6025" y="866"/>
                </a:lnTo>
                <a:lnTo>
                  <a:pt x="6049" y="878"/>
                </a:lnTo>
                <a:lnTo>
                  <a:pt x="6073" y="888"/>
                </a:lnTo>
                <a:lnTo>
                  <a:pt x="6085" y="893"/>
                </a:lnTo>
                <a:lnTo>
                  <a:pt x="6097" y="898"/>
                </a:lnTo>
                <a:lnTo>
                  <a:pt x="6121" y="907"/>
                </a:lnTo>
                <a:lnTo>
                  <a:pt x="6134" y="912"/>
                </a:lnTo>
                <a:lnTo>
                  <a:pt x="6146" y="916"/>
                </a:lnTo>
                <a:lnTo>
                  <a:pt x="6159" y="920"/>
                </a:lnTo>
                <a:lnTo>
                  <a:pt x="6172" y="923"/>
                </a:lnTo>
                <a:lnTo>
                  <a:pt x="6197" y="930"/>
                </a:lnTo>
                <a:lnTo>
                  <a:pt x="6223" y="936"/>
                </a:lnTo>
                <a:lnTo>
                  <a:pt x="6249" y="941"/>
                </a:lnTo>
                <a:lnTo>
                  <a:pt x="6263" y="943"/>
                </a:lnTo>
                <a:lnTo>
                  <a:pt x="6276" y="945"/>
                </a:lnTo>
                <a:lnTo>
                  <a:pt x="6303" y="948"/>
                </a:lnTo>
                <a:lnTo>
                  <a:pt x="6330" y="950"/>
                </a:lnTo>
                <a:lnTo>
                  <a:pt x="6357" y="952"/>
                </a:lnTo>
                <a:lnTo>
                  <a:pt x="6385" y="952"/>
                </a:lnTo>
                <a:lnTo>
                  <a:pt x="6406" y="952"/>
                </a:lnTo>
                <a:lnTo>
                  <a:pt x="6427" y="951"/>
                </a:lnTo>
                <a:lnTo>
                  <a:pt x="6447" y="950"/>
                </a:lnTo>
                <a:lnTo>
                  <a:pt x="6468" y="948"/>
                </a:lnTo>
                <a:lnTo>
                  <a:pt x="6489" y="945"/>
                </a:lnTo>
                <a:lnTo>
                  <a:pt x="6510" y="943"/>
                </a:lnTo>
                <a:lnTo>
                  <a:pt x="6530" y="939"/>
                </a:lnTo>
                <a:lnTo>
                  <a:pt x="6550" y="935"/>
                </a:lnTo>
                <a:lnTo>
                  <a:pt x="6569" y="931"/>
                </a:lnTo>
                <a:lnTo>
                  <a:pt x="6589" y="926"/>
                </a:lnTo>
                <a:lnTo>
                  <a:pt x="6608" y="921"/>
                </a:lnTo>
                <a:lnTo>
                  <a:pt x="6628" y="915"/>
                </a:lnTo>
                <a:lnTo>
                  <a:pt x="6647" y="908"/>
                </a:lnTo>
                <a:lnTo>
                  <a:pt x="6665" y="902"/>
                </a:lnTo>
                <a:lnTo>
                  <a:pt x="6684" y="894"/>
                </a:lnTo>
                <a:lnTo>
                  <a:pt x="6702" y="887"/>
                </a:lnTo>
                <a:lnTo>
                  <a:pt x="6720" y="879"/>
                </a:lnTo>
                <a:lnTo>
                  <a:pt x="6738" y="870"/>
                </a:lnTo>
                <a:lnTo>
                  <a:pt x="6756" y="861"/>
                </a:lnTo>
                <a:lnTo>
                  <a:pt x="6773" y="852"/>
                </a:lnTo>
                <a:lnTo>
                  <a:pt x="6791" y="842"/>
                </a:lnTo>
                <a:lnTo>
                  <a:pt x="6808" y="832"/>
                </a:lnTo>
                <a:lnTo>
                  <a:pt x="6841" y="810"/>
                </a:lnTo>
                <a:lnTo>
                  <a:pt x="6857" y="799"/>
                </a:lnTo>
                <a:lnTo>
                  <a:pt x="6872" y="787"/>
                </a:lnTo>
                <a:lnTo>
                  <a:pt x="6888" y="775"/>
                </a:lnTo>
                <a:lnTo>
                  <a:pt x="6903" y="762"/>
                </a:lnTo>
                <a:lnTo>
                  <a:pt x="6918" y="749"/>
                </a:lnTo>
                <a:lnTo>
                  <a:pt x="6933" y="736"/>
                </a:lnTo>
                <a:lnTo>
                  <a:pt x="6947" y="723"/>
                </a:lnTo>
                <a:lnTo>
                  <a:pt x="6961" y="709"/>
                </a:lnTo>
                <a:lnTo>
                  <a:pt x="6975" y="694"/>
                </a:lnTo>
                <a:lnTo>
                  <a:pt x="6988" y="680"/>
                </a:lnTo>
                <a:lnTo>
                  <a:pt x="7001" y="665"/>
                </a:lnTo>
                <a:lnTo>
                  <a:pt x="7014" y="650"/>
                </a:lnTo>
                <a:lnTo>
                  <a:pt x="7026" y="634"/>
                </a:lnTo>
                <a:lnTo>
                  <a:pt x="7038" y="618"/>
                </a:lnTo>
                <a:lnTo>
                  <a:pt x="7049" y="602"/>
                </a:lnTo>
                <a:lnTo>
                  <a:pt x="7061" y="586"/>
                </a:lnTo>
                <a:lnTo>
                  <a:pt x="7071" y="569"/>
                </a:lnTo>
                <a:lnTo>
                  <a:pt x="7082" y="552"/>
                </a:lnTo>
                <a:lnTo>
                  <a:pt x="7092" y="535"/>
                </a:lnTo>
                <a:lnTo>
                  <a:pt x="7101" y="517"/>
                </a:lnTo>
                <a:lnTo>
                  <a:pt x="7111" y="499"/>
                </a:lnTo>
                <a:lnTo>
                  <a:pt x="7119" y="481"/>
                </a:lnTo>
                <a:lnTo>
                  <a:pt x="7128" y="462"/>
                </a:lnTo>
                <a:lnTo>
                  <a:pt x="7136" y="444"/>
                </a:lnTo>
                <a:lnTo>
                  <a:pt x="7143" y="425"/>
                </a:lnTo>
                <a:lnTo>
                  <a:pt x="7150" y="406"/>
                </a:lnTo>
                <a:lnTo>
                  <a:pt x="7157" y="387"/>
                </a:lnTo>
                <a:lnTo>
                  <a:pt x="7163" y="367"/>
                </a:lnTo>
                <a:lnTo>
                  <a:pt x="7169" y="348"/>
                </a:lnTo>
                <a:lnTo>
                  <a:pt x="7174" y="328"/>
                </a:lnTo>
                <a:lnTo>
                  <a:pt x="7179" y="308"/>
                </a:lnTo>
                <a:lnTo>
                  <a:pt x="7183" y="288"/>
                </a:lnTo>
                <a:lnTo>
                  <a:pt x="7187" y="268"/>
                </a:lnTo>
                <a:lnTo>
                  <a:pt x="7190" y="247"/>
                </a:lnTo>
                <a:lnTo>
                  <a:pt x="7193" y="226"/>
                </a:lnTo>
                <a:lnTo>
                  <a:pt x="7196" y="206"/>
                </a:lnTo>
                <a:lnTo>
                  <a:pt x="7197" y="185"/>
                </a:lnTo>
                <a:lnTo>
                  <a:pt x="7199" y="164"/>
                </a:lnTo>
                <a:lnTo>
                  <a:pt x="7200" y="142"/>
                </a:lnTo>
                <a:lnTo>
                  <a:pt x="7200" y="121"/>
                </a:lnTo>
                <a:close/>
              </a:path>
            </a:pathLst>
          </a:custGeom>
          <a:solidFill>
            <a:srgbClr val="000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6"/>
          <p:cNvSpPr>
            <a:spLocks noChangeAspect="1"/>
          </p:cNvSpPr>
          <p:nvPr userDrawn="1"/>
        </p:nvSpPr>
        <p:spPr bwMode="auto">
          <a:xfrm>
            <a:off x="7968260" y="4221110"/>
            <a:ext cx="648000" cy="85680"/>
          </a:xfrm>
          <a:custGeom>
            <a:avLst/>
            <a:gdLst>
              <a:gd name="T0" fmla="*/ 7106 w 7200"/>
              <a:gd name="T1" fmla="*/ 3 h 952"/>
              <a:gd name="T2" fmla="*/ 6973 w 7200"/>
              <a:gd name="T3" fmla="*/ 74 h 952"/>
              <a:gd name="T4" fmla="*/ 6907 w 7200"/>
              <a:gd name="T5" fmla="*/ 376 h 952"/>
              <a:gd name="T6" fmla="*/ 6697 w 7200"/>
              <a:gd name="T7" fmla="*/ 618 h 952"/>
              <a:gd name="T8" fmla="*/ 6355 w 7200"/>
              <a:gd name="T9" fmla="*/ 711 h 952"/>
              <a:gd name="T10" fmla="*/ 6040 w 7200"/>
              <a:gd name="T11" fmla="*/ 595 h 952"/>
              <a:gd name="T12" fmla="*/ 5826 w 7200"/>
              <a:gd name="T13" fmla="*/ 271 h 952"/>
              <a:gd name="T14" fmla="*/ 5764 w 7200"/>
              <a:gd name="T15" fmla="*/ 28 h 952"/>
              <a:gd name="T16" fmla="*/ 5618 w 7200"/>
              <a:gd name="T17" fmla="*/ 24 h 952"/>
              <a:gd name="T18" fmla="*/ 5568 w 7200"/>
              <a:gd name="T19" fmla="*/ 184 h 952"/>
              <a:gd name="T20" fmla="*/ 5463 w 7200"/>
              <a:gd name="T21" fmla="*/ 463 h 952"/>
              <a:gd name="T22" fmla="*/ 5204 w 7200"/>
              <a:gd name="T23" fmla="*/ 671 h 952"/>
              <a:gd name="T24" fmla="*/ 4834 w 7200"/>
              <a:gd name="T25" fmla="*/ 689 h 952"/>
              <a:gd name="T26" fmla="*/ 4547 w 7200"/>
              <a:gd name="T27" fmla="*/ 497 h 952"/>
              <a:gd name="T28" fmla="*/ 4421 w 7200"/>
              <a:gd name="T29" fmla="*/ 212 h 952"/>
              <a:gd name="T30" fmla="*/ 4372 w 7200"/>
              <a:gd name="T31" fmla="*/ 28 h 952"/>
              <a:gd name="T32" fmla="*/ 4226 w 7200"/>
              <a:gd name="T33" fmla="*/ 24 h 952"/>
              <a:gd name="T34" fmla="*/ 4175 w 7200"/>
              <a:gd name="T35" fmla="*/ 183 h 952"/>
              <a:gd name="T36" fmla="*/ 4046 w 7200"/>
              <a:gd name="T37" fmla="*/ 497 h 952"/>
              <a:gd name="T38" fmla="*/ 3785 w 7200"/>
              <a:gd name="T39" fmla="*/ 680 h 952"/>
              <a:gd name="T40" fmla="*/ 3403 w 7200"/>
              <a:gd name="T41" fmla="*/ 676 h 952"/>
              <a:gd name="T42" fmla="*/ 3124 w 7200"/>
              <a:gd name="T43" fmla="*/ 455 h 952"/>
              <a:gd name="T44" fmla="*/ 3022 w 7200"/>
              <a:gd name="T45" fmla="*/ 109 h 952"/>
              <a:gd name="T46" fmla="*/ 2917 w 7200"/>
              <a:gd name="T47" fmla="*/ 1 h 952"/>
              <a:gd name="T48" fmla="*/ 2795 w 7200"/>
              <a:gd name="T49" fmla="*/ 74 h 952"/>
              <a:gd name="T50" fmla="*/ 2748 w 7200"/>
              <a:gd name="T51" fmla="*/ 330 h 952"/>
              <a:gd name="T52" fmla="*/ 2562 w 7200"/>
              <a:gd name="T53" fmla="*/ 588 h 952"/>
              <a:gd name="T54" fmla="*/ 2267 w 7200"/>
              <a:gd name="T55" fmla="*/ 708 h 952"/>
              <a:gd name="T56" fmla="*/ 1873 w 7200"/>
              <a:gd name="T57" fmla="*/ 602 h 952"/>
              <a:gd name="T58" fmla="*/ 1681 w 7200"/>
              <a:gd name="T59" fmla="*/ 363 h 952"/>
              <a:gd name="T60" fmla="*/ 1624 w 7200"/>
              <a:gd name="T61" fmla="*/ 85 h 952"/>
              <a:gd name="T62" fmla="*/ 1512 w 7200"/>
              <a:gd name="T63" fmla="*/ 1 h 952"/>
              <a:gd name="T64" fmla="*/ 1394 w 7200"/>
              <a:gd name="T65" fmla="*/ 102 h 952"/>
              <a:gd name="T66" fmla="*/ 1309 w 7200"/>
              <a:gd name="T67" fmla="*/ 426 h 952"/>
              <a:gd name="T68" fmla="*/ 1090 w 7200"/>
              <a:gd name="T69" fmla="*/ 640 h 952"/>
              <a:gd name="T70" fmla="*/ 698 w 7200"/>
              <a:gd name="T71" fmla="*/ 699 h 952"/>
              <a:gd name="T72" fmla="*/ 406 w 7200"/>
              <a:gd name="T73" fmla="*/ 538 h 952"/>
              <a:gd name="T74" fmla="*/ 251 w 7200"/>
              <a:gd name="T75" fmla="*/ 254 h 952"/>
              <a:gd name="T76" fmla="*/ 202 w 7200"/>
              <a:gd name="T77" fmla="*/ 36 h 952"/>
              <a:gd name="T78" fmla="*/ 43 w 7200"/>
              <a:gd name="T79" fmla="*/ 28 h 952"/>
              <a:gd name="T80" fmla="*/ 10 w 7200"/>
              <a:gd name="T81" fmla="*/ 247 h 952"/>
              <a:gd name="T82" fmla="*/ 151 w 7200"/>
              <a:gd name="T83" fmla="*/ 602 h 952"/>
              <a:gd name="T84" fmla="*/ 426 w 7200"/>
              <a:gd name="T85" fmla="*/ 852 h 952"/>
              <a:gd name="T86" fmla="*/ 794 w 7200"/>
              <a:gd name="T87" fmla="*/ 952 h 952"/>
              <a:gd name="T88" fmla="*/ 1221 w 7200"/>
              <a:gd name="T89" fmla="*/ 841 h 952"/>
              <a:gd name="T90" fmla="*/ 1525 w 7200"/>
              <a:gd name="T91" fmla="*/ 572 h 952"/>
              <a:gd name="T92" fmla="*/ 1825 w 7200"/>
              <a:gd name="T93" fmla="*/ 854 h 952"/>
              <a:gd name="T94" fmla="*/ 2250 w 7200"/>
              <a:gd name="T95" fmla="*/ 951 h 952"/>
              <a:gd name="T96" fmla="*/ 2668 w 7200"/>
              <a:gd name="T97" fmla="*/ 807 h 952"/>
              <a:gd name="T98" fmla="*/ 2955 w 7200"/>
              <a:gd name="T99" fmla="*/ 627 h 952"/>
              <a:gd name="T100" fmla="*/ 3276 w 7200"/>
              <a:gd name="T101" fmla="*/ 883 h 952"/>
              <a:gd name="T102" fmla="*/ 3655 w 7200"/>
              <a:gd name="T103" fmla="*/ 950 h 952"/>
              <a:gd name="T104" fmla="*/ 4070 w 7200"/>
              <a:gd name="T105" fmla="*/ 799 h 952"/>
              <a:gd name="T106" fmla="*/ 4355 w 7200"/>
              <a:gd name="T107" fmla="*/ 637 h 952"/>
              <a:gd name="T108" fmla="*/ 4704 w 7200"/>
              <a:gd name="T109" fmla="*/ 898 h 952"/>
              <a:gd name="T110" fmla="*/ 5128 w 7200"/>
              <a:gd name="T111" fmla="*/ 941 h 952"/>
              <a:gd name="T112" fmla="*/ 5504 w 7200"/>
              <a:gd name="T113" fmla="*/ 767 h 952"/>
              <a:gd name="T114" fmla="*/ 5781 w 7200"/>
              <a:gd name="T115" fmla="*/ 677 h 952"/>
              <a:gd name="T116" fmla="*/ 6121 w 7200"/>
              <a:gd name="T117" fmla="*/ 907 h 952"/>
              <a:gd name="T118" fmla="*/ 6510 w 7200"/>
              <a:gd name="T119" fmla="*/ 943 h 952"/>
              <a:gd name="T120" fmla="*/ 6872 w 7200"/>
              <a:gd name="T121" fmla="*/ 787 h 952"/>
              <a:gd name="T122" fmla="*/ 7111 w 7200"/>
              <a:gd name="T123" fmla="*/ 499 h 952"/>
              <a:gd name="T124" fmla="*/ 7200 w 7200"/>
              <a:gd name="T125" fmla="*/ 121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0" h="952">
                <a:moveTo>
                  <a:pt x="7200" y="121"/>
                </a:moveTo>
                <a:lnTo>
                  <a:pt x="7199" y="109"/>
                </a:lnTo>
                <a:lnTo>
                  <a:pt x="7197" y="97"/>
                </a:lnTo>
                <a:lnTo>
                  <a:pt x="7196" y="91"/>
                </a:lnTo>
                <a:lnTo>
                  <a:pt x="7194" y="85"/>
                </a:lnTo>
                <a:lnTo>
                  <a:pt x="7191" y="74"/>
                </a:lnTo>
                <a:lnTo>
                  <a:pt x="7186" y="63"/>
                </a:lnTo>
                <a:lnTo>
                  <a:pt x="7183" y="58"/>
                </a:lnTo>
                <a:lnTo>
                  <a:pt x="7180" y="54"/>
                </a:lnTo>
                <a:lnTo>
                  <a:pt x="7176" y="49"/>
                </a:lnTo>
                <a:lnTo>
                  <a:pt x="7173" y="44"/>
                </a:lnTo>
                <a:lnTo>
                  <a:pt x="7165" y="36"/>
                </a:lnTo>
                <a:lnTo>
                  <a:pt x="7157" y="28"/>
                </a:lnTo>
                <a:lnTo>
                  <a:pt x="7148" y="21"/>
                </a:lnTo>
                <a:lnTo>
                  <a:pt x="7138" y="15"/>
                </a:lnTo>
                <a:lnTo>
                  <a:pt x="7128" y="10"/>
                </a:lnTo>
                <a:lnTo>
                  <a:pt x="7122" y="8"/>
                </a:lnTo>
                <a:lnTo>
                  <a:pt x="7117" y="6"/>
                </a:lnTo>
                <a:lnTo>
                  <a:pt x="7106" y="3"/>
                </a:lnTo>
                <a:lnTo>
                  <a:pt x="7100" y="2"/>
                </a:lnTo>
                <a:lnTo>
                  <a:pt x="7094" y="1"/>
                </a:lnTo>
                <a:lnTo>
                  <a:pt x="7088" y="1"/>
                </a:lnTo>
                <a:lnTo>
                  <a:pt x="7082" y="0"/>
                </a:lnTo>
                <a:lnTo>
                  <a:pt x="7070" y="1"/>
                </a:lnTo>
                <a:lnTo>
                  <a:pt x="7058" y="3"/>
                </a:lnTo>
                <a:lnTo>
                  <a:pt x="7047" y="6"/>
                </a:lnTo>
                <a:lnTo>
                  <a:pt x="7036" y="10"/>
                </a:lnTo>
                <a:lnTo>
                  <a:pt x="7025" y="15"/>
                </a:lnTo>
                <a:lnTo>
                  <a:pt x="7016" y="21"/>
                </a:lnTo>
                <a:lnTo>
                  <a:pt x="7011" y="24"/>
                </a:lnTo>
                <a:lnTo>
                  <a:pt x="7007" y="28"/>
                </a:lnTo>
                <a:lnTo>
                  <a:pt x="6998" y="36"/>
                </a:lnTo>
                <a:lnTo>
                  <a:pt x="6994" y="40"/>
                </a:lnTo>
                <a:lnTo>
                  <a:pt x="6991" y="44"/>
                </a:lnTo>
                <a:lnTo>
                  <a:pt x="6987" y="49"/>
                </a:lnTo>
                <a:lnTo>
                  <a:pt x="6984" y="54"/>
                </a:lnTo>
                <a:lnTo>
                  <a:pt x="6978" y="63"/>
                </a:lnTo>
                <a:lnTo>
                  <a:pt x="6973" y="74"/>
                </a:lnTo>
                <a:lnTo>
                  <a:pt x="6969" y="85"/>
                </a:lnTo>
                <a:lnTo>
                  <a:pt x="6966" y="97"/>
                </a:lnTo>
                <a:lnTo>
                  <a:pt x="6965" y="102"/>
                </a:lnTo>
                <a:lnTo>
                  <a:pt x="6964" y="109"/>
                </a:lnTo>
                <a:lnTo>
                  <a:pt x="6964" y="115"/>
                </a:lnTo>
                <a:lnTo>
                  <a:pt x="6964" y="121"/>
                </a:lnTo>
                <a:lnTo>
                  <a:pt x="6964" y="136"/>
                </a:lnTo>
                <a:lnTo>
                  <a:pt x="6963" y="151"/>
                </a:lnTo>
                <a:lnTo>
                  <a:pt x="6961" y="181"/>
                </a:lnTo>
                <a:lnTo>
                  <a:pt x="6959" y="196"/>
                </a:lnTo>
                <a:lnTo>
                  <a:pt x="6957" y="211"/>
                </a:lnTo>
                <a:lnTo>
                  <a:pt x="6952" y="240"/>
                </a:lnTo>
                <a:lnTo>
                  <a:pt x="6949" y="254"/>
                </a:lnTo>
                <a:lnTo>
                  <a:pt x="6945" y="268"/>
                </a:lnTo>
                <a:lnTo>
                  <a:pt x="6938" y="296"/>
                </a:lnTo>
                <a:lnTo>
                  <a:pt x="6933" y="310"/>
                </a:lnTo>
                <a:lnTo>
                  <a:pt x="6929" y="323"/>
                </a:lnTo>
                <a:lnTo>
                  <a:pt x="6918" y="350"/>
                </a:lnTo>
                <a:lnTo>
                  <a:pt x="6907" y="376"/>
                </a:lnTo>
                <a:lnTo>
                  <a:pt x="6894" y="402"/>
                </a:lnTo>
                <a:lnTo>
                  <a:pt x="6887" y="414"/>
                </a:lnTo>
                <a:lnTo>
                  <a:pt x="6880" y="426"/>
                </a:lnTo>
                <a:lnTo>
                  <a:pt x="6865" y="450"/>
                </a:lnTo>
                <a:lnTo>
                  <a:pt x="6857" y="462"/>
                </a:lnTo>
                <a:lnTo>
                  <a:pt x="6849" y="473"/>
                </a:lnTo>
                <a:lnTo>
                  <a:pt x="6840" y="486"/>
                </a:lnTo>
                <a:lnTo>
                  <a:pt x="6832" y="497"/>
                </a:lnTo>
                <a:lnTo>
                  <a:pt x="6813" y="518"/>
                </a:lnTo>
                <a:lnTo>
                  <a:pt x="6804" y="528"/>
                </a:lnTo>
                <a:lnTo>
                  <a:pt x="6794" y="538"/>
                </a:lnTo>
                <a:lnTo>
                  <a:pt x="6784" y="548"/>
                </a:lnTo>
                <a:lnTo>
                  <a:pt x="6774" y="558"/>
                </a:lnTo>
                <a:lnTo>
                  <a:pt x="6764" y="567"/>
                </a:lnTo>
                <a:lnTo>
                  <a:pt x="6753" y="577"/>
                </a:lnTo>
                <a:lnTo>
                  <a:pt x="6731" y="594"/>
                </a:lnTo>
                <a:lnTo>
                  <a:pt x="6720" y="602"/>
                </a:lnTo>
                <a:lnTo>
                  <a:pt x="6709" y="610"/>
                </a:lnTo>
                <a:lnTo>
                  <a:pt x="6697" y="618"/>
                </a:lnTo>
                <a:lnTo>
                  <a:pt x="6685" y="626"/>
                </a:lnTo>
                <a:lnTo>
                  <a:pt x="6673" y="633"/>
                </a:lnTo>
                <a:lnTo>
                  <a:pt x="6661" y="640"/>
                </a:lnTo>
                <a:lnTo>
                  <a:pt x="6649" y="647"/>
                </a:lnTo>
                <a:lnTo>
                  <a:pt x="6636" y="653"/>
                </a:lnTo>
                <a:lnTo>
                  <a:pt x="6623" y="659"/>
                </a:lnTo>
                <a:lnTo>
                  <a:pt x="6610" y="665"/>
                </a:lnTo>
                <a:lnTo>
                  <a:pt x="6584" y="675"/>
                </a:lnTo>
                <a:lnTo>
                  <a:pt x="6571" y="680"/>
                </a:lnTo>
                <a:lnTo>
                  <a:pt x="6557" y="685"/>
                </a:lnTo>
                <a:lnTo>
                  <a:pt x="6530" y="693"/>
                </a:lnTo>
                <a:lnTo>
                  <a:pt x="6516" y="696"/>
                </a:lnTo>
                <a:lnTo>
                  <a:pt x="6502" y="699"/>
                </a:lnTo>
                <a:lnTo>
                  <a:pt x="6473" y="704"/>
                </a:lnTo>
                <a:lnTo>
                  <a:pt x="6458" y="707"/>
                </a:lnTo>
                <a:lnTo>
                  <a:pt x="6444" y="708"/>
                </a:lnTo>
                <a:lnTo>
                  <a:pt x="6414" y="711"/>
                </a:lnTo>
                <a:lnTo>
                  <a:pt x="6385" y="711"/>
                </a:lnTo>
                <a:lnTo>
                  <a:pt x="6355" y="711"/>
                </a:lnTo>
                <a:lnTo>
                  <a:pt x="6326" y="708"/>
                </a:lnTo>
                <a:lnTo>
                  <a:pt x="6311" y="707"/>
                </a:lnTo>
                <a:lnTo>
                  <a:pt x="6297" y="705"/>
                </a:lnTo>
                <a:lnTo>
                  <a:pt x="6283" y="702"/>
                </a:lnTo>
                <a:lnTo>
                  <a:pt x="6269" y="699"/>
                </a:lnTo>
                <a:lnTo>
                  <a:pt x="6241" y="693"/>
                </a:lnTo>
                <a:lnTo>
                  <a:pt x="6227" y="689"/>
                </a:lnTo>
                <a:lnTo>
                  <a:pt x="6214" y="685"/>
                </a:lnTo>
                <a:lnTo>
                  <a:pt x="6200" y="680"/>
                </a:lnTo>
                <a:lnTo>
                  <a:pt x="6187" y="676"/>
                </a:lnTo>
                <a:lnTo>
                  <a:pt x="6161" y="665"/>
                </a:lnTo>
                <a:lnTo>
                  <a:pt x="6148" y="659"/>
                </a:lnTo>
                <a:lnTo>
                  <a:pt x="6135" y="653"/>
                </a:lnTo>
                <a:lnTo>
                  <a:pt x="6123" y="647"/>
                </a:lnTo>
                <a:lnTo>
                  <a:pt x="6110" y="641"/>
                </a:lnTo>
                <a:lnTo>
                  <a:pt x="6086" y="626"/>
                </a:lnTo>
                <a:lnTo>
                  <a:pt x="6063" y="611"/>
                </a:lnTo>
                <a:lnTo>
                  <a:pt x="6052" y="603"/>
                </a:lnTo>
                <a:lnTo>
                  <a:pt x="6040" y="595"/>
                </a:lnTo>
                <a:lnTo>
                  <a:pt x="6029" y="586"/>
                </a:lnTo>
                <a:lnTo>
                  <a:pt x="6019" y="577"/>
                </a:lnTo>
                <a:lnTo>
                  <a:pt x="5998" y="559"/>
                </a:lnTo>
                <a:lnTo>
                  <a:pt x="5987" y="549"/>
                </a:lnTo>
                <a:lnTo>
                  <a:pt x="5978" y="540"/>
                </a:lnTo>
                <a:lnTo>
                  <a:pt x="5958" y="519"/>
                </a:lnTo>
                <a:lnTo>
                  <a:pt x="5940" y="498"/>
                </a:lnTo>
                <a:lnTo>
                  <a:pt x="5932" y="487"/>
                </a:lnTo>
                <a:lnTo>
                  <a:pt x="5923" y="475"/>
                </a:lnTo>
                <a:lnTo>
                  <a:pt x="5907" y="452"/>
                </a:lnTo>
                <a:lnTo>
                  <a:pt x="5899" y="440"/>
                </a:lnTo>
                <a:lnTo>
                  <a:pt x="5892" y="428"/>
                </a:lnTo>
                <a:lnTo>
                  <a:pt x="5878" y="404"/>
                </a:lnTo>
                <a:lnTo>
                  <a:pt x="5871" y="391"/>
                </a:lnTo>
                <a:lnTo>
                  <a:pt x="5865" y="378"/>
                </a:lnTo>
                <a:lnTo>
                  <a:pt x="5853" y="352"/>
                </a:lnTo>
                <a:lnTo>
                  <a:pt x="5843" y="326"/>
                </a:lnTo>
                <a:lnTo>
                  <a:pt x="5834" y="298"/>
                </a:lnTo>
                <a:lnTo>
                  <a:pt x="5826" y="271"/>
                </a:lnTo>
                <a:lnTo>
                  <a:pt x="5823" y="257"/>
                </a:lnTo>
                <a:lnTo>
                  <a:pt x="5819" y="242"/>
                </a:lnTo>
                <a:lnTo>
                  <a:pt x="5814" y="213"/>
                </a:lnTo>
                <a:lnTo>
                  <a:pt x="5810" y="184"/>
                </a:lnTo>
                <a:lnTo>
                  <a:pt x="5808" y="154"/>
                </a:lnTo>
                <a:lnTo>
                  <a:pt x="5807" y="124"/>
                </a:lnTo>
                <a:lnTo>
                  <a:pt x="5807" y="121"/>
                </a:lnTo>
                <a:lnTo>
                  <a:pt x="5807" y="109"/>
                </a:lnTo>
                <a:lnTo>
                  <a:pt x="5805" y="97"/>
                </a:lnTo>
                <a:lnTo>
                  <a:pt x="5804" y="91"/>
                </a:lnTo>
                <a:lnTo>
                  <a:pt x="5802" y="85"/>
                </a:lnTo>
                <a:lnTo>
                  <a:pt x="5798" y="74"/>
                </a:lnTo>
                <a:lnTo>
                  <a:pt x="5793" y="63"/>
                </a:lnTo>
                <a:lnTo>
                  <a:pt x="5790" y="58"/>
                </a:lnTo>
                <a:lnTo>
                  <a:pt x="5787" y="54"/>
                </a:lnTo>
                <a:lnTo>
                  <a:pt x="5784" y="49"/>
                </a:lnTo>
                <a:lnTo>
                  <a:pt x="5780" y="44"/>
                </a:lnTo>
                <a:lnTo>
                  <a:pt x="5773" y="36"/>
                </a:lnTo>
                <a:lnTo>
                  <a:pt x="5764" y="28"/>
                </a:lnTo>
                <a:lnTo>
                  <a:pt x="5755" y="21"/>
                </a:lnTo>
                <a:lnTo>
                  <a:pt x="5745" y="15"/>
                </a:lnTo>
                <a:lnTo>
                  <a:pt x="5735" y="10"/>
                </a:lnTo>
                <a:lnTo>
                  <a:pt x="5730" y="8"/>
                </a:lnTo>
                <a:lnTo>
                  <a:pt x="5724" y="6"/>
                </a:lnTo>
                <a:lnTo>
                  <a:pt x="5713" y="3"/>
                </a:lnTo>
                <a:lnTo>
                  <a:pt x="5707" y="2"/>
                </a:lnTo>
                <a:lnTo>
                  <a:pt x="5701" y="1"/>
                </a:lnTo>
                <a:lnTo>
                  <a:pt x="5695" y="1"/>
                </a:lnTo>
                <a:lnTo>
                  <a:pt x="5689" y="0"/>
                </a:lnTo>
                <a:lnTo>
                  <a:pt x="5689" y="1"/>
                </a:lnTo>
                <a:lnTo>
                  <a:pt x="5689" y="0"/>
                </a:lnTo>
                <a:lnTo>
                  <a:pt x="5677" y="1"/>
                </a:lnTo>
                <a:lnTo>
                  <a:pt x="5665" y="3"/>
                </a:lnTo>
                <a:lnTo>
                  <a:pt x="5654" y="6"/>
                </a:lnTo>
                <a:lnTo>
                  <a:pt x="5643" y="10"/>
                </a:lnTo>
                <a:lnTo>
                  <a:pt x="5632" y="15"/>
                </a:lnTo>
                <a:lnTo>
                  <a:pt x="5623" y="21"/>
                </a:lnTo>
                <a:lnTo>
                  <a:pt x="5618" y="24"/>
                </a:lnTo>
                <a:lnTo>
                  <a:pt x="5614" y="28"/>
                </a:lnTo>
                <a:lnTo>
                  <a:pt x="5605" y="36"/>
                </a:lnTo>
                <a:lnTo>
                  <a:pt x="5601" y="40"/>
                </a:lnTo>
                <a:lnTo>
                  <a:pt x="5598" y="44"/>
                </a:lnTo>
                <a:lnTo>
                  <a:pt x="5594" y="49"/>
                </a:lnTo>
                <a:lnTo>
                  <a:pt x="5591" y="54"/>
                </a:lnTo>
                <a:lnTo>
                  <a:pt x="5585" y="63"/>
                </a:lnTo>
                <a:lnTo>
                  <a:pt x="5580" y="74"/>
                </a:lnTo>
                <a:lnTo>
                  <a:pt x="5576" y="85"/>
                </a:lnTo>
                <a:lnTo>
                  <a:pt x="5573" y="97"/>
                </a:lnTo>
                <a:lnTo>
                  <a:pt x="5572" y="102"/>
                </a:lnTo>
                <a:lnTo>
                  <a:pt x="5571" y="109"/>
                </a:lnTo>
                <a:lnTo>
                  <a:pt x="5571" y="115"/>
                </a:lnTo>
                <a:lnTo>
                  <a:pt x="5571" y="121"/>
                </a:lnTo>
                <a:lnTo>
                  <a:pt x="5571" y="124"/>
                </a:lnTo>
                <a:lnTo>
                  <a:pt x="5571" y="139"/>
                </a:lnTo>
                <a:lnTo>
                  <a:pt x="5570" y="154"/>
                </a:lnTo>
                <a:lnTo>
                  <a:pt x="5569" y="169"/>
                </a:lnTo>
                <a:lnTo>
                  <a:pt x="5568" y="184"/>
                </a:lnTo>
                <a:lnTo>
                  <a:pt x="5564" y="213"/>
                </a:lnTo>
                <a:lnTo>
                  <a:pt x="5561" y="228"/>
                </a:lnTo>
                <a:lnTo>
                  <a:pt x="5559" y="242"/>
                </a:lnTo>
                <a:lnTo>
                  <a:pt x="5552" y="271"/>
                </a:lnTo>
                <a:lnTo>
                  <a:pt x="5548" y="285"/>
                </a:lnTo>
                <a:lnTo>
                  <a:pt x="5544" y="298"/>
                </a:lnTo>
                <a:lnTo>
                  <a:pt x="5540" y="312"/>
                </a:lnTo>
                <a:lnTo>
                  <a:pt x="5535" y="326"/>
                </a:lnTo>
                <a:lnTo>
                  <a:pt x="5530" y="339"/>
                </a:lnTo>
                <a:lnTo>
                  <a:pt x="5524" y="352"/>
                </a:lnTo>
                <a:lnTo>
                  <a:pt x="5519" y="365"/>
                </a:lnTo>
                <a:lnTo>
                  <a:pt x="5513" y="378"/>
                </a:lnTo>
                <a:lnTo>
                  <a:pt x="5507" y="391"/>
                </a:lnTo>
                <a:lnTo>
                  <a:pt x="5500" y="404"/>
                </a:lnTo>
                <a:lnTo>
                  <a:pt x="5493" y="416"/>
                </a:lnTo>
                <a:lnTo>
                  <a:pt x="5486" y="428"/>
                </a:lnTo>
                <a:lnTo>
                  <a:pt x="5479" y="440"/>
                </a:lnTo>
                <a:lnTo>
                  <a:pt x="5471" y="452"/>
                </a:lnTo>
                <a:lnTo>
                  <a:pt x="5463" y="463"/>
                </a:lnTo>
                <a:lnTo>
                  <a:pt x="5455" y="475"/>
                </a:lnTo>
                <a:lnTo>
                  <a:pt x="5446" y="487"/>
                </a:lnTo>
                <a:lnTo>
                  <a:pt x="5438" y="498"/>
                </a:lnTo>
                <a:lnTo>
                  <a:pt x="5420" y="519"/>
                </a:lnTo>
                <a:lnTo>
                  <a:pt x="5410" y="530"/>
                </a:lnTo>
                <a:lnTo>
                  <a:pt x="5400" y="540"/>
                </a:lnTo>
                <a:lnTo>
                  <a:pt x="5390" y="549"/>
                </a:lnTo>
                <a:lnTo>
                  <a:pt x="5380" y="559"/>
                </a:lnTo>
                <a:lnTo>
                  <a:pt x="5370" y="568"/>
                </a:lnTo>
                <a:lnTo>
                  <a:pt x="5359" y="577"/>
                </a:lnTo>
                <a:lnTo>
                  <a:pt x="5349" y="586"/>
                </a:lnTo>
                <a:lnTo>
                  <a:pt x="5338" y="595"/>
                </a:lnTo>
                <a:lnTo>
                  <a:pt x="5315" y="611"/>
                </a:lnTo>
                <a:lnTo>
                  <a:pt x="5292" y="626"/>
                </a:lnTo>
                <a:lnTo>
                  <a:pt x="5280" y="634"/>
                </a:lnTo>
                <a:lnTo>
                  <a:pt x="5268" y="641"/>
                </a:lnTo>
                <a:lnTo>
                  <a:pt x="5243" y="653"/>
                </a:lnTo>
                <a:lnTo>
                  <a:pt x="5217" y="665"/>
                </a:lnTo>
                <a:lnTo>
                  <a:pt x="5204" y="671"/>
                </a:lnTo>
                <a:lnTo>
                  <a:pt x="5191" y="676"/>
                </a:lnTo>
                <a:lnTo>
                  <a:pt x="5164" y="685"/>
                </a:lnTo>
                <a:lnTo>
                  <a:pt x="5137" y="693"/>
                </a:lnTo>
                <a:lnTo>
                  <a:pt x="5123" y="696"/>
                </a:lnTo>
                <a:lnTo>
                  <a:pt x="5109" y="699"/>
                </a:lnTo>
                <a:lnTo>
                  <a:pt x="5095" y="702"/>
                </a:lnTo>
                <a:lnTo>
                  <a:pt x="5081" y="705"/>
                </a:lnTo>
                <a:lnTo>
                  <a:pt x="5066" y="707"/>
                </a:lnTo>
                <a:lnTo>
                  <a:pt x="5052" y="708"/>
                </a:lnTo>
                <a:lnTo>
                  <a:pt x="5022" y="711"/>
                </a:lnTo>
                <a:lnTo>
                  <a:pt x="4992" y="711"/>
                </a:lnTo>
                <a:lnTo>
                  <a:pt x="4963" y="711"/>
                </a:lnTo>
                <a:lnTo>
                  <a:pt x="4933" y="708"/>
                </a:lnTo>
                <a:lnTo>
                  <a:pt x="4919" y="707"/>
                </a:lnTo>
                <a:lnTo>
                  <a:pt x="4904" y="705"/>
                </a:lnTo>
                <a:lnTo>
                  <a:pt x="4890" y="702"/>
                </a:lnTo>
                <a:lnTo>
                  <a:pt x="4876" y="699"/>
                </a:lnTo>
                <a:lnTo>
                  <a:pt x="4848" y="693"/>
                </a:lnTo>
                <a:lnTo>
                  <a:pt x="4834" y="689"/>
                </a:lnTo>
                <a:lnTo>
                  <a:pt x="4821" y="685"/>
                </a:lnTo>
                <a:lnTo>
                  <a:pt x="4807" y="680"/>
                </a:lnTo>
                <a:lnTo>
                  <a:pt x="4794" y="676"/>
                </a:lnTo>
                <a:lnTo>
                  <a:pt x="4768" y="665"/>
                </a:lnTo>
                <a:lnTo>
                  <a:pt x="4742" y="653"/>
                </a:lnTo>
                <a:lnTo>
                  <a:pt x="4717" y="640"/>
                </a:lnTo>
                <a:lnTo>
                  <a:pt x="4705" y="633"/>
                </a:lnTo>
                <a:lnTo>
                  <a:pt x="4693" y="626"/>
                </a:lnTo>
                <a:lnTo>
                  <a:pt x="4670" y="611"/>
                </a:lnTo>
                <a:lnTo>
                  <a:pt x="4659" y="603"/>
                </a:lnTo>
                <a:lnTo>
                  <a:pt x="4647" y="594"/>
                </a:lnTo>
                <a:lnTo>
                  <a:pt x="4636" y="586"/>
                </a:lnTo>
                <a:lnTo>
                  <a:pt x="4625" y="577"/>
                </a:lnTo>
                <a:lnTo>
                  <a:pt x="4615" y="568"/>
                </a:lnTo>
                <a:lnTo>
                  <a:pt x="4605" y="559"/>
                </a:lnTo>
                <a:lnTo>
                  <a:pt x="4594" y="549"/>
                </a:lnTo>
                <a:lnTo>
                  <a:pt x="4584" y="539"/>
                </a:lnTo>
                <a:lnTo>
                  <a:pt x="4565" y="519"/>
                </a:lnTo>
                <a:lnTo>
                  <a:pt x="4547" y="497"/>
                </a:lnTo>
                <a:lnTo>
                  <a:pt x="4538" y="486"/>
                </a:lnTo>
                <a:lnTo>
                  <a:pt x="4530" y="474"/>
                </a:lnTo>
                <a:lnTo>
                  <a:pt x="4514" y="451"/>
                </a:lnTo>
                <a:lnTo>
                  <a:pt x="4506" y="439"/>
                </a:lnTo>
                <a:lnTo>
                  <a:pt x="4499" y="427"/>
                </a:lnTo>
                <a:lnTo>
                  <a:pt x="4485" y="403"/>
                </a:lnTo>
                <a:lnTo>
                  <a:pt x="4478" y="390"/>
                </a:lnTo>
                <a:lnTo>
                  <a:pt x="4472" y="377"/>
                </a:lnTo>
                <a:lnTo>
                  <a:pt x="4466" y="364"/>
                </a:lnTo>
                <a:lnTo>
                  <a:pt x="4460" y="351"/>
                </a:lnTo>
                <a:lnTo>
                  <a:pt x="4455" y="338"/>
                </a:lnTo>
                <a:lnTo>
                  <a:pt x="4450" y="325"/>
                </a:lnTo>
                <a:lnTo>
                  <a:pt x="4441" y="297"/>
                </a:lnTo>
                <a:lnTo>
                  <a:pt x="4437" y="283"/>
                </a:lnTo>
                <a:lnTo>
                  <a:pt x="4433" y="269"/>
                </a:lnTo>
                <a:lnTo>
                  <a:pt x="4430" y="255"/>
                </a:lnTo>
                <a:lnTo>
                  <a:pt x="4427" y="241"/>
                </a:lnTo>
                <a:lnTo>
                  <a:pt x="4424" y="227"/>
                </a:lnTo>
                <a:lnTo>
                  <a:pt x="4421" y="212"/>
                </a:lnTo>
                <a:lnTo>
                  <a:pt x="4419" y="197"/>
                </a:lnTo>
                <a:lnTo>
                  <a:pt x="4418" y="183"/>
                </a:lnTo>
                <a:lnTo>
                  <a:pt x="4416" y="168"/>
                </a:lnTo>
                <a:lnTo>
                  <a:pt x="4415" y="153"/>
                </a:lnTo>
                <a:lnTo>
                  <a:pt x="4415" y="138"/>
                </a:lnTo>
                <a:lnTo>
                  <a:pt x="4414" y="123"/>
                </a:lnTo>
                <a:lnTo>
                  <a:pt x="4414" y="121"/>
                </a:lnTo>
                <a:lnTo>
                  <a:pt x="4414" y="109"/>
                </a:lnTo>
                <a:lnTo>
                  <a:pt x="4412" y="97"/>
                </a:lnTo>
                <a:lnTo>
                  <a:pt x="4411" y="91"/>
                </a:lnTo>
                <a:lnTo>
                  <a:pt x="4409" y="85"/>
                </a:lnTo>
                <a:lnTo>
                  <a:pt x="4405" y="74"/>
                </a:lnTo>
                <a:lnTo>
                  <a:pt x="4400" y="63"/>
                </a:lnTo>
                <a:lnTo>
                  <a:pt x="4397" y="58"/>
                </a:lnTo>
                <a:lnTo>
                  <a:pt x="4394" y="54"/>
                </a:lnTo>
                <a:lnTo>
                  <a:pt x="4391" y="49"/>
                </a:lnTo>
                <a:lnTo>
                  <a:pt x="4388" y="44"/>
                </a:lnTo>
                <a:lnTo>
                  <a:pt x="4380" y="36"/>
                </a:lnTo>
                <a:lnTo>
                  <a:pt x="4372" y="28"/>
                </a:lnTo>
                <a:lnTo>
                  <a:pt x="4362" y="21"/>
                </a:lnTo>
                <a:lnTo>
                  <a:pt x="4353" y="15"/>
                </a:lnTo>
                <a:lnTo>
                  <a:pt x="4342" y="10"/>
                </a:lnTo>
                <a:lnTo>
                  <a:pt x="4337" y="8"/>
                </a:lnTo>
                <a:lnTo>
                  <a:pt x="4332" y="6"/>
                </a:lnTo>
                <a:lnTo>
                  <a:pt x="4320" y="3"/>
                </a:lnTo>
                <a:lnTo>
                  <a:pt x="4314" y="2"/>
                </a:lnTo>
                <a:lnTo>
                  <a:pt x="4309" y="1"/>
                </a:lnTo>
                <a:lnTo>
                  <a:pt x="4303" y="1"/>
                </a:lnTo>
                <a:lnTo>
                  <a:pt x="4296" y="0"/>
                </a:lnTo>
                <a:lnTo>
                  <a:pt x="4296" y="1"/>
                </a:lnTo>
                <a:lnTo>
                  <a:pt x="4296" y="0"/>
                </a:lnTo>
                <a:lnTo>
                  <a:pt x="4284" y="1"/>
                </a:lnTo>
                <a:lnTo>
                  <a:pt x="4272" y="3"/>
                </a:lnTo>
                <a:lnTo>
                  <a:pt x="4261" y="6"/>
                </a:lnTo>
                <a:lnTo>
                  <a:pt x="4250" y="10"/>
                </a:lnTo>
                <a:lnTo>
                  <a:pt x="4240" y="15"/>
                </a:lnTo>
                <a:lnTo>
                  <a:pt x="4230" y="21"/>
                </a:lnTo>
                <a:lnTo>
                  <a:pt x="4226" y="24"/>
                </a:lnTo>
                <a:lnTo>
                  <a:pt x="4221" y="28"/>
                </a:lnTo>
                <a:lnTo>
                  <a:pt x="4213" y="36"/>
                </a:lnTo>
                <a:lnTo>
                  <a:pt x="4209" y="40"/>
                </a:lnTo>
                <a:lnTo>
                  <a:pt x="4205" y="44"/>
                </a:lnTo>
                <a:lnTo>
                  <a:pt x="4202" y="49"/>
                </a:lnTo>
                <a:lnTo>
                  <a:pt x="4198" y="54"/>
                </a:lnTo>
                <a:lnTo>
                  <a:pt x="4192" y="63"/>
                </a:lnTo>
                <a:lnTo>
                  <a:pt x="4187" y="74"/>
                </a:lnTo>
                <a:lnTo>
                  <a:pt x="4183" y="85"/>
                </a:lnTo>
                <a:lnTo>
                  <a:pt x="4181" y="97"/>
                </a:lnTo>
                <a:lnTo>
                  <a:pt x="4180" y="102"/>
                </a:lnTo>
                <a:lnTo>
                  <a:pt x="4179" y="109"/>
                </a:lnTo>
                <a:lnTo>
                  <a:pt x="4178" y="115"/>
                </a:lnTo>
                <a:lnTo>
                  <a:pt x="4178" y="121"/>
                </a:lnTo>
                <a:lnTo>
                  <a:pt x="4178" y="123"/>
                </a:lnTo>
                <a:lnTo>
                  <a:pt x="4178" y="138"/>
                </a:lnTo>
                <a:lnTo>
                  <a:pt x="4177" y="153"/>
                </a:lnTo>
                <a:lnTo>
                  <a:pt x="4176" y="168"/>
                </a:lnTo>
                <a:lnTo>
                  <a:pt x="4175" y="183"/>
                </a:lnTo>
                <a:lnTo>
                  <a:pt x="4171" y="212"/>
                </a:lnTo>
                <a:lnTo>
                  <a:pt x="4166" y="241"/>
                </a:lnTo>
                <a:lnTo>
                  <a:pt x="4160" y="269"/>
                </a:lnTo>
                <a:lnTo>
                  <a:pt x="4152" y="297"/>
                </a:lnTo>
                <a:lnTo>
                  <a:pt x="4147" y="311"/>
                </a:lnTo>
                <a:lnTo>
                  <a:pt x="4143" y="325"/>
                </a:lnTo>
                <a:lnTo>
                  <a:pt x="4138" y="338"/>
                </a:lnTo>
                <a:lnTo>
                  <a:pt x="4132" y="351"/>
                </a:lnTo>
                <a:lnTo>
                  <a:pt x="4121" y="377"/>
                </a:lnTo>
                <a:lnTo>
                  <a:pt x="4114" y="390"/>
                </a:lnTo>
                <a:lnTo>
                  <a:pt x="4108" y="403"/>
                </a:lnTo>
                <a:lnTo>
                  <a:pt x="4101" y="415"/>
                </a:lnTo>
                <a:lnTo>
                  <a:pt x="4094" y="427"/>
                </a:lnTo>
                <a:lnTo>
                  <a:pt x="4086" y="439"/>
                </a:lnTo>
                <a:lnTo>
                  <a:pt x="4079" y="451"/>
                </a:lnTo>
                <a:lnTo>
                  <a:pt x="4071" y="463"/>
                </a:lnTo>
                <a:lnTo>
                  <a:pt x="4063" y="474"/>
                </a:lnTo>
                <a:lnTo>
                  <a:pt x="4054" y="486"/>
                </a:lnTo>
                <a:lnTo>
                  <a:pt x="4046" y="497"/>
                </a:lnTo>
                <a:lnTo>
                  <a:pt x="4027" y="519"/>
                </a:lnTo>
                <a:lnTo>
                  <a:pt x="4018" y="529"/>
                </a:lnTo>
                <a:lnTo>
                  <a:pt x="4008" y="539"/>
                </a:lnTo>
                <a:lnTo>
                  <a:pt x="3998" y="549"/>
                </a:lnTo>
                <a:lnTo>
                  <a:pt x="3988" y="559"/>
                </a:lnTo>
                <a:lnTo>
                  <a:pt x="3978" y="568"/>
                </a:lnTo>
                <a:lnTo>
                  <a:pt x="3967" y="577"/>
                </a:lnTo>
                <a:lnTo>
                  <a:pt x="3945" y="594"/>
                </a:lnTo>
                <a:lnTo>
                  <a:pt x="3923" y="611"/>
                </a:lnTo>
                <a:lnTo>
                  <a:pt x="3911" y="619"/>
                </a:lnTo>
                <a:lnTo>
                  <a:pt x="3899" y="626"/>
                </a:lnTo>
                <a:lnTo>
                  <a:pt x="3887" y="633"/>
                </a:lnTo>
                <a:lnTo>
                  <a:pt x="3875" y="640"/>
                </a:lnTo>
                <a:lnTo>
                  <a:pt x="3850" y="653"/>
                </a:lnTo>
                <a:lnTo>
                  <a:pt x="3838" y="659"/>
                </a:lnTo>
                <a:lnTo>
                  <a:pt x="3825" y="665"/>
                </a:lnTo>
                <a:lnTo>
                  <a:pt x="3812" y="670"/>
                </a:lnTo>
                <a:lnTo>
                  <a:pt x="3799" y="676"/>
                </a:lnTo>
                <a:lnTo>
                  <a:pt x="3785" y="680"/>
                </a:lnTo>
                <a:lnTo>
                  <a:pt x="3772" y="685"/>
                </a:lnTo>
                <a:lnTo>
                  <a:pt x="3744" y="693"/>
                </a:lnTo>
                <a:lnTo>
                  <a:pt x="3731" y="696"/>
                </a:lnTo>
                <a:lnTo>
                  <a:pt x="3717" y="699"/>
                </a:lnTo>
                <a:lnTo>
                  <a:pt x="3688" y="705"/>
                </a:lnTo>
                <a:lnTo>
                  <a:pt x="3659" y="708"/>
                </a:lnTo>
                <a:lnTo>
                  <a:pt x="3630" y="711"/>
                </a:lnTo>
                <a:lnTo>
                  <a:pt x="3600" y="711"/>
                </a:lnTo>
                <a:lnTo>
                  <a:pt x="3570" y="711"/>
                </a:lnTo>
                <a:lnTo>
                  <a:pt x="3555" y="710"/>
                </a:lnTo>
                <a:lnTo>
                  <a:pt x="3541" y="708"/>
                </a:lnTo>
                <a:lnTo>
                  <a:pt x="3527" y="707"/>
                </a:lnTo>
                <a:lnTo>
                  <a:pt x="3512" y="705"/>
                </a:lnTo>
                <a:lnTo>
                  <a:pt x="3484" y="700"/>
                </a:lnTo>
                <a:lnTo>
                  <a:pt x="3470" y="696"/>
                </a:lnTo>
                <a:lnTo>
                  <a:pt x="3457" y="693"/>
                </a:lnTo>
                <a:lnTo>
                  <a:pt x="3429" y="685"/>
                </a:lnTo>
                <a:lnTo>
                  <a:pt x="3416" y="681"/>
                </a:lnTo>
                <a:lnTo>
                  <a:pt x="3403" y="676"/>
                </a:lnTo>
                <a:lnTo>
                  <a:pt x="3390" y="671"/>
                </a:lnTo>
                <a:lnTo>
                  <a:pt x="3377" y="666"/>
                </a:lnTo>
                <a:lnTo>
                  <a:pt x="3351" y="654"/>
                </a:lnTo>
                <a:lnTo>
                  <a:pt x="3327" y="641"/>
                </a:lnTo>
                <a:lnTo>
                  <a:pt x="3315" y="634"/>
                </a:lnTo>
                <a:lnTo>
                  <a:pt x="3303" y="627"/>
                </a:lnTo>
                <a:lnTo>
                  <a:pt x="3291" y="620"/>
                </a:lnTo>
                <a:lnTo>
                  <a:pt x="3279" y="612"/>
                </a:lnTo>
                <a:lnTo>
                  <a:pt x="3268" y="604"/>
                </a:lnTo>
                <a:lnTo>
                  <a:pt x="3257" y="596"/>
                </a:lnTo>
                <a:lnTo>
                  <a:pt x="3235" y="579"/>
                </a:lnTo>
                <a:lnTo>
                  <a:pt x="3214" y="561"/>
                </a:lnTo>
                <a:lnTo>
                  <a:pt x="3194" y="541"/>
                </a:lnTo>
                <a:lnTo>
                  <a:pt x="3185" y="531"/>
                </a:lnTo>
                <a:lnTo>
                  <a:pt x="3175" y="521"/>
                </a:lnTo>
                <a:lnTo>
                  <a:pt x="3166" y="511"/>
                </a:lnTo>
                <a:lnTo>
                  <a:pt x="3157" y="500"/>
                </a:lnTo>
                <a:lnTo>
                  <a:pt x="3140" y="477"/>
                </a:lnTo>
                <a:lnTo>
                  <a:pt x="3124" y="455"/>
                </a:lnTo>
                <a:lnTo>
                  <a:pt x="3116" y="443"/>
                </a:lnTo>
                <a:lnTo>
                  <a:pt x="3109" y="431"/>
                </a:lnTo>
                <a:lnTo>
                  <a:pt x="3095" y="407"/>
                </a:lnTo>
                <a:lnTo>
                  <a:pt x="3082" y="382"/>
                </a:lnTo>
                <a:lnTo>
                  <a:pt x="3070" y="356"/>
                </a:lnTo>
                <a:lnTo>
                  <a:pt x="3060" y="330"/>
                </a:lnTo>
                <a:lnTo>
                  <a:pt x="3055" y="316"/>
                </a:lnTo>
                <a:lnTo>
                  <a:pt x="3050" y="303"/>
                </a:lnTo>
                <a:lnTo>
                  <a:pt x="3046" y="289"/>
                </a:lnTo>
                <a:lnTo>
                  <a:pt x="3042" y="275"/>
                </a:lnTo>
                <a:lnTo>
                  <a:pt x="3036" y="247"/>
                </a:lnTo>
                <a:lnTo>
                  <a:pt x="3030" y="218"/>
                </a:lnTo>
                <a:lnTo>
                  <a:pt x="3028" y="204"/>
                </a:lnTo>
                <a:lnTo>
                  <a:pt x="3026" y="189"/>
                </a:lnTo>
                <a:lnTo>
                  <a:pt x="3024" y="160"/>
                </a:lnTo>
                <a:lnTo>
                  <a:pt x="3023" y="145"/>
                </a:lnTo>
                <a:lnTo>
                  <a:pt x="3022" y="130"/>
                </a:lnTo>
                <a:lnTo>
                  <a:pt x="3023" y="121"/>
                </a:lnTo>
                <a:lnTo>
                  <a:pt x="3022" y="109"/>
                </a:lnTo>
                <a:lnTo>
                  <a:pt x="3020" y="97"/>
                </a:lnTo>
                <a:lnTo>
                  <a:pt x="3019" y="91"/>
                </a:lnTo>
                <a:lnTo>
                  <a:pt x="3018" y="85"/>
                </a:lnTo>
                <a:lnTo>
                  <a:pt x="3014" y="74"/>
                </a:lnTo>
                <a:lnTo>
                  <a:pt x="3009" y="63"/>
                </a:lnTo>
                <a:lnTo>
                  <a:pt x="3006" y="58"/>
                </a:lnTo>
                <a:lnTo>
                  <a:pt x="3003" y="54"/>
                </a:lnTo>
                <a:lnTo>
                  <a:pt x="2999" y="49"/>
                </a:lnTo>
                <a:lnTo>
                  <a:pt x="2996" y="44"/>
                </a:lnTo>
                <a:lnTo>
                  <a:pt x="2988" y="36"/>
                </a:lnTo>
                <a:lnTo>
                  <a:pt x="2980" y="28"/>
                </a:lnTo>
                <a:lnTo>
                  <a:pt x="2971" y="21"/>
                </a:lnTo>
                <a:lnTo>
                  <a:pt x="2961" y="15"/>
                </a:lnTo>
                <a:lnTo>
                  <a:pt x="2951" y="10"/>
                </a:lnTo>
                <a:lnTo>
                  <a:pt x="2945" y="8"/>
                </a:lnTo>
                <a:lnTo>
                  <a:pt x="2940" y="6"/>
                </a:lnTo>
                <a:lnTo>
                  <a:pt x="2929" y="3"/>
                </a:lnTo>
                <a:lnTo>
                  <a:pt x="2923" y="2"/>
                </a:lnTo>
                <a:lnTo>
                  <a:pt x="2917" y="1"/>
                </a:lnTo>
                <a:lnTo>
                  <a:pt x="2911" y="1"/>
                </a:lnTo>
                <a:lnTo>
                  <a:pt x="2905" y="0"/>
                </a:lnTo>
                <a:lnTo>
                  <a:pt x="2904" y="1"/>
                </a:lnTo>
                <a:lnTo>
                  <a:pt x="2903" y="0"/>
                </a:lnTo>
                <a:lnTo>
                  <a:pt x="2891" y="1"/>
                </a:lnTo>
                <a:lnTo>
                  <a:pt x="2880" y="3"/>
                </a:lnTo>
                <a:lnTo>
                  <a:pt x="2868" y="6"/>
                </a:lnTo>
                <a:lnTo>
                  <a:pt x="2857" y="10"/>
                </a:lnTo>
                <a:lnTo>
                  <a:pt x="2847" y="15"/>
                </a:lnTo>
                <a:lnTo>
                  <a:pt x="2837" y="21"/>
                </a:lnTo>
                <a:lnTo>
                  <a:pt x="2833" y="24"/>
                </a:lnTo>
                <a:lnTo>
                  <a:pt x="2828" y="28"/>
                </a:lnTo>
                <a:lnTo>
                  <a:pt x="2820" y="36"/>
                </a:lnTo>
                <a:lnTo>
                  <a:pt x="2816" y="40"/>
                </a:lnTo>
                <a:lnTo>
                  <a:pt x="2812" y="44"/>
                </a:lnTo>
                <a:lnTo>
                  <a:pt x="2809" y="49"/>
                </a:lnTo>
                <a:lnTo>
                  <a:pt x="2806" y="54"/>
                </a:lnTo>
                <a:lnTo>
                  <a:pt x="2800" y="63"/>
                </a:lnTo>
                <a:lnTo>
                  <a:pt x="2795" y="74"/>
                </a:lnTo>
                <a:lnTo>
                  <a:pt x="2791" y="85"/>
                </a:lnTo>
                <a:lnTo>
                  <a:pt x="2788" y="97"/>
                </a:lnTo>
                <a:lnTo>
                  <a:pt x="2787" y="102"/>
                </a:lnTo>
                <a:lnTo>
                  <a:pt x="2786" y="109"/>
                </a:lnTo>
                <a:lnTo>
                  <a:pt x="2786" y="115"/>
                </a:lnTo>
                <a:lnTo>
                  <a:pt x="2785" y="121"/>
                </a:lnTo>
                <a:lnTo>
                  <a:pt x="2786" y="130"/>
                </a:lnTo>
                <a:lnTo>
                  <a:pt x="2785" y="145"/>
                </a:lnTo>
                <a:lnTo>
                  <a:pt x="2785" y="160"/>
                </a:lnTo>
                <a:lnTo>
                  <a:pt x="2783" y="175"/>
                </a:lnTo>
                <a:lnTo>
                  <a:pt x="2782" y="189"/>
                </a:lnTo>
                <a:lnTo>
                  <a:pt x="2780" y="204"/>
                </a:lnTo>
                <a:lnTo>
                  <a:pt x="2778" y="218"/>
                </a:lnTo>
                <a:lnTo>
                  <a:pt x="2775" y="233"/>
                </a:lnTo>
                <a:lnTo>
                  <a:pt x="2773" y="247"/>
                </a:lnTo>
                <a:lnTo>
                  <a:pt x="2769" y="261"/>
                </a:lnTo>
                <a:lnTo>
                  <a:pt x="2766" y="275"/>
                </a:lnTo>
                <a:lnTo>
                  <a:pt x="2758" y="303"/>
                </a:lnTo>
                <a:lnTo>
                  <a:pt x="2748" y="330"/>
                </a:lnTo>
                <a:lnTo>
                  <a:pt x="2743" y="343"/>
                </a:lnTo>
                <a:lnTo>
                  <a:pt x="2738" y="356"/>
                </a:lnTo>
                <a:lnTo>
                  <a:pt x="2732" y="369"/>
                </a:lnTo>
                <a:lnTo>
                  <a:pt x="2726" y="382"/>
                </a:lnTo>
                <a:lnTo>
                  <a:pt x="2720" y="394"/>
                </a:lnTo>
                <a:lnTo>
                  <a:pt x="2713" y="407"/>
                </a:lnTo>
                <a:lnTo>
                  <a:pt x="2699" y="431"/>
                </a:lnTo>
                <a:lnTo>
                  <a:pt x="2692" y="443"/>
                </a:lnTo>
                <a:lnTo>
                  <a:pt x="2684" y="455"/>
                </a:lnTo>
                <a:lnTo>
                  <a:pt x="2676" y="466"/>
                </a:lnTo>
                <a:lnTo>
                  <a:pt x="2668" y="477"/>
                </a:lnTo>
                <a:lnTo>
                  <a:pt x="2660" y="489"/>
                </a:lnTo>
                <a:lnTo>
                  <a:pt x="2651" y="500"/>
                </a:lnTo>
                <a:lnTo>
                  <a:pt x="2642" y="511"/>
                </a:lnTo>
                <a:lnTo>
                  <a:pt x="2633" y="521"/>
                </a:lnTo>
                <a:lnTo>
                  <a:pt x="2614" y="541"/>
                </a:lnTo>
                <a:lnTo>
                  <a:pt x="2594" y="561"/>
                </a:lnTo>
                <a:lnTo>
                  <a:pt x="2573" y="579"/>
                </a:lnTo>
                <a:lnTo>
                  <a:pt x="2562" y="588"/>
                </a:lnTo>
                <a:lnTo>
                  <a:pt x="2551" y="596"/>
                </a:lnTo>
                <a:lnTo>
                  <a:pt x="2540" y="604"/>
                </a:lnTo>
                <a:lnTo>
                  <a:pt x="2529" y="612"/>
                </a:lnTo>
                <a:lnTo>
                  <a:pt x="2505" y="627"/>
                </a:lnTo>
                <a:lnTo>
                  <a:pt x="2481" y="641"/>
                </a:lnTo>
                <a:lnTo>
                  <a:pt x="2469" y="648"/>
                </a:lnTo>
                <a:lnTo>
                  <a:pt x="2457" y="654"/>
                </a:lnTo>
                <a:lnTo>
                  <a:pt x="2444" y="660"/>
                </a:lnTo>
                <a:lnTo>
                  <a:pt x="2431" y="666"/>
                </a:lnTo>
                <a:lnTo>
                  <a:pt x="2418" y="671"/>
                </a:lnTo>
                <a:lnTo>
                  <a:pt x="2405" y="676"/>
                </a:lnTo>
                <a:lnTo>
                  <a:pt x="2379" y="685"/>
                </a:lnTo>
                <a:lnTo>
                  <a:pt x="2365" y="689"/>
                </a:lnTo>
                <a:lnTo>
                  <a:pt x="2352" y="693"/>
                </a:lnTo>
                <a:lnTo>
                  <a:pt x="2338" y="696"/>
                </a:lnTo>
                <a:lnTo>
                  <a:pt x="2324" y="700"/>
                </a:lnTo>
                <a:lnTo>
                  <a:pt x="2310" y="702"/>
                </a:lnTo>
                <a:lnTo>
                  <a:pt x="2296" y="705"/>
                </a:lnTo>
                <a:lnTo>
                  <a:pt x="2267" y="708"/>
                </a:lnTo>
                <a:lnTo>
                  <a:pt x="2253" y="710"/>
                </a:lnTo>
                <a:lnTo>
                  <a:pt x="2238" y="711"/>
                </a:lnTo>
                <a:lnTo>
                  <a:pt x="2209" y="711"/>
                </a:lnTo>
                <a:lnTo>
                  <a:pt x="2179" y="711"/>
                </a:lnTo>
                <a:lnTo>
                  <a:pt x="2149" y="708"/>
                </a:lnTo>
                <a:lnTo>
                  <a:pt x="2120" y="704"/>
                </a:lnTo>
                <a:lnTo>
                  <a:pt x="2091" y="699"/>
                </a:lnTo>
                <a:lnTo>
                  <a:pt x="2064" y="693"/>
                </a:lnTo>
                <a:lnTo>
                  <a:pt x="2050" y="689"/>
                </a:lnTo>
                <a:lnTo>
                  <a:pt x="2036" y="685"/>
                </a:lnTo>
                <a:lnTo>
                  <a:pt x="2023" y="680"/>
                </a:lnTo>
                <a:lnTo>
                  <a:pt x="2009" y="675"/>
                </a:lnTo>
                <a:lnTo>
                  <a:pt x="1983" y="665"/>
                </a:lnTo>
                <a:lnTo>
                  <a:pt x="1957" y="653"/>
                </a:lnTo>
                <a:lnTo>
                  <a:pt x="1933" y="640"/>
                </a:lnTo>
                <a:lnTo>
                  <a:pt x="1920" y="633"/>
                </a:lnTo>
                <a:lnTo>
                  <a:pt x="1908" y="626"/>
                </a:lnTo>
                <a:lnTo>
                  <a:pt x="1885" y="610"/>
                </a:lnTo>
                <a:lnTo>
                  <a:pt x="1873" y="602"/>
                </a:lnTo>
                <a:lnTo>
                  <a:pt x="1862" y="594"/>
                </a:lnTo>
                <a:lnTo>
                  <a:pt x="1851" y="585"/>
                </a:lnTo>
                <a:lnTo>
                  <a:pt x="1840" y="577"/>
                </a:lnTo>
                <a:lnTo>
                  <a:pt x="1830" y="567"/>
                </a:lnTo>
                <a:lnTo>
                  <a:pt x="1819" y="558"/>
                </a:lnTo>
                <a:lnTo>
                  <a:pt x="1809" y="548"/>
                </a:lnTo>
                <a:lnTo>
                  <a:pt x="1799" y="538"/>
                </a:lnTo>
                <a:lnTo>
                  <a:pt x="1780" y="518"/>
                </a:lnTo>
                <a:lnTo>
                  <a:pt x="1771" y="507"/>
                </a:lnTo>
                <a:lnTo>
                  <a:pt x="1762" y="497"/>
                </a:lnTo>
                <a:lnTo>
                  <a:pt x="1753" y="486"/>
                </a:lnTo>
                <a:lnTo>
                  <a:pt x="1745" y="473"/>
                </a:lnTo>
                <a:lnTo>
                  <a:pt x="1729" y="450"/>
                </a:lnTo>
                <a:lnTo>
                  <a:pt x="1721" y="438"/>
                </a:lnTo>
                <a:lnTo>
                  <a:pt x="1714" y="426"/>
                </a:lnTo>
                <a:lnTo>
                  <a:pt x="1700" y="402"/>
                </a:lnTo>
                <a:lnTo>
                  <a:pt x="1693" y="389"/>
                </a:lnTo>
                <a:lnTo>
                  <a:pt x="1687" y="376"/>
                </a:lnTo>
                <a:lnTo>
                  <a:pt x="1681" y="363"/>
                </a:lnTo>
                <a:lnTo>
                  <a:pt x="1675" y="350"/>
                </a:lnTo>
                <a:lnTo>
                  <a:pt x="1670" y="337"/>
                </a:lnTo>
                <a:lnTo>
                  <a:pt x="1665" y="323"/>
                </a:lnTo>
                <a:lnTo>
                  <a:pt x="1656" y="296"/>
                </a:lnTo>
                <a:lnTo>
                  <a:pt x="1652" y="282"/>
                </a:lnTo>
                <a:lnTo>
                  <a:pt x="1648" y="268"/>
                </a:lnTo>
                <a:lnTo>
                  <a:pt x="1645" y="254"/>
                </a:lnTo>
                <a:lnTo>
                  <a:pt x="1642" y="240"/>
                </a:lnTo>
                <a:lnTo>
                  <a:pt x="1639" y="225"/>
                </a:lnTo>
                <a:lnTo>
                  <a:pt x="1636" y="211"/>
                </a:lnTo>
                <a:lnTo>
                  <a:pt x="1634" y="196"/>
                </a:lnTo>
                <a:lnTo>
                  <a:pt x="1633" y="181"/>
                </a:lnTo>
                <a:lnTo>
                  <a:pt x="1631" y="166"/>
                </a:lnTo>
                <a:lnTo>
                  <a:pt x="1631" y="151"/>
                </a:lnTo>
                <a:lnTo>
                  <a:pt x="1630" y="121"/>
                </a:lnTo>
                <a:lnTo>
                  <a:pt x="1629" y="109"/>
                </a:lnTo>
                <a:lnTo>
                  <a:pt x="1627" y="97"/>
                </a:lnTo>
                <a:lnTo>
                  <a:pt x="1626" y="91"/>
                </a:lnTo>
                <a:lnTo>
                  <a:pt x="1624" y="85"/>
                </a:lnTo>
                <a:lnTo>
                  <a:pt x="1621" y="74"/>
                </a:lnTo>
                <a:lnTo>
                  <a:pt x="1616" y="63"/>
                </a:lnTo>
                <a:lnTo>
                  <a:pt x="1613" y="58"/>
                </a:lnTo>
                <a:lnTo>
                  <a:pt x="1610" y="54"/>
                </a:lnTo>
                <a:lnTo>
                  <a:pt x="1606" y="49"/>
                </a:lnTo>
                <a:lnTo>
                  <a:pt x="1603" y="44"/>
                </a:lnTo>
                <a:lnTo>
                  <a:pt x="1595" y="36"/>
                </a:lnTo>
                <a:lnTo>
                  <a:pt x="1587" y="28"/>
                </a:lnTo>
                <a:lnTo>
                  <a:pt x="1578" y="21"/>
                </a:lnTo>
                <a:lnTo>
                  <a:pt x="1568" y="15"/>
                </a:lnTo>
                <a:lnTo>
                  <a:pt x="1558" y="10"/>
                </a:lnTo>
                <a:lnTo>
                  <a:pt x="1552" y="8"/>
                </a:lnTo>
                <a:lnTo>
                  <a:pt x="1547" y="6"/>
                </a:lnTo>
                <a:lnTo>
                  <a:pt x="1536" y="3"/>
                </a:lnTo>
                <a:lnTo>
                  <a:pt x="1530" y="2"/>
                </a:lnTo>
                <a:lnTo>
                  <a:pt x="1524" y="1"/>
                </a:lnTo>
                <a:lnTo>
                  <a:pt x="1518" y="1"/>
                </a:lnTo>
                <a:lnTo>
                  <a:pt x="1512" y="0"/>
                </a:lnTo>
                <a:lnTo>
                  <a:pt x="1512" y="1"/>
                </a:lnTo>
                <a:lnTo>
                  <a:pt x="1511" y="0"/>
                </a:lnTo>
                <a:lnTo>
                  <a:pt x="1499" y="1"/>
                </a:lnTo>
                <a:lnTo>
                  <a:pt x="1487" y="3"/>
                </a:lnTo>
                <a:lnTo>
                  <a:pt x="1476" y="6"/>
                </a:lnTo>
                <a:lnTo>
                  <a:pt x="1465" y="10"/>
                </a:lnTo>
                <a:lnTo>
                  <a:pt x="1455" y="15"/>
                </a:lnTo>
                <a:lnTo>
                  <a:pt x="1445" y="21"/>
                </a:lnTo>
                <a:lnTo>
                  <a:pt x="1441" y="24"/>
                </a:lnTo>
                <a:lnTo>
                  <a:pt x="1436" y="28"/>
                </a:lnTo>
                <a:lnTo>
                  <a:pt x="1428" y="36"/>
                </a:lnTo>
                <a:lnTo>
                  <a:pt x="1424" y="40"/>
                </a:lnTo>
                <a:lnTo>
                  <a:pt x="1420" y="44"/>
                </a:lnTo>
                <a:lnTo>
                  <a:pt x="1417" y="49"/>
                </a:lnTo>
                <a:lnTo>
                  <a:pt x="1413" y="54"/>
                </a:lnTo>
                <a:lnTo>
                  <a:pt x="1407" y="63"/>
                </a:lnTo>
                <a:lnTo>
                  <a:pt x="1402" y="74"/>
                </a:lnTo>
                <a:lnTo>
                  <a:pt x="1398" y="85"/>
                </a:lnTo>
                <a:lnTo>
                  <a:pt x="1396" y="97"/>
                </a:lnTo>
                <a:lnTo>
                  <a:pt x="1394" y="102"/>
                </a:lnTo>
                <a:lnTo>
                  <a:pt x="1394" y="109"/>
                </a:lnTo>
                <a:lnTo>
                  <a:pt x="1393" y="115"/>
                </a:lnTo>
                <a:lnTo>
                  <a:pt x="1393" y="121"/>
                </a:lnTo>
                <a:lnTo>
                  <a:pt x="1393" y="136"/>
                </a:lnTo>
                <a:lnTo>
                  <a:pt x="1392" y="151"/>
                </a:lnTo>
                <a:lnTo>
                  <a:pt x="1390" y="181"/>
                </a:lnTo>
                <a:lnTo>
                  <a:pt x="1388" y="196"/>
                </a:lnTo>
                <a:lnTo>
                  <a:pt x="1386" y="211"/>
                </a:lnTo>
                <a:lnTo>
                  <a:pt x="1381" y="240"/>
                </a:lnTo>
                <a:lnTo>
                  <a:pt x="1378" y="254"/>
                </a:lnTo>
                <a:lnTo>
                  <a:pt x="1375" y="268"/>
                </a:lnTo>
                <a:lnTo>
                  <a:pt x="1367" y="296"/>
                </a:lnTo>
                <a:lnTo>
                  <a:pt x="1363" y="310"/>
                </a:lnTo>
                <a:lnTo>
                  <a:pt x="1358" y="323"/>
                </a:lnTo>
                <a:lnTo>
                  <a:pt x="1348" y="350"/>
                </a:lnTo>
                <a:lnTo>
                  <a:pt x="1336" y="376"/>
                </a:lnTo>
                <a:lnTo>
                  <a:pt x="1323" y="402"/>
                </a:lnTo>
                <a:lnTo>
                  <a:pt x="1316" y="414"/>
                </a:lnTo>
                <a:lnTo>
                  <a:pt x="1309" y="426"/>
                </a:lnTo>
                <a:lnTo>
                  <a:pt x="1294" y="450"/>
                </a:lnTo>
                <a:lnTo>
                  <a:pt x="1286" y="462"/>
                </a:lnTo>
                <a:lnTo>
                  <a:pt x="1278" y="473"/>
                </a:lnTo>
                <a:lnTo>
                  <a:pt x="1270" y="486"/>
                </a:lnTo>
                <a:lnTo>
                  <a:pt x="1261" y="497"/>
                </a:lnTo>
                <a:lnTo>
                  <a:pt x="1243" y="518"/>
                </a:lnTo>
                <a:lnTo>
                  <a:pt x="1233" y="528"/>
                </a:lnTo>
                <a:lnTo>
                  <a:pt x="1224" y="538"/>
                </a:lnTo>
                <a:lnTo>
                  <a:pt x="1214" y="548"/>
                </a:lnTo>
                <a:lnTo>
                  <a:pt x="1204" y="558"/>
                </a:lnTo>
                <a:lnTo>
                  <a:pt x="1193" y="567"/>
                </a:lnTo>
                <a:lnTo>
                  <a:pt x="1183" y="577"/>
                </a:lnTo>
                <a:lnTo>
                  <a:pt x="1161" y="594"/>
                </a:lnTo>
                <a:lnTo>
                  <a:pt x="1150" y="602"/>
                </a:lnTo>
                <a:lnTo>
                  <a:pt x="1138" y="610"/>
                </a:lnTo>
                <a:lnTo>
                  <a:pt x="1126" y="618"/>
                </a:lnTo>
                <a:lnTo>
                  <a:pt x="1115" y="626"/>
                </a:lnTo>
                <a:lnTo>
                  <a:pt x="1103" y="633"/>
                </a:lnTo>
                <a:lnTo>
                  <a:pt x="1090" y="640"/>
                </a:lnTo>
                <a:lnTo>
                  <a:pt x="1078" y="647"/>
                </a:lnTo>
                <a:lnTo>
                  <a:pt x="1066" y="653"/>
                </a:lnTo>
                <a:lnTo>
                  <a:pt x="1053" y="659"/>
                </a:lnTo>
                <a:lnTo>
                  <a:pt x="1040" y="665"/>
                </a:lnTo>
                <a:lnTo>
                  <a:pt x="1014" y="675"/>
                </a:lnTo>
                <a:lnTo>
                  <a:pt x="1000" y="680"/>
                </a:lnTo>
                <a:lnTo>
                  <a:pt x="987" y="685"/>
                </a:lnTo>
                <a:lnTo>
                  <a:pt x="959" y="693"/>
                </a:lnTo>
                <a:lnTo>
                  <a:pt x="946" y="696"/>
                </a:lnTo>
                <a:lnTo>
                  <a:pt x="931" y="699"/>
                </a:lnTo>
                <a:lnTo>
                  <a:pt x="903" y="704"/>
                </a:lnTo>
                <a:lnTo>
                  <a:pt x="889" y="707"/>
                </a:lnTo>
                <a:lnTo>
                  <a:pt x="874" y="708"/>
                </a:lnTo>
                <a:lnTo>
                  <a:pt x="845" y="711"/>
                </a:lnTo>
                <a:lnTo>
                  <a:pt x="815" y="711"/>
                </a:lnTo>
                <a:lnTo>
                  <a:pt x="785" y="711"/>
                </a:lnTo>
                <a:lnTo>
                  <a:pt x="756" y="708"/>
                </a:lnTo>
                <a:lnTo>
                  <a:pt x="727" y="704"/>
                </a:lnTo>
                <a:lnTo>
                  <a:pt x="698" y="699"/>
                </a:lnTo>
                <a:lnTo>
                  <a:pt x="670" y="693"/>
                </a:lnTo>
                <a:lnTo>
                  <a:pt x="656" y="689"/>
                </a:lnTo>
                <a:lnTo>
                  <a:pt x="642" y="685"/>
                </a:lnTo>
                <a:lnTo>
                  <a:pt x="629" y="680"/>
                </a:lnTo>
                <a:lnTo>
                  <a:pt x="616" y="675"/>
                </a:lnTo>
                <a:lnTo>
                  <a:pt x="589" y="665"/>
                </a:lnTo>
                <a:lnTo>
                  <a:pt x="564" y="653"/>
                </a:lnTo>
                <a:lnTo>
                  <a:pt x="539" y="640"/>
                </a:lnTo>
                <a:lnTo>
                  <a:pt x="527" y="633"/>
                </a:lnTo>
                <a:lnTo>
                  <a:pt x="515" y="626"/>
                </a:lnTo>
                <a:lnTo>
                  <a:pt x="491" y="610"/>
                </a:lnTo>
                <a:lnTo>
                  <a:pt x="480" y="602"/>
                </a:lnTo>
                <a:lnTo>
                  <a:pt x="469" y="594"/>
                </a:lnTo>
                <a:lnTo>
                  <a:pt x="458" y="585"/>
                </a:lnTo>
                <a:lnTo>
                  <a:pt x="447" y="577"/>
                </a:lnTo>
                <a:lnTo>
                  <a:pt x="436" y="567"/>
                </a:lnTo>
                <a:lnTo>
                  <a:pt x="426" y="558"/>
                </a:lnTo>
                <a:lnTo>
                  <a:pt x="416" y="548"/>
                </a:lnTo>
                <a:lnTo>
                  <a:pt x="406" y="538"/>
                </a:lnTo>
                <a:lnTo>
                  <a:pt x="387" y="518"/>
                </a:lnTo>
                <a:lnTo>
                  <a:pt x="377" y="507"/>
                </a:lnTo>
                <a:lnTo>
                  <a:pt x="368" y="497"/>
                </a:lnTo>
                <a:lnTo>
                  <a:pt x="360" y="486"/>
                </a:lnTo>
                <a:lnTo>
                  <a:pt x="351" y="473"/>
                </a:lnTo>
                <a:lnTo>
                  <a:pt x="335" y="450"/>
                </a:lnTo>
                <a:lnTo>
                  <a:pt x="327" y="438"/>
                </a:lnTo>
                <a:lnTo>
                  <a:pt x="320" y="426"/>
                </a:lnTo>
                <a:lnTo>
                  <a:pt x="306" y="402"/>
                </a:lnTo>
                <a:lnTo>
                  <a:pt x="300" y="389"/>
                </a:lnTo>
                <a:lnTo>
                  <a:pt x="293" y="376"/>
                </a:lnTo>
                <a:lnTo>
                  <a:pt x="287" y="363"/>
                </a:lnTo>
                <a:lnTo>
                  <a:pt x="282" y="350"/>
                </a:lnTo>
                <a:lnTo>
                  <a:pt x="276" y="337"/>
                </a:lnTo>
                <a:lnTo>
                  <a:pt x="271" y="323"/>
                </a:lnTo>
                <a:lnTo>
                  <a:pt x="262" y="296"/>
                </a:lnTo>
                <a:lnTo>
                  <a:pt x="258" y="282"/>
                </a:lnTo>
                <a:lnTo>
                  <a:pt x="254" y="268"/>
                </a:lnTo>
                <a:lnTo>
                  <a:pt x="251" y="254"/>
                </a:lnTo>
                <a:lnTo>
                  <a:pt x="248" y="240"/>
                </a:lnTo>
                <a:lnTo>
                  <a:pt x="245" y="225"/>
                </a:lnTo>
                <a:lnTo>
                  <a:pt x="243" y="211"/>
                </a:lnTo>
                <a:lnTo>
                  <a:pt x="241" y="196"/>
                </a:lnTo>
                <a:lnTo>
                  <a:pt x="239" y="181"/>
                </a:lnTo>
                <a:lnTo>
                  <a:pt x="238" y="166"/>
                </a:lnTo>
                <a:lnTo>
                  <a:pt x="237" y="151"/>
                </a:lnTo>
                <a:lnTo>
                  <a:pt x="236" y="121"/>
                </a:lnTo>
                <a:lnTo>
                  <a:pt x="236" y="109"/>
                </a:lnTo>
                <a:lnTo>
                  <a:pt x="234" y="97"/>
                </a:lnTo>
                <a:lnTo>
                  <a:pt x="232" y="91"/>
                </a:lnTo>
                <a:lnTo>
                  <a:pt x="231" y="85"/>
                </a:lnTo>
                <a:lnTo>
                  <a:pt x="227" y="74"/>
                </a:lnTo>
                <a:lnTo>
                  <a:pt x="222" y="63"/>
                </a:lnTo>
                <a:lnTo>
                  <a:pt x="219" y="58"/>
                </a:lnTo>
                <a:lnTo>
                  <a:pt x="216" y="54"/>
                </a:lnTo>
                <a:lnTo>
                  <a:pt x="213" y="49"/>
                </a:lnTo>
                <a:lnTo>
                  <a:pt x="209" y="44"/>
                </a:lnTo>
                <a:lnTo>
                  <a:pt x="202" y="36"/>
                </a:lnTo>
                <a:lnTo>
                  <a:pt x="193" y="28"/>
                </a:lnTo>
                <a:lnTo>
                  <a:pt x="184" y="21"/>
                </a:lnTo>
                <a:lnTo>
                  <a:pt x="174" y="15"/>
                </a:lnTo>
                <a:lnTo>
                  <a:pt x="164" y="10"/>
                </a:lnTo>
                <a:lnTo>
                  <a:pt x="159" y="8"/>
                </a:lnTo>
                <a:lnTo>
                  <a:pt x="153" y="6"/>
                </a:lnTo>
                <a:lnTo>
                  <a:pt x="142" y="3"/>
                </a:lnTo>
                <a:lnTo>
                  <a:pt x="136" y="2"/>
                </a:lnTo>
                <a:lnTo>
                  <a:pt x="130" y="1"/>
                </a:lnTo>
                <a:lnTo>
                  <a:pt x="124" y="1"/>
                </a:lnTo>
                <a:lnTo>
                  <a:pt x="118" y="0"/>
                </a:lnTo>
                <a:lnTo>
                  <a:pt x="106" y="1"/>
                </a:lnTo>
                <a:lnTo>
                  <a:pt x="94" y="3"/>
                </a:lnTo>
                <a:lnTo>
                  <a:pt x="83" y="6"/>
                </a:lnTo>
                <a:lnTo>
                  <a:pt x="72" y="10"/>
                </a:lnTo>
                <a:lnTo>
                  <a:pt x="62" y="15"/>
                </a:lnTo>
                <a:lnTo>
                  <a:pt x="52" y="21"/>
                </a:lnTo>
                <a:lnTo>
                  <a:pt x="48" y="24"/>
                </a:lnTo>
                <a:lnTo>
                  <a:pt x="43" y="28"/>
                </a:lnTo>
                <a:lnTo>
                  <a:pt x="35" y="36"/>
                </a:lnTo>
                <a:lnTo>
                  <a:pt x="31" y="40"/>
                </a:lnTo>
                <a:lnTo>
                  <a:pt x="27" y="44"/>
                </a:lnTo>
                <a:lnTo>
                  <a:pt x="24" y="49"/>
                </a:lnTo>
                <a:lnTo>
                  <a:pt x="20" y="54"/>
                </a:lnTo>
                <a:lnTo>
                  <a:pt x="14" y="63"/>
                </a:lnTo>
                <a:lnTo>
                  <a:pt x="9" y="74"/>
                </a:lnTo>
                <a:lnTo>
                  <a:pt x="5" y="85"/>
                </a:lnTo>
                <a:lnTo>
                  <a:pt x="3" y="97"/>
                </a:lnTo>
                <a:lnTo>
                  <a:pt x="1" y="102"/>
                </a:lnTo>
                <a:lnTo>
                  <a:pt x="1" y="109"/>
                </a:lnTo>
                <a:lnTo>
                  <a:pt x="0" y="115"/>
                </a:lnTo>
                <a:lnTo>
                  <a:pt x="0" y="121"/>
                </a:lnTo>
                <a:lnTo>
                  <a:pt x="0" y="142"/>
                </a:lnTo>
                <a:lnTo>
                  <a:pt x="1" y="164"/>
                </a:lnTo>
                <a:lnTo>
                  <a:pt x="3" y="185"/>
                </a:lnTo>
                <a:lnTo>
                  <a:pt x="4" y="206"/>
                </a:lnTo>
                <a:lnTo>
                  <a:pt x="7" y="226"/>
                </a:lnTo>
                <a:lnTo>
                  <a:pt x="10" y="247"/>
                </a:lnTo>
                <a:lnTo>
                  <a:pt x="13" y="268"/>
                </a:lnTo>
                <a:lnTo>
                  <a:pt x="17" y="288"/>
                </a:lnTo>
                <a:lnTo>
                  <a:pt x="21" y="308"/>
                </a:lnTo>
                <a:lnTo>
                  <a:pt x="26" y="328"/>
                </a:lnTo>
                <a:lnTo>
                  <a:pt x="31" y="348"/>
                </a:lnTo>
                <a:lnTo>
                  <a:pt x="37" y="367"/>
                </a:lnTo>
                <a:lnTo>
                  <a:pt x="43" y="387"/>
                </a:lnTo>
                <a:lnTo>
                  <a:pt x="50" y="406"/>
                </a:lnTo>
                <a:lnTo>
                  <a:pt x="57" y="425"/>
                </a:lnTo>
                <a:lnTo>
                  <a:pt x="64" y="444"/>
                </a:lnTo>
                <a:lnTo>
                  <a:pt x="72" y="462"/>
                </a:lnTo>
                <a:lnTo>
                  <a:pt x="81" y="481"/>
                </a:lnTo>
                <a:lnTo>
                  <a:pt x="89" y="499"/>
                </a:lnTo>
                <a:lnTo>
                  <a:pt x="99" y="517"/>
                </a:lnTo>
                <a:lnTo>
                  <a:pt x="108" y="535"/>
                </a:lnTo>
                <a:lnTo>
                  <a:pt x="118" y="552"/>
                </a:lnTo>
                <a:lnTo>
                  <a:pt x="129" y="569"/>
                </a:lnTo>
                <a:lnTo>
                  <a:pt x="139" y="586"/>
                </a:lnTo>
                <a:lnTo>
                  <a:pt x="151" y="602"/>
                </a:lnTo>
                <a:lnTo>
                  <a:pt x="162" y="618"/>
                </a:lnTo>
                <a:lnTo>
                  <a:pt x="174" y="634"/>
                </a:lnTo>
                <a:lnTo>
                  <a:pt x="186" y="650"/>
                </a:lnTo>
                <a:lnTo>
                  <a:pt x="199" y="665"/>
                </a:lnTo>
                <a:lnTo>
                  <a:pt x="212" y="680"/>
                </a:lnTo>
                <a:lnTo>
                  <a:pt x="225" y="694"/>
                </a:lnTo>
                <a:lnTo>
                  <a:pt x="239" y="709"/>
                </a:lnTo>
                <a:lnTo>
                  <a:pt x="253" y="723"/>
                </a:lnTo>
                <a:lnTo>
                  <a:pt x="267" y="736"/>
                </a:lnTo>
                <a:lnTo>
                  <a:pt x="282" y="749"/>
                </a:lnTo>
                <a:lnTo>
                  <a:pt x="297" y="762"/>
                </a:lnTo>
                <a:lnTo>
                  <a:pt x="312" y="775"/>
                </a:lnTo>
                <a:lnTo>
                  <a:pt x="327" y="787"/>
                </a:lnTo>
                <a:lnTo>
                  <a:pt x="343" y="799"/>
                </a:lnTo>
                <a:lnTo>
                  <a:pt x="359" y="810"/>
                </a:lnTo>
                <a:lnTo>
                  <a:pt x="376" y="821"/>
                </a:lnTo>
                <a:lnTo>
                  <a:pt x="392" y="832"/>
                </a:lnTo>
                <a:lnTo>
                  <a:pt x="409" y="842"/>
                </a:lnTo>
                <a:lnTo>
                  <a:pt x="426" y="852"/>
                </a:lnTo>
                <a:lnTo>
                  <a:pt x="444" y="861"/>
                </a:lnTo>
                <a:lnTo>
                  <a:pt x="462" y="870"/>
                </a:lnTo>
                <a:lnTo>
                  <a:pt x="479" y="879"/>
                </a:lnTo>
                <a:lnTo>
                  <a:pt x="498" y="887"/>
                </a:lnTo>
                <a:lnTo>
                  <a:pt x="516" y="894"/>
                </a:lnTo>
                <a:lnTo>
                  <a:pt x="535" y="902"/>
                </a:lnTo>
                <a:lnTo>
                  <a:pt x="553" y="908"/>
                </a:lnTo>
                <a:lnTo>
                  <a:pt x="572" y="915"/>
                </a:lnTo>
                <a:lnTo>
                  <a:pt x="592" y="921"/>
                </a:lnTo>
                <a:lnTo>
                  <a:pt x="611" y="926"/>
                </a:lnTo>
                <a:lnTo>
                  <a:pt x="631" y="931"/>
                </a:lnTo>
                <a:lnTo>
                  <a:pt x="650" y="935"/>
                </a:lnTo>
                <a:lnTo>
                  <a:pt x="670" y="939"/>
                </a:lnTo>
                <a:lnTo>
                  <a:pt x="690" y="943"/>
                </a:lnTo>
                <a:lnTo>
                  <a:pt x="711" y="945"/>
                </a:lnTo>
                <a:lnTo>
                  <a:pt x="732" y="948"/>
                </a:lnTo>
                <a:lnTo>
                  <a:pt x="753" y="950"/>
                </a:lnTo>
                <a:lnTo>
                  <a:pt x="773" y="951"/>
                </a:lnTo>
                <a:lnTo>
                  <a:pt x="794" y="952"/>
                </a:lnTo>
                <a:lnTo>
                  <a:pt x="815" y="952"/>
                </a:lnTo>
                <a:lnTo>
                  <a:pt x="843" y="952"/>
                </a:lnTo>
                <a:lnTo>
                  <a:pt x="856" y="951"/>
                </a:lnTo>
                <a:lnTo>
                  <a:pt x="870" y="950"/>
                </a:lnTo>
                <a:lnTo>
                  <a:pt x="897" y="948"/>
                </a:lnTo>
                <a:lnTo>
                  <a:pt x="924" y="945"/>
                </a:lnTo>
                <a:lnTo>
                  <a:pt x="951" y="941"/>
                </a:lnTo>
                <a:lnTo>
                  <a:pt x="977" y="936"/>
                </a:lnTo>
                <a:lnTo>
                  <a:pt x="1003" y="930"/>
                </a:lnTo>
                <a:lnTo>
                  <a:pt x="1028" y="923"/>
                </a:lnTo>
                <a:lnTo>
                  <a:pt x="1041" y="919"/>
                </a:lnTo>
                <a:lnTo>
                  <a:pt x="1054" y="916"/>
                </a:lnTo>
                <a:lnTo>
                  <a:pt x="1079" y="907"/>
                </a:lnTo>
                <a:lnTo>
                  <a:pt x="1103" y="898"/>
                </a:lnTo>
                <a:lnTo>
                  <a:pt x="1128" y="888"/>
                </a:lnTo>
                <a:lnTo>
                  <a:pt x="1151" y="878"/>
                </a:lnTo>
                <a:lnTo>
                  <a:pt x="1175" y="866"/>
                </a:lnTo>
                <a:lnTo>
                  <a:pt x="1198" y="854"/>
                </a:lnTo>
                <a:lnTo>
                  <a:pt x="1221" y="841"/>
                </a:lnTo>
                <a:lnTo>
                  <a:pt x="1243" y="828"/>
                </a:lnTo>
                <a:lnTo>
                  <a:pt x="1264" y="813"/>
                </a:lnTo>
                <a:lnTo>
                  <a:pt x="1275" y="806"/>
                </a:lnTo>
                <a:lnTo>
                  <a:pt x="1286" y="798"/>
                </a:lnTo>
                <a:lnTo>
                  <a:pt x="1306" y="783"/>
                </a:lnTo>
                <a:lnTo>
                  <a:pt x="1327" y="767"/>
                </a:lnTo>
                <a:lnTo>
                  <a:pt x="1346" y="750"/>
                </a:lnTo>
                <a:lnTo>
                  <a:pt x="1365" y="732"/>
                </a:lnTo>
                <a:lnTo>
                  <a:pt x="1384" y="714"/>
                </a:lnTo>
                <a:lnTo>
                  <a:pt x="1393" y="705"/>
                </a:lnTo>
                <a:lnTo>
                  <a:pt x="1402" y="695"/>
                </a:lnTo>
                <a:lnTo>
                  <a:pt x="1420" y="676"/>
                </a:lnTo>
                <a:lnTo>
                  <a:pt x="1436" y="656"/>
                </a:lnTo>
                <a:lnTo>
                  <a:pt x="1453" y="636"/>
                </a:lnTo>
                <a:lnTo>
                  <a:pt x="1468" y="615"/>
                </a:lnTo>
                <a:lnTo>
                  <a:pt x="1483" y="594"/>
                </a:lnTo>
                <a:lnTo>
                  <a:pt x="1498" y="572"/>
                </a:lnTo>
                <a:lnTo>
                  <a:pt x="1512" y="550"/>
                </a:lnTo>
                <a:lnTo>
                  <a:pt x="1525" y="572"/>
                </a:lnTo>
                <a:lnTo>
                  <a:pt x="1540" y="594"/>
                </a:lnTo>
                <a:lnTo>
                  <a:pt x="1555" y="615"/>
                </a:lnTo>
                <a:lnTo>
                  <a:pt x="1562" y="626"/>
                </a:lnTo>
                <a:lnTo>
                  <a:pt x="1570" y="636"/>
                </a:lnTo>
                <a:lnTo>
                  <a:pt x="1587" y="656"/>
                </a:lnTo>
                <a:lnTo>
                  <a:pt x="1603" y="676"/>
                </a:lnTo>
                <a:lnTo>
                  <a:pt x="1621" y="695"/>
                </a:lnTo>
                <a:lnTo>
                  <a:pt x="1639" y="714"/>
                </a:lnTo>
                <a:lnTo>
                  <a:pt x="1648" y="723"/>
                </a:lnTo>
                <a:lnTo>
                  <a:pt x="1658" y="732"/>
                </a:lnTo>
                <a:lnTo>
                  <a:pt x="1677" y="750"/>
                </a:lnTo>
                <a:lnTo>
                  <a:pt x="1696" y="767"/>
                </a:lnTo>
                <a:lnTo>
                  <a:pt x="1717" y="783"/>
                </a:lnTo>
                <a:lnTo>
                  <a:pt x="1737" y="798"/>
                </a:lnTo>
                <a:lnTo>
                  <a:pt x="1759" y="813"/>
                </a:lnTo>
                <a:lnTo>
                  <a:pt x="1780" y="828"/>
                </a:lnTo>
                <a:lnTo>
                  <a:pt x="1791" y="834"/>
                </a:lnTo>
                <a:lnTo>
                  <a:pt x="1802" y="841"/>
                </a:lnTo>
                <a:lnTo>
                  <a:pt x="1825" y="854"/>
                </a:lnTo>
                <a:lnTo>
                  <a:pt x="1848" y="866"/>
                </a:lnTo>
                <a:lnTo>
                  <a:pt x="1872" y="878"/>
                </a:lnTo>
                <a:lnTo>
                  <a:pt x="1895" y="888"/>
                </a:lnTo>
                <a:lnTo>
                  <a:pt x="1920" y="898"/>
                </a:lnTo>
                <a:lnTo>
                  <a:pt x="1944" y="907"/>
                </a:lnTo>
                <a:lnTo>
                  <a:pt x="1957" y="912"/>
                </a:lnTo>
                <a:lnTo>
                  <a:pt x="1969" y="916"/>
                </a:lnTo>
                <a:lnTo>
                  <a:pt x="1994" y="923"/>
                </a:lnTo>
                <a:lnTo>
                  <a:pt x="2020" y="930"/>
                </a:lnTo>
                <a:lnTo>
                  <a:pt x="2046" y="936"/>
                </a:lnTo>
                <a:lnTo>
                  <a:pt x="2072" y="941"/>
                </a:lnTo>
                <a:lnTo>
                  <a:pt x="2086" y="943"/>
                </a:lnTo>
                <a:lnTo>
                  <a:pt x="2099" y="945"/>
                </a:lnTo>
                <a:lnTo>
                  <a:pt x="2126" y="948"/>
                </a:lnTo>
                <a:lnTo>
                  <a:pt x="2153" y="950"/>
                </a:lnTo>
                <a:lnTo>
                  <a:pt x="2181" y="952"/>
                </a:lnTo>
                <a:lnTo>
                  <a:pt x="2209" y="952"/>
                </a:lnTo>
                <a:lnTo>
                  <a:pt x="2236" y="952"/>
                </a:lnTo>
                <a:lnTo>
                  <a:pt x="2250" y="951"/>
                </a:lnTo>
                <a:lnTo>
                  <a:pt x="2264" y="950"/>
                </a:lnTo>
                <a:lnTo>
                  <a:pt x="2291" y="948"/>
                </a:lnTo>
                <a:lnTo>
                  <a:pt x="2317" y="945"/>
                </a:lnTo>
                <a:lnTo>
                  <a:pt x="2344" y="941"/>
                </a:lnTo>
                <a:lnTo>
                  <a:pt x="2370" y="936"/>
                </a:lnTo>
                <a:lnTo>
                  <a:pt x="2396" y="930"/>
                </a:lnTo>
                <a:lnTo>
                  <a:pt x="2422" y="923"/>
                </a:lnTo>
                <a:lnTo>
                  <a:pt x="2434" y="920"/>
                </a:lnTo>
                <a:lnTo>
                  <a:pt x="2447" y="916"/>
                </a:lnTo>
                <a:lnTo>
                  <a:pt x="2472" y="907"/>
                </a:lnTo>
                <a:lnTo>
                  <a:pt x="2496" y="898"/>
                </a:lnTo>
                <a:lnTo>
                  <a:pt x="2521" y="889"/>
                </a:lnTo>
                <a:lnTo>
                  <a:pt x="2544" y="878"/>
                </a:lnTo>
                <a:lnTo>
                  <a:pt x="2568" y="867"/>
                </a:lnTo>
                <a:lnTo>
                  <a:pt x="2591" y="854"/>
                </a:lnTo>
                <a:lnTo>
                  <a:pt x="2613" y="842"/>
                </a:lnTo>
                <a:lnTo>
                  <a:pt x="2635" y="828"/>
                </a:lnTo>
                <a:lnTo>
                  <a:pt x="2657" y="814"/>
                </a:lnTo>
                <a:lnTo>
                  <a:pt x="2668" y="807"/>
                </a:lnTo>
                <a:lnTo>
                  <a:pt x="2678" y="799"/>
                </a:lnTo>
                <a:lnTo>
                  <a:pt x="2699" y="784"/>
                </a:lnTo>
                <a:lnTo>
                  <a:pt x="2719" y="767"/>
                </a:lnTo>
                <a:lnTo>
                  <a:pt x="2739" y="751"/>
                </a:lnTo>
                <a:lnTo>
                  <a:pt x="2758" y="733"/>
                </a:lnTo>
                <a:lnTo>
                  <a:pt x="2777" y="715"/>
                </a:lnTo>
                <a:lnTo>
                  <a:pt x="2795" y="697"/>
                </a:lnTo>
                <a:lnTo>
                  <a:pt x="2812" y="677"/>
                </a:lnTo>
                <a:lnTo>
                  <a:pt x="2829" y="658"/>
                </a:lnTo>
                <a:lnTo>
                  <a:pt x="2845" y="637"/>
                </a:lnTo>
                <a:lnTo>
                  <a:pt x="2861" y="617"/>
                </a:lnTo>
                <a:lnTo>
                  <a:pt x="2869" y="606"/>
                </a:lnTo>
                <a:lnTo>
                  <a:pt x="2876" y="595"/>
                </a:lnTo>
                <a:lnTo>
                  <a:pt x="2890" y="574"/>
                </a:lnTo>
                <a:lnTo>
                  <a:pt x="2904" y="551"/>
                </a:lnTo>
                <a:lnTo>
                  <a:pt x="2918" y="574"/>
                </a:lnTo>
                <a:lnTo>
                  <a:pt x="2932" y="595"/>
                </a:lnTo>
                <a:lnTo>
                  <a:pt x="2947" y="617"/>
                </a:lnTo>
                <a:lnTo>
                  <a:pt x="2955" y="627"/>
                </a:lnTo>
                <a:lnTo>
                  <a:pt x="2963" y="637"/>
                </a:lnTo>
                <a:lnTo>
                  <a:pt x="2979" y="658"/>
                </a:lnTo>
                <a:lnTo>
                  <a:pt x="2996" y="677"/>
                </a:lnTo>
                <a:lnTo>
                  <a:pt x="3014" y="697"/>
                </a:lnTo>
                <a:lnTo>
                  <a:pt x="3032" y="715"/>
                </a:lnTo>
                <a:lnTo>
                  <a:pt x="3050" y="733"/>
                </a:lnTo>
                <a:lnTo>
                  <a:pt x="3069" y="751"/>
                </a:lnTo>
                <a:lnTo>
                  <a:pt x="3089" y="767"/>
                </a:lnTo>
                <a:lnTo>
                  <a:pt x="3109" y="784"/>
                </a:lnTo>
                <a:lnTo>
                  <a:pt x="3130" y="799"/>
                </a:lnTo>
                <a:lnTo>
                  <a:pt x="3151" y="814"/>
                </a:lnTo>
                <a:lnTo>
                  <a:pt x="3173" y="828"/>
                </a:lnTo>
                <a:lnTo>
                  <a:pt x="3195" y="842"/>
                </a:lnTo>
                <a:lnTo>
                  <a:pt x="3217" y="854"/>
                </a:lnTo>
                <a:lnTo>
                  <a:pt x="3229" y="861"/>
                </a:lnTo>
                <a:lnTo>
                  <a:pt x="3240" y="867"/>
                </a:lnTo>
                <a:lnTo>
                  <a:pt x="3252" y="872"/>
                </a:lnTo>
                <a:lnTo>
                  <a:pt x="3264" y="878"/>
                </a:lnTo>
                <a:lnTo>
                  <a:pt x="3276" y="883"/>
                </a:lnTo>
                <a:lnTo>
                  <a:pt x="3288" y="889"/>
                </a:lnTo>
                <a:lnTo>
                  <a:pt x="3300" y="894"/>
                </a:lnTo>
                <a:lnTo>
                  <a:pt x="3312" y="898"/>
                </a:lnTo>
                <a:lnTo>
                  <a:pt x="3336" y="907"/>
                </a:lnTo>
                <a:lnTo>
                  <a:pt x="3349" y="912"/>
                </a:lnTo>
                <a:lnTo>
                  <a:pt x="3361" y="916"/>
                </a:lnTo>
                <a:lnTo>
                  <a:pt x="3374" y="920"/>
                </a:lnTo>
                <a:lnTo>
                  <a:pt x="3387" y="923"/>
                </a:lnTo>
                <a:lnTo>
                  <a:pt x="3412" y="930"/>
                </a:lnTo>
                <a:lnTo>
                  <a:pt x="3438" y="936"/>
                </a:lnTo>
                <a:lnTo>
                  <a:pt x="3464" y="941"/>
                </a:lnTo>
                <a:lnTo>
                  <a:pt x="3491" y="945"/>
                </a:lnTo>
                <a:lnTo>
                  <a:pt x="3518" y="948"/>
                </a:lnTo>
                <a:lnTo>
                  <a:pt x="3545" y="950"/>
                </a:lnTo>
                <a:lnTo>
                  <a:pt x="3572" y="952"/>
                </a:lnTo>
                <a:lnTo>
                  <a:pt x="3600" y="952"/>
                </a:lnTo>
                <a:lnTo>
                  <a:pt x="3628" y="952"/>
                </a:lnTo>
                <a:lnTo>
                  <a:pt x="3642" y="951"/>
                </a:lnTo>
                <a:lnTo>
                  <a:pt x="3655" y="950"/>
                </a:lnTo>
                <a:lnTo>
                  <a:pt x="3682" y="948"/>
                </a:lnTo>
                <a:lnTo>
                  <a:pt x="3709" y="945"/>
                </a:lnTo>
                <a:lnTo>
                  <a:pt x="3736" y="941"/>
                </a:lnTo>
                <a:lnTo>
                  <a:pt x="3762" y="936"/>
                </a:lnTo>
                <a:lnTo>
                  <a:pt x="3788" y="930"/>
                </a:lnTo>
                <a:lnTo>
                  <a:pt x="3814" y="923"/>
                </a:lnTo>
                <a:lnTo>
                  <a:pt x="3826" y="920"/>
                </a:lnTo>
                <a:lnTo>
                  <a:pt x="3839" y="916"/>
                </a:lnTo>
                <a:lnTo>
                  <a:pt x="3864" y="907"/>
                </a:lnTo>
                <a:lnTo>
                  <a:pt x="3888" y="898"/>
                </a:lnTo>
                <a:lnTo>
                  <a:pt x="3913" y="888"/>
                </a:lnTo>
                <a:lnTo>
                  <a:pt x="3936" y="878"/>
                </a:lnTo>
                <a:lnTo>
                  <a:pt x="3960" y="866"/>
                </a:lnTo>
                <a:lnTo>
                  <a:pt x="3983" y="854"/>
                </a:lnTo>
                <a:lnTo>
                  <a:pt x="4005" y="841"/>
                </a:lnTo>
                <a:lnTo>
                  <a:pt x="4028" y="828"/>
                </a:lnTo>
                <a:lnTo>
                  <a:pt x="4049" y="814"/>
                </a:lnTo>
                <a:lnTo>
                  <a:pt x="4060" y="806"/>
                </a:lnTo>
                <a:lnTo>
                  <a:pt x="4070" y="799"/>
                </a:lnTo>
                <a:lnTo>
                  <a:pt x="4091" y="783"/>
                </a:lnTo>
                <a:lnTo>
                  <a:pt x="4111" y="767"/>
                </a:lnTo>
                <a:lnTo>
                  <a:pt x="4131" y="750"/>
                </a:lnTo>
                <a:lnTo>
                  <a:pt x="4150" y="733"/>
                </a:lnTo>
                <a:lnTo>
                  <a:pt x="4169" y="715"/>
                </a:lnTo>
                <a:lnTo>
                  <a:pt x="4178" y="705"/>
                </a:lnTo>
                <a:lnTo>
                  <a:pt x="4187" y="696"/>
                </a:lnTo>
                <a:lnTo>
                  <a:pt x="4204" y="677"/>
                </a:lnTo>
                <a:lnTo>
                  <a:pt x="4221" y="657"/>
                </a:lnTo>
                <a:lnTo>
                  <a:pt x="4238" y="637"/>
                </a:lnTo>
                <a:lnTo>
                  <a:pt x="4253" y="616"/>
                </a:lnTo>
                <a:lnTo>
                  <a:pt x="4268" y="595"/>
                </a:lnTo>
                <a:lnTo>
                  <a:pt x="4283" y="573"/>
                </a:lnTo>
                <a:lnTo>
                  <a:pt x="4296" y="550"/>
                </a:lnTo>
                <a:lnTo>
                  <a:pt x="4310" y="573"/>
                </a:lnTo>
                <a:lnTo>
                  <a:pt x="4324" y="595"/>
                </a:lnTo>
                <a:lnTo>
                  <a:pt x="4339" y="616"/>
                </a:lnTo>
                <a:lnTo>
                  <a:pt x="4347" y="626"/>
                </a:lnTo>
                <a:lnTo>
                  <a:pt x="4355" y="637"/>
                </a:lnTo>
                <a:lnTo>
                  <a:pt x="4371" y="657"/>
                </a:lnTo>
                <a:lnTo>
                  <a:pt x="4388" y="677"/>
                </a:lnTo>
                <a:lnTo>
                  <a:pt x="4406" y="696"/>
                </a:lnTo>
                <a:lnTo>
                  <a:pt x="4424" y="715"/>
                </a:lnTo>
                <a:lnTo>
                  <a:pt x="4442" y="733"/>
                </a:lnTo>
                <a:lnTo>
                  <a:pt x="4462" y="750"/>
                </a:lnTo>
                <a:lnTo>
                  <a:pt x="4481" y="767"/>
                </a:lnTo>
                <a:lnTo>
                  <a:pt x="4501" y="783"/>
                </a:lnTo>
                <a:lnTo>
                  <a:pt x="4522" y="799"/>
                </a:lnTo>
                <a:lnTo>
                  <a:pt x="4543" y="814"/>
                </a:lnTo>
                <a:lnTo>
                  <a:pt x="4565" y="828"/>
                </a:lnTo>
                <a:lnTo>
                  <a:pt x="4576" y="835"/>
                </a:lnTo>
                <a:lnTo>
                  <a:pt x="4587" y="841"/>
                </a:lnTo>
                <a:lnTo>
                  <a:pt x="4610" y="854"/>
                </a:lnTo>
                <a:lnTo>
                  <a:pt x="4621" y="860"/>
                </a:lnTo>
                <a:lnTo>
                  <a:pt x="4633" y="866"/>
                </a:lnTo>
                <a:lnTo>
                  <a:pt x="4656" y="878"/>
                </a:lnTo>
                <a:lnTo>
                  <a:pt x="4680" y="888"/>
                </a:lnTo>
                <a:lnTo>
                  <a:pt x="4704" y="898"/>
                </a:lnTo>
                <a:lnTo>
                  <a:pt x="4729" y="907"/>
                </a:lnTo>
                <a:lnTo>
                  <a:pt x="4741" y="912"/>
                </a:lnTo>
                <a:lnTo>
                  <a:pt x="4754" y="916"/>
                </a:lnTo>
                <a:lnTo>
                  <a:pt x="4779" y="923"/>
                </a:lnTo>
                <a:lnTo>
                  <a:pt x="4805" y="930"/>
                </a:lnTo>
                <a:lnTo>
                  <a:pt x="4831" y="936"/>
                </a:lnTo>
                <a:lnTo>
                  <a:pt x="4857" y="941"/>
                </a:lnTo>
                <a:lnTo>
                  <a:pt x="4870" y="943"/>
                </a:lnTo>
                <a:lnTo>
                  <a:pt x="4883" y="945"/>
                </a:lnTo>
                <a:lnTo>
                  <a:pt x="4910" y="948"/>
                </a:lnTo>
                <a:lnTo>
                  <a:pt x="4937" y="950"/>
                </a:lnTo>
                <a:lnTo>
                  <a:pt x="4965" y="952"/>
                </a:lnTo>
                <a:lnTo>
                  <a:pt x="4992" y="952"/>
                </a:lnTo>
                <a:lnTo>
                  <a:pt x="5020" y="952"/>
                </a:lnTo>
                <a:lnTo>
                  <a:pt x="5033" y="951"/>
                </a:lnTo>
                <a:lnTo>
                  <a:pt x="5048" y="950"/>
                </a:lnTo>
                <a:lnTo>
                  <a:pt x="5075" y="948"/>
                </a:lnTo>
                <a:lnTo>
                  <a:pt x="5102" y="945"/>
                </a:lnTo>
                <a:lnTo>
                  <a:pt x="5128" y="941"/>
                </a:lnTo>
                <a:lnTo>
                  <a:pt x="5155" y="936"/>
                </a:lnTo>
                <a:lnTo>
                  <a:pt x="5181" y="930"/>
                </a:lnTo>
                <a:lnTo>
                  <a:pt x="5193" y="927"/>
                </a:lnTo>
                <a:lnTo>
                  <a:pt x="5206" y="923"/>
                </a:lnTo>
                <a:lnTo>
                  <a:pt x="5219" y="920"/>
                </a:lnTo>
                <a:lnTo>
                  <a:pt x="5232" y="916"/>
                </a:lnTo>
                <a:lnTo>
                  <a:pt x="5256" y="907"/>
                </a:lnTo>
                <a:lnTo>
                  <a:pt x="5281" y="898"/>
                </a:lnTo>
                <a:lnTo>
                  <a:pt x="5305" y="888"/>
                </a:lnTo>
                <a:lnTo>
                  <a:pt x="5329" y="878"/>
                </a:lnTo>
                <a:lnTo>
                  <a:pt x="5353" y="866"/>
                </a:lnTo>
                <a:lnTo>
                  <a:pt x="5376" y="854"/>
                </a:lnTo>
                <a:lnTo>
                  <a:pt x="5398" y="841"/>
                </a:lnTo>
                <a:lnTo>
                  <a:pt x="5420" y="828"/>
                </a:lnTo>
                <a:lnTo>
                  <a:pt x="5442" y="814"/>
                </a:lnTo>
                <a:lnTo>
                  <a:pt x="5453" y="806"/>
                </a:lnTo>
                <a:lnTo>
                  <a:pt x="5463" y="799"/>
                </a:lnTo>
                <a:lnTo>
                  <a:pt x="5484" y="783"/>
                </a:lnTo>
                <a:lnTo>
                  <a:pt x="5504" y="767"/>
                </a:lnTo>
                <a:lnTo>
                  <a:pt x="5524" y="750"/>
                </a:lnTo>
                <a:lnTo>
                  <a:pt x="5543" y="733"/>
                </a:lnTo>
                <a:lnTo>
                  <a:pt x="5561" y="715"/>
                </a:lnTo>
                <a:lnTo>
                  <a:pt x="5571" y="705"/>
                </a:lnTo>
                <a:lnTo>
                  <a:pt x="5579" y="696"/>
                </a:lnTo>
                <a:lnTo>
                  <a:pt x="5597" y="677"/>
                </a:lnTo>
                <a:lnTo>
                  <a:pt x="5614" y="657"/>
                </a:lnTo>
                <a:lnTo>
                  <a:pt x="5630" y="637"/>
                </a:lnTo>
                <a:lnTo>
                  <a:pt x="5646" y="616"/>
                </a:lnTo>
                <a:lnTo>
                  <a:pt x="5661" y="595"/>
                </a:lnTo>
                <a:lnTo>
                  <a:pt x="5675" y="573"/>
                </a:lnTo>
                <a:lnTo>
                  <a:pt x="5689" y="551"/>
                </a:lnTo>
                <a:lnTo>
                  <a:pt x="5703" y="573"/>
                </a:lnTo>
                <a:lnTo>
                  <a:pt x="5717" y="595"/>
                </a:lnTo>
                <a:lnTo>
                  <a:pt x="5732" y="616"/>
                </a:lnTo>
                <a:lnTo>
                  <a:pt x="5740" y="626"/>
                </a:lnTo>
                <a:lnTo>
                  <a:pt x="5748" y="637"/>
                </a:lnTo>
                <a:lnTo>
                  <a:pt x="5764" y="657"/>
                </a:lnTo>
                <a:lnTo>
                  <a:pt x="5781" y="677"/>
                </a:lnTo>
                <a:lnTo>
                  <a:pt x="5798" y="696"/>
                </a:lnTo>
                <a:lnTo>
                  <a:pt x="5816" y="715"/>
                </a:lnTo>
                <a:lnTo>
                  <a:pt x="5835" y="733"/>
                </a:lnTo>
                <a:lnTo>
                  <a:pt x="5854" y="750"/>
                </a:lnTo>
                <a:lnTo>
                  <a:pt x="5874" y="767"/>
                </a:lnTo>
                <a:lnTo>
                  <a:pt x="5894" y="783"/>
                </a:lnTo>
                <a:lnTo>
                  <a:pt x="5915" y="799"/>
                </a:lnTo>
                <a:lnTo>
                  <a:pt x="5936" y="814"/>
                </a:lnTo>
                <a:lnTo>
                  <a:pt x="5958" y="828"/>
                </a:lnTo>
                <a:lnTo>
                  <a:pt x="5969" y="835"/>
                </a:lnTo>
                <a:lnTo>
                  <a:pt x="5980" y="841"/>
                </a:lnTo>
                <a:lnTo>
                  <a:pt x="6002" y="854"/>
                </a:lnTo>
                <a:lnTo>
                  <a:pt x="6014" y="860"/>
                </a:lnTo>
                <a:lnTo>
                  <a:pt x="6025" y="866"/>
                </a:lnTo>
                <a:lnTo>
                  <a:pt x="6049" y="878"/>
                </a:lnTo>
                <a:lnTo>
                  <a:pt x="6073" y="888"/>
                </a:lnTo>
                <a:lnTo>
                  <a:pt x="6085" y="893"/>
                </a:lnTo>
                <a:lnTo>
                  <a:pt x="6097" y="898"/>
                </a:lnTo>
                <a:lnTo>
                  <a:pt x="6121" y="907"/>
                </a:lnTo>
                <a:lnTo>
                  <a:pt x="6134" y="912"/>
                </a:lnTo>
                <a:lnTo>
                  <a:pt x="6146" y="916"/>
                </a:lnTo>
                <a:lnTo>
                  <a:pt x="6159" y="920"/>
                </a:lnTo>
                <a:lnTo>
                  <a:pt x="6172" y="923"/>
                </a:lnTo>
                <a:lnTo>
                  <a:pt x="6197" y="930"/>
                </a:lnTo>
                <a:lnTo>
                  <a:pt x="6223" y="936"/>
                </a:lnTo>
                <a:lnTo>
                  <a:pt x="6249" y="941"/>
                </a:lnTo>
                <a:lnTo>
                  <a:pt x="6263" y="943"/>
                </a:lnTo>
                <a:lnTo>
                  <a:pt x="6276" y="945"/>
                </a:lnTo>
                <a:lnTo>
                  <a:pt x="6303" y="948"/>
                </a:lnTo>
                <a:lnTo>
                  <a:pt x="6330" y="950"/>
                </a:lnTo>
                <a:lnTo>
                  <a:pt x="6357" y="952"/>
                </a:lnTo>
                <a:lnTo>
                  <a:pt x="6385" y="952"/>
                </a:lnTo>
                <a:lnTo>
                  <a:pt x="6406" y="952"/>
                </a:lnTo>
                <a:lnTo>
                  <a:pt x="6427" y="951"/>
                </a:lnTo>
                <a:lnTo>
                  <a:pt x="6447" y="950"/>
                </a:lnTo>
                <a:lnTo>
                  <a:pt x="6468" y="948"/>
                </a:lnTo>
                <a:lnTo>
                  <a:pt x="6489" y="945"/>
                </a:lnTo>
                <a:lnTo>
                  <a:pt x="6510" y="943"/>
                </a:lnTo>
                <a:lnTo>
                  <a:pt x="6530" y="939"/>
                </a:lnTo>
                <a:lnTo>
                  <a:pt x="6550" y="935"/>
                </a:lnTo>
                <a:lnTo>
                  <a:pt x="6569" y="931"/>
                </a:lnTo>
                <a:lnTo>
                  <a:pt x="6589" y="926"/>
                </a:lnTo>
                <a:lnTo>
                  <a:pt x="6608" y="921"/>
                </a:lnTo>
                <a:lnTo>
                  <a:pt x="6628" y="915"/>
                </a:lnTo>
                <a:lnTo>
                  <a:pt x="6647" y="908"/>
                </a:lnTo>
                <a:lnTo>
                  <a:pt x="6665" y="902"/>
                </a:lnTo>
                <a:lnTo>
                  <a:pt x="6684" y="894"/>
                </a:lnTo>
                <a:lnTo>
                  <a:pt x="6702" y="887"/>
                </a:lnTo>
                <a:lnTo>
                  <a:pt x="6720" y="879"/>
                </a:lnTo>
                <a:lnTo>
                  <a:pt x="6738" y="870"/>
                </a:lnTo>
                <a:lnTo>
                  <a:pt x="6756" y="861"/>
                </a:lnTo>
                <a:lnTo>
                  <a:pt x="6773" y="852"/>
                </a:lnTo>
                <a:lnTo>
                  <a:pt x="6791" y="842"/>
                </a:lnTo>
                <a:lnTo>
                  <a:pt x="6808" y="832"/>
                </a:lnTo>
                <a:lnTo>
                  <a:pt x="6841" y="810"/>
                </a:lnTo>
                <a:lnTo>
                  <a:pt x="6857" y="799"/>
                </a:lnTo>
                <a:lnTo>
                  <a:pt x="6872" y="787"/>
                </a:lnTo>
                <a:lnTo>
                  <a:pt x="6888" y="775"/>
                </a:lnTo>
                <a:lnTo>
                  <a:pt x="6903" y="762"/>
                </a:lnTo>
                <a:lnTo>
                  <a:pt x="6918" y="749"/>
                </a:lnTo>
                <a:lnTo>
                  <a:pt x="6933" y="736"/>
                </a:lnTo>
                <a:lnTo>
                  <a:pt x="6947" y="723"/>
                </a:lnTo>
                <a:lnTo>
                  <a:pt x="6961" y="709"/>
                </a:lnTo>
                <a:lnTo>
                  <a:pt x="6975" y="694"/>
                </a:lnTo>
                <a:lnTo>
                  <a:pt x="6988" y="680"/>
                </a:lnTo>
                <a:lnTo>
                  <a:pt x="7001" y="665"/>
                </a:lnTo>
                <a:lnTo>
                  <a:pt x="7014" y="650"/>
                </a:lnTo>
                <a:lnTo>
                  <a:pt x="7026" y="634"/>
                </a:lnTo>
                <a:lnTo>
                  <a:pt x="7038" y="618"/>
                </a:lnTo>
                <a:lnTo>
                  <a:pt x="7049" y="602"/>
                </a:lnTo>
                <a:lnTo>
                  <a:pt x="7061" y="586"/>
                </a:lnTo>
                <a:lnTo>
                  <a:pt x="7071" y="569"/>
                </a:lnTo>
                <a:lnTo>
                  <a:pt x="7082" y="552"/>
                </a:lnTo>
                <a:lnTo>
                  <a:pt x="7092" y="535"/>
                </a:lnTo>
                <a:lnTo>
                  <a:pt x="7101" y="517"/>
                </a:lnTo>
                <a:lnTo>
                  <a:pt x="7111" y="499"/>
                </a:lnTo>
                <a:lnTo>
                  <a:pt x="7119" y="481"/>
                </a:lnTo>
                <a:lnTo>
                  <a:pt x="7128" y="462"/>
                </a:lnTo>
                <a:lnTo>
                  <a:pt x="7136" y="444"/>
                </a:lnTo>
                <a:lnTo>
                  <a:pt x="7143" y="425"/>
                </a:lnTo>
                <a:lnTo>
                  <a:pt x="7150" y="406"/>
                </a:lnTo>
                <a:lnTo>
                  <a:pt x="7157" y="387"/>
                </a:lnTo>
                <a:lnTo>
                  <a:pt x="7163" y="367"/>
                </a:lnTo>
                <a:lnTo>
                  <a:pt x="7169" y="348"/>
                </a:lnTo>
                <a:lnTo>
                  <a:pt x="7174" y="328"/>
                </a:lnTo>
                <a:lnTo>
                  <a:pt x="7179" y="308"/>
                </a:lnTo>
                <a:lnTo>
                  <a:pt x="7183" y="288"/>
                </a:lnTo>
                <a:lnTo>
                  <a:pt x="7187" y="268"/>
                </a:lnTo>
                <a:lnTo>
                  <a:pt x="7190" y="247"/>
                </a:lnTo>
                <a:lnTo>
                  <a:pt x="7193" y="226"/>
                </a:lnTo>
                <a:lnTo>
                  <a:pt x="7196" y="206"/>
                </a:lnTo>
                <a:lnTo>
                  <a:pt x="7197" y="185"/>
                </a:lnTo>
                <a:lnTo>
                  <a:pt x="7199" y="164"/>
                </a:lnTo>
                <a:lnTo>
                  <a:pt x="7200" y="142"/>
                </a:lnTo>
                <a:lnTo>
                  <a:pt x="7200" y="121"/>
                </a:lnTo>
                <a:close/>
              </a:path>
            </a:pathLst>
          </a:custGeom>
          <a:solidFill>
            <a:srgbClr val="000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DDA751DB-52D3-459B-9E3A-82E83887AE16}"/>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496620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623888" y="1341439"/>
            <a:ext cx="5472112" cy="46085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5C587DC1-8FDE-4C12-BBF5-A82194C831B2}" type="datetime1">
              <a:rPr lang="fi-FI" smtClean="0"/>
              <a:t>22.9.2025</a:t>
            </a:fld>
            <a:endParaRPr lang="en-US"/>
          </a:p>
        </p:txBody>
      </p:sp>
      <p:sp>
        <p:nvSpPr>
          <p:cNvPr id="6" name="Footer Placeholder 5"/>
          <p:cNvSpPr>
            <a:spLocks noGrp="1"/>
          </p:cNvSpPr>
          <p:nvPr>
            <p:ph type="ftr" sz="quarter" idx="11"/>
          </p:nvPr>
        </p:nvSpPr>
        <p:spPr/>
        <p:txBody>
          <a:body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BAE08FD4-EB66-495D-97EB-81008B120F6F}"/>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58508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sp>
        <p:nvSpPr>
          <p:cNvPr id="7" name="Picture Placeholder 12"/>
          <p:cNvSpPr>
            <a:spLocks noGrp="1"/>
          </p:cNvSpPr>
          <p:nvPr>
            <p:ph type="pic" sz="quarter" idx="14"/>
          </p:nvPr>
        </p:nvSpPr>
        <p:spPr>
          <a:xfrm>
            <a:off x="0" y="1"/>
            <a:ext cx="6096000" cy="6858000"/>
          </a:xfrm>
          <a:solidFill>
            <a:schemeClr val="bg1">
              <a:lumMod val="65000"/>
            </a:schemeClr>
          </a:solidFill>
        </p:spPr>
        <p:txBody>
          <a:bodyPr/>
          <a:lstStyle>
            <a:lvl1pPr marL="0" indent="0">
              <a:buFontTx/>
              <a:buNone/>
              <a:defRPr sz="1200">
                <a:solidFill>
                  <a:schemeClr val="bg1"/>
                </a:solidFill>
              </a:defRPr>
            </a:lvl1pPr>
          </a:lstStyle>
          <a:p>
            <a:r>
              <a:rPr lang="fi-FI"/>
              <a:t>Lisää kuva napsauttamalla kuvaketta</a:t>
            </a:r>
          </a:p>
        </p:txBody>
      </p:sp>
      <p:sp>
        <p:nvSpPr>
          <p:cNvPr id="2" name="Title 1"/>
          <p:cNvSpPr>
            <a:spLocks noGrp="1"/>
          </p:cNvSpPr>
          <p:nvPr>
            <p:ph type="title" hasCustomPrompt="1"/>
          </p:nvPr>
        </p:nvSpPr>
        <p:spPr>
          <a:xfrm>
            <a:off x="6816724" y="2002631"/>
            <a:ext cx="4530725" cy="2852737"/>
          </a:xfrm>
        </p:spPr>
        <p:txBody>
          <a:bodyPr anchor="t" anchorCtr="0"/>
          <a:lstStyle>
            <a:lvl1pPr>
              <a:lnSpc>
                <a:spcPct val="100000"/>
              </a:lnSpc>
              <a:defRPr sz="3000"/>
            </a:lvl1pPr>
          </a:lstStyle>
          <a:p>
            <a:r>
              <a:rPr lang="en-US" dirty="0"/>
              <a:t>Click to add Quote</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3830005B-7B2D-47A2-ABC5-72B477741C24}" type="slidenum">
              <a:rPr lang="en-US" smtClean="0"/>
              <a:pPr/>
              <a:t>‹#›</a:t>
            </a:fld>
            <a:endParaRPr lang="en-US"/>
          </a:p>
        </p:txBody>
      </p:sp>
      <p:sp>
        <p:nvSpPr>
          <p:cNvPr id="10" name="Freeform 6"/>
          <p:cNvSpPr>
            <a:spLocks noEditPoints="1"/>
          </p:cNvSpPr>
          <p:nvPr userDrawn="1"/>
        </p:nvSpPr>
        <p:spPr bwMode="auto">
          <a:xfrm>
            <a:off x="6816725" y="692620"/>
            <a:ext cx="646113" cy="506413"/>
          </a:xfrm>
          <a:custGeom>
            <a:avLst/>
            <a:gdLst>
              <a:gd name="T0" fmla="*/ 3332 w 4887"/>
              <a:gd name="T1" fmla="*/ 2817 h 3825"/>
              <a:gd name="T2" fmla="*/ 2984 w 4887"/>
              <a:gd name="T3" fmla="*/ 3046 h 3825"/>
              <a:gd name="T4" fmla="*/ 2862 w 4887"/>
              <a:gd name="T5" fmla="*/ 3207 h 3825"/>
              <a:gd name="T6" fmla="*/ 2826 w 4887"/>
              <a:gd name="T7" fmla="*/ 3421 h 3825"/>
              <a:gd name="T8" fmla="*/ 2894 w 4887"/>
              <a:gd name="T9" fmla="*/ 3640 h 3825"/>
              <a:gd name="T10" fmla="*/ 3088 w 4887"/>
              <a:gd name="T11" fmla="*/ 3795 h 3825"/>
              <a:gd name="T12" fmla="*/ 3352 w 4887"/>
              <a:gd name="T13" fmla="*/ 3820 h 3825"/>
              <a:gd name="T14" fmla="*/ 3650 w 4887"/>
              <a:gd name="T15" fmla="*/ 3723 h 3825"/>
              <a:gd name="T16" fmla="*/ 3974 w 4887"/>
              <a:gd name="T17" fmla="*/ 3503 h 3825"/>
              <a:gd name="T18" fmla="*/ 4267 w 4887"/>
              <a:gd name="T19" fmla="*/ 3205 h 3825"/>
              <a:gd name="T20" fmla="*/ 4538 w 4887"/>
              <a:gd name="T21" fmla="*/ 2801 h 3825"/>
              <a:gd name="T22" fmla="*/ 4751 w 4887"/>
              <a:gd name="T23" fmla="*/ 2321 h 3825"/>
              <a:gd name="T24" fmla="*/ 4867 w 4887"/>
              <a:gd name="T25" fmla="*/ 1802 h 3825"/>
              <a:gd name="T26" fmla="*/ 4883 w 4887"/>
              <a:gd name="T27" fmla="*/ 1279 h 3825"/>
              <a:gd name="T28" fmla="*/ 4813 w 4887"/>
              <a:gd name="T29" fmla="*/ 832 h 3825"/>
              <a:gd name="T30" fmla="*/ 4642 w 4887"/>
              <a:gd name="T31" fmla="*/ 450 h 3825"/>
              <a:gd name="T32" fmla="*/ 4384 w 4887"/>
              <a:gd name="T33" fmla="*/ 178 h 3825"/>
              <a:gd name="T34" fmla="*/ 4090 w 4887"/>
              <a:gd name="T35" fmla="*/ 37 h 3825"/>
              <a:gd name="T36" fmla="*/ 3754 w 4887"/>
              <a:gd name="T37" fmla="*/ 1 h 3825"/>
              <a:gd name="T38" fmla="*/ 3439 w 4887"/>
              <a:gd name="T39" fmla="*/ 61 h 3825"/>
              <a:gd name="T40" fmla="*/ 3168 w 4887"/>
              <a:gd name="T41" fmla="*/ 212 h 3825"/>
              <a:gd name="T42" fmla="*/ 2951 w 4887"/>
              <a:gd name="T43" fmla="*/ 443 h 3825"/>
              <a:gd name="T44" fmla="*/ 2829 w 4887"/>
              <a:gd name="T45" fmla="*/ 717 h 3825"/>
              <a:gd name="T46" fmla="*/ 2803 w 4887"/>
              <a:gd name="T47" fmla="*/ 1031 h 3825"/>
              <a:gd name="T48" fmla="*/ 2874 w 4887"/>
              <a:gd name="T49" fmla="*/ 1329 h 3825"/>
              <a:gd name="T50" fmla="*/ 3043 w 4887"/>
              <a:gd name="T51" fmla="*/ 1589 h 3825"/>
              <a:gd name="T52" fmla="*/ 3287 w 4887"/>
              <a:gd name="T53" fmla="*/ 1796 h 3825"/>
              <a:gd name="T54" fmla="*/ 3556 w 4887"/>
              <a:gd name="T55" fmla="*/ 1909 h 3825"/>
              <a:gd name="T56" fmla="*/ 3822 w 4887"/>
              <a:gd name="T57" fmla="*/ 2025 h 3825"/>
              <a:gd name="T58" fmla="*/ 3747 w 4887"/>
              <a:gd name="T59" fmla="*/ 2331 h 3825"/>
              <a:gd name="T60" fmla="*/ 765 w 4887"/>
              <a:gd name="T61" fmla="*/ 2602 h 3825"/>
              <a:gd name="T62" fmla="*/ 407 w 4887"/>
              <a:gd name="T63" fmla="*/ 2902 h 3825"/>
              <a:gd name="T64" fmla="*/ 138 w 4887"/>
              <a:gd name="T65" fmla="*/ 3088 h 3825"/>
              <a:gd name="T66" fmla="*/ 42 w 4887"/>
              <a:gd name="T67" fmla="*/ 3264 h 3825"/>
              <a:gd name="T68" fmla="*/ 38 w 4887"/>
              <a:gd name="T69" fmla="*/ 3505 h 3825"/>
              <a:gd name="T70" fmla="*/ 165 w 4887"/>
              <a:gd name="T71" fmla="*/ 3716 h 3825"/>
              <a:gd name="T72" fmla="*/ 377 w 4887"/>
              <a:gd name="T73" fmla="*/ 3817 h 3825"/>
              <a:gd name="T74" fmla="*/ 631 w 4887"/>
              <a:gd name="T75" fmla="*/ 3804 h 3825"/>
              <a:gd name="T76" fmla="*/ 935 w 4887"/>
              <a:gd name="T77" fmla="*/ 3671 h 3825"/>
              <a:gd name="T78" fmla="*/ 1285 w 4887"/>
              <a:gd name="T79" fmla="*/ 3393 h 3825"/>
              <a:gd name="T80" fmla="*/ 1601 w 4887"/>
              <a:gd name="T81" fmla="*/ 3005 h 3825"/>
              <a:gd name="T82" fmla="*/ 1879 w 4887"/>
              <a:gd name="T83" fmla="*/ 2485 h 3825"/>
              <a:gd name="T84" fmla="*/ 2023 w 4887"/>
              <a:gd name="T85" fmla="*/ 2017 h 3825"/>
              <a:gd name="T86" fmla="*/ 2080 w 4887"/>
              <a:gd name="T87" fmla="*/ 1525 h 3825"/>
              <a:gd name="T88" fmla="*/ 2052 w 4887"/>
              <a:gd name="T89" fmla="*/ 1050 h 3825"/>
              <a:gd name="T90" fmla="*/ 1938 w 4887"/>
              <a:gd name="T91" fmla="*/ 651 h 3825"/>
              <a:gd name="T92" fmla="*/ 1720 w 4887"/>
              <a:gd name="T93" fmla="*/ 314 h 3825"/>
              <a:gd name="T94" fmla="*/ 1433 w 4887"/>
              <a:gd name="T95" fmla="*/ 96 h 3825"/>
              <a:gd name="T96" fmla="*/ 1087 w 4887"/>
              <a:gd name="T97" fmla="*/ 3 h 3825"/>
              <a:gd name="T98" fmla="*/ 750 w 4887"/>
              <a:gd name="T99" fmla="*/ 26 h 3825"/>
              <a:gd name="T100" fmla="*/ 443 w 4887"/>
              <a:gd name="T101" fmla="*/ 154 h 3825"/>
              <a:gd name="T102" fmla="*/ 206 w 4887"/>
              <a:gd name="T103" fmla="*/ 363 h 3825"/>
              <a:gd name="T104" fmla="*/ 48 w 4887"/>
              <a:gd name="T105" fmla="*/ 647 h 3825"/>
              <a:gd name="T106" fmla="*/ 0 w 4887"/>
              <a:gd name="T107" fmla="*/ 956 h 3825"/>
              <a:gd name="T108" fmla="*/ 48 w 4887"/>
              <a:gd name="T109" fmla="*/ 1260 h 3825"/>
              <a:gd name="T110" fmla="*/ 177 w 4887"/>
              <a:gd name="T111" fmla="*/ 1509 h 3825"/>
              <a:gd name="T112" fmla="*/ 401 w 4887"/>
              <a:gd name="T113" fmla="*/ 1740 h 3825"/>
              <a:gd name="T114" fmla="*/ 698 w 4887"/>
              <a:gd name="T115" fmla="*/ 1897 h 3825"/>
              <a:gd name="T116" fmla="*/ 1028 w 4887"/>
              <a:gd name="T117" fmla="*/ 1978 h 3825"/>
              <a:gd name="T118" fmla="*/ 950 w 4887"/>
              <a:gd name="T119" fmla="*/ 2310 h 3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7" h="3825">
                <a:moveTo>
                  <a:pt x="3627" y="2540"/>
                </a:moveTo>
                <a:lnTo>
                  <a:pt x="3615" y="2554"/>
                </a:lnTo>
                <a:lnTo>
                  <a:pt x="3605" y="2569"/>
                </a:lnTo>
                <a:lnTo>
                  <a:pt x="3580" y="2596"/>
                </a:lnTo>
                <a:lnTo>
                  <a:pt x="3567" y="2610"/>
                </a:lnTo>
                <a:lnTo>
                  <a:pt x="3554" y="2624"/>
                </a:lnTo>
                <a:lnTo>
                  <a:pt x="3527" y="2653"/>
                </a:lnTo>
                <a:lnTo>
                  <a:pt x="3498" y="2681"/>
                </a:lnTo>
                <a:lnTo>
                  <a:pt x="3467" y="2708"/>
                </a:lnTo>
                <a:lnTo>
                  <a:pt x="3436" y="2736"/>
                </a:lnTo>
                <a:lnTo>
                  <a:pt x="3403" y="2763"/>
                </a:lnTo>
                <a:lnTo>
                  <a:pt x="3368" y="2790"/>
                </a:lnTo>
                <a:lnTo>
                  <a:pt x="3332" y="2817"/>
                </a:lnTo>
                <a:lnTo>
                  <a:pt x="3296" y="2844"/>
                </a:lnTo>
                <a:lnTo>
                  <a:pt x="3257" y="2871"/>
                </a:lnTo>
                <a:lnTo>
                  <a:pt x="3216" y="2897"/>
                </a:lnTo>
                <a:lnTo>
                  <a:pt x="3195" y="2911"/>
                </a:lnTo>
                <a:lnTo>
                  <a:pt x="3175" y="2924"/>
                </a:lnTo>
                <a:lnTo>
                  <a:pt x="3131" y="2951"/>
                </a:lnTo>
                <a:lnTo>
                  <a:pt x="3086" y="2977"/>
                </a:lnTo>
                <a:lnTo>
                  <a:pt x="3055" y="2996"/>
                </a:lnTo>
                <a:lnTo>
                  <a:pt x="3040" y="3004"/>
                </a:lnTo>
                <a:lnTo>
                  <a:pt x="3025" y="3014"/>
                </a:lnTo>
                <a:lnTo>
                  <a:pt x="3011" y="3025"/>
                </a:lnTo>
                <a:lnTo>
                  <a:pt x="2997" y="3035"/>
                </a:lnTo>
                <a:lnTo>
                  <a:pt x="2984" y="3046"/>
                </a:lnTo>
                <a:lnTo>
                  <a:pt x="2973" y="3056"/>
                </a:lnTo>
                <a:lnTo>
                  <a:pt x="2961" y="3067"/>
                </a:lnTo>
                <a:lnTo>
                  <a:pt x="2949" y="3079"/>
                </a:lnTo>
                <a:lnTo>
                  <a:pt x="2938" y="3090"/>
                </a:lnTo>
                <a:lnTo>
                  <a:pt x="2927" y="3102"/>
                </a:lnTo>
                <a:lnTo>
                  <a:pt x="2917" y="3115"/>
                </a:lnTo>
                <a:lnTo>
                  <a:pt x="2908" y="3127"/>
                </a:lnTo>
                <a:lnTo>
                  <a:pt x="2899" y="3140"/>
                </a:lnTo>
                <a:lnTo>
                  <a:pt x="2890" y="3153"/>
                </a:lnTo>
                <a:lnTo>
                  <a:pt x="2883" y="3166"/>
                </a:lnTo>
                <a:lnTo>
                  <a:pt x="2875" y="3180"/>
                </a:lnTo>
                <a:lnTo>
                  <a:pt x="2869" y="3193"/>
                </a:lnTo>
                <a:lnTo>
                  <a:pt x="2862" y="3207"/>
                </a:lnTo>
                <a:lnTo>
                  <a:pt x="2856" y="3222"/>
                </a:lnTo>
                <a:lnTo>
                  <a:pt x="2850" y="3236"/>
                </a:lnTo>
                <a:lnTo>
                  <a:pt x="2846" y="3251"/>
                </a:lnTo>
                <a:lnTo>
                  <a:pt x="2842" y="3266"/>
                </a:lnTo>
                <a:lnTo>
                  <a:pt x="2837" y="3282"/>
                </a:lnTo>
                <a:lnTo>
                  <a:pt x="2834" y="3298"/>
                </a:lnTo>
                <a:lnTo>
                  <a:pt x="2832" y="3314"/>
                </a:lnTo>
                <a:lnTo>
                  <a:pt x="2830" y="3330"/>
                </a:lnTo>
                <a:lnTo>
                  <a:pt x="2828" y="3347"/>
                </a:lnTo>
                <a:lnTo>
                  <a:pt x="2827" y="3364"/>
                </a:lnTo>
                <a:lnTo>
                  <a:pt x="2826" y="3380"/>
                </a:lnTo>
                <a:lnTo>
                  <a:pt x="2826" y="3398"/>
                </a:lnTo>
                <a:lnTo>
                  <a:pt x="2826" y="3421"/>
                </a:lnTo>
                <a:lnTo>
                  <a:pt x="2828" y="3443"/>
                </a:lnTo>
                <a:lnTo>
                  <a:pt x="2830" y="3466"/>
                </a:lnTo>
                <a:lnTo>
                  <a:pt x="2831" y="3475"/>
                </a:lnTo>
                <a:lnTo>
                  <a:pt x="2833" y="3486"/>
                </a:lnTo>
                <a:lnTo>
                  <a:pt x="2837" y="3508"/>
                </a:lnTo>
                <a:lnTo>
                  <a:pt x="2843" y="3527"/>
                </a:lnTo>
                <a:lnTo>
                  <a:pt x="2848" y="3548"/>
                </a:lnTo>
                <a:lnTo>
                  <a:pt x="2856" y="3567"/>
                </a:lnTo>
                <a:lnTo>
                  <a:pt x="2859" y="3576"/>
                </a:lnTo>
                <a:lnTo>
                  <a:pt x="2863" y="3586"/>
                </a:lnTo>
                <a:lnTo>
                  <a:pt x="2873" y="3604"/>
                </a:lnTo>
                <a:lnTo>
                  <a:pt x="2883" y="3623"/>
                </a:lnTo>
                <a:lnTo>
                  <a:pt x="2894" y="3640"/>
                </a:lnTo>
                <a:lnTo>
                  <a:pt x="2906" y="3656"/>
                </a:lnTo>
                <a:lnTo>
                  <a:pt x="2919" y="3672"/>
                </a:lnTo>
                <a:lnTo>
                  <a:pt x="2931" y="3689"/>
                </a:lnTo>
                <a:lnTo>
                  <a:pt x="2947" y="3704"/>
                </a:lnTo>
                <a:lnTo>
                  <a:pt x="2962" y="3719"/>
                </a:lnTo>
                <a:lnTo>
                  <a:pt x="2978" y="3732"/>
                </a:lnTo>
                <a:lnTo>
                  <a:pt x="2994" y="3745"/>
                </a:lnTo>
                <a:lnTo>
                  <a:pt x="3013" y="3757"/>
                </a:lnTo>
                <a:lnTo>
                  <a:pt x="3030" y="3768"/>
                </a:lnTo>
                <a:lnTo>
                  <a:pt x="3048" y="3777"/>
                </a:lnTo>
                <a:lnTo>
                  <a:pt x="3058" y="3783"/>
                </a:lnTo>
                <a:lnTo>
                  <a:pt x="3068" y="3787"/>
                </a:lnTo>
                <a:lnTo>
                  <a:pt x="3088" y="3795"/>
                </a:lnTo>
                <a:lnTo>
                  <a:pt x="3109" y="3802"/>
                </a:lnTo>
                <a:lnTo>
                  <a:pt x="3130" y="3808"/>
                </a:lnTo>
                <a:lnTo>
                  <a:pt x="3152" y="3813"/>
                </a:lnTo>
                <a:lnTo>
                  <a:pt x="3175" y="3817"/>
                </a:lnTo>
                <a:lnTo>
                  <a:pt x="3185" y="3820"/>
                </a:lnTo>
                <a:lnTo>
                  <a:pt x="3197" y="3821"/>
                </a:lnTo>
                <a:lnTo>
                  <a:pt x="3221" y="3823"/>
                </a:lnTo>
                <a:lnTo>
                  <a:pt x="3246" y="3825"/>
                </a:lnTo>
                <a:lnTo>
                  <a:pt x="3271" y="3825"/>
                </a:lnTo>
                <a:lnTo>
                  <a:pt x="3291" y="3825"/>
                </a:lnTo>
                <a:lnTo>
                  <a:pt x="3311" y="3824"/>
                </a:lnTo>
                <a:lnTo>
                  <a:pt x="3331" y="3823"/>
                </a:lnTo>
                <a:lnTo>
                  <a:pt x="3352" y="3820"/>
                </a:lnTo>
                <a:lnTo>
                  <a:pt x="3372" y="3817"/>
                </a:lnTo>
                <a:lnTo>
                  <a:pt x="3393" y="3814"/>
                </a:lnTo>
                <a:lnTo>
                  <a:pt x="3413" y="3810"/>
                </a:lnTo>
                <a:lnTo>
                  <a:pt x="3434" y="3806"/>
                </a:lnTo>
                <a:lnTo>
                  <a:pt x="3456" y="3800"/>
                </a:lnTo>
                <a:lnTo>
                  <a:pt x="3476" y="3794"/>
                </a:lnTo>
                <a:lnTo>
                  <a:pt x="3498" y="3787"/>
                </a:lnTo>
                <a:lnTo>
                  <a:pt x="3519" y="3780"/>
                </a:lnTo>
                <a:lnTo>
                  <a:pt x="3563" y="3763"/>
                </a:lnTo>
                <a:lnTo>
                  <a:pt x="3584" y="3755"/>
                </a:lnTo>
                <a:lnTo>
                  <a:pt x="3606" y="3745"/>
                </a:lnTo>
                <a:lnTo>
                  <a:pt x="3627" y="3734"/>
                </a:lnTo>
                <a:lnTo>
                  <a:pt x="3650" y="3723"/>
                </a:lnTo>
                <a:lnTo>
                  <a:pt x="3673" y="3711"/>
                </a:lnTo>
                <a:lnTo>
                  <a:pt x="3694" y="3699"/>
                </a:lnTo>
                <a:lnTo>
                  <a:pt x="3717" y="3686"/>
                </a:lnTo>
                <a:lnTo>
                  <a:pt x="3740" y="3673"/>
                </a:lnTo>
                <a:lnTo>
                  <a:pt x="3762" y="3659"/>
                </a:lnTo>
                <a:lnTo>
                  <a:pt x="3786" y="3644"/>
                </a:lnTo>
                <a:lnTo>
                  <a:pt x="3809" y="3629"/>
                </a:lnTo>
                <a:lnTo>
                  <a:pt x="3832" y="3613"/>
                </a:lnTo>
                <a:lnTo>
                  <a:pt x="3879" y="3578"/>
                </a:lnTo>
                <a:lnTo>
                  <a:pt x="3903" y="3561"/>
                </a:lnTo>
                <a:lnTo>
                  <a:pt x="3927" y="3542"/>
                </a:lnTo>
                <a:lnTo>
                  <a:pt x="3950" y="3523"/>
                </a:lnTo>
                <a:lnTo>
                  <a:pt x="3974" y="3503"/>
                </a:lnTo>
                <a:lnTo>
                  <a:pt x="3998" y="3483"/>
                </a:lnTo>
                <a:lnTo>
                  <a:pt x="4022" y="3462"/>
                </a:lnTo>
                <a:lnTo>
                  <a:pt x="4046" y="3441"/>
                </a:lnTo>
                <a:lnTo>
                  <a:pt x="4068" y="3419"/>
                </a:lnTo>
                <a:lnTo>
                  <a:pt x="4092" y="3397"/>
                </a:lnTo>
                <a:lnTo>
                  <a:pt x="4115" y="3375"/>
                </a:lnTo>
                <a:lnTo>
                  <a:pt x="4136" y="3352"/>
                </a:lnTo>
                <a:lnTo>
                  <a:pt x="4159" y="3328"/>
                </a:lnTo>
                <a:lnTo>
                  <a:pt x="4181" y="3304"/>
                </a:lnTo>
                <a:lnTo>
                  <a:pt x="4203" y="3280"/>
                </a:lnTo>
                <a:lnTo>
                  <a:pt x="4225" y="3256"/>
                </a:lnTo>
                <a:lnTo>
                  <a:pt x="4245" y="3231"/>
                </a:lnTo>
                <a:lnTo>
                  <a:pt x="4267" y="3205"/>
                </a:lnTo>
                <a:lnTo>
                  <a:pt x="4288" y="3179"/>
                </a:lnTo>
                <a:lnTo>
                  <a:pt x="4308" y="3153"/>
                </a:lnTo>
                <a:lnTo>
                  <a:pt x="4329" y="3126"/>
                </a:lnTo>
                <a:lnTo>
                  <a:pt x="4349" y="3099"/>
                </a:lnTo>
                <a:lnTo>
                  <a:pt x="4369" y="3070"/>
                </a:lnTo>
                <a:lnTo>
                  <a:pt x="4389" y="3042"/>
                </a:lnTo>
                <a:lnTo>
                  <a:pt x="4409" y="3013"/>
                </a:lnTo>
                <a:lnTo>
                  <a:pt x="4427" y="2985"/>
                </a:lnTo>
                <a:lnTo>
                  <a:pt x="4446" y="2955"/>
                </a:lnTo>
                <a:lnTo>
                  <a:pt x="4465" y="2925"/>
                </a:lnTo>
                <a:lnTo>
                  <a:pt x="4483" y="2895"/>
                </a:lnTo>
                <a:lnTo>
                  <a:pt x="4520" y="2832"/>
                </a:lnTo>
                <a:lnTo>
                  <a:pt x="4538" y="2801"/>
                </a:lnTo>
                <a:lnTo>
                  <a:pt x="4556" y="2768"/>
                </a:lnTo>
                <a:lnTo>
                  <a:pt x="4573" y="2736"/>
                </a:lnTo>
                <a:lnTo>
                  <a:pt x="4590" y="2703"/>
                </a:lnTo>
                <a:lnTo>
                  <a:pt x="4624" y="2636"/>
                </a:lnTo>
                <a:lnTo>
                  <a:pt x="4640" y="2602"/>
                </a:lnTo>
                <a:lnTo>
                  <a:pt x="4655" y="2567"/>
                </a:lnTo>
                <a:lnTo>
                  <a:pt x="4670" y="2533"/>
                </a:lnTo>
                <a:lnTo>
                  <a:pt x="4685" y="2498"/>
                </a:lnTo>
                <a:lnTo>
                  <a:pt x="4699" y="2463"/>
                </a:lnTo>
                <a:lnTo>
                  <a:pt x="4713" y="2428"/>
                </a:lnTo>
                <a:lnTo>
                  <a:pt x="4726" y="2393"/>
                </a:lnTo>
                <a:lnTo>
                  <a:pt x="4739" y="2357"/>
                </a:lnTo>
                <a:lnTo>
                  <a:pt x="4751" y="2321"/>
                </a:lnTo>
                <a:lnTo>
                  <a:pt x="4762" y="2286"/>
                </a:lnTo>
                <a:lnTo>
                  <a:pt x="4774" y="2250"/>
                </a:lnTo>
                <a:lnTo>
                  <a:pt x="4785" y="2213"/>
                </a:lnTo>
                <a:lnTo>
                  <a:pt x="4794" y="2177"/>
                </a:lnTo>
                <a:lnTo>
                  <a:pt x="4804" y="2141"/>
                </a:lnTo>
                <a:lnTo>
                  <a:pt x="4813" y="2104"/>
                </a:lnTo>
                <a:lnTo>
                  <a:pt x="4821" y="2066"/>
                </a:lnTo>
                <a:lnTo>
                  <a:pt x="4836" y="1991"/>
                </a:lnTo>
                <a:lnTo>
                  <a:pt x="4844" y="1954"/>
                </a:lnTo>
                <a:lnTo>
                  <a:pt x="4851" y="1916"/>
                </a:lnTo>
                <a:lnTo>
                  <a:pt x="4856" y="1879"/>
                </a:lnTo>
                <a:lnTo>
                  <a:pt x="4861" y="1840"/>
                </a:lnTo>
                <a:lnTo>
                  <a:pt x="4867" y="1802"/>
                </a:lnTo>
                <a:lnTo>
                  <a:pt x="4871" y="1763"/>
                </a:lnTo>
                <a:lnTo>
                  <a:pt x="4874" y="1724"/>
                </a:lnTo>
                <a:lnTo>
                  <a:pt x="4878" y="1685"/>
                </a:lnTo>
                <a:lnTo>
                  <a:pt x="4881" y="1646"/>
                </a:lnTo>
                <a:lnTo>
                  <a:pt x="4883" y="1607"/>
                </a:lnTo>
                <a:lnTo>
                  <a:pt x="4885" y="1567"/>
                </a:lnTo>
                <a:lnTo>
                  <a:pt x="4886" y="1527"/>
                </a:lnTo>
                <a:lnTo>
                  <a:pt x="4887" y="1488"/>
                </a:lnTo>
                <a:lnTo>
                  <a:pt x="4887" y="1447"/>
                </a:lnTo>
                <a:lnTo>
                  <a:pt x="4887" y="1404"/>
                </a:lnTo>
                <a:lnTo>
                  <a:pt x="4886" y="1361"/>
                </a:lnTo>
                <a:lnTo>
                  <a:pt x="4885" y="1320"/>
                </a:lnTo>
                <a:lnTo>
                  <a:pt x="4883" y="1279"/>
                </a:lnTo>
                <a:lnTo>
                  <a:pt x="4880" y="1238"/>
                </a:lnTo>
                <a:lnTo>
                  <a:pt x="4876" y="1198"/>
                </a:lnTo>
                <a:lnTo>
                  <a:pt x="4873" y="1159"/>
                </a:lnTo>
                <a:lnTo>
                  <a:pt x="4869" y="1120"/>
                </a:lnTo>
                <a:lnTo>
                  <a:pt x="4863" y="1082"/>
                </a:lnTo>
                <a:lnTo>
                  <a:pt x="4861" y="1062"/>
                </a:lnTo>
                <a:lnTo>
                  <a:pt x="4858" y="1044"/>
                </a:lnTo>
                <a:lnTo>
                  <a:pt x="4852" y="1007"/>
                </a:lnTo>
                <a:lnTo>
                  <a:pt x="4845" y="970"/>
                </a:lnTo>
                <a:lnTo>
                  <a:pt x="4838" y="936"/>
                </a:lnTo>
                <a:lnTo>
                  <a:pt x="4830" y="900"/>
                </a:lnTo>
                <a:lnTo>
                  <a:pt x="4821" y="865"/>
                </a:lnTo>
                <a:lnTo>
                  <a:pt x="4813" y="832"/>
                </a:lnTo>
                <a:lnTo>
                  <a:pt x="4803" y="799"/>
                </a:lnTo>
                <a:lnTo>
                  <a:pt x="4792" y="766"/>
                </a:lnTo>
                <a:lnTo>
                  <a:pt x="4781" y="734"/>
                </a:lnTo>
                <a:lnTo>
                  <a:pt x="4771" y="703"/>
                </a:lnTo>
                <a:lnTo>
                  <a:pt x="4759" y="673"/>
                </a:lnTo>
                <a:lnTo>
                  <a:pt x="4746" y="642"/>
                </a:lnTo>
                <a:lnTo>
                  <a:pt x="4733" y="613"/>
                </a:lnTo>
                <a:lnTo>
                  <a:pt x="4719" y="584"/>
                </a:lnTo>
                <a:lnTo>
                  <a:pt x="4705" y="556"/>
                </a:lnTo>
                <a:lnTo>
                  <a:pt x="4690" y="529"/>
                </a:lnTo>
                <a:lnTo>
                  <a:pt x="4674" y="501"/>
                </a:lnTo>
                <a:lnTo>
                  <a:pt x="4658" y="476"/>
                </a:lnTo>
                <a:lnTo>
                  <a:pt x="4642" y="450"/>
                </a:lnTo>
                <a:lnTo>
                  <a:pt x="4625" y="425"/>
                </a:lnTo>
                <a:lnTo>
                  <a:pt x="4606" y="400"/>
                </a:lnTo>
                <a:lnTo>
                  <a:pt x="4588" y="376"/>
                </a:lnTo>
                <a:lnTo>
                  <a:pt x="4570" y="353"/>
                </a:lnTo>
                <a:lnTo>
                  <a:pt x="4550" y="330"/>
                </a:lnTo>
                <a:lnTo>
                  <a:pt x="4531" y="309"/>
                </a:lnTo>
                <a:lnTo>
                  <a:pt x="4510" y="288"/>
                </a:lnTo>
                <a:lnTo>
                  <a:pt x="4491" y="268"/>
                </a:lnTo>
                <a:lnTo>
                  <a:pt x="4469" y="248"/>
                </a:lnTo>
                <a:lnTo>
                  <a:pt x="4449" y="230"/>
                </a:lnTo>
                <a:lnTo>
                  <a:pt x="4427" y="211"/>
                </a:lnTo>
                <a:lnTo>
                  <a:pt x="4405" y="194"/>
                </a:lnTo>
                <a:lnTo>
                  <a:pt x="4384" y="178"/>
                </a:lnTo>
                <a:lnTo>
                  <a:pt x="4361" y="162"/>
                </a:lnTo>
                <a:lnTo>
                  <a:pt x="4338" y="146"/>
                </a:lnTo>
                <a:lnTo>
                  <a:pt x="4315" y="132"/>
                </a:lnTo>
                <a:lnTo>
                  <a:pt x="4291" y="119"/>
                </a:lnTo>
                <a:lnTo>
                  <a:pt x="4267" y="106"/>
                </a:lnTo>
                <a:lnTo>
                  <a:pt x="4243" y="93"/>
                </a:lnTo>
                <a:lnTo>
                  <a:pt x="4218" y="83"/>
                </a:lnTo>
                <a:lnTo>
                  <a:pt x="4205" y="77"/>
                </a:lnTo>
                <a:lnTo>
                  <a:pt x="4194" y="72"/>
                </a:lnTo>
                <a:lnTo>
                  <a:pt x="4168" y="62"/>
                </a:lnTo>
                <a:lnTo>
                  <a:pt x="4142" y="52"/>
                </a:lnTo>
                <a:lnTo>
                  <a:pt x="4116" y="45"/>
                </a:lnTo>
                <a:lnTo>
                  <a:pt x="4090" y="37"/>
                </a:lnTo>
                <a:lnTo>
                  <a:pt x="4063" y="29"/>
                </a:lnTo>
                <a:lnTo>
                  <a:pt x="4036" y="23"/>
                </a:lnTo>
                <a:lnTo>
                  <a:pt x="4008" y="18"/>
                </a:lnTo>
                <a:lnTo>
                  <a:pt x="3981" y="13"/>
                </a:lnTo>
                <a:lnTo>
                  <a:pt x="3953" y="9"/>
                </a:lnTo>
                <a:lnTo>
                  <a:pt x="3937" y="7"/>
                </a:lnTo>
                <a:lnTo>
                  <a:pt x="3923" y="6"/>
                </a:lnTo>
                <a:lnTo>
                  <a:pt x="3894" y="3"/>
                </a:lnTo>
                <a:lnTo>
                  <a:pt x="3865" y="1"/>
                </a:lnTo>
                <a:lnTo>
                  <a:pt x="3836" y="0"/>
                </a:lnTo>
                <a:lnTo>
                  <a:pt x="3806" y="0"/>
                </a:lnTo>
                <a:lnTo>
                  <a:pt x="3780" y="0"/>
                </a:lnTo>
                <a:lnTo>
                  <a:pt x="3754" y="1"/>
                </a:lnTo>
                <a:lnTo>
                  <a:pt x="3728" y="2"/>
                </a:lnTo>
                <a:lnTo>
                  <a:pt x="3703" y="5"/>
                </a:lnTo>
                <a:lnTo>
                  <a:pt x="3677" y="7"/>
                </a:lnTo>
                <a:lnTo>
                  <a:pt x="3652" y="10"/>
                </a:lnTo>
                <a:lnTo>
                  <a:pt x="3627" y="13"/>
                </a:lnTo>
                <a:lnTo>
                  <a:pt x="3604" y="18"/>
                </a:lnTo>
                <a:lnTo>
                  <a:pt x="3580" y="22"/>
                </a:lnTo>
                <a:lnTo>
                  <a:pt x="3555" y="27"/>
                </a:lnTo>
                <a:lnTo>
                  <a:pt x="3532" y="33"/>
                </a:lnTo>
                <a:lnTo>
                  <a:pt x="3508" y="39"/>
                </a:lnTo>
                <a:lnTo>
                  <a:pt x="3485" y="46"/>
                </a:lnTo>
                <a:lnTo>
                  <a:pt x="3462" y="53"/>
                </a:lnTo>
                <a:lnTo>
                  <a:pt x="3439" y="61"/>
                </a:lnTo>
                <a:lnTo>
                  <a:pt x="3418" y="70"/>
                </a:lnTo>
                <a:lnTo>
                  <a:pt x="3395" y="78"/>
                </a:lnTo>
                <a:lnTo>
                  <a:pt x="3373" y="88"/>
                </a:lnTo>
                <a:lnTo>
                  <a:pt x="3352" y="98"/>
                </a:lnTo>
                <a:lnTo>
                  <a:pt x="3330" y="109"/>
                </a:lnTo>
                <a:lnTo>
                  <a:pt x="3309" y="119"/>
                </a:lnTo>
                <a:lnTo>
                  <a:pt x="3288" y="131"/>
                </a:lnTo>
                <a:lnTo>
                  <a:pt x="3268" y="143"/>
                </a:lnTo>
                <a:lnTo>
                  <a:pt x="3247" y="156"/>
                </a:lnTo>
                <a:lnTo>
                  <a:pt x="3226" y="169"/>
                </a:lnTo>
                <a:lnTo>
                  <a:pt x="3207" y="183"/>
                </a:lnTo>
                <a:lnTo>
                  <a:pt x="3188" y="197"/>
                </a:lnTo>
                <a:lnTo>
                  <a:pt x="3168" y="212"/>
                </a:lnTo>
                <a:lnTo>
                  <a:pt x="3149" y="228"/>
                </a:lnTo>
                <a:lnTo>
                  <a:pt x="3130" y="244"/>
                </a:lnTo>
                <a:lnTo>
                  <a:pt x="3111" y="260"/>
                </a:lnTo>
                <a:lnTo>
                  <a:pt x="3092" y="277"/>
                </a:lnTo>
                <a:lnTo>
                  <a:pt x="3075" y="295"/>
                </a:lnTo>
                <a:lnTo>
                  <a:pt x="3057" y="312"/>
                </a:lnTo>
                <a:lnTo>
                  <a:pt x="3041" y="330"/>
                </a:lnTo>
                <a:lnTo>
                  <a:pt x="3024" y="349"/>
                </a:lnTo>
                <a:lnTo>
                  <a:pt x="3008" y="367"/>
                </a:lnTo>
                <a:lnTo>
                  <a:pt x="2993" y="386"/>
                </a:lnTo>
                <a:lnTo>
                  <a:pt x="2979" y="404"/>
                </a:lnTo>
                <a:lnTo>
                  <a:pt x="2965" y="424"/>
                </a:lnTo>
                <a:lnTo>
                  <a:pt x="2951" y="443"/>
                </a:lnTo>
                <a:lnTo>
                  <a:pt x="2938" y="463"/>
                </a:lnTo>
                <a:lnTo>
                  <a:pt x="2926" y="482"/>
                </a:lnTo>
                <a:lnTo>
                  <a:pt x="2914" y="503"/>
                </a:lnTo>
                <a:lnTo>
                  <a:pt x="2903" y="523"/>
                </a:lnTo>
                <a:lnTo>
                  <a:pt x="2893" y="544"/>
                </a:lnTo>
                <a:lnTo>
                  <a:pt x="2883" y="564"/>
                </a:lnTo>
                <a:lnTo>
                  <a:pt x="2873" y="586"/>
                </a:lnTo>
                <a:lnTo>
                  <a:pt x="2864" y="606"/>
                </a:lnTo>
                <a:lnTo>
                  <a:pt x="2856" y="628"/>
                </a:lnTo>
                <a:lnTo>
                  <a:pt x="2848" y="650"/>
                </a:lnTo>
                <a:lnTo>
                  <a:pt x="2841" y="673"/>
                </a:lnTo>
                <a:lnTo>
                  <a:pt x="2834" y="694"/>
                </a:lnTo>
                <a:lnTo>
                  <a:pt x="2829" y="717"/>
                </a:lnTo>
                <a:lnTo>
                  <a:pt x="2823" y="740"/>
                </a:lnTo>
                <a:lnTo>
                  <a:pt x="2818" y="763"/>
                </a:lnTo>
                <a:lnTo>
                  <a:pt x="2814" y="786"/>
                </a:lnTo>
                <a:lnTo>
                  <a:pt x="2810" y="810"/>
                </a:lnTo>
                <a:lnTo>
                  <a:pt x="2807" y="834"/>
                </a:lnTo>
                <a:lnTo>
                  <a:pt x="2805" y="858"/>
                </a:lnTo>
                <a:lnTo>
                  <a:pt x="2803" y="881"/>
                </a:lnTo>
                <a:lnTo>
                  <a:pt x="2801" y="906"/>
                </a:lnTo>
                <a:lnTo>
                  <a:pt x="2801" y="931"/>
                </a:lnTo>
                <a:lnTo>
                  <a:pt x="2800" y="956"/>
                </a:lnTo>
                <a:lnTo>
                  <a:pt x="2801" y="981"/>
                </a:lnTo>
                <a:lnTo>
                  <a:pt x="2801" y="1006"/>
                </a:lnTo>
                <a:lnTo>
                  <a:pt x="2803" y="1031"/>
                </a:lnTo>
                <a:lnTo>
                  <a:pt x="2805" y="1055"/>
                </a:lnTo>
                <a:lnTo>
                  <a:pt x="2807" y="1078"/>
                </a:lnTo>
                <a:lnTo>
                  <a:pt x="2810" y="1102"/>
                </a:lnTo>
                <a:lnTo>
                  <a:pt x="2814" y="1126"/>
                </a:lnTo>
                <a:lnTo>
                  <a:pt x="2819" y="1150"/>
                </a:lnTo>
                <a:lnTo>
                  <a:pt x="2823" y="1173"/>
                </a:lnTo>
                <a:lnTo>
                  <a:pt x="2829" y="1196"/>
                </a:lnTo>
                <a:lnTo>
                  <a:pt x="2835" y="1219"/>
                </a:lnTo>
                <a:lnTo>
                  <a:pt x="2842" y="1241"/>
                </a:lnTo>
                <a:lnTo>
                  <a:pt x="2849" y="1264"/>
                </a:lnTo>
                <a:lnTo>
                  <a:pt x="2857" y="1285"/>
                </a:lnTo>
                <a:lnTo>
                  <a:pt x="2866" y="1308"/>
                </a:lnTo>
                <a:lnTo>
                  <a:pt x="2874" y="1329"/>
                </a:lnTo>
                <a:lnTo>
                  <a:pt x="2884" y="1350"/>
                </a:lnTo>
                <a:lnTo>
                  <a:pt x="2894" y="1372"/>
                </a:lnTo>
                <a:lnTo>
                  <a:pt x="2904" y="1392"/>
                </a:lnTo>
                <a:lnTo>
                  <a:pt x="2915" y="1413"/>
                </a:lnTo>
                <a:lnTo>
                  <a:pt x="2927" y="1434"/>
                </a:lnTo>
                <a:lnTo>
                  <a:pt x="2940" y="1454"/>
                </a:lnTo>
                <a:lnTo>
                  <a:pt x="2953" y="1475"/>
                </a:lnTo>
                <a:lnTo>
                  <a:pt x="2966" y="1494"/>
                </a:lnTo>
                <a:lnTo>
                  <a:pt x="2981" y="1514"/>
                </a:lnTo>
                <a:lnTo>
                  <a:pt x="2995" y="1533"/>
                </a:lnTo>
                <a:lnTo>
                  <a:pt x="3010" y="1553"/>
                </a:lnTo>
                <a:lnTo>
                  <a:pt x="3027" y="1571"/>
                </a:lnTo>
                <a:lnTo>
                  <a:pt x="3043" y="1589"/>
                </a:lnTo>
                <a:lnTo>
                  <a:pt x="3060" y="1608"/>
                </a:lnTo>
                <a:lnTo>
                  <a:pt x="3077" y="1626"/>
                </a:lnTo>
                <a:lnTo>
                  <a:pt x="3096" y="1645"/>
                </a:lnTo>
                <a:lnTo>
                  <a:pt x="3114" y="1662"/>
                </a:lnTo>
                <a:lnTo>
                  <a:pt x="3134" y="1679"/>
                </a:lnTo>
                <a:lnTo>
                  <a:pt x="3152" y="1696"/>
                </a:lnTo>
                <a:lnTo>
                  <a:pt x="3171" y="1712"/>
                </a:lnTo>
                <a:lnTo>
                  <a:pt x="3190" y="1727"/>
                </a:lnTo>
                <a:lnTo>
                  <a:pt x="3209" y="1742"/>
                </a:lnTo>
                <a:lnTo>
                  <a:pt x="3229" y="1756"/>
                </a:lnTo>
                <a:lnTo>
                  <a:pt x="3248" y="1770"/>
                </a:lnTo>
                <a:lnTo>
                  <a:pt x="3268" y="1783"/>
                </a:lnTo>
                <a:lnTo>
                  <a:pt x="3287" y="1796"/>
                </a:lnTo>
                <a:lnTo>
                  <a:pt x="3308" y="1808"/>
                </a:lnTo>
                <a:lnTo>
                  <a:pt x="3327" y="1819"/>
                </a:lnTo>
                <a:lnTo>
                  <a:pt x="3347" y="1831"/>
                </a:lnTo>
                <a:lnTo>
                  <a:pt x="3368" y="1841"/>
                </a:lnTo>
                <a:lnTo>
                  <a:pt x="3389" y="1850"/>
                </a:lnTo>
                <a:lnTo>
                  <a:pt x="3409" y="1860"/>
                </a:lnTo>
                <a:lnTo>
                  <a:pt x="3430" y="1869"/>
                </a:lnTo>
                <a:lnTo>
                  <a:pt x="3450" y="1876"/>
                </a:lnTo>
                <a:lnTo>
                  <a:pt x="3471" y="1884"/>
                </a:lnTo>
                <a:lnTo>
                  <a:pt x="3492" y="1892"/>
                </a:lnTo>
                <a:lnTo>
                  <a:pt x="3513" y="1898"/>
                </a:lnTo>
                <a:lnTo>
                  <a:pt x="3534" y="1903"/>
                </a:lnTo>
                <a:lnTo>
                  <a:pt x="3556" y="1909"/>
                </a:lnTo>
                <a:lnTo>
                  <a:pt x="3578" y="1913"/>
                </a:lnTo>
                <a:lnTo>
                  <a:pt x="3599" y="1917"/>
                </a:lnTo>
                <a:lnTo>
                  <a:pt x="3621" y="1922"/>
                </a:lnTo>
                <a:lnTo>
                  <a:pt x="3642" y="1925"/>
                </a:lnTo>
                <a:lnTo>
                  <a:pt x="3654" y="1926"/>
                </a:lnTo>
                <a:lnTo>
                  <a:pt x="3665" y="1927"/>
                </a:lnTo>
                <a:lnTo>
                  <a:pt x="3687" y="1929"/>
                </a:lnTo>
                <a:lnTo>
                  <a:pt x="3709" y="1930"/>
                </a:lnTo>
                <a:lnTo>
                  <a:pt x="3732" y="1932"/>
                </a:lnTo>
                <a:lnTo>
                  <a:pt x="3755" y="1932"/>
                </a:lnTo>
                <a:lnTo>
                  <a:pt x="3830" y="1932"/>
                </a:lnTo>
                <a:lnTo>
                  <a:pt x="3827" y="1979"/>
                </a:lnTo>
                <a:lnTo>
                  <a:pt x="3822" y="2025"/>
                </a:lnTo>
                <a:lnTo>
                  <a:pt x="3820" y="2047"/>
                </a:lnTo>
                <a:lnTo>
                  <a:pt x="3816" y="2069"/>
                </a:lnTo>
                <a:lnTo>
                  <a:pt x="3812" y="2092"/>
                </a:lnTo>
                <a:lnTo>
                  <a:pt x="3809" y="2113"/>
                </a:lnTo>
                <a:lnTo>
                  <a:pt x="3805" y="2134"/>
                </a:lnTo>
                <a:lnTo>
                  <a:pt x="3800" y="2156"/>
                </a:lnTo>
                <a:lnTo>
                  <a:pt x="3796" y="2176"/>
                </a:lnTo>
                <a:lnTo>
                  <a:pt x="3791" y="2197"/>
                </a:lnTo>
                <a:lnTo>
                  <a:pt x="3780" y="2237"/>
                </a:lnTo>
                <a:lnTo>
                  <a:pt x="3773" y="2256"/>
                </a:lnTo>
                <a:lnTo>
                  <a:pt x="3768" y="2275"/>
                </a:lnTo>
                <a:lnTo>
                  <a:pt x="3754" y="2313"/>
                </a:lnTo>
                <a:lnTo>
                  <a:pt x="3747" y="2331"/>
                </a:lnTo>
                <a:lnTo>
                  <a:pt x="3740" y="2348"/>
                </a:lnTo>
                <a:lnTo>
                  <a:pt x="3724" y="2384"/>
                </a:lnTo>
                <a:lnTo>
                  <a:pt x="3716" y="2400"/>
                </a:lnTo>
                <a:lnTo>
                  <a:pt x="3707" y="2418"/>
                </a:lnTo>
                <a:lnTo>
                  <a:pt x="3689" y="2450"/>
                </a:lnTo>
                <a:lnTo>
                  <a:pt x="3669" y="2482"/>
                </a:lnTo>
                <a:lnTo>
                  <a:pt x="3660" y="2497"/>
                </a:lnTo>
                <a:lnTo>
                  <a:pt x="3649" y="2512"/>
                </a:lnTo>
                <a:lnTo>
                  <a:pt x="3627" y="2540"/>
                </a:lnTo>
                <a:close/>
                <a:moveTo>
                  <a:pt x="815" y="2543"/>
                </a:moveTo>
                <a:lnTo>
                  <a:pt x="790" y="2572"/>
                </a:lnTo>
                <a:lnTo>
                  <a:pt x="778" y="2588"/>
                </a:lnTo>
                <a:lnTo>
                  <a:pt x="765" y="2602"/>
                </a:lnTo>
                <a:lnTo>
                  <a:pt x="751" y="2617"/>
                </a:lnTo>
                <a:lnTo>
                  <a:pt x="738" y="2631"/>
                </a:lnTo>
                <a:lnTo>
                  <a:pt x="710" y="2659"/>
                </a:lnTo>
                <a:lnTo>
                  <a:pt x="681" y="2687"/>
                </a:lnTo>
                <a:lnTo>
                  <a:pt x="650" y="2715"/>
                </a:lnTo>
                <a:lnTo>
                  <a:pt x="619" y="2742"/>
                </a:lnTo>
                <a:lnTo>
                  <a:pt x="587" y="2769"/>
                </a:lnTo>
                <a:lnTo>
                  <a:pt x="553" y="2797"/>
                </a:lnTo>
                <a:lnTo>
                  <a:pt x="536" y="2811"/>
                </a:lnTo>
                <a:lnTo>
                  <a:pt x="519" y="2824"/>
                </a:lnTo>
                <a:lnTo>
                  <a:pt x="483" y="2850"/>
                </a:lnTo>
                <a:lnTo>
                  <a:pt x="446" y="2876"/>
                </a:lnTo>
                <a:lnTo>
                  <a:pt x="407" y="2902"/>
                </a:lnTo>
                <a:lnTo>
                  <a:pt x="368" y="2928"/>
                </a:lnTo>
                <a:lnTo>
                  <a:pt x="328" y="2952"/>
                </a:lnTo>
                <a:lnTo>
                  <a:pt x="286" y="2977"/>
                </a:lnTo>
                <a:lnTo>
                  <a:pt x="255" y="2995"/>
                </a:lnTo>
                <a:lnTo>
                  <a:pt x="240" y="3003"/>
                </a:lnTo>
                <a:lnTo>
                  <a:pt x="226" y="3013"/>
                </a:lnTo>
                <a:lnTo>
                  <a:pt x="212" y="3023"/>
                </a:lnTo>
                <a:lnTo>
                  <a:pt x="198" y="3033"/>
                </a:lnTo>
                <a:lnTo>
                  <a:pt x="185" y="3043"/>
                </a:lnTo>
                <a:lnTo>
                  <a:pt x="172" y="3054"/>
                </a:lnTo>
                <a:lnTo>
                  <a:pt x="160" y="3065"/>
                </a:lnTo>
                <a:lnTo>
                  <a:pt x="149" y="3076"/>
                </a:lnTo>
                <a:lnTo>
                  <a:pt x="138" y="3088"/>
                </a:lnTo>
                <a:lnTo>
                  <a:pt x="128" y="3099"/>
                </a:lnTo>
                <a:lnTo>
                  <a:pt x="118" y="3112"/>
                </a:lnTo>
                <a:lnTo>
                  <a:pt x="108" y="3123"/>
                </a:lnTo>
                <a:lnTo>
                  <a:pt x="99" y="3136"/>
                </a:lnTo>
                <a:lnTo>
                  <a:pt x="91" y="3149"/>
                </a:lnTo>
                <a:lnTo>
                  <a:pt x="83" y="3162"/>
                </a:lnTo>
                <a:lnTo>
                  <a:pt x="76" y="3177"/>
                </a:lnTo>
                <a:lnTo>
                  <a:pt x="69" y="3191"/>
                </a:lnTo>
                <a:lnTo>
                  <a:pt x="63" y="3205"/>
                </a:lnTo>
                <a:lnTo>
                  <a:pt x="56" y="3219"/>
                </a:lnTo>
                <a:lnTo>
                  <a:pt x="51" y="3234"/>
                </a:lnTo>
                <a:lnTo>
                  <a:pt x="46" y="3249"/>
                </a:lnTo>
                <a:lnTo>
                  <a:pt x="42" y="3264"/>
                </a:lnTo>
                <a:lnTo>
                  <a:pt x="38" y="3279"/>
                </a:lnTo>
                <a:lnTo>
                  <a:pt x="35" y="3296"/>
                </a:lnTo>
                <a:lnTo>
                  <a:pt x="32" y="3312"/>
                </a:lnTo>
                <a:lnTo>
                  <a:pt x="29" y="3328"/>
                </a:lnTo>
                <a:lnTo>
                  <a:pt x="28" y="3345"/>
                </a:lnTo>
                <a:lnTo>
                  <a:pt x="27" y="3363"/>
                </a:lnTo>
                <a:lnTo>
                  <a:pt x="26" y="3380"/>
                </a:lnTo>
                <a:lnTo>
                  <a:pt x="26" y="3398"/>
                </a:lnTo>
                <a:lnTo>
                  <a:pt x="26" y="3420"/>
                </a:lnTo>
                <a:lnTo>
                  <a:pt x="27" y="3442"/>
                </a:lnTo>
                <a:lnTo>
                  <a:pt x="30" y="3463"/>
                </a:lnTo>
                <a:lnTo>
                  <a:pt x="33" y="3484"/>
                </a:lnTo>
                <a:lnTo>
                  <a:pt x="38" y="3505"/>
                </a:lnTo>
                <a:lnTo>
                  <a:pt x="43" y="3524"/>
                </a:lnTo>
                <a:lnTo>
                  <a:pt x="50" y="3544"/>
                </a:lnTo>
                <a:lnTo>
                  <a:pt x="56" y="3563"/>
                </a:lnTo>
                <a:lnTo>
                  <a:pt x="65" y="3581"/>
                </a:lnTo>
                <a:lnTo>
                  <a:pt x="75" y="3600"/>
                </a:lnTo>
                <a:lnTo>
                  <a:pt x="84" y="3618"/>
                </a:lnTo>
                <a:lnTo>
                  <a:pt x="95" y="3636"/>
                </a:lnTo>
                <a:lnTo>
                  <a:pt x="107" y="3652"/>
                </a:lnTo>
                <a:lnTo>
                  <a:pt x="121" y="3669"/>
                </a:lnTo>
                <a:lnTo>
                  <a:pt x="135" y="3685"/>
                </a:lnTo>
                <a:lnTo>
                  <a:pt x="142" y="3693"/>
                </a:lnTo>
                <a:lnTo>
                  <a:pt x="150" y="3701"/>
                </a:lnTo>
                <a:lnTo>
                  <a:pt x="165" y="3716"/>
                </a:lnTo>
                <a:lnTo>
                  <a:pt x="182" y="3730"/>
                </a:lnTo>
                <a:lnTo>
                  <a:pt x="190" y="3736"/>
                </a:lnTo>
                <a:lnTo>
                  <a:pt x="199" y="3743"/>
                </a:lnTo>
                <a:lnTo>
                  <a:pt x="207" y="3749"/>
                </a:lnTo>
                <a:lnTo>
                  <a:pt x="216" y="3756"/>
                </a:lnTo>
                <a:lnTo>
                  <a:pt x="234" y="3767"/>
                </a:lnTo>
                <a:lnTo>
                  <a:pt x="253" y="3776"/>
                </a:lnTo>
                <a:lnTo>
                  <a:pt x="272" y="3786"/>
                </a:lnTo>
                <a:lnTo>
                  <a:pt x="292" y="3794"/>
                </a:lnTo>
                <a:lnTo>
                  <a:pt x="312" y="3801"/>
                </a:lnTo>
                <a:lnTo>
                  <a:pt x="334" y="3808"/>
                </a:lnTo>
                <a:lnTo>
                  <a:pt x="354" y="3813"/>
                </a:lnTo>
                <a:lnTo>
                  <a:pt x="377" y="3817"/>
                </a:lnTo>
                <a:lnTo>
                  <a:pt x="400" y="3821"/>
                </a:lnTo>
                <a:lnTo>
                  <a:pt x="412" y="3822"/>
                </a:lnTo>
                <a:lnTo>
                  <a:pt x="422" y="3823"/>
                </a:lnTo>
                <a:lnTo>
                  <a:pt x="446" y="3825"/>
                </a:lnTo>
                <a:lnTo>
                  <a:pt x="471" y="3825"/>
                </a:lnTo>
                <a:lnTo>
                  <a:pt x="491" y="3825"/>
                </a:lnTo>
                <a:lnTo>
                  <a:pt x="510" y="3824"/>
                </a:lnTo>
                <a:lnTo>
                  <a:pt x="531" y="3822"/>
                </a:lnTo>
                <a:lnTo>
                  <a:pt x="550" y="3820"/>
                </a:lnTo>
                <a:lnTo>
                  <a:pt x="571" y="3817"/>
                </a:lnTo>
                <a:lnTo>
                  <a:pt x="591" y="3814"/>
                </a:lnTo>
                <a:lnTo>
                  <a:pt x="611" y="3810"/>
                </a:lnTo>
                <a:lnTo>
                  <a:pt x="631" y="3804"/>
                </a:lnTo>
                <a:lnTo>
                  <a:pt x="673" y="3794"/>
                </a:lnTo>
                <a:lnTo>
                  <a:pt x="694" y="3787"/>
                </a:lnTo>
                <a:lnTo>
                  <a:pt x="715" y="3780"/>
                </a:lnTo>
                <a:lnTo>
                  <a:pt x="737" y="3772"/>
                </a:lnTo>
                <a:lnTo>
                  <a:pt x="757" y="3763"/>
                </a:lnTo>
                <a:lnTo>
                  <a:pt x="779" y="3754"/>
                </a:lnTo>
                <a:lnTo>
                  <a:pt x="801" y="3744"/>
                </a:lnTo>
                <a:lnTo>
                  <a:pt x="823" y="3733"/>
                </a:lnTo>
                <a:lnTo>
                  <a:pt x="845" y="3722"/>
                </a:lnTo>
                <a:lnTo>
                  <a:pt x="867" y="3710"/>
                </a:lnTo>
                <a:lnTo>
                  <a:pt x="889" y="3698"/>
                </a:lnTo>
                <a:lnTo>
                  <a:pt x="912" y="3685"/>
                </a:lnTo>
                <a:lnTo>
                  <a:pt x="935" y="3671"/>
                </a:lnTo>
                <a:lnTo>
                  <a:pt x="957" y="3657"/>
                </a:lnTo>
                <a:lnTo>
                  <a:pt x="980" y="3642"/>
                </a:lnTo>
                <a:lnTo>
                  <a:pt x="1027" y="3611"/>
                </a:lnTo>
                <a:lnTo>
                  <a:pt x="1049" y="3593"/>
                </a:lnTo>
                <a:lnTo>
                  <a:pt x="1073" y="3576"/>
                </a:lnTo>
                <a:lnTo>
                  <a:pt x="1121" y="3539"/>
                </a:lnTo>
                <a:lnTo>
                  <a:pt x="1144" y="3520"/>
                </a:lnTo>
                <a:lnTo>
                  <a:pt x="1168" y="3500"/>
                </a:lnTo>
                <a:lnTo>
                  <a:pt x="1192" y="3480"/>
                </a:lnTo>
                <a:lnTo>
                  <a:pt x="1216" y="3458"/>
                </a:lnTo>
                <a:lnTo>
                  <a:pt x="1239" y="3437"/>
                </a:lnTo>
                <a:lnTo>
                  <a:pt x="1262" y="3415"/>
                </a:lnTo>
                <a:lnTo>
                  <a:pt x="1285" y="3393"/>
                </a:lnTo>
                <a:lnTo>
                  <a:pt x="1307" y="3370"/>
                </a:lnTo>
                <a:lnTo>
                  <a:pt x="1330" y="3347"/>
                </a:lnTo>
                <a:lnTo>
                  <a:pt x="1353" y="3324"/>
                </a:lnTo>
                <a:lnTo>
                  <a:pt x="1374" y="3299"/>
                </a:lnTo>
                <a:lnTo>
                  <a:pt x="1397" y="3275"/>
                </a:lnTo>
                <a:lnTo>
                  <a:pt x="1419" y="3250"/>
                </a:lnTo>
                <a:lnTo>
                  <a:pt x="1439" y="3224"/>
                </a:lnTo>
                <a:lnTo>
                  <a:pt x="1461" y="3198"/>
                </a:lnTo>
                <a:lnTo>
                  <a:pt x="1481" y="3172"/>
                </a:lnTo>
                <a:lnTo>
                  <a:pt x="1522" y="3118"/>
                </a:lnTo>
                <a:lnTo>
                  <a:pt x="1543" y="3091"/>
                </a:lnTo>
                <a:lnTo>
                  <a:pt x="1562" y="3063"/>
                </a:lnTo>
                <a:lnTo>
                  <a:pt x="1601" y="3005"/>
                </a:lnTo>
                <a:lnTo>
                  <a:pt x="1621" y="2976"/>
                </a:lnTo>
                <a:lnTo>
                  <a:pt x="1640" y="2946"/>
                </a:lnTo>
                <a:lnTo>
                  <a:pt x="1659" y="2916"/>
                </a:lnTo>
                <a:lnTo>
                  <a:pt x="1677" y="2885"/>
                </a:lnTo>
                <a:lnTo>
                  <a:pt x="1695" y="2854"/>
                </a:lnTo>
                <a:lnTo>
                  <a:pt x="1714" y="2823"/>
                </a:lnTo>
                <a:lnTo>
                  <a:pt x="1749" y="2758"/>
                </a:lnTo>
                <a:lnTo>
                  <a:pt x="1767" y="2725"/>
                </a:lnTo>
                <a:lnTo>
                  <a:pt x="1784" y="2692"/>
                </a:lnTo>
                <a:lnTo>
                  <a:pt x="1817" y="2623"/>
                </a:lnTo>
                <a:lnTo>
                  <a:pt x="1834" y="2589"/>
                </a:lnTo>
                <a:lnTo>
                  <a:pt x="1849" y="2554"/>
                </a:lnTo>
                <a:lnTo>
                  <a:pt x="1879" y="2485"/>
                </a:lnTo>
                <a:lnTo>
                  <a:pt x="1893" y="2449"/>
                </a:lnTo>
                <a:lnTo>
                  <a:pt x="1907" y="2414"/>
                </a:lnTo>
                <a:lnTo>
                  <a:pt x="1920" y="2379"/>
                </a:lnTo>
                <a:lnTo>
                  <a:pt x="1932" y="2343"/>
                </a:lnTo>
                <a:lnTo>
                  <a:pt x="1945" y="2307"/>
                </a:lnTo>
                <a:lnTo>
                  <a:pt x="1956" y="2271"/>
                </a:lnTo>
                <a:lnTo>
                  <a:pt x="1968" y="2236"/>
                </a:lnTo>
                <a:lnTo>
                  <a:pt x="1977" y="2199"/>
                </a:lnTo>
                <a:lnTo>
                  <a:pt x="1988" y="2163"/>
                </a:lnTo>
                <a:lnTo>
                  <a:pt x="1998" y="2126"/>
                </a:lnTo>
                <a:lnTo>
                  <a:pt x="2007" y="2091"/>
                </a:lnTo>
                <a:lnTo>
                  <a:pt x="2015" y="2054"/>
                </a:lnTo>
                <a:lnTo>
                  <a:pt x="2023" y="2017"/>
                </a:lnTo>
                <a:lnTo>
                  <a:pt x="2030" y="1980"/>
                </a:lnTo>
                <a:lnTo>
                  <a:pt x="2038" y="1942"/>
                </a:lnTo>
                <a:lnTo>
                  <a:pt x="2044" y="1906"/>
                </a:lnTo>
                <a:lnTo>
                  <a:pt x="2050" y="1868"/>
                </a:lnTo>
                <a:lnTo>
                  <a:pt x="2055" y="1831"/>
                </a:lnTo>
                <a:lnTo>
                  <a:pt x="2061" y="1793"/>
                </a:lnTo>
                <a:lnTo>
                  <a:pt x="2065" y="1755"/>
                </a:lnTo>
                <a:lnTo>
                  <a:pt x="2068" y="1717"/>
                </a:lnTo>
                <a:lnTo>
                  <a:pt x="2071" y="1679"/>
                </a:lnTo>
                <a:lnTo>
                  <a:pt x="2075" y="1640"/>
                </a:lnTo>
                <a:lnTo>
                  <a:pt x="2077" y="1602"/>
                </a:lnTo>
                <a:lnTo>
                  <a:pt x="2079" y="1563"/>
                </a:lnTo>
                <a:lnTo>
                  <a:pt x="2080" y="1525"/>
                </a:lnTo>
                <a:lnTo>
                  <a:pt x="2081" y="1486"/>
                </a:lnTo>
                <a:lnTo>
                  <a:pt x="2081" y="1447"/>
                </a:lnTo>
                <a:lnTo>
                  <a:pt x="2081" y="1404"/>
                </a:lnTo>
                <a:lnTo>
                  <a:pt x="2080" y="1363"/>
                </a:lnTo>
                <a:lnTo>
                  <a:pt x="2078" y="1322"/>
                </a:lnTo>
                <a:lnTo>
                  <a:pt x="2077" y="1281"/>
                </a:lnTo>
                <a:lnTo>
                  <a:pt x="2074" y="1241"/>
                </a:lnTo>
                <a:lnTo>
                  <a:pt x="2070" y="1202"/>
                </a:lnTo>
                <a:lnTo>
                  <a:pt x="2067" y="1163"/>
                </a:lnTo>
                <a:lnTo>
                  <a:pt x="2062" y="1125"/>
                </a:lnTo>
                <a:lnTo>
                  <a:pt x="2057" y="1087"/>
                </a:lnTo>
                <a:lnTo>
                  <a:pt x="2054" y="1069"/>
                </a:lnTo>
                <a:lnTo>
                  <a:pt x="2052" y="1050"/>
                </a:lnTo>
                <a:lnTo>
                  <a:pt x="2045" y="1014"/>
                </a:lnTo>
                <a:lnTo>
                  <a:pt x="2039" y="978"/>
                </a:lnTo>
                <a:lnTo>
                  <a:pt x="2031" y="942"/>
                </a:lnTo>
                <a:lnTo>
                  <a:pt x="2027" y="925"/>
                </a:lnTo>
                <a:lnTo>
                  <a:pt x="2023" y="907"/>
                </a:lnTo>
                <a:lnTo>
                  <a:pt x="2014" y="874"/>
                </a:lnTo>
                <a:lnTo>
                  <a:pt x="2005" y="840"/>
                </a:lnTo>
                <a:lnTo>
                  <a:pt x="1996" y="807"/>
                </a:lnTo>
                <a:lnTo>
                  <a:pt x="1985" y="774"/>
                </a:lnTo>
                <a:lnTo>
                  <a:pt x="1974" y="743"/>
                </a:lnTo>
                <a:lnTo>
                  <a:pt x="1963" y="712"/>
                </a:lnTo>
                <a:lnTo>
                  <a:pt x="1950" y="681"/>
                </a:lnTo>
                <a:lnTo>
                  <a:pt x="1938" y="651"/>
                </a:lnTo>
                <a:lnTo>
                  <a:pt x="1924" y="622"/>
                </a:lnTo>
                <a:lnTo>
                  <a:pt x="1911" y="592"/>
                </a:lnTo>
                <a:lnTo>
                  <a:pt x="1896" y="564"/>
                </a:lnTo>
                <a:lnTo>
                  <a:pt x="1881" y="536"/>
                </a:lnTo>
                <a:lnTo>
                  <a:pt x="1866" y="509"/>
                </a:lnTo>
                <a:lnTo>
                  <a:pt x="1850" y="483"/>
                </a:lnTo>
                <a:lnTo>
                  <a:pt x="1833" y="457"/>
                </a:lnTo>
                <a:lnTo>
                  <a:pt x="1815" y="431"/>
                </a:lnTo>
                <a:lnTo>
                  <a:pt x="1797" y="406"/>
                </a:lnTo>
                <a:lnTo>
                  <a:pt x="1779" y="382"/>
                </a:lnTo>
                <a:lnTo>
                  <a:pt x="1760" y="359"/>
                </a:lnTo>
                <a:lnTo>
                  <a:pt x="1741" y="336"/>
                </a:lnTo>
                <a:lnTo>
                  <a:pt x="1720" y="314"/>
                </a:lnTo>
                <a:lnTo>
                  <a:pt x="1701" y="293"/>
                </a:lnTo>
                <a:lnTo>
                  <a:pt x="1680" y="272"/>
                </a:lnTo>
                <a:lnTo>
                  <a:pt x="1660" y="252"/>
                </a:lnTo>
                <a:lnTo>
                  <a:pt x="1638" y="233"/>
                </a:lnTo>
                <a:lnTo>
                  <a:pt x="1616" y="215"/>
                </a:lnTo>
                <a:lnTo>
                  <a:pt x="1595" y="197"/>
                </a:lnTo>
                <a:lnTo>
                  <a:pt x="1572" y="181"/>
                </a:lnTo>
                <a:lnTo>
                  <a:pt x="1551" y="165"/>
                </a:lnTo>
                <a:lnTo>
                  <a:pt x="1528" y="150"/>
                </a:lnTo>
                <a:lnTo>
                  <a:pt x="1504" y="134"/>
                </a:lnTo>
                <a:lnTo>
                  <a:pt x="1480" y="120"/>
                </a:lnTo>
                <a:lnTo>
                  <a:pt x="1457" y="107"/>
                </a:lnTo>
                <a:lnTo>
                  <a:pt x="1433" y="96"/>
                </a:lnTo>
                <a:lnTo>
                  <a:pt x="1408" y="84"/>
                </a:lnTo>
                <a:lnTo>
                  <a:pt x="1383" y="73"/>
                </a:lnTo>
                <a:lnTo>
                  <a:pt x="1358" y="63"/>
                </a:lnTo>
                <a:lnTo>
                  <a:pt x="1332" y="53"/>
                </a:lnTo>
                <a:lnTo>
                  <a:pt x="1306" y="45"/>
                </a:lnTo>
                <a:lnTo>
                  <a:pt x="1280" y="37"/>
                </a:lnTo>
                <a:lnTo>
                  <a:pt x="1253" y="31"/>
                </a:lnTo>
                <a:lnTo>
                  <a:pt x="1226" y="24"/>
                </a:lnTo>
                <a:lnTo>
                  <a:pt x="1199" y="18"/>
                </a:lnTo>
                <a:lnTo>
                  <a:pt x="1172" y="13"/>
                </a:lnTo>
                <a:lnTo>
                  <a:pt x="1144" y="9"/>
                </a:lnTo>
                <a:lnTo>
                  <a:pt x="1116" y="6"/>
                </a:lnTo>
                <a:lnTo>
                  <a:pt x="1087" y="3"/>
                </a:lnTo>
                <a:lnTo>
                  <a:pt x="1058" y="1"/>
                </a:lnTo>
                <a:lnTo>
                  <a:pt x="1029" y="0"/>
                </a:lnTo>
                <a:lnTo>
                  <a:pt x="999" y="0"/>
                </a:lnTo>
                <a:lnTo>
                  <a:pt x="974" y="0"/>
                </a:lnTo>
                <a:lnTo>
                  <a:pt x="948" y="1"/>
                </a:lnTo>
                <a:lnTo>
                  <a:pt x="922" y="2"/>
                </a:lnTo>
                <a:lnTo>
                  <a:pt x="896" y="5"/>
                </a:lnTo>
                <a:lnTo>
                  <a:pt x="871" y="7"/>
                </a:lnTo>
                <a:lnTo>
                  <a:pt x="846" y="9"/>
                </a:lnTo>
                <a:lnTo>
                  <a:pt x="821" y="13"/>
                </a:lnTo>
                <a:lnTo>
                  <a:pt x="797" y="16"/>
                </a:lnTo>
                <a:lnTo>
                  <a:pt x="774" y="22"/>
                </a:lnTo>
                <a:lnTo>
                  <a:pt x="750" y="26"/>
                </a:lnTo>
                <a:lnTo>
                  <a:pt x="726" y="33"/>
                </a:lnTo>
                <a:lnTo>
                  <a:pt x="702" y="38"/>
                </a:lnTo>
                <a:lnTo>
                  <a:pt x="680" y="45"/>
                </a:lnTo>
                <a:lnTo>
                  <a:pt x="657" y="52"/>
                </a:lnTo>
                <a:lnTo>
                  <a:pt x="634" y="60"/>
                </a:lnTo>
                <a:lnTo>
                  <a:pt x="612" y="68"/>
                </a:lnTo>
                <a:lnTo>
                  <a:pt x="590" y="77"/>
                </a:lnTo>
                <a:lnTo>
                  <a:pt x="568" y="87"/>
                </a:lnTo>
                <a:lnTo>
                  <a:pt x="525" y="107"/>
                </a:lnTo>
                <a:lnTo>
                  <a:pt x="505" y="118"/>
                </a:lnTo>
                <a:lnTo>
                  <a:pt x="483" y="129"/>
                </a:lnTo>
                <a:lnTo>
                  <a:pt x="462" y="141"/>
                </a:lnTo>
                <a:lnTo>
                  <a:pt x="443" y="154"/>
                </a:lnTo>
                <a:lnTo>
                  <a:pt x="422" y="167"/>
                </a:lnTo>
                <a:lnTo>
                  <a:pt x="403" y="181"/>
                </a:lnTo>
                <a:lnTo>
                  <a:pt x="384" y="195"/>
                </a:lnTo>
                <a:lnTo>
                  <a:pt x="364" y="209"/>
                </a:lnTo>
                <a:lnTo>
                  <a:pt x="345" y="225"/>
                </a:lnTo>
                <a:lnTo>
                  <a:pt x="326" y="241"/>
                </a:lnTo>
                <a:lnTo>
                  <a:pt x="308" y="257"/>
                </a:lnTo>
                <a:lnTo>
                  <a:pt x="290" y="274"/>
                </a:lnTo>
                <a:lnTo>
                  <a:pt x="272" y="291"/>
                </a:lnTo>
                <a:lnTo>
                  <a:pt x="255" y="309"/>
                </a:lnTo>
                <a:lnTo>
                  <a:pt x="238" y="326"/>
                </a:lnTo>
                <a:lnTo>
                  <a:pt x="222" y="345"/>
                </a:lnTo>
                <a:lnTo>
                  <a:pt x="206" y="363"/>
                </a:lnTo>
                <a:lnTo>
                  <a:pt x="191" y="381"/>
                </a:lnTo>
                <a:lnTo>
                  <a:pt x="177" y="401"/>
                </a:lnTo>
                <a:lnTo>
                  <a:pt x="163" y="419"/>
                </a:lnTo>
                <a:lnTo>
                  <a:pt x="150" y="439"/>
                </a:lnTo>
                <a:lnTo>
                  <a:pt x="137" y="458"/>
                </a:lnTo>
                <a:lnTo>
                  <a:pt x="124" y="479"/>
                </a:lnTo>
                <a:lnTo>
                  <a:pt x="113" y="498"/>
                </a:lnTo>
                <a:lnTo>
                  <a:pt x="103" y="519"/>
                </a:lnTo>
                <a:lnTo>
                  <a:pt x="92" y="539"/>
                </a:lnTo>
                <a:lnTo>
                  <a:pt x="82" y="560"/>
                </a:lnTo>
                <a:lnTo>
                  <a:pt x="72" y="582"/>
                </a:lnTo>
                <a:lnTo>
                  <a:pt x="55" y="625"/>
                </a:lnTo>
                <a:lnTo>
                  <a:pt x="48" y="647"/>
                </a:lnTo>
                <a:lnTo>
                  <a:pt x="41" y="669"/>
                </a:lnTo>
                <a:lnTo>
                  <a:pt x="35" y="691"/>
                </a:lnTo>
                <a:lnTo>
                  <a:pt x="28" y="715"/>
                </a:lnTo>
                <a:lnTo>
                  <a:pt x="23" y="737"/>
                </a:lnTo>
                <a:lnTo>
                  <a:pt x="18" y="760"/>
                </a:lnTo>
                <a:lnTo>
                  <a:pt x="14" y="784"/>
                </a:lnTo>
                <a:lnTo>
                  <a:pt x="11" y="808"/>
                </a:lnTo>
                <a:lnTo>
                  <a:pt x="8" y="832"/>
                </a:lnTo>
                <a:lnTo>
                  <a:pt x="4" y="857"/>
                </a:lnTo>
                <a:lnTo>
                  <a:pt x="2" y="880"/>
                </a:lnTo>
                <a:lnTo>
                  <a:pt x="1" y="905"/>
                </a:lnTo>
                <a:lnTo>
                  <a:pt x="0" y="931"/>
                </a:lnTo>
                <a:lnTo>
                  <a:pt x="0" y="956"/>
                </a:lnTo>
                <a:lnTo>
                  <a:pt x="0" y="981"/>
                </a:lnTo>
                <a:lnTo>
                  <a:pt x="1" y="1005"/>
                </a:lnTo>
                <a:lnTo>
                  <a:pt x="2" y="1030"/>
                </a:lnTo>
                <a:lnTo>
                  <a:pt x="4" y="1054"/>
                </a:lnTo>
                <a:lnTo>
                  <a:pt x="8" y="1077"/>
                </a:lnTo>
                <a:lnTo>
                  <a:pt x="11" y="1101"/>
                </a:lnTo>
                <a:lnTo>
                  <a:pt x="14" y="1124"/>
                </a:lnTo>
                <a:lnTo>
                  <a:pt x="18" y="1148"/>
                </a:lnTo>
                <a:lnTo>
                  <a:pt x="23" y="1171"/>
                </a:lnTo>
                <a:lnTo>
                  <a:pt x="28" y="1193"/>
                </a:lnTo>
                <a:lnTo>
                  <a:pt x="35" y="1216"/>
                </a:lnTo>
                <a:lnTo>
                  <a:pt x="41" y="1238"/>
                </a:lnTo>
                <a:lnTo>
                  <a:pt x="48" y="1260"/>
                </a:lnTo>
                <a:lnTo>
                  <a:pt x="55" y="1282"/>
                </a:lnTo>
                <a:lnTo>
                  <a:pt x="64" y="1304"/>
                </a:lnTo>
                <a:lnTo>
                  <a:pt x="72" y="1325"/>
                </a:lnTo>
                <a:lnTo>
                  <a:pt x="82" y="1347"/>
                </a:lnTo>
                <a:lnTo>
                  <a:pt x="92" y="1368"/>
                </a:lnTo>
                <a:lnTo>
                  <a:pt x="97" y="1378"/>
                </a:lnTo>
                <a:lnTo>
                  <a:pt x="103" y="1388"/>
                </a:lnTo>
                <a:lnTo>
                  <a:pt x="113" y="1409"/>
                </a:lnTo>
                <a:lnTo>
                  <a:pt x="124" y="1429"/>
                </a:lnTo>
                <a:lnTo>
                  <a:pt x="137" y="1450"/>
                </a:lnTo>
                <a:lnTo>
                  <a:pt x="150" y="1470"/>
                </a:lnTo>
                <a:lnTo>
                  <a:pt x="163" y="1490"/>
                </a:lnTo>
                <a:lnTo>
                  <a:pt x="177" y="1509"/>
                </a:lnTo>
                <a:lnTo>
                  <a:pt x="191" y="1529"/>
                </a:lnTo>
                <a:lnTo>
                  <a:pt x="206" y="1548"/>
                </a:lnTo>
                <a:lnTo>
                  <a:pt x="222" y="1568"/>
                </a:lnTo>
                <a:lnTo>
                  <a:pt x="238" y="1586"/>
                </a:lnTo>
                <a:lnTo>
                  <a:pt x="255" y="1605"/>
                </a:lnTo>
                <a:lnTo>
                  <a:pt x="272" y="1623"/>
                </a:lnTo>
                <a:lnTo>
                  <a:pt x="290" y="1641"/>
                </a:lnTo>
                <a:lnTo>
                  <a:pt x="308" y="1660"/>
                </a:lnTo>
                <a:lnTo>
                  <a:pt x="326" y="1677"/>
                </a:lnTo>
                <a:lnTo>
                  <a:pt x="345" y="1693"/>
                </a:lnTo>
                <a:lnTo>
                  <a:pt x="363" y="1710"/>
                </a:lnTo>
                <a:lnTo>
                  <a:pt x="381" y="1725"/>
                </a:lnTo>
                <a:lnTo>
                  <a:pt x="401" y="1740"/>
                </a:lnTo>
                <a:lnTo>
                  <a:pt x="439" y="1768"/>
                </a:lnTo>
                <a:lnTo>
                  <a:pt x="458" y="1782"/>
                </a:lnTo>
                <a:lnTo>
                  <a:pt x="478" y="1794"/>
                </a:lnTo>
                <a:lnTo>
                  <a:pt x="497" y="1807"/>
                </a:lnTo>
                <a:lnTo>
                  <a:pt x="516" y="1818"/>
                </a:lnTo>
                <a:lnTo>
                  <a:pt x="536" y="1830"/>
                </a:lnTo>
                <a:lnTo>
                  <a:pt x="555" y="1840"/>
                </a:lnTo>
                <a:lnTo>
                  <a:pt x="576" y="1849"/>
                </a:lnTo>
                <a:lnTo>
                  <a:pt x="595" y="1859"/>
                </a:lnTo>
                <a:lnTo>
                  <a:pt x="636" y="1876"/>
                </a:lnTo>
                <a:lnTo>
                  <a:pt x="657" y="1884"/>
                </a:lnTo>
                <a:lnTo>
                  <a:pt x="677" y="1890"/>
                </a:lnTo>
                <a:lnTo>
                  <a:pt x="698" y="1897"/>
                </a:lnTo>
                <a:lnTo>
                  <a:pt x="720" y="1903"/>
                </a:lnTo>
                <a:lnTo>
                  <a:pt x="740" y="1909"/>
                </a:lnTo>
                <a:lnTo>
                  <a:pt x="762" y="1913"/>
                </a:lnTo>
                <a:lnTo>
                  <a:pt x="782" y="1917"/>
                </a:lnTo>
                <a:lnTo>
                  <a:pt x="804" y="1922"/>
                </a:lnTo>
                <a:lnTo>
                  <a:pt x="826" y="1924"/>
                </a:lnTo>
                <a:lnTo>
                  <a:pt x="847" y="1927"/>
                </a:lnTo>
                <a:lnTo>
                  <a:pt x="870" y="1929"/>
                </a:lnTo>
                <a:lnTo>
                  <a:pt x="891" y="1930"/>
                </a:lnTo>
                <a:lnTo>
                  <a:pt x="913" y="1932"/>
                </a:lnTo>
                <a:lnTo>
                  <a:pt x="936" y="1932"/>
                </a:lnTo>
                <a:lnTo>
                  <a:pt x="1031" y="1932"/>
                </a:lnTo>
                <a:lnTo>
                  <a:pt x="1028" y="1978"/>
                </a:lnTo>
                <a:lnTo>
                  <a:pt x="1022" y="2024"/>
                </a:lnTo>
                <a:lnTo>
                  <a:pt x="1019" y="2045"/>
                </a:lnTo>
                <a:lnTo>
                  <a:pt x="1016" y="2068"/>
                </a:lnTo>
                <a:lnTo>
                  <a:pt x="1012" y="2090"/>
                </a:lnTo>
                <a:lnTo>
                  <a:pt x="1008" y="2111"/>
                </a:lnTo>
                <a:lnTo>
                  <a:pt x="1004" y="2132"/>
                </a:lnTo>
                <a:lnTo>
                  <a:pt x="998" y="2153"/>
                </a:lnTo>
                <a:lnTo>
                  <a:pt x="989" y="2194"/>
                </a:lnTo>
                <a:lnTo>
                  <a:pt x="983" y="2214"/>
                </a:lnTo>
                <a:lnTo>
                  <a:pt x="977" y="2234"/>
                </a:lnTo>
                <a:lnTo>
                  <a:pt x="970" y="2253"/>
                </a:lnTo>
                <a:lnTo>
                  <a:pt x="964" y="2273"/>
                </a:lnTo>
                <a:lnTo>
                  <a:pt x="950" y="2310"/>
                </a:lnTo>
                <a:lnTo>
                  <a:pt x="942" y="2329"/>
                </a:lnTo>
                <a:lnTo>
                  <a:pt x="935" y="2347"/>
                </a:lnTo>
                <a:lnTo>
                  <a:pt x="917" y="2383"/>
                </a:lnTo>
                <a:lnTo>
                  <a:pt x="909" y="2400"/>
                </a:lnTo>
                <a:lnTo>
                  <a:pt x="900" y="2417"/>
                </a:lnTo>
                <a:lnTo>
                  <a:pt x="890" y="2434"/>
                </a:lnTo>
                <a:lnTo>
                  <a:pt x="881" y="2450"/>
                </a:lnTo>
                <a:lnTo>
                  <a:pt x="860" y="2483"/>
                </a:lnTo>
                <a:lnTo>
                  <a:pt x="849" y="2498"/>
                </a:lnTo>
                <a:lnTo>
                  <a:pt x="837" y="2514"/>
                </a:lnTo>
                <a:lnTo>
                  <a:pt x="827" y="2529"/>
                </a:lnTo>
                <a:lnTo>
                  <a:pt x="815" y="25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7">
            <a:extLst>
              <a:ext uri="{FF2B5EF4-FFF2-40B4-BE49-F238E27FC236}">
                <a16:creationId xmlns:a16="http://schemas.microsoft.com/office/drawing/2014/main" id="{C01EB548-6BA4-4650-88A9-9DBAE912B41E}"/>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8706860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ng Quo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91544" y="2420860"/>
            <a:ext cx="8208144" cy="3096430"/>
          </a:xfrm>
        </p:spPr>
        <p:txBody>
          <a:bodyPr anchor="t" anchorCtr="0"/>
          <a:lstStyle>
            <a:lvl1pPr algn="l">
              <a:lnSpc>
                <a:spcPct val="100000"/>
              </a:lnSpc>
              <a:defRPr sz="3200">
                <a:solidFill>
                  <a:schemeClr val="accent1"/>
                </a:solidFill>
              </a:defRPr>
            </a:lvl1pPr>
          </a:lstStyle>
          <a:p>
            <a:r>
              <a:rPr lang="en-US" dirty="0"/>
              <a:t>Click to add Quote</a:t>
            </a:r>
          </a:p>
        </p:txBody>
      </p:sp>
      <p:sp>
        <p:nvSpPr>
          <p:cNvPr id="3" name="Subtitle 2"/>
          <p:cNvSpPr>
            <a:spLocks noGrp="1"/>
          </p:cNvSpPr>
          <p:nvPr>
            <p:ph type="subTitle" idx="1" hasCustomPrompt="1"/>
          </p:nvPr>
        </p:nvSpPr>
        <p:spPr>
          <a:xfrm>
            <a:off x="1992313" y="5661310"/>
            <a:ext cx="5687864" cy="288640"/>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0" name="Freeform 6"/>
          <p:cNvSpPr>
            <a:spLocks noEditPoints="1"/>
          </p:cNvSpPr>
          <p:nvPr userDrawn="1"/>
        </p:nvSpPr>
        <p:spPr bwMode="auto">
          <a:xfrm>
            <a:off x="1992313" y="1341438"/>
            <a:ext cx="646113" cy="506413"/>
          </a:xfrm>
          <a:custGeom>
            <a:avLst/>
            <a:gdLst>
              <a:gd name="T0" fmla="*/ 3332 w 4887"/>
              <a:gd name="T1" fmla="*/ 2817 h 3825"/>
              <a:gd name="T2" fmla="*/ 2984 w 4887"/>
              <a:gd name="T3" fmla="*/ 3046 h 3825"/>
              <a:gd name="T4" fmla="*/ 2862 w 4887"/>
              <a:gd name="T5" fmla="*/ 3207 h 3825"/>
              <a:gd name="T6" fmla="*/ 2826 w 4887"/>
              <a:gd name="T7" fmla="*/ 3421 h 3825"/>
              <a:gd name="T8" fmla="*/ 2894 w 4887"/>
              <a:gd name="T9" fmla="*/ 3640 h 3825"/>
              <a:gd name="T10" fmla="*/ 3088 w 4887"/>
              <a:gd name="T11" fmla="*/ 3795 h 3825"/>
              <a:gd name="T12" fmla="*/ 3352 w 4887"/>
              <a:gd name="T13" fmla="*/ 3820 h 3825"/>
              <a:gd name="T14" fmla="*/ 3650 w 4887"/>
              <a:gd name="T15" fmla="*/ 3723 h 3825"/>
              <a:gd name="T16" fmla="*/ 3974 w 4887"/>
              <a:gd name="T17" fmla="*/ 3503 h 3825"/>
              <a:gd name="T18" fmla="*/ 4267 w 4887"/>
              <a:gd name="T19" fmla="*/ 3205 h 3825"/>
              <a:gd name="T20" fmla="*/ 4538 w 4887"/>
              <a:gd name="T21" fmla="*/ 2801 h 3825"/>
              <a:gd name="T22" fmla="*/ 4751 w 4887"/>
              <a:gd name="T23" fmla="*/ 2321 h 3825"/>
              <a:gd name="T24" fmla="*/ 4867 w 4887"/>
              <a:gd name="T25" fmla="*/ 1802 h 3825"/>
              <a:gd name="T26" fmla="*/ 4883 w 4887"/>
              <a:gd name="T27" fmla="*/ 1279 h 3825"/>
              <a:gd name="T28" fmla="*/ 4813 w 4887"/>
              <a:gd name="T29" fmla="*/ 832 h 3825"/>
              <a:gd name="T30" fmla="*/ 4642 w 4887"/>
              <a:gd name="T31" fmla="*/ 450 h 3825"/>
              <a:gd name="T32" fmla="*/ 4384 w 4887"/>
              <a:gd name="T33" fmla="*/ 178 h 3825"/>
              <a:gd name="T34" fmla="*/ 4090 w 4887"/>
              <a:gd name="T35" fmla="*/ 37 h 3825"/>
              <a:gd name="T36" fmla="*/ 3754 w 4887"/>
              <a:gd name="T37" fmla="*/ 1 h 3825"/>
              <a:gd name="T38" fmla="*/ 3439 w 4887"/>
              <a:gd name="T39" fmla="*/ 61 h 3825"/>
              <a:gd name="T40" fmla="*/ 3168 w 4887"/>
              <a:gd name="T41" fmla="*/ 212 h 3825"/>
              <a:gd name="T42" fmla="*/ 2951 w 4887"/>
              <a:gd name="T43" fmla="*/ 443 h 3825"/>
              <a:gd name="T44" fmla="*/ 2829 w 4887"/>
              <a:gd name="T45" fmla="*/ 717 h 3825"/>
              <a:gd name="T46" fmla="*/ 2803 w 4887"/>
              <a:gd name="T47" fmla="*/ 1031 h 3825"/>
              <a:gd name="T48" fmla="*/ 2874 w 4887"/>
              <a:gd name="T49" fmla="*/ 1329 h 3825"/>
              <a:gd name="T50" fmla="*/ 3043 w 4887"/>
              <a:gd name="T51" fmla="*/ 1589 h 3825"/>
              <a:gd name="T52" fmla="*/ 3287 w 4887"/>
              <a:gd name="T53" fmla="*/ 1796 h 3825"/>
              <a:gd name="T54" fmla="*/ 3556 w 4887"/>
              <a:gd name="T55" fmla="*/ 1909 h 3825"/>
              <a:gd name="T56" fmla="*/ 3822 w 4887"/>
              <a:gd name="T57" fmla="*/ 2025 h 3825"/>
              <a:gd name="T58" fmla="*/ 3747 w 4887"/>
              <a:gd name="T59" fmla="*/ 2331 h 3825"/>
              <a:gd name="T60" fmla="*/ 765 w 4887"/>
              <a:gd name="T61" fmla="*/ 2602 h 3825"/>
              <a:gd name="T62" fmla="*/ 407 w 4887"/>
              <a:gd name="T63" fmla="*/ 2902 h 3825"/>
              <a:gd name="T64" fmla="*/ 138 w 4887"/>
              <a:gd name="T65" fmla="*/ 3088 h 3825"/>
              <a:gd name="T66" fmla="*/ 42 w 4887"/>
              <a:gd name="T67" fmla="*/ 3264 h 3825"/>
              <a:gd name="T68" fmla="*/ 38 w 4887"/>
              <a:gd name="T69" fmla="*/ 3505 h 3825"/>
              <a:gd name="T70" fmla="*/ 165 w 4887"/>
              <a:gd name="T71" fmla="*/ 3716 h 3825"/>
              <a:gd name="T72" fmla="*/ 377 w 4887"/>
              <a:gd name="T73" fmla="*/ 3817 h 3825"/>
              <a:gd name="T74" fmla="*/ 631 w 4887"/>
              <a:gd name="T75" fmla="*/ 3804 h 3825"/>
              <a:gd name="T76" fmla="*/ 935 w 4887"/>
              <a:gd name="T77" fmla="*/ 3671 h 3825"/>
              <a:gd name="T78" fmla="*/ 1285 w 4887"/>
              <a:gd name="T79" fmla="*/ 3393 h 3825"/>
              <a:gd name="T80" fmla="*/ 1601 w 4887"/>
              <a:gd name="T81" fmla="*/ 3005 h 3825"/>
              <a:gd name="T82" fmla="*/ 1879 w 4887"/>
              <a:gd name="T83" fmla="*/ 2485 h 3825"/>
              <a:gd name="T84" fmla="*/ 2023 w 4887"/>
              <a:gd name="T85" fmla="*/ 2017 h 3825"/>
              <a:gd name="T86" fmla="*/ 2080 w 4887"/>
              <a:gd name="T87" fmla="*/ 1525 h 3825"/>
              <a:gd name="T88" fmla="*/ 2052 w 4887"/>
              <a:gd name="T89" fmla="*/ 1050 h 3825"/>
              <a:gd name="T90" fmla="*/ 1938 w 4887"/>
              <a:gd name="T91" fmla="*/ 651 h 3825"/>
              <a:gd name="T92" fmla="*/ 1720 w 4887"/>
              <a:gd name="T93" fmla="*/ 314 h 3825"/>
              <a:gd name="T94" fmla="*/ 1433 w 4887"/>
              <a:gd name="T95" fmla="*/ 96 h 3825"/>
              <a:gd name="T96" fmla="*/ 1087 w 4887"/>
              <a:gd name="T97" fmla="*/ 3 h 3825"/>
              <a:gd name="T98" fmla="*/ 750 w 4887"/>
              <a:gd name="T99" fmla="*/ 26 h 3825"/>
              <a:gd name="T100" fmla="*/ 443 w 4887"/>
              <a:gd name="T101" fmla="*/ 154 h 3825"/>
              <a:gd name="T102" fmla="*/ 206 w 4887"/>
              <a:gd name="T103" fmla="*/ 363 h 3825"/>
              <a:gd name="T104" fmla="*/ 48 w 4887"/>
              <a:gd name="T105" fmla="*/ 647 h 3825"/>
              <a:gd name="T106" fmla="*/ 0 w 4887"/>
              <a:gd name="T107" fmla="*/ 956 h 3825"/>
              <a:gd name="T108" fmla="*/ 48 w 4887"/>
              <a:gd name="T109" fmla="*/ 1260 h 3825"/>
              <a:gd name="T110" fmla="*/ 177 w 4887"/>
              <a:gd name="T111" fmla="*/ 1509 h 3825"/>
              <a:gd name="T112" fmla="*/ 401 w 4887"/>
              <a:gd name="T113" fmla="*/ 1740 h 3825"/>
              <a:gd name="T114" fmla="*/ 698 w 4887"/>
              <a:gd name="T115" fmla="*/ 1897 h 3825"/>
              <a:gd name="T116" fmla="*/ 1028 w 4887"/>
              <a:gd name="T117" fmla="*/ 1978 h 3825"/>
              <a:gd name="T118" fmla="*/ 950 w 4887"/>
              <a:gd name="T119" fmla="*/ 2310 h 3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7" h="3825">
                <a:moveTo>
                  <a:pt x="3627" y="2540"/>
                </a:moveTo>
                <a:lnTo>
                  <a:pt x="3615" y="2554"/>
                </a:lnTo>
                <a:lnTo>
                  <a:pt x="3605" y="2569"/>
                </a:lnTo>
                <a:lnTo>
                  <a:pt x="3580" y="2596"/>
                </a:lnTo>
                <a:lnTo>
                  <a:pt x="3567" y="2610"/>
                </a:lnTo>
                <a:lnTo>
                  <a:pt x="3554" y="2624"/>
                </a:lnTo>
                <a:lnTo>
                  <a:pt x="3527" y="2653"/>
                </a:lnTo>
                <a:lnTo>
                  <a:pt x="3498" y="2681"/>
                </a:lnTo>
                <a:lnTo>
                  <a:pt x="3467" y="2708"/>
                </a:lnTo>
                <a:lnTo>
                  <a:pt x="3436" y="2736"/>
                </a:lnTo>
                <a:lnTo>
                  <a:pt x="3403" y="2763"/>
                </a:lnTo>
                <a:lnTo>
                  <a:pt x="3368" y="2790"/>
                </a:lnTo>
                <a:lnTo>
                  <a:pt x="3332" y="2817"/>
                </a:lnTo>
                <a:lnTo>
                  <a:pt x="3296" y="2844"/>
                </a:lnTo>
                <a:lnTo>
                  <a:pt x="3257" y="2871"/>
                </a:lnTo>
                <a:lnTo>
                  <a:pt x="3216" y="2897"/>
                </a:lnTo>
                <a:lnTo>
                  <a:pt x="3195" y="2911"/>
                </a:lnTo>
                <a:lnTo>
                  <a:pt x="3175" y="2924"/>
                </a:lnTo>
                <a:lnTo>
                  <a:pt x="3131" y="2951"/>
                </a:lnTo>
                <a:lnTo>
                  <a:pt x="3086" y="2977"/>
                </a:lnTo>
                <a:lnTo>
                  <a:pt x="3055" y="2996"/>
                </a:lnTo>
                <a:lnTo>
                  <a:pt x="3040" y="3004"/>
                </a:lnTo>
                <a:lnTo>
                  <a:pt x="3025" y="3014"/>
                </a:lnTo>
                <a:lnTo>
                  <a:pt x="3011" y="3025"/>
                </a:lnTo>
                <a:lnTo>
                  <a:pt x="2997" y="3035"/>
                </a:lnTo>
                <a:lnTo>
                  <a:pt x="2984" y="3046"/>
                </a:lnTo>
                <a:lnTo>
                  <a:pt x="2973" y="3056"/>
                </a:lnTo>
                <a:lnTo>
                  <a:pt x="2961" y="3067"/>
                </a:lnTo>
                <a:lnTo>
                  <a:pt x="2949" y="3079"/>
                </a:lnTo>
                <a:lnTo>
                  <a:pt x="2938" y="3090"/>
                </a:lnTo>
                <a:lnTo>
                  <a:pt x="2927" y="3102"/>
                </a:lnTo>
                <a:lnTo>
                  <a:pt x="2917" y="3115"/>
                </a:lnTo>
                <a:lnTo>
                  <a:pt x="2908" y="3127"/>
                </a:lnTo>
                <a:lnTo>
                  <a:pt x="2899" y="3140"/>
                </a:lnTo>
                <a:lnTo>
                  <a:pt x="2890" y="3153"/>
                </a:lnTo>
                <a:lnTo>
                  <a:pt x="2883" y="3166"/>
                </a:lnTo>
                <a:lnTo>
                  <a:pt x="2875" y="3180"/>
                </a:lnTo>
                <a:lnTo>
                  <a:pt x="2869" y="3193"/>
                </a:lnTo>
                <a:lnTo>
                  <a:pt x="2862" y="3207"/>
                </a:lnTo>
                <a:lnTo>
                  <a:pt x="2856" y="3222"/>
                </a:lnTo>
                <a:lnTo>
                  <a:pt x="2850" y="3236"/>
                </a:lnTo>
                <a:lnTo>
                  <a:pt x="2846" y="3251"/>
                </a:lnTo>
                <a:lnTo>
                  <a:pt x="2842" y="3266"/>
                </a:lnTo>
                <a:lnTo>
                  <a:pt x="2837" y="3282"/>
                </a:lnTo>
                <a:lnTo>
                  <a:pt x="2834" y="3298"/>
                </a:lnTo>
                <a:lnTo>
                  <a:pt x="2832" y="3314"/>
                </a:lnTo>
                <a:lnTo>
                  <a:pt x="2830" y="3330"/>
                </a:lnTo>
                <a:lnTo>
                  <a:pt x="2828" y="3347"/>
                </a:lnTo>
                <a:lnTo>
                  <a:pt x="2827" y="3364"/>
                </a:lnTo>
                <a:lnTo>
                  <a:pt x="2826" y="3380"/>
                </a:lnTo>
                <a:lnTo>
                  <a:pt x="2826" y="3398"/>
                </a:lnTo>
                <a:lnTo>
                  <a:pt x="2826" y="3421"/>
                </a:lnTo>
                <a:lnTo>
                  <a:pt x="2828" y="3443"/>
                </a:lnTo>
                <a:lnTo>
                  <a:pt x="2830" y="3466"/>
                </a:lnTo>
                <a:lnTo>
                  <a:pt x="2831" y="3475"/>
                </a:lnTo>
                <a:lnTo>
                  <a:pt x="2833" y="3486"/>
                </a:lnTo>
                <a:lnTo>
                  <a:pt x="2837" y="3508"/>
                </a:lnTo>
                <a:lnTo>
                  <a:pt x="2843" y="3527"/>
                </a:lnTo>
                <a:lnTo>
                  <a:pt x="2848" y="3548"/>
                </a:lnTo>
                <a:lnTo>
                  <a:pt x="2856" y="3567"/>
                </a:lnTo>
                <a:lnTo>
                  <a:pt x="2859" y="3576"/>
                </a:lnTo>
                <a:lnTo>
                  <a:pt x="2863" y="3586"/>
                </a:lnTo>
                <a:lnTo>
                  <a:pt x="2873" y="3604"/>
                </a:lnTo>
                <a:lnTo>
                  <a:pt x="2883" y="3623"/>
                </a:lnTo>
                <a:lnTo>
                  <a:pt x="2894" y="3640"/>
                </a:lnTo>
                <a:lnTo>
                  <a:pt x="2906" y="3656"/>
                </a:lnTo>
                <a:lnTo>
                  <a:pt x="2919" y="3672"/>
                </a:lnTo>
                <a:lnTo>
                  <a:pt x="2931" y="3689"/>
                </a:lnTo>
                <a:lnTo>
                  <a:pt x="2947" y="3704"/>
                </a:lnTo>
                <a:lnTo>
                  <a:pt x="2962" y="3719"/>
                </a:lnTo>
                <a:lnTo>
                  <a:pt x="2978" y="3732"/>
                </a:lnTo>
                <a:lnTo>
                  <a:pt x="2994" y="3745"/>
                </a:lnTo>
                <a:lnTo>
                  <a:pt x="3013" y="3757"/>
                </a:lnTo>
                <a:lnTo>
                  <a:pt x="3030" y="3768"/>
                </a:lnTo>
                <a:lnTo>
                  <a:pt x="3048" y="3777"/>
                </a:lnTo>
                <a:lnTo>
                  <a:pt x="3058" y="3783"/>
                </a:lnTo>
                <a:lnTo>
                  <a:pt x="3068" y="3787"/>
                </a:lnTo>
                <a:lnTo>
                  <a:pt x="3088" y="3795"/>
                </a:lnTo>
                <a:lnTo>
                  <a:pt x="3109" y="3802"/>
                </a:lnTo>
                <a:lnTo>
                  <a:pt x="3130" y="3808"/>
                </a:lnTo>
                <a:lnTo>
                  <a:pt x="3152" y="3813"/>
                </a:lnTo>
                <a:lnTo>
                  <a:pt x="3175" y="3817"/>
                </a:lnTo>
                <a:lnTo>
                  <a:pt x="3185" y="3820"/>
                </a:lnTo>
                <a:lnTo>
                  <a:pt x="3197" y="3821"/>
                </a:lnTo>
                <a:lnTo>
                  <a:pt x="3221" y="3823"/>
                </a:lnTo>
                <a:lnTo>
                  <a:pt x="3246" y="3825"/>
                </a:lnTo>
                <a:lnTo>
                  <a:pt x="3271" y="3825"/>
                </a:lnTo>
                <a:lnTo>
                  <a:pt x="3291" y="3825"/>
                </a:lnTo>
                <a:lnTo>
                  <a:pt x="3311" y="3824"/>
                </a:lnTo>
                <a:lnTo>
                  <a:pt x="3331" y="3823"/>
                </a:lnTo>
                <a:lnTo>
                  <a:pt x="3352" y="3820"/>
                </a:lnTo>
                <a:lnTo>
                  <a:pt x="3372" y="3817"/>
                </a:lnTo>
                <a:lnTo>
                  <a:pt x="3393" y="3814"/>
                </a:lnTo>
                <a:lnTo>
                  <a:pt x="3413" y="3810"/>
                </a:lnTo>
                <a:lnTo>
                  <a:pt x="3434" y="3806"/>
                </a:lnTo>
                <a:lnTo>
                  <a:pt x="3456" y="3800"/>
                </a:lnTo>
                <a:lnTo>
                  <a:pt x="3476" y="3794"/>
                </a:lnTo>
                <a:lnTo>
                  <a:pt x="3498" y="3787"/>
                </a:lnTo>
                <a:lnTo>
                  <a:pt x="3519" y="3780"/>
                </a:lnTo>
                <a:lnTo>
                  <a:pt x="3563" y="3763"/>
                </a:lnTo>
                <a:lnTo>
                  <a:pt x="3584" y="3755"/>
                </a:lnTo>
                <a:lnTo>
                  <a:pt x="3606" y="3745"/>
                </a:lnTo>
                <a:lnTo>
                  <a:pt x="3627" y="3734"/>
                </a:lnTo>
                <a:lnTo>
                  <a:pt x="3650" y="3723"/>
                </a:lnTo>
                <a:lnTo>
                  <a:pt x="3673" y="3711"/>
                </a:lnTo>
                <a:lnTo>
                  <a:pt x="3694" y="3699"/>
                </a:lnTo>
                <a:lnTo>
                  <a:pt x="3717" y="3686"/>
                </a:lnTo>
                <a:lnTo>
                  <a:pt x="3740" y="3673"/>
                </a:lnTo>
                <a:lnTo>
                  <a:pt x="3762" y="3659"/>
                </a:lnTo>
                <a:lnTo>
                  <a:pt x="3786" y="3644"/>
                </a:lnTo>
                <a:lnTo>
                  <a:pt x="3809" y="3629"/>
                </a:lnTo>
                <a:lnTo>
                  <a:pt x="3832" y="3613"/>
                </a:lnTo>
                <a:lnTo>
                  <a:pt x="3879" y="3578"/>
                </a:lnTo>
                <a:lnTo>
                  <a:pt x="3903" y="3561"/>
                </a:lnTo>
                <a:lnTo>
                  <a:pt x="3927" y="3542"/>
                </a:lnTo>
                <a:lnTo>
                  <a:pt x="3950" y="3523"/>
                </a:lnTo>
                <a:lnTo>
                  <a:pt x="3974" y="3503"/>
                </a:lnTo>
                <a:lnTo>
                  <a:pt x="3998" y="3483"/>
                </a:lnTo>
                <a:lnTo>
                  <a:pt x="4022" y="3462"/>
                </a:lnTo>
                <a:lnTo>
                  <a:pt x="4046" y="3441"/>
                </a:lnTo>
                <a:lnTo>
                  <a:pt x="4068" y="3419"/>
                </a:lnTo>
                <a:lnTo>
                  <a:pt x="4092" y="3397"/>
                </a:lnTo>
                <a:lnTo>
                  <a:pt x="4115" y="3375"/>
                </a:lnTo>
                <a:lnTo>
                  <a:pt x="4136" y="3352"/>
                </a:lnTo>
                <a:lnTo>
                  <a:pt x="4159" y="3328"/>
                </a:lnTo>
                <a:lnTo>
                  <a:pt x="4181" y="3304"/>
                </a:lnTo>
                <a:lnTo>
                  <a:pt x="4203" y="3280"/>
                </a:lnTo>
                <a:lnTo>
                  <a:pt x="4225" y="3256"/>
                </a:lnTo>
                <a:lnTo>
                  <a:pt x="4245" y="3231"/>
                </a:lnTo>
                <a:lnTo>
                  <a:pt x="4267" y="3205"/>
                </a:lnTo>
                <a:lnTo>
                  <a:pt x="4288" y="3179"/>
                </a:lnTo>
                <a:lnTo>
                  <a:pt x="4308" y="3153"/>
                </a:lnTo>
                <a:lnTo>
                  <a:pt x="4329" y="3126"/>
                </a:lnTo>
                <a:lnTo>
                  <a:pt x="4349" y="3099"/>
                </a:lnTo>
                <a:lnTo>
                  <a:pt x="4369" y="3070"/>
                </a:lnTo>
                <a:lnTo>
                  <a:pt x="4389" y="3042"/>
                </a:lnTo>
                <a:lnTo>
                  <a:pt x="4409" y="3013"/>
                </a:lnTo>
                <a:lnTo>
                  <a:pt x="4427" y="2985"/>
                </a:lnTo>
                <a:lnTo>
                  <a:pt x="4446" y="2955"/>
                </a:lnTo>
                <a:lnTo>
                  <a:pt x="4465" y="2925"/>
                </a:lnTo>
                <a:lnTo>
                  <a:pt x="4483" y="2895"/>
                </a:lnTo>
                <a:lnTo>
                  <a:pt x="4520" y="2832"/>
                </a:lnTo>
                <a:lnTo>
                  <a:pt x="4538" y="2801"/>
                </a:lnTo>
                <a:lnTo>
                  <a:pt x="4556" y="2768"/>
                </a:lnTo>
                <a:lnTo>
                  <a:pt x="4573" y="2736"/>
                </a:lnTo>
                <a:lnTo>
                  <a:pt x="4590" y="2703"/>
                </a:lnTo>
                <a:lnTo>
                  <a:pt x="4624" y="2636"/>
                </a:lnTo>
                <a:lnTo>
                  <a:pt x="4640" y="2602"/>
                </a:lnTo>
                <a:lnTo>
                  <a:pt x="4655" y="2567"/>
                </a:lnTo>
                <a:lnTo>
                  <a:pt x="4670" y="2533"/>
                </a:lnTo>
                <a:lnTo>
                  <a:pt x="4685" y="2498"/>
                </a:lnTo>
                <a:lnTo>
                  <a:pt x="4699" y="2463"/>
                </a:lnTo>
                <a:lnTo>
                  <a:pt x="4713" y="2428"/>
                </a:lnTo>
                <a:lnTo>
                  <a:pt x="4726" y="2393"/>
                </a:lnTo>
                <a:lnTo>
                  <a:pt x="4739" y="2357"/>
                </a:lnTo>
                <a:lnTo>
                  <a:pt x="4751" y="2321"/>
                </a:lnTo>
                <a:lnTo>
                  <a:pt x="4762" y="2286"/>
                </a:lnTo>
                <a:lnTo>
                  <a:pt x="4774" y="2250"/>
                </a:lnTo>
                <a:lnTo>
                  <a:pt x="4785" y="2213"/>
                </a:lnTo>
                <a:lnTo>
                  <a:pt x="4794" y="2177"/>
                </a:lnTo>
                <a:lnTo>
                  <a:pt x="4804" y="2141"/>
                </a:lnTo>
                <a:lnTo>
                  <a:pt x="4813" y="2104"/>
                </a:lnTo>
                <a:lnTo>
                  <a:pt x="4821" y="2066"/>
                </a:lnTo>
                <a:lnTo>
                  <a:pt x="4836" y="1991"/>
                </a:lnTo>
                <a:lnTo>
                  <a:pt x="4844" y="1954"/>
                </a:lnTo>
                <a:lnTo>
                  <a:pt x="4851" y="1916"/>
                </a:lnTo>
                <a:lnTo>
                  <a:pt x="4856" y="1879"/>
                </a:lnTo>
                <a:lnTo>
                  <a:pt x="4861" y="1840"/>
                </a:lnTo>
                <a:lnTo>
                  <a:pt x="4867" y="1802"/>
                </a:lnTo>
                <a:lnTo>
                  <a:pt x="4871" y="1763"/>
                </a:lnTo>
                <a:lnTo>
                  <a:pt x="4874" y="1724"/>
                </a:lnTo>
                <a:lnTo>
                  <a:pt x="4878" y="1685"/>
                </a:lnTo>
                <a:lnTo>
                  <a:pt x="4881" y="1646"/>
                </a:lnTo>
                <a:lnTo>
                  <a:pt x="4883" y="1607"/>
                </a:lnTo>
                <a:lnTo>
                  <a:pt x="4885" y="1567"/>
                </a:lnTo>
                <a:lnTo>
                  <a:pt x="4886" y="1527"/>
                </a:lnTo>
                <a:lnTo>
                  <a:pt x="4887" y="1488"/>
                </a:lnTo>
                <a:lnTo>
                  <a:pt x="4887" y="1447"/>
                </a:lnTo>
                <a:lnTo>
                  <a:pt x="4887" y="1404"/>
                </a:lnTo>
                <a:lnTo>
                  <a:pt x="4886" y="1361"/>
                </a:lnTo>
                <a:lnTo>
                  <a:pt x="4885" y="1320"/>
                </a:lnTo>
                <a:lnTo>
                  <a:pt x="4883" y="1279"/>
                </a:lnTo>
                <a:lnTo>
                  <a:pt x="4880" y="1238"/>
                </a:lnTo>
                <a:lnTo>
                  <a:pt x="4876" y="1198"/>
                </a:lnTo>
                <a:lnTo>
                  <a:pt x="4873" y="1159"/>
                </a:lnTo>
                <a:lnTo>
                  <a:pt x="4869" y="1120"/>
                </a:lnTo>
                <a:lnTo>
                  <a:pt x="4863" y="1082"/>
                </a:lnTo>
                <a:lnTo>
                  <a:pt x="4861" y="1062"/>
                </a:lnTo>
                <a:lnTo>
                  <a:pt x="4858" y="1044"/>
                </a:lnTo>
                <a:lnTo>
                  <a:pt x="4852" y="1007"/>
                </a:lnTo>
                <a:lnTo>
                  <a:pt x="4845" y="970"/>
                </a:lnTo>
                <a:lnTo>
                  <a:pt x="4838" y="936"/>
                </a:lnTo>
                <a:lnTo>
                  <a:pt x="4830" y="900"/>
                </a:lnTo>
                <a:lnTo>
                  <a:pt x="4821" y="865"/>
                </a:lnTo>
                <a:lnTo>
                  <a:pt x="4813" y="832"/>
                </a:lnTo>
                <a:lnTo>
                  <a:pt x="4803" y="799"/>
                </a:lnTo>
                <a:lnTo>
                  <a:pt x="4792" y="766"/>
                </a:lnTo>
                <a:lnTo>
                  <a:pt x="4781" y="734"/>
                </a:lnTo>
                <a:lnTo>
                  <a:pt x="4771" y="703"/>
                </a:lnTo>
                <a:lnTo>
                  <a:pt x="4759" y="673"/>
                </a:lnTo>
                <a:lnTo>
                  <a:pt x="4746" y="642"/>
                </a:lnTo>
                <a:lnTo>
                  <a:pt x="4733" y="613"/>
                </a:lnTo>
                <a:lnTo>
                  <a:pt x="4719" y="584"/>
                </a:lnTo>
                <a:lnTo>
                  <a:pt x="4705" y="556"/>
                </a:lnTo>
                <a:lnTo>
                  <a:pt x="4690" y="529"/>
                </a:lnTo>
                <a:lnTo>
                  <a:pt x="4674" y="501"/>
                </a:lnTo>
                <a:lnTo>
                  <a:pt x="4658" y="476"/>
                </a:lnTo>
                <a:lnTo>
                  <a:pt x="4642" y="450"/>
                </a:lnTo>
                <a:lnTo>
                  <a:pt x="4625" y="425"/>
                </a:lnTo>
                <a:lnTo>
                  <a:pt x="4606" y="400"/>
                </a:lnTo>
                <a:lnTo>
                  <a:pt x="4588" y="376"/>
                </a:lnTo>
                <a:lnTo>
                  <a:pt x="4570" y="353"/>
                </a:lnTo>
                <a:lnTo>
                  <a:pt x="4550" y="330"/>
                </a:lnTo>
                <a:lnTo>
                  <a:pt x="4531" y="309"/>
                </a:lnTo>
                <a:lnTo>
                  <a:pt x="4510" y="288"/>
                </a:lnTo>
                <a:lnTo>
                  <a:pt x="4491" y="268"/>
                </a:lnTo>
                <a:lnTo>
                  <a:pt x="4469" y="248"/>
                </a:lnTo>
                <a:lnTo>
                  <a:pt x="4449" y="230"/>
                </a:lnTo>
                <a:lnTo>
                  <a:pt x="4427" y="211"/>
                </a:lnTo>
                <a:lnTo>
                  <a:pt x="4405" y="194"/>
                </a:lnTo>
                <a:lnTo>
                  <a:pt x="4384" y="178"/>
                </a:lnTo>
                <a:lnTo>
                  <a:pt x="4361" y="162"/>
                </a:lnTo>
                <a:lnTo>
                  <a:pt x="4338" y="146"/>
                </a:lnTo>
                <a:lnTo>
                  <a:pt x="4315" y="132"/>
                </a:lnTo>
                <a:lnTo>
                  <a:pt x="4291" y="119"/>
                </a:lnTo>
                <a:lnTo>
                  <a:pt x="4267" y="106"/>
                </a:lnTo>
                <a:lnTo>
                  <a:pt x="4243" y="93"/>
                </a:lnTo>
                <a:lnTo>
                  <a:pt x="4218" y="83"/>
                </a:lnTo>
                <a:lnTo>
                  <a:pt x="4205" y="77"/>
                </a:lnTo>
                <a:lnTo>
                  <a:pt x="4194" y="72"/>
                </a:lnTo>
                <a:lnTo>
                  <a:pt x="4168" y="62"/>
                </a:lnTo>
                <a:lnTo>
                  <a:pt x="4142" y="52"/>
                </a:lnTo>
                <a:lnTo>
                  <a:pt x="4116" y="45"/>
                </a:lnTo>
                <a:lnTo>
                  <a:pt x="4090" y="37"/>
                </a:lnTo>
                <a:lnTo>
                  <a:pt x="4063" y="29"/>
                </a:lnTo>
                <a:lnTo>
                  <a:pt x="4036" y="23"/>
                </a:lnTo>
                <a:lnTo>
                  <a:pt x="4008" y="18"/>
                </a:lnTo>
                <a:lnTo>
                  <a:pt x="3981" y="13"/>
                </a:lnTo>
                <a:lnTo>
                  <a:pt x="3953" y="9"/>
                </a:lnTo>
                <a:lnTo>
                  <a:pt x="3937" y="7"/>
                </a:lnTo>
                <a:lnTo>
                  <a:pt x="3923" y="6"/>
                </a:lnTo>
                <a:lnTo>
                  <a:pt x="3894" y="3"/>
                </a:lnTo>
                <a:lnTo>
                  <a:pt x="3865" y="1"/>
                </a:lnTo>
                <a:lnTo>
                  <a:pt x="3836" y="0"/>
                </a:lnTo>
                <a:lnTo>
                  <a:pt x="3806" y="0"/>
                </a:lnTo>
                <a:lnTo>
                  <a:pt x="3780" y="0"/>
                </a:lnTo>
                <a:lnTo>
                  <a:pt x="3754" y="1"/>
                </a:lnTo>
                <a:lnTo>
                  <a:pt x="3728" y="2"/>
                </a:lnTo>
                <a:lnTo>
                  <a:pt x="3703" y="5"/>
                </a:lnTo>
                <a:lnTo>
                  <a:pt x="3677" y="7"/>
                </a:lnTo>
                <a:lnTo>
                  <a:pt x="3652" y="10"/>
                </a:lnTo>
                <a:lnTo>
                  <a:pt x="3627" y="13"/>
                </a:lnTo>
                <a:lnTo>
                  <a:pt x="3604" y="18"/>
                </a:lnTo>
                <a:lnTo>
                  <a:pt x="3580" y="22"/>
                </a:lnTo>
                <a:lnTo>
                  <a:pt x="3555" y="27"/>
                </a:lnTo>
                <a:lnTo>
                  <a:pt x="3532" y="33"/>
                </a:lnTo>
                <a:lnTo>
                  <a:pt x="3508" y="39"/>
                </a:lnTo>
                <a:lnTo>
                  <a:pt x="3485" y="46"/>
                </a:lnTo>
                <a:lnTo>
                  <a:pt x="3462" y="53"/>
                </a:lnTo>
                <a:lnTo>
                  <a:pt x="3439" y="61"/>
                </a:lnTo>
                <a:lnTo>
                  <a:pt x="3418" y="70"/>
                </a:lnTo>
                <a:lnTo>
                  <a:pt x="3395" y="78"/>
                </a:lnTo>
                <a:lnTo>
                  <a:pt x="3373" y="88"/>
                </a:lnTo>
                <a:lnTo>
                  <a:pt x="3352" y="98"/>
                </a:lnTo>
                <a:lnTo>
                  <a:pt x="3330" y="109"/>
                </a:lnTo>
                <a:lnTo>
                  <a:pt x="3309" y="119"/>
                </a:lnTo>
                <a:lnTo>
                  <a:pt x="3288" y="131"/>
                </a:lnTo>
                <a:lnTo>
                  <a:pt x="3268" y="143"/>
                </a:lnTo>
                <a:lnTo>
                  <a:pt x="3247" y="156"/>
                </a:lnTo>
                <a:lnTo>
                  <a:pt x="3226" y="169"/>
                </a:lnTo>
                <a:lnTo>
                  <a:pt x="3207" y="183"/>
                </a:lnTo>
                <a:lnTo>
                  <a:pt x="3188" y="197"/>
                </a:lnTo>
                <a:lnTo>
                  <a:pt x="3168" y="212"/>
                </a:lnTo>
                <a:lnTo>
                  <a:pt x="3149" y="228"/>
                </a:lnTo>
                <a:lnTo>
                  <a:pt x="3130" y="244"/>
                </a:lnTo>
                <a:lnTo>
                  <a:pt x="3111" y="260"/>
                </a:lnTo>
                <a:lnTo>
                  <a:pt x="3092" y="277"/>
                </a:lnTo>
                <a:lnTo>
                  <a:pt x="3075" y="295"/>
                </a:lnTo>
                <a:lnTo>
                  <a:pt x="3057" y="312"/>
                </a:lnTo>
                <a:lnTo>
                  <a:pt x="3041" y="330"/>
                </a:lnTo>
                <a:lnTo>
                  <a:pt x="3024" y="349"/>
                </a:lnTo>
                <a:lnTo>
                  <a:pt x="3008" y="367"/>
                </a:lnTo>
                <a:lnTo>
                  <a:pt x="2993" y="386"/>
                </a:lnTo>
                <a:lnTo>
                  <a:pt x="2979" y="404"/>
                </a:lnTo>
                <a:lnTo>
                  <a:pt x="2965" y="424"/>
                </a:lnTo>
                <a:lnTo>
                  <a:pt x="2951" y="443"/>
                </a:lnTo>
                <a:lnTo>
                  <a:pt x="2938" y="463"/>
                </a:lnTo>
                <a:lnTo>
                  <a:pt x="2926" y="482"/>
                </a:lnTo>
                <a:lnTo>
                  <a:pt x="2914" y="503"/>
                </a:lnTo>
                <a:lnTo>
                  <a:pt x="2903" y="523"/>
                </a:lnTo>
                <a:lnTo>
                  <a:pt x="2893" y="544"/>
                </a:lnTo>
                <a:lnTo>
                  <a:pt x="2883" y="564"/>
                </a:lnTo>
                <a:lnTo>
                  <a:pt x="2873" y="586"/>
                </a:lnTo>
                <a:lnTo>
                  <a:pt x="2864" y="606"/>
                </a:lnTo>
                <a:lnTo>
                  <a:pt x="2856" y="628"/>
                </a:lnTo>
                <a:lnTo>
                  <a:pt x="2848" y="650"/>
                </a:lnTo>
                <a:lnTo>
                  <a:pt x="2841" y="673"/>
                </a:lnTo>
                <a:lnTo>
                  <a:pt x="2834" y="694"/>
                </a:lnTo>
                <a:lnTo>
                  <a:pt x="2829" y="717"/>
                </a:lnTo>
                <a:lnTo>
                  <a:pt x="2823" y="740"/>
                </a:lnTo>
                <a:lnTo>
                  <a:pt x="2818" y="763"/>
                </a:lnTo>
                <a:lnTo>
                  <a:pt x="2814" y="786"/>
                </a:lnTo>
                <a:lnTo>
                  <a:pt x="2810" y="810"/>
                </a:lnTo>
                <a:lnTo>
                  <a:pt x="2807" y="834"/>
                </a:lnTo>
                <a:lnTo>
                  <a:pt x="2805" y="858"/>
                </a:lnTo>
                <a:lnTo>
                  <a:pt x="2803" y="881"/>
                </a:lnTo>
                <a:lnTo>
                  <a:pt x="2801" y="906"/>
                </a:lnTo>
                <a:lnTo>
                  <a:pt x="2801" y="931"/>
                </a:lnTo>
                <a:lnTo>
                  <a:pt x="2800" y="956"/>
                </a:lnTo>
                <a:lnTo>
                  <a:pt x="2801" y="981"/>
                </a:lnTo>
                <a:lnTo>
                  <a:pt x="2801" y="1006"/>
                </a:lnTo>
                <a:lnTo>
                  <a:pt x="2803" y="1031"/>
                </a:lnTo>
                <a:lnTo>
                  <a:pt x="2805" y="1055"/>
                </a:lnTo>
                <a:lnTo>
                  <a:pt x="2807" y="1078"/>
                </a:lnTo>
                <a:lnTo>
                  <a:pt x="2810" y="1102"/>
                </a:lnTo>
                <a:lnTo>
                  <a:pt x="2814" y="1126"/>
                </a:lnTo>
                <a:lnTo>
                  <a:pt x="2819" y="1150"/>
                </a:lnTo>
                <a:lnTo>
                  <a:pt x="2823" y="1173"/>
                </a:lnTo>
                <a:lnTo>
                  <a:pt x="2829" y="1196"/>
                </a:lnTo>
                <a:lnTo>
                  <a:pt x="2835" y="1219"/>
                </a:lnTo>
                <a:lnTo>
                  <a:pt x="2842" y="1241"/>
                </a:lnTo>
                <a:lnTo>
                  <a:pt x="2849" y="1264"/>
                </a:lnTo>
                <a:lnTo>
                  <a:pt x="2857" y="1285"/>
                </a:lnTo>
                <a:lnTo>
                  <a:pt x="2866" y="1308"/>
                </a:lnTo>
                <a:lnTo>
                  <a:pt x="2874" y="1329"/>
                </a:lnTo>
                <a:lnTo>
                  <a:pt x="2884" y="1350"/>
                </a:lnTo>
                <a:lnTo>
                  <a:pt x="2894" y="1372"/>
                </a:lnTo>
                <a:lnTo>
                  <a:pt x="2904" y="1392"/>
                </a:lnTo>
                <a:lnTo>
                  <a:pt x="2915" y="1413"/>
                </a:lnTo>
                <a:lnTo>
                  <a:pt x="2927" y="1434"/>
                </a:lnTo>
                <a:lnTo>
                  <a:pt x="2940" y="1454"/>
                </a:lnTo>
                <a:lnTo>
                  <a:pt x="2953" y="1475"/>
                </a:lnTo>
                <a:lnTo>
                  <a:pt x="2966" y="1494"/>
                </a:lnTo>
                <a:lnTo>
                  <a:pt x="2981" y="1514"/>
                </a:lnTo>
                <a:lnTo>
                  <a:pt x="2995" y="1533"/>
                </a:lnTo>
                <a:lnTo>
                  <a:pt x="3010" y="1553"/>
                </a:lnTo>
                <a:lnTo>
                  <a:pt x="3027" y="1571"/>
                </a:lnTo>
                <a:lnTo>
                  <a:pt x="3043" y="1589"/>
                </a:lnTo>
                <a:lnTo>
                  <a:pt x="3060" y="1608"/>
                </a:lnTo>
                <a:lnTo>
                  <a:pt x="3077" y="1626"/>
                </a:lnTo>
                <a:lnTo>
                  <a:pt x="3096" y="1645"/>
                </a:lnTo>
                <a:lnTo>
                  <a:pt x="3114" y="1662"/>
                </a:lnTo>
                <a:lnTo>
                  <a:pt x="3134" y="1679"/>
                </a:lnTo>
                <a:lnTo>
                  <a:pt x="3152" y="1696"/>
                </a:lnTo>
                <a:lnTo>
                  <a:pt x="3171" y="1712"/>
                </a:lnTo>
                <a:lnTo>
                  <a:pt x="3190" y="1727"/>
                </a:lnTo>
                <a:lnTo>
                  <a:pt x="3209" y="1742"/>
                </a:lnTo>
                <a:lnTo>
                  <a:pt x="3229" y="1756"/>
                </a:lnTo>
                <a:lnTo>
                  <a:pt x="3248" y="1770"/>
                </a:lnTo>
                <a:lnTo>
                  <a:pt x="3268" y="1783"/>
                </a:lnTo>
                <a:lnTo>
                  <a:pt x="3287" y="1796"/>
                </a:lnTo>
                <a:lnTo>
                  <a:pt x="3308" y="1808"/>
                </a:lnTo>
                <a:lnTo>
                  <a:pt x="3327" y="1819"/>
                </a:lnTo>
                <a:lnTo>
                  <a:pt x="3347" y="1831"/>
                </a:lnTo>
                <a:lnTo>
                  <a:pt x="3368" y="1841"/>
                </a:lnTo>
                <a:lnTo>
                  <a:pt x="3389" y="1850"/>
                </a:lnTo>
                <a:lnTo>
                  <a:pt x="3409" y="1860"/>
                </a:lnTo>
                <a:lnTo>
                  <a:pt x="3430" y="1869"/>
                </a:lnTo>
                <a:lnTo>
                  <a:pt x="3450" y="1876"/>
                </a:lnTo>
                <a:lnTo>
                  <a:pt x="3471" y="1884"/>
                </a:lnTo>
                <a:lnTo>
                  <a:pt x="3492" y="1892"/>
                </a:lnTo>
                <a:lnTo>
                  <a:pt x="3513" y="1898"/>
                </a:lnTo>
                <a:lnTo>
                  <a:pt x="3534" y="1903"/>
                </a:lnTo>
                <a:lnTo>
                  <a:pt x="3556" y="1909"/>
                </a:lnTo>
                <a:lnTo>
                  <a:pt x="3578" y="1913"/>
                </a:lnTo>
                <a:lnTo>
                  <a:pt x="3599" y="1917"/>
                </a:lnTo>
                <a:lnTo>
                  <a:pt x="3621" y="1922"/>
                </a:lnTo>
                <a:lnTo>
                  <a:pt x="3642" y="1925"/>
                </a:lnTo>
                <a:lnTo>
                  <a:pt x="3654" y="1926"/>
                </a:lnTo>
                <a:lnTo>
                  <a:pt x="3665" y="1927"/>
                </a:lnTo>
                <a:lnTo>
                  <a:pt x="3687" y="1929"/>
                </a:lnTo>
                <a:lnTo>
                  <a:pt x="3709" y="1930"/>
                </a:lnTo>
                <a:lnTo>
                  <a:pt x="3732" y="1932"/>
                </a:lnTo>
                <a:lnTo>
                  <a:pt x="3755" y="1932"/>
                </a:lnTo>
                <a:lnTo>
                  <a:pt x="3830" y="1932"/>
                </a:lnTo>
                <a:lnTo>
                  <a:pt x="3827" y="1979"/>
                </a:lnTo>
                <a:lnTo>
                  <a:pt x="3822" y="2025"/>
                </a:lnTo>
                <a:lnTo>
                  <a:pt x="3820" y="2047"/>
                </a:lnTo>
                <a:lnTo>
                  <a:pt x="3816" y="2069"/>
                </a:lnTo>
                <a:lnTo>
                  <a:pt x="3812" y="2092"/>
                </a:lnTo>
                <a:lnTo>
                  <a:pt x="3809" y="2113"/>
                </a:lnTo>
                <a:lnTo>
                  <a:pt x="3805" y="2134"/>
                </a:lnTo>
                <a:lnTo>
                  <a:pt x="3800" y="2156"/>
                </a:lnTo>
                <a:lnTo>
                  <a:pt x="3796" y="2176"/>
                </a:lnTo>
                <a:lnTo>
                  <a:pt x="3791" y="2197"/>
                </a:lnTo>
                <a:lnTo>
                  <a:pt x="3780" y="2237"/>
                </a:lnTo>
                <a:lnTo>
                  <a:pt x="3773" y="2256"/>
                </a:lnTo>
                <a:lnTo>
                  <a:pt x="3768" y="2275"/>
                </a:lnTo>
                <a:lnTo>
                  <a:pt x="3754" y="2313"/>
                </a:lnTo>
                <a:lnTo>
                  <a:pt x="3747" y="2331"/>
                </a:lnTo>
                <a:lnTo>
                  <a:pt x="3740" y="2348"/>
                </a:lnTo>
                <a:lnTo>
                  <a:pt x="3724" y="2384"/>
                </a:lnTo>
                <a:lnTo>
                  <a:pt x="3716" y="2400"/>
                </a:lnTo>
                <a:lnTo>
                  <a:pt x="3707" y="2418"/>
                </a:lnTo>
                <a:lnTo>
                  <a:pt x="3689" y="2450"/>
                </a:lnTo>
                <a:lnTo>
                  <a:pt x="3669" y="2482"/>
                </a:lnTo>
                <a:lnTo>
                  <a:pt x="3660" y="2497"/>
                </a:lnTo>
                <a:lnTo>
                  <a:pt x="3649" y="2512"/>
                </a:lnTo>
                <a:lnTo>
                  <a:pt x="3627" y="2540"/>
                </a:lnTo>
                <a:close/>
                <a:moveTo>
                  <a:pt x="815" y="2543"/>
                </a:moveTo>
                <a:lnTo>
                  <a:pt x="790" y="2572"/>
                </a:lnTo>
                <a:lnTo>
                  <a:pt x="778" y="2588"/>
                </a:lnTo>
                <a:lnTo>
                  <a:pt x="765" y="2602"/>
                </a:lnTo>
                <a:lnTo>
                  <a:pt x="751" y="2617"/>
                </a:lnTo>
                <a:lnTo>
                  <a:pt x="738" y="2631"/>
                </a:lnTo>
                <a:lnTo>
                  <a:pt x="710" y="2659"/>
                </a:lnTo>
                <a:lnTo>
                  <a:pt x="681" y="2687"/>
                </a:lnTo>
                <a:lnTo>
                  <a:pt x="650" y="2715"/>
                </a:lnTo>
                <a:lnTo>
                  <a:pt x="619" y="2742"/>
                </a:lnTo>
                <a:lnTo>
                  <a:pt x="587" y="2769"/>
                </a:lnTo>
                <a:lnTo>
                  <a:pt x="553" y="2797"/>
                </a:lnTo>
                <a:lnTo>
                  <a:pt x="536" y="2811"/>
                </a:lnTo>
                <a:lnTo>
                  <a:pt x="519" y="2824"/>
                </a:lnTo>
                <a:lnTo>
                  <a:pt x="483" y="2850"/>
                </a:lnTo>
                <a:lnTo>
                  <a:pt x="446" y="2876"/>
                </a:lnTo>
                <a:lnTo>
                  <a:pt x="407" y="2902"/>
                </a:lnTo>
                <a:lnTo>
                  <a:pt x="368" y="2928"/>
                </a:lnTo>
                <a:lnTo>
                  <a:pt x="328" y="2952"/>
                </a:lnTo>
                <a:lnTo>
                  <a:pt x="286" y="2977"/>
                </a:lnTo>
                <a:lnTo>
                  <a:pt x="255" y="2995"/>
                </a:lnTo>
                <a:lnTo>
                  <a:pt x="240" y="3003"/>
                </a:lnTo>
                <a:lnTo>
                  <a:pt x="226" y="3013"/>
                </a:lnTo>
                <a:lnTo>
                  <a:pt x="212" y="3023"/>
                </a:lnTo>
                <a:lnTo>
                  <a:pt x="198" y="3033"/>
                </a:lnTo>
                <a:lnTo>
                  <a:pt x="185" y="3043"/>
                </a:lnTo>
                <a:lnTo>
                  <a:pt x="172" y="3054"/>
                </a:lnTo>
                <a:lnTo>
                  <a:pt x="160" y="3065"/>
                </a:lnTo>
                <a:lnTo>
                  <a:pt x="149" y="3076"/>
                </a:lnTo>
                <a:lnTo>
                  <a:pt x="138" y="3088"/>
                </a:lnTo>
                <a:lnTo>
                  <a:pt x="128" y="3099"/>
                </a:lnTo>
                <a:lnTo>
                  <a:pt x="118" y="3112"/>
                </a:lnTo>
                <a:lnTo>
                  <a:pt x="108" y="3123"/>
                </a:lnTo>
                <a:lnTo>
                  <a:pt x="99" y="3136"/>
                </a:lnTo>
                <a:lnTo>
                  <a:pt x="91" y="3149"/>
                </a:lnTo>
                <a:lnTo>
                  <a:pt x="83" y="3162"/>
                </a:lnTo>
                <a:lnTo>
                  <a:pt x="76" y="3177"/>
                </a:lnTo>
                <a:lnTo>
                  <a:pt x="69" y="3191"/>
                </a:lnTo>
                <a:lnTo>
                  <a:pt x="63" y="3205"/>
                </a:lnTo>
                <a:lnTo>
                  <a:pt x="56" y="3219"/>
                </a:lnTo>
                <a:lnTo>
                  <a:pt x="51" y="3234"/>
                </a:lnTo>
                <a:lnTo>
                  <a:pt x="46" y="3249"/>
                </a:lnTo>
                <a:lnTo>
                  <a:pt x="42" y="3264"/>
                </a:lnTo>
                <a:lnTo>
                  <a:pt x="38" y="3279"/>
                </a:lnTo>
                <a:lnTo>
                  <a:pt x="35" y="3296"/>
                </a:lnTo>
                <a:lnTo>
                  <a:pt x="32" y="3312"/>
                </a:lnTo>
                <a:lnTo>
                  <a:pt x="29" y="3328"/>
                </a:lnTo>
                <a:lnTo>
                  <a:pt x="28" y="3345"/>
                </a:lnTo>
                <a:lnTo>
                  <a:pt x="27" y="3363"/>
                </a:lnTo>
                <a:lnTo>
                  <a:pt x="26" y="3380"/>
                </a:lnTo>
                <a:lnTo>
                  <a:pt x="26" y="3398"/>
                </a:lnTo>
                <a:lnTo>
                  <a:pt x="26" y="3420"/>
                </a:lnTo>
                <a:lnTo>
                  <a:pt x="27" y="3442"/>
                </a:lnTo>
                <a:lnTo>
                  <a:pt x="30" y="3463"/>
                </a:lnTo>
                <a:lnTo>
                  <a:pt x="33" y="3484"/>
                </a:lnTo>
                <a:lnTo>
                  <a:pt x="38" y="3505"/>
                </a:lnTo>
                <a:lnTo>
                  <a:pt x="43" y="3524"/>
                </a:lnTo>
                <a:lnTo>
                  <a:pt x="50" y="3544"/>
                </a:lnTo>
                <a:lnTo>
                  <a:pt x="56" y="3563"/>
                </a:lnTo>
                <a:lnTo>
                  <a:pt x="65" y="3581"/>
                </a:lnTo>
                <a:lnTo>
                  <a:pt x="75" y="3600"/>
                </a:lnTo>
                <a:lnTo>
                  <a:pt x="84" y="3618"/>
                </a:lnTo>
                <a:lnTo>
                  <a:pt x="95" y="3636"/>
                </a:lnTo>
                <a:lnTo>
                  <a:pt x="107" y="3652"/>
                </a:lnTo>
                <a:lnTo>
                  <a:pt x="121" y="3669"/>
                </a:lnTo>
                <a:lnTo>
                  <a:pt x="135" y="3685"/>
                </a:lnTo>
                <a:lnTo>
                  <a:pt x="142" y="3693"/>
                </a:lnTo>
                <a:lnTo>
                  <a:pt x="150" y="3701"/>
                </a:lnTo>
                <a:lnTo>
                  <a:pt x="165" y="3716"/>
                </a:lnTo>
                <a:lnTo>
                  <a:pt x="182" y="3730"/>
                </a:lnTo>
                <a:lnTo>
                  <a:pt x="190" y="3736"/>
                </a:lnTo>
                <a:lnTo>
                  <a:pt x="199" y="3743"/>
                </a:lnTo>
                <a:lnTo>
                  <a:pt x="207" y="3749"/>
                </a:lnTo>
                <a:lnTo>
                  <a:pt x="216" y="3756"/>
                </a:lnTo>
                <a:lnTo>
                  <a:pt x="234" y="3767"/>
                </a:lnTo>
                <a:lnTo>
                  <a:pt x="253" y="3776"/>
                </a:lnTo>
                <a:lnTo>
                  <a:pt x="272" y="3786"/>
                </a:lnTo>
                <a:lnTo>
                  <a:pt x="292" y="3794"/>
                </a:lnTo>
                <a:lnTo>
                  <a:pt x="312" y="3801"/>
                </a:lnTo>
                <a:lnTo>
                  <a:pt x="334" y="3808"/>
                </a:lnTo>
                <a:lnTo>
                  <a:pt x="354" y="3813"/>
                </a:lnTo>
                <a:lnTo>
                  <a:pt x="377" y="3817"/>
                </a:lnTo>
                <a:lnTo>
                  <a:pt x="400" y="3821"/>
                </a:lnTo>
                <a:lnTo>
                  <a:pt x="412" y="3822"/>
                </a:lnTo>
                <a:lnTo>
                  <a:pt x="422" y="3823"/>
                </a:lnTo>
                <a:lnTo>
                  <a:pt x="446" y="3825"/>
                </a:lnTo>
                <a:lnTo>
                  <a:pt x="471" y="3825"/>
                </a:lnTo>
                <a:lnTo>
                  <a:pt x="491" y="3825"/>
                </a:lnTo>
                <a:lnTo>
                  <a:pt x="510" y="3824"/>
                </a:lnTo>
                <a:lnTo>
                  <a:pt x="531" y="3822"/>
                </a:lnTo>
                <a:lnTo>
                  <a:pt x="550" y="3820"/>
                </a:lnTo>
                <a:lnTo>
                  <a:pt x="571" y="3817"/>
                </a:lnTo>
                <a:lnTo>
                  <a:pt x="591" y="3814"/>
                </a:lnTo>
                <a:lnTo>
                  <a:pt x="611" y="3810"/>
                </a:lnTo>
                <a:lnTo>
                  <a:pt x="631" y="3804"/>
                </a:lnTo>
                <a:lnTo>
                  <a:pt x="673" y="3794"/>
                </a:lnTo>
                <a:lnTo>
                  <a:pt x="694" y="3787"/>
                </a:lnTo>
                <a:lnTo>
                  <a:pt x="715" y="3780"/>
                </a:lnTo>
                <a:lnTo>
                  <a:pt x="737" y="3772"/>
                </a:lnTo>
                <a:lnTo>
                  <a:pt x="757" y="3763"/>
                </a:lnTo>
                <a:lnTo>
                  <a:pt x="779" y="3754"/>
                </a:lnTo>
                <a:lnTo>
                  <a:pt x="801" y="3744"/>
                </a:lnTo>
                <a:lnTo>
                  <a:pt x="823" y="3733"/>
                </a:lnTo>
                <a:lnTo>
                  <a:pt x="845" y="3722"/>
                </a:lnTo>
                <a:lnTo>
                  <a:pt x="867" y="3710"/>
                </a:lnTo>
                <a:lnTo>
                  <a:pt x="889" y="3698"/>
                </a:lnTo>
                <a:lnTo>
                  <a:pt x="912" y="3685"/>
                </a:lnTo>
                <a:lnTo>
                  <a:pt x="935" y="3671"/>
                </a:lnTo>
                <a:lnTo>
                  <a:pt x="957" y="3657"/>
                </a:lnTo>
                <a:lnTo>
                  <a:pt x="980" y="3642"/>
                </a:lnTo>
                <a:lnTo>
                  <a:pt x="1027" y="3611"/>
                </a:lnTo>
                <a:lnTo>
                  <a:pt x="1049" y="3593"/>
                </a:lnTo>
                <a:lnTo>
                  <a:pt x="1073" y="3576"/>
                </a:lnTo>
                <a:lnTo>
                  <a:pt x="1121" y="3539"/>
                </a:lnTo>
                <a:lnTo>
                  <a:pt x="1144" y="3520"/>
                </a:lnTo>
                <a:lnTo>
                  <a:pt x="1168" y="3500"/>
                </a:lnTo>
                <a:lnTo>
                  <a:pt x="1192" y="3480"/>
                </a:lnTo>
                <a:lnTo>
                  <a:pt x="1216" y="3458"/>
                </a:lnTo>
                <a:lnTo>
                  <a:pt x="1239" y="3437"/>
                </a:lnTo>
                <a:lnTo>
                  <a:pt x="1262" y="3415"/>
                </a:lnTo>
                <a:lnTo>
                  <a:pt x="1285" y="3393"/>
                </a:lnTo>
                <a:lnTo>
                  <a:pt x="1307" y="3370"/>
                </a:lnTo>
                <a:lnTo>
                  <a:pt x="1330" y="3347"/>
                </a:lnTo>
                <a:lnTo>
                  <a:pt x="1353" y="3324"/>
                </a:lnTo>
                <a:lnTo>
                  <a:pt x="1374" y="3299"/>
                </a:lnTo>
                <a:lnTo>
                  <a:pt x="1397" y="3275"/>
                </a:lnTo>
                <a:lnTo>
                  <a:pt x="1419" y="3250"/>
                </a:lnTo>
                <a:lnTo>
                  <a:pt x="1439" y="3224"/>
                </a:lnTo>
                <a:lnTo>
                  <a:pt x="1461" y="3198"/>
                </a:lnTo>
                <a:lnTo>
                  <a:pt x="1481" y="3172"/>
                </a:lnTo>
                <a:lnTo>
                  <a:pt x="1522" y="3118"/>
                </a:lnTo>
                <a:lnTo>
                  <a:pt x="1543" y="3091"/>
                </a:lnTo>
                <a:lnTo>
                  <a:pt x="1562" y="3063"/>
                </a:lnTo>
                <a:lnTo>
                  <a:pt x="1601" y="3005"/>
                </a:lnTo>
                <a:lnTo>
                  <a:pt x="1621" y="2976"/>
                </a:lnTo>
                <a:lnTo>
                  <a:pt x="1640" y="2946"/>
                </a:lnTo>
                <a:lnTo>
                  <a:pt x="1659" y="2916"/>
                </a:lnTo>
                <a:lnTo>
                  <a:pt x="1677" y="2885"/>
                </a:lnTo>
                <a:lnTo>
                  <a:pt x="1695" y="2854"/>
                </a:lnTo>
                <a:lnTo>
                  <a:pt x="1714" y="2823"/>
                </a:lnTo>
                <a:lnTo>
                  <a:pt x="1749" y="2758"/>
                </a:lnTo>
                <a:lnTo>
                  <a:pt x="1767" y="2725"/>
                </a:lnTo>
                <a:lnTo>
                  <a:pt x="1784" y="2692"/>
                </a:lnTo>
                <a:lnTo>
                  <a:pt x="1817" y="2623"/>
                </a:lnTo>
                <a:lnTo>
                  <a:pt x="1834" y="2589"/>
                </a:lnTo>
                <a:lnTo>
                  <a:pt x="1849" y="2554"/>
                </a:lnTo>
                <a:lnTo>
                  <a:pt x="1879" y="2485"/>
                </a:lnTo>
                <a:lnTo>
                  <a:pt x="1893" y="2449"/>
                </a:lnTo>
                <a:lnTo>
                  <a:pt x="1907" y="2414"/>
                </a:lnTo>
                <a:lnTo>
                  <a:pt x="1920" y="2379"/>
                </a:lnTo>
                <a:lnTo>
                  <a:pt x="1932" y="2343"/>
                </a:lnTo>
                <a:lnTo>
                  <a:pt x="1945" y="2307"/>
                </a:lnTo>
                <a:lnTo>
                  <a:pt x="1956" y="2271"/>
                </a:lnTo>
                <a:lnTo>
                  <a:pt x="1968" y="2236"/>
                </a:lnTo>
                <a:lnTo>
                  <a:pt x="1977" y="2199"/>
                </a:lnTo>
                <a:lnTo>
                  <a:pt x="1988" y="2163"/>
                </a:lnTo>
                <a:lnTo>
                  <a:pt x="1998" y="2126"/>
                </a:lnTo>
                <a:lnTo>
                  <a:pt x="2007" y="2091"/>
                </a:lnTo>
                <a:lnTo>
                  <a:pt x="2015" y="2054"/>
                </a:lnTo>
                <a:lnTo>
                  <a:pt x="2023" y="2017"/>
                </a:lnTo>
                <a:lnTo>
                  <a:pt x="2030" y="1980"/>
                </a:lnTo>
                <a:lnTo>
                  <a:pt x="2038" y="1942"/>
                </a:lnTo>
                <a:lnTo>
                  <a:pt x="2044" y="1906"/>
                </a:lnTo>
                <a:lnTo>
                  <a:pt x="2050" y="1868"/>
                </a:lnTo>
                <a:lnTo>
                  <a:pt x="2055" y="1831"/>
                </a:lnTo>
                <a:lnTo>
                  <a:pt x="2061" y="1793"/>
                </a:lnTo>
                <a:lnTo>
                  <a:pt x="2065" y="1755"/>
                </a:lnTo>
                <a:lnTo>
                  <a:pt x="2068" y="1717"/>
                </a:lnTo>
                <a:lnTo>
                  <a:pt x="2071" y="1679"/>
                </a:lnTo>
                <a:lnTo>
                  <a:pt x="2075" y="1640"/>
                </a:lnTo>
                <a:lnTo>
                  <a:pt x="2077" y="1602"/>
                </a:lnTo>
                <a:lnTo>
                  <a:pt x="2079" y="1563"/>
                </a:lnTo>
                <a:lnTo>
                  <a:pt x="2080" y="1525"/>
                </a:lnTo>
                <a:lnTo>
                  <a:pt x="2081" y="1486"/>
                </a:lnTo>
                <a:lnTo>
                  <a:pt x="2081" y="1447"/>
                </a:lnTo>
                <a:lnTo>
                  <a:pt x="2081" y="1404"/>
                </a:lnTo>
                <a:lnTo>
                  <a:pt x="2080" y="1363"/>
                </a:lnTo>
                <a:lnTo>
                  <a:pt x="2078" y="1322"/>
                </a:lnTo>
                <a:lnTo>
                  <a:pt x="2077" y="1281"/>
                </a:lnTo>
                <a:lnTo>
                  <a:pt x="2074" y="1241"/>
                </a:lnTo>
                <a:lnTo>
                  <a:pt x="2070" y="1202"/>
                </a:lnTo>
                <a:lnTo>
                  <a:pt x="2067" y="1163"/>
                </a:lnTo>
                <a:lnTo>
                  <a:pt x="2062" y="1125"/>
                </a:lnTo>
                <a:lnTo>
                  <a:pt x="2057" y="1087"/>
                </a:lnTo>
                <a:lnTo>
                  <a:pt x="2054" y="1069"/>
                </a:lnTo>
                <a:lnTo>
                  <a:pt x="2052" y="1050"/>
                </a:lnTo>
                <a:lnTo>
                  <a:pt x="2045" y="1014"/>
                </a:lnTo>
                <a:lnTo>
                  <a:pt x="2039" y="978"/>
                </a:lnTo>
                <a:lnTo>
                  <a:pt x="2031" y="942"/>
                </a:lnTo>
                <a:lnTo>
                  <a:pt x="2027" y="925"/>
                </a:lnTo>
                <a:lnTo>
                  <a:pt x="2023" y="907"/>
                </a:lnTo>
                <a:lnTo>
                  <a:pt x="2014" y="874"/>
                </a:lnTo>
                <a:lnTo>
                  <a:pt x="2005" y="840"/>
                </a:lnTo>
                <a:lnTo>
                  <a:pt x="1996" y="807"/>
                </a:lnTo>
                <a:lnTo>
                  <a:pt x="1985" y="774"/>
                </a:lnTo>
                <a:lnTo>
                  <a:pt x="1974" y="743"/>
                </a:lnTo>
                <a:lnTo>
                  <a:pt x="1963" y="712"/>
                </a:lnTo>
                <a:lnTo>
                  <a:pt x="1950" y="681"/>
                </a:lnTo>
                <a:lnTo>
                  <a:pt x="1938" y="651"/>
                </a:lnTo>
                <a:lnTo>
                  <a:pt x="1924" y="622"/>
                </a:lnTo>
                <a:lnTo>
                  <a:pt x="1911" y="592"/>
                </a:lnTo>
                <a:lnTo>
                  <a:pt x="1896" y="564"/>
                </a:lnTo>
                <a:lnTo>
                  <a:pt x="1881" y="536"/>
                </a:lnTo>
                <a:lnTo>
                  <a:pt x="1866" y="509"/>
                </a:lnTo>
                <a:lnTo>
                  <a:pt x="1850" y="483"/>
                </a:lnTo>
                <a:lnTo>
                  <a:pt x="1833" y="457"/>
                </a:lnTo>
                <a:lnTo>
                  <a:pt x="1815" y="431"/>
                </a:lnTo>
                <a:lnTo>
                  <a:pt x="1797" y="406"/>
                </a:lnTo>
                <a:lnTo>
                  <a:pt x="1779" y="382"/>
                </a:lnTo>
                <a:lnTo>
                  <a:pt x="1760" y="359"/>
                </a:lnTo>
                <a:lnTo>
                  <a:pt x="1741" y="336"/>
                </a:lnTo>
                <a:lnTo>
                  <a:pt x="1720" y="314"/>
                </a:lnTo>
                <a:lnTo>
                  <a:pt x="1701" y="293"/>
                </a:lnTo>
                <a:lnTo>
                  <a:pt x="1680" y="272"/>
                </a:lnTo>
                <a:lnTo>
                  <a:pt x="1660" y="252"/>
                </a:lnTo>
                <a:lnTo>
                  <a:pt x="1638" y="233"/>
                </a:lnTo>
                <a:lnTo>
                  <a:pt x="1616" y="215"/>
                </a:lnTo>
                <a:lnTo>
                  <a:pt x="1595" y="197"/>
                </a:lnTo>
                <a:lnTo>
                  <a:pt x="1572" y="181"/>
                </a:lnTo>
                <a:lnTo>
                  <a:pt x="1551" y="165"/>
                </a:lnTo>
                <a:lnTo>
                  <a:pt x="1528" y="150"/>
                </a:lnTo>
                <a:lnTo>
                  <a:pt x="1504" y="134"/>
                </a:lnTo>
                <a:lnTo>
                  <a:pt x="1480" y="120"/>
                </a:lnTo>
                <a:lnTo>
                  <a:pt x="1457" y="107"/>
                </a:lnTo>
                <a:lnTo>
                  <a:pt x="1433" y="96"/>
                </a:lnTo>
                <a:lnTo>
                  <a:pt x="1408" y="84"/>
                </a:lnTo>
                <a:lnTo>
                  <a:pt x="1383" y="73"/>
                </a:lnTo>
                <a:lnTo>
                  <a:pt x="1358" y="63"/>
                </a:lnTo>
                <a:lnTo>
                  <a:pt x="1332" y="53"/>
                </a:lnTo>
                <a:lnTo>
                  <a:pt x="1306" y="45"/>
                </a:lnTo>
                <a:lnTo>
                  <a:pt x="1280" y="37"/>
                </a:lnTo>
                <a:lnTo>
                  <a:pt x="1253" y="31"/>
                </a:lnTo>
                <a:lnTo>
                  <a:pt x="1226" y="24"/>
                </a:lnTo>
                <a:lnTo>
                  <a:pt x="1199" y="18"/>
                </a:lnTo>
                <a:lnTo>
                  <a:pt x="1172" y="13"/>
                </a:lnTo>
                <a:lnTo>
                  <a:pt x="1144" y="9"/>
                </a:lnTo>
                <a:lnTo>
                  <a:pt x="1116" y="6"/>
                </a:lnTo>
                <a:lnTo>
                  <a:pt x="1087" y="3"/>
                </a:lnTo>
                <a:lnTo>
                  <a:pt x="1058" y="1"/>
                </a:lnTo>
                <a:lnTo>
                  <a:pt x="1029" y="0"/>
                </a:lnTo>
                <a:lnTo>
                  <a:pt x="999" y="0"/>
                </a:lnTo>
                <a:lnTo>
                  <a:pt x="974" y="0"/>
                </a:lnTo>
                <a:lnTo>
                  <a:pt x="948" y="1"/>
                </a:lnTo>
                <a:lnTo>
                  <a:pt x="922" y="2"/>
                </a:lnTo>
                <a:lnTo>
                  <a:pt x="896" y="5"/>
                </a:lnTo>
                <a:lnTo>
                  <a:pt x="871" y="7"/>
                </a:lnTo>
                <a:lnTo>
                  <a:pt x="846" y="9"/>
                </a:lnTo>
                <a:lnTo>
                  <a:pt x="821" y="13"/>
                </a:lnTo>
                <a:lnTo>
                  <a:pt x="797" y="16"/>
                </a:lnTo>
                <a:lnTo>
                  <a:pt x="774" y="22"/>
                </a:lnTo>
                <a:lnTo>
                  <a:pt x="750" y="26"/>
                </a:lnTo>
                <a:lnTo>
                  <a:pt x="726" y="33"/>
                </a:lnTo>
                <a:lnTo>
                  <a:pt x="702" y="38"/>
                </a:lnTo>
                <a:lnTo>
                  <a:pt x="680" y="45"/>
                </a:lnTo>
                <a:lnTo>
                  <a:pt x="657" y="52"/>
                </a:lnTo>
                <a:lnTo>
                  <a:pt x="634" y="60"/>
                </a:lnTo>
                <a:lnTo>
                  <a:pt x="612" y="68"/>
                </a:lnTo>
                <a:lnTo>
                  <a:pt x="590" y="77"/>
                </a:lnTo>
                <a:lnTo>
                  <a:pt x="568" y="87"/>
                </a:lnTo>
                <a:lnTo>
                  <a:pt x="525" y="107"/>
                </a:lnTo>
                <a:lnTo>
                  <a:pt x="505" y="118"/>
                </a:lnTo>
                <a:lnTo>
                  <a:pt x="483" y="129"/>
                </a:lnTo>
                <a:lnTo>
                  <a:pt x="462" y="141"/>
                </a:lnTo>
                <a:lnTo>
                  <a:pt x="443" y="154"/>
                </a:lnTo>
                <a:lnTo>
                  <a:pt x="422" y="167"/>
                </a:lnTo>
                <a:lnTo>
                  <a:pt x="403" y="181"/>
                </a:lnTo>
                <a:lnTo>
                  <a:pt x="384" y="195"/>
                </a:lnTo>
                <a:lnTo>
                  <a:pt x="364" y="209"/>
                </a:lnTo>
                <a:lnTo>
                  <a:pt x="345" y="225"/>
                </a:lnTo>
                <a:lnTo>
                  <a:pt x="326" y="241"/>
                </a:lnTo>
                <a:lnTo>
                  <a:pt x="308" y="257"/>
                </a:lnTo>
                <a:lnTo>
                  <a:pt x="290" y="274"/>
                </a:lnTo>
                <a:lnTo>
                  <a:pt x="272" y="291"/>
                </a:lnTo>
                <a:lnTo>
                  <a:pt x="255" y="309"/>
                </a:lnTo>
                <a:lnTo>
                  <a:pt x="238" y="326"/>
                </a:lnTo>
                <a:lnTo>
                  <a:pt x="222" y="345"/>
                </a:lnTo>
                <a:lnTo>
                  <a:pt x="206" y="363"/>
                </a:lnTo>
                <a:lnTo>
                  <a:pt x="191" y="381"/>
                </a:lnTo>
                <a:lnTo>
                  <a:pt x="177" y="401"/>
                </a:lnTo>
                <a:lnTo>
                  <a:pt x="163" y="419"/>
                </a:lnTo>
                <a:lnTo>
                  <a:pt x="150" y="439"/>
                </a:lnTo>
                <a:lnTo>
                  <a:pt x="137" y="458"/>
                </a:lnTo>
                <a:lnTo>
                  <a:pt x="124" y="479"/>
                </a:lnTo>
                <a:lnTo>
                  <a:pt x="113" y="498"/>
                </a:lnTo>
                <a:lnTo>
                  <a:pt x="103" y="519"/>
                </a:lnTo>
                <a:lnTo>
                  <a:pt x="92" y="539"/>
                </a:lnTo>
                <a:lnTo>
                  <a:pt x="82" y="560"/>
                </a:lnTo>
                <a:lnTo>
                  <a:pt x="72" y="582"/>
                </a:lnTo>
                <a:lnTo>
                  <a:pt x="55" y="625"/>
                </a:lnTo>
                <a:lnTo>
                  <a:pt x="48" y="647"/>
                </a:lnTo>
                <a:lnTo>
                  <a:pt x="41" y="669"/>
                </a:lnTo>
                <a:lnTo>
                  <a:pt x="35" y="691"/>
                </a:lnTo>
                <a:lnTo>
                  <a:pt x="28" y="715"/>
                </a:lnTo>
                <a:lnTo>
                  <a:pt x="23" y="737"/>
                </a:lnTo>
                <a:lnTo>
                  <a:pt x="18" y="760"/>
                </a:lnTo>
                <a:lnTo>
                  <a:pt x="14" y="784"/>
                </a:lnTo>
                <a:lnTo>
                  <a:pt x="11" y="808"/>
                </a:lnTo>
                <a:lnTo>
                  <a:pt x="8" y="832"/>
                </a:lnTo>
                <a:lnTo>
                  <a:pt x="4" y="857"/>
                </a:lnTo>
                <a:lnTo>
                  <a:pt x="2" y="880"/>
                </a:lnTo>
                <a:lnTo>
                  <a:pt x="1" y="905"/>
                </a:lnTo>
                <a:lnTo>
                  <a:pt x="0" y="931"/>
                </a:lnTo>
                <a:lnTo>
                  <a:pt x="0" y="956"/>
                </a:lnTo>
                <a:lnTo>
                  <a:pt x="0" y="981"/>
                </a:lnTo>
                <a:lnTo>
                  <a:pt x="1" y="1005"/>
                </a:lnTo>
                <a:lnTo>
                  <a:pt x="2" y="1030"/>
                </a:lnTo>
                <a:lnTo>
                  <a:pt x="4" y="1054"/>
                </a:lnTo>
                <a:lnTo>
                  <a:pt x="8" y="1077"/>
                </a:lnTo>
                <a:lnTo>
                  <a:pt x="11" y="1101"/>
                </a:lnTo>
                <a:lnTo>
                  <a:pt x="14" y="1124"/>
                </a:lnTo>
                <a:lnTo>
                  <a:pt x="18" y="1148"/>
                </a:lnTo>
                <a:lnTo>
                  <a:pt x="23" y="1171"/>
                </a:lnTo>
                <a:lnTo>
                  <a:pt x="28" y="1193"/>
                </a:lnTo>
                <a:lnTo>
                  <a:pt x="35" y="1216"/>
                </a:lnTo>
                <a:lnTo>
                  <a:pt x="41" y="1238"/>
                </a:lnTo>
                <a:lnTo>
                  <a:pt x="48" y="1260"/>
                </a:lnTo>
                <a:lnTo>
                  <a:pt x="55" y="1282"/>
                </a:lnTo>
                <a:lnTo>
                  <a:pt x="64" y="1304"/>
                </a:lnTo>
                <a:lnTo>
                  <a:pt x="72" y="1325"/>
                </a:lnTo>
                <a:lnTo>
                  <a:pt x="82" y="1347"/>
                </a:lnTo>
                <a:lnTo>
                  <a:pt x="92" y="1368"/>
                </a:lnTo>
                <a:lnTo>
                  <a:pt x="97" y="1378"/>
                </a:lnTo>
                <a:lnTo>
                  <a:pt x="103" y="1388"/>
                </a:lnTo>
                <a:lnTo>
                  <a:pt x="113" y="1409"/>
                </a:lnTo>
                <a:lnTo>
                  <a:pt x="124" y="1429"/>
                </a:lnTo>
                <a:lnTo>
                  <a:pt x="137" y="1450"/>
                </a:lnTo>
                <a:lnTo>
                  <a:pt x="150" y="1470"/>
                </a:lnTo>
                <a:lnTo>
                  <a:pt x="163" y="1490"/>
                </a:lnTo>
                <a:lnTo>
                  <a:pt x="177" y="1509"/>
                </a:lnTo>
                <a:lnTo>
                  <a:pt x="191" y="1529"/>
                </a:lnTo>
                <a:lnTo>
                  <a:pt x="206" y="1548"/>
                </a:lnTo>
                <a:lnTo>
                  <a:pt x="222" y="1568"/>
                </a:lnTo>
                <a:lnTo>
                  <a:pt x="238" y="1586"/>
                </a:lnTo>
                <a:lnTo>
                  <a:pt x="255" y="1605"/>
                </a:lnTo>
                <a:lnTo>
                  <a:pt x="272" y="1623"/>
                </a:lnTo>
                <a:lnTo>
                  <a:pt x="290" y="1641"/>
                </a:lnTo>
                <a:lnTo>
                  <a:pt x="308" y="1660"/>
                </a:lnTo>
                <a:lnTo>
                  <a:pt x="326" y="1677"/>
                </a:lnTo>
                <a:lnTo>
                  <a:pt x="345" y="1693"/>
                </a:lnTo>
                <a:lnTo>
                  <a:pt x="363" y="1710"/>
                </a:lnTo>
                <a:lnTo>
                  <a:pt x="381" y="1725"/>
                </a:lnTo>
                <a:lnTo>
                  <a:pt x="401" y="1740"/>
                </a:lnTo>
                <a:lnTo>
                  <a:pt x="439" y="1768"/>
                </a:lnTo>
                <a:lnTo>
                  <a:pt x="458" y="1782"/>
                </a:lnTo>
                <a:lnTo>
                  <a:pt x="478" y="1794"/>
                </a:lnTo>
                <a:lnTo>
                  <a:pt x="497" y="1807"/>
                </a:lnTo>
                <a:lnTo>
                  <a:pt x="516" y="1818"/>
                </a:lnTo>
                <a:lnTo>
                  <a:pt x="536" y="1830"/>
                </a:lnTo>
                <a:lnTo>
                  <a:pt x="555" y="1840"/>
                </a:lnTo>
                <a:lnTo>
                  <a:pt x="576" y="1849"/>
                </a:lnTo>
                <a:lnTo>
                  <a:pt x="595" y="1859"/>
                </a:lnTo>
                <a:lnTo>
                  <a:pt x="636" y="1876"/>
                </a:lnTo>
                <a:lnTo>
                  <a:pt x="657" y="1884"/>
                </a:lnTo>
                <a:lnTo>
                  <a:pt x="677" y="1890"/>
                </a:lnTo>
                <a:lnTo>
                  <a:pt x="698" y="1897"/>
                </a:lnTo>
                <a:lnTo>
                  <a:pt x="720" y="1903"/>
                </a:lnTo>
                <a:lnTo>
                  <a:pt x="740" y="1909"/>
                </a:lnTo>
                <a:lnTo>
                  <a:pt x="762" y="1913"/>
                </a:lnTo>
                <a:lnTo>
                  <a:pt x="782" y="1917"/>
                </a:lnTo>
                <a:lnTo>
                  <a:pt x="804" y="1922"/>
                </a:lnTo>
                <a:lnTo>
                  <a:pt x="826" y="1924"/>
                </a:lnTo>
                <a:lnTo>
                  <a:pt x="847" y="1927"/>
                </a:lnTo>
                <a:lnTo>
                  <a:pt x="870" y="1929"/>
                </a:lnTo>
                <a:lnTo>
                  <a:pt x="891" y="1930"/>
                </a:lnTo>
                <a:lnTo>
                  <a:pt x="913" y="1932"/>
                </a:lnTo>
                <a:lnTo>
                  <a:pt x="936" y="1932"/>
                </a:lnTo>
                <a:lnTo>
                  <a:pt x="1031" y="1932"/>
                </a:lnTo>
                <a:lnTo>
                  <a:pt x="1028" y="1978"/>
                </a:lnTo>
                <a:lnTo>
                  <a:pt x="1022" y="2024"/>
                </a:lnTo>
                <a:lnTo>
                  <a:pt x="1019" y="2045"/>
                </a:lnTo>
                <a:lnTo>
                  <a:pt x="1016" y="2068"/>
                </a:lnTo>
                <a:lnTo>
                  <a:pt x="1012" y="2090"/>
                </a:lnTo>
                <a:lnTo>
                  <a:pt x="1008" y="2111"/>
                </a:lnTo>
                <a:lnTo>
                  <a:pt x="1004" y="2132"/>
                </a:lnTo>
                <a:lnTo>
                  <a:pt x="998" y="2153"/>
                </a:lnTo>
                <a:lnTo>
                  <a:pt x="989" y="2194"/>
                </a:lnTo>
                <a:lnTo>
                  <a:pt x="983" y="2214"/>
                </a:lnTo>
                <a:lnTo>
                  <a:pt x="977" y="2234"/>
                </a:lnTo>
                <a:lnTo>
                  <a:pt x="970" y="2253"/>
                </a:lnTo>
                <a:lnTo>
                  <a:pt x="964" y="2273"/>
                </a:lnTo>
                <a:lnTo>
                  <a:pt x="950" y="2310"/>
                </a:lnTo>
                <a:lnTo>
                  <a:pt x="942" y="2329"/>
                </a:lnTo>
                <a:lnTo>
                  <a:pt x="935" y="2347"/>
                </a:lnTo>
                <a:lnTo>
                  <a:pt x="917" y="2383"/>
                </a:lnTo>
                <a:lnTo>
                  <a:pt x="909" y="2400"/>
                </a:lnTo>
                <a:lnTo>
                  <a:pt x="900" y="2417"/>
                </a:lnTo>
                <a:lnTo>
                  <a:pt x="890" y="2434"/>
                </a:lnTo>
                <a:lnTo>
                  <a:pt x="881" y="2450"/>
                </a:lnTo>
                <a:lnTo>
                  <a:pt x="860" y="2483"/>
                </a:lnTo>
                <a:lnTo>
                  <a:pt x="849" y="2498"/>
                </a:lnTo>
                <a:lnTo>
                  <a:pt x="837" y="2514"/>
                </a:lnTo>
                <a:lnTo>
                  <a:pt x="827" y="2529"/>
                </a:lnTo>
                <a:lnTo>
                  <a:pt x="815" y="25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7">
            <a:extLst>
              <a:ext uri="{FF2B5EF4-FFF2-40B4-BE49-F238E27FC236}">
                <a16:creationId xmlns:a16="http://schemas.microsoft.com/office/drawing/2014/main" id="{CE5F3EEF-0F31-9E48-9BE5-0A3785E5BCB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Text Placeholder 7">
            <a:extLst>
              <a:ext uri="{FF2B5EF4-FFF2-40B4-BE49-F238E27FC236}">
                <a16:creationId xmlns:a16="http://schemas.microsoft.com/office/drawing/2014/main" id="{1051280C-B535-486F-9830-4146EA1E2513}"/>
              </a:ext>
            </a:extLst>
          </p:cNvPr>
          <p:cNvSpPr>
            <a:spLocks noGrp="1"/>
          </p:cNvSpPr>
          <p:nvPr>
            <p:ph type="body" sz="quarter" idx="14" hasCustomPrompt="1"/>
          </p:nvPr>
        </p:nvSpPr>
        <p:spPr>
          <a:xfrm>
            <a:off x="1991544" y="5964093"/>
            <a:ext cx="5687864"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12384832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ikajana">
    <p:bg>
      <p:bgPr>
        <a:solidFill>
          <a:schemeClr val="tx2"/>
        </a:solidFill>
        <a:effectLst/>
      </p:bgPr>
    </p:bg>
    <p:spTree>
      <p:nvGrpSpPr>
        <p:cNvPr id="1" name=""/>
        <p:cNvGrpSpPr/>
        <p:nvPr/>
      </p:nvGrpSpPr>
      <p:grpSpPr>
        <a:xfrm>
          <a:off x="0" y="0"/>
          <a:ext cx="0" cy="0"/>
          <a:chOff x="0" y="0"/>
          <a:chExt cx="0" cy="0"/>
        </a:xfrm>
      </p:grpSpPr>
      <p:cxnSp>
        <p:nvCxnSpPr>
          <p:cNvPr id="12" name="Shape 190"/>
          <p:cNvCxnSpPr>
            <a:cxnSpLocks/>
          </p:cNvCxnSpPr>
          <p:nvPr userDrawn="1"/>
        </p:nvCxnSpPr>
        <p:spPr>
          <a:xfrm>
            <a:off x="0" y="3409000"/>
            <a:ext cx="12190233" cy="0"/>
          </a:xfrm>
          <a:prstGeom prst="straightConnector1">
            <a:avLst/>
          </a:prstGeom>
          <a:noFill/>
          <a:ln w="38100" cap="flat" cmpd="sng">
            <a:solidFill>
              <a:schemeClr val="accent1"/>
            </a:solidFill>
            <a:prstDash val="solid"/>
            <a:round/>
            <a:headEnd type="none" w="lg" len="lg"/>
            <a:tailEnd type="none" w="lg" len="lg"/>
          </a:ln>
        </p:spPr>
      </p:cxnSp>
      <p:sp>
        <p:nvSpPr>
          <p:cNvPr id="13" name="Shape 191"/>
          <p:cNvSpPr/>
          <p:nvPr userDrawn="1"/>
        </p:nvSpPr>
        <p:spPr>
          <a:xfrm>
            <a:off x="353479" y="3261573"/>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14" name="Shape 192"/>
          <p:cNvSpPr/>
          <p:nvPr userDrawn="1"/>
        </p:nvSpPr>
        <p:spPr>
          <a:xfrm>
            <a:off x="5382254" y="3272449"/>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15" name="Shape 193"/>
          <p:cNvSpPr/>
          <p:nvPr userDrawn="1"/>
        </p:nvSpPr>
        <p:spPr>
          <a:xfrm>
            <a:off x="7060462" y="3272449"/>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20" name="Shape 191"/>
          <p:cNvSpPr/>
          <p:nvPr userDrawn="1"/>
        </p:nvSpPr>
        <p:spPr>
          <a:xfrm>
            <a:off x="2025838" y="3261573"/>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21" name="Shape 191"/>
          <p:cNvSpPr/>
          <p:nvPr userDrawn="1"/>
        </p:nvSpPr>
        <p:spPr>
          <a:xfrm>
            <a:off x="3704046" y="3261573"/>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25" name="Shape 193"/>
          <p:cNvSpPr/>
          <p:nvPr userDrawn="1"/>
        </p:nvSpPr>
        <p:spPr>
          <a:xfrm>
            <a:off x="8738670" y="3272449"/>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27" name="Shape 193"/>
          <p:cNvSpPr/>
          <p:nvPr userDrawn="1"/>
        </p:nvSpPr>
        <p:spPr>
          <a:xfrm>
            <a:off x="10416878" y="3264803"/>
            <a:ext cx="292400" cy="292400"/>
          </a:xfrm>
          <a:prstGeom prst="ellipse">
            <a:avLst/>
          </a:prstGeom>
          <a:solidFill>
            <a:schemeClr val="accent1"/>
          </a:solidFill>
          <a:ln w="38100" cap="flat" cmpd="sng">
            <a:noFill/>
            <a:prstDash val="solid"/>
            <a:round/>
            <a:headEnd type="none" w="med" len="med"/>
            <a:tailEnd type="none" w="med" len="med"/>
          </a:ln>
        </p:spPr>
        <p:txBody>
          <a:bodyPr lIns="121900" tIns="121900" rIns="121900" bIns="121900" anchor="ctr" anchorCtr="0">
            <a:noAutofit/>
          </a:bodyPr>
          <a:lstStyle/>
          <a:p>
            <a:endParaRPr sz="2400"/>
          </a:p>
        </p:txBody>
      </p:sp>
      <p:sp>
        <p:nvSpPr>
          <p:cNvPr id="33" name="Date Placeholder 3"/>
          <p:cNvSpPr>
            <a:spLocks noGrp="1"/>
          </p:cNvSpPr>
          <p:nvPr>
            <p:ph type="dt" sz="half" idx="10"/>
          </p:nvPr>
        </p:nvSpPr>
        <p:spPr>
          <a:xfrm>
            <a:off x="623888" y="6381328"/>
            <a:ext cx="1368425" cy="143297"/>
          </a:xfrm>
        </p:spPr>
        <p:txBody>
          <a:bodyPr/>
          <a:lstStyle>
            <a:lvl1pPr>
              <a:defRPr>
                <a:solidFill>
                  <a:schemeClr val="bg1"/>
                </a:solidFill>
              </a:defRPr>
            </a:lvl1pPr>
          </a:lstStyle>
          <a:p>
            <a:fld id="{7574BDED-9AE9-45A6-8FE8-6626D68B157E}" type="datetime1">
              <a:rPr lang="fi-FI" smtClean="0"/>
              <a:pPr/>
              <a:t>22.9.2025</a:t>
            </a:fld>
            <a:endParaRPr lang="en-US" dirty="0"/>
          </a:p>
        </p:txBody>
      </p:sp>
      <p:sp>
        <p:nvSpPr>
          <p:cNvPr id="34" name="Footer Placeholder 4"/>
          <p:cNvSpPr>
            <a:spLocks noGrp="1"/>
          </p:cNvSpPr>
          <p:nvPr>
            <p:ph type="ftr" sz="quarter" idx="11"/>
          </p:nvPr>
        </p:nvSpPr>
        <p:spPr>
          <a:xfrm>
            <a:off x="1992313" y="6381328"/>
            <a:ext cx="7127875" cy="143297"/>
          </a:xfrm>
        </p:spPr>
        <p:txBody>
          <a:bodyPr/>
          <a:lstStyle>
            <a:lvl1pPr>
              <a:defRPr>
                <a:solidFill>
                  <a:schemeClr val="bg1"/>
                </a:solidFill>
              </a:defRPr>
            </a:lvl1pPr>
          </a:lstStyle>
          <a:p>
            <a:r>
              <a:rPr lang="en-US" dirty="0" err="1"/>
              <a:t>Esityksen</a:t>
            </a:r>
            <a:r>
              <a:rPr lang="en-US" dirty="0"/>
              <a:t> ja </a:t>
            </a:r>
            <a:r>
              <a:rPr lang="en-US" dirty="0" err="1"/>
              <a:t>esittäjän</a:t>
            </a:r>
            <a:r>
              <a:rPr lang="en-US" dirty="0"/>
              <a:t> </a:t>
            </a:r>
            <a:r>
              <a:rPr lang="en-US" dirty="0" err="1"/>
              <a:t>nimi</a:t>
            </a:r>
            <a:endParaRPr lang="en-US" dirty="0"/>
          </a:p>
        </p:txBody>
      </p:sp>
      <p:sp>
        <p:nvSpPr>
          <p:cNvPr id="35" name="Slide Number Placeholder 5"/>
          <p:cNvSpPr>
            <a:spLocks noGrp="1"/>
          </p:cNvSpPr>
          <p:nvPr>
            <p:ph type="sldNum" sz="quarter" idx="12"/>
          </p:nvPr>
        </p:nvSpPr>
        <p:spPr>
          <a:xfrm>
            <a:off x="11424592" y="333375"/>
            <a:ext cx="432446" cy="365125"/>
          </a:xfrm>
        </p:spPr>
        <p:txBody>
          <a:bodyPr/>
          <a:lstStyle>
            <a:lvl1pPr>
              <a:defRPr>
                <a:solidFill>
                  <a:schemeClr val="bg1"/>
                </a:solidFill>
              </a:defRPr>
            </a:lvl1pPr>
          </a:lstStyle>
          <a:p>
            <a:fld id="{3830005B-7B2D-47A2-ABC5-72B477741C24}" type="slidenum">
              <a:rPr lang="en-US" smtClean="0"/>
              <a:pPr/>
              <a:t>‹#›</a:t>
            </a:fld>
            <a:endParaRPr lang="en-US"/>
          </a:p>
        </p:txBody>
      </p:sp>
      <p:sp>
        <p:nvSpPr>
          <p:cNvPr id="37" name="Title 1"/>
          <p:cNvSpPr>
            <a:spLocks noGrp="1"/>
          </p:cNvSpPr>
          <p:nvPr>
            <p:ph type="title" hasCustomPrompt="1"/>
          </p:nvPr>
        </p:nvSpPr>
        <p:spPr>
          <a:xfrm>
            <a:off x="623889" y="333375"/>
            <a:ext cx="10800851" cy="863315"/>
          </a:xfrm>
        </p:spPr>
        <p:txBody>
          <a:bodyPr/>
          <a:lstStyle>
            <a:lvl1pPr>
              <a:defRPr>
                <a:solidFill>
                  <a:schemeClr val="accent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1" name="Text Placeholder 7"/>
          <p:cNvSpPr>
            <a:spLocks noGrp="1"/>
          </p:cNvSpPr>
          <p:nvPr>
            <p:ph type="body" sz="quarter" idx="13"/>
          </p:nvPr>
        </p:nvSpPr>
        <p:spPr>
          <a:xfrm>
            <a:off x="353479" y="4132785"/>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32" name="Text Placeholder 7"/>
          <p:cNvSpPr>
            <a:spLocks noGrp="1"/>
          </p:cNvSpPr>
          <p:nvPr>
            <p:ph type="body" sz="quarter" idx="14"/>
          </p:nvPr>
        </p:nvSpPr>
        <p:spPr>
          <a:xfrm>
            <a:off x="2030712" y="4132786"/>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36" name="Text Placeholder 7"/>
          <p:cNvSpPr>
            <a:spLocks noGrp="1"/>
          </p:cNvSpPr>
          <p:nvPr>
            <p:ph type="body" sz="quarter" idx="15"/>
          </p:nvPr>
        </p:nvSpPr>
        <p:spPr>
          <a:xfrm>
            <a:off x="3707945" y="4132786"/>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38" name="Text Placeholder 7"/>
          <p:cNvSpPr>
            <a:spLocks noGrp="1"/>
          </p:cNvSpPr>
          <p:nvPr>
            <p:ph type="body" sz="quarter" idx="16"/>
          </p:nvPr>
        </p:nvSpPr>
        <p:spPr>
          <a:xfrm>
            <a:off x="5385178" y="4132786"/>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39" name="Text Placeholder 7"/>
          <p:cNvSpPr>
            <a:spLocks noGrp="1"/>
          </p:cNvSpPr>
          <p:nvPr>
            <p:ph type="body" sz="quarter" idx="17"/>
          </p:nvPr>
        </p:nvSpPr>
        <p:spPr>
          <a:xfrm>
            <a:off x="7062411" y="4132785"/>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40" name="Text Placeholder 7"/>
          <p:cNvSpPr>
            <a:spLocks noGrp="1"/>
          </p:cNvSpPr>
          <p:nvPr>
            <p:ph type="body" sz="quarter" idx="18"/>
          </p:nvPr>
        </p:nvSpPr>
        <p:spPr>
          <a:xfrm>
            <a:off x="8739644" y="4149081"/>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41" name="Text Placeholder 7"/>
          <p:cNvSpPr>
            <a:spLocks noGrp="1"/>
          </p:cNvSpPr>
          <p:nvPr>
            <p:ph type="body" sz="quarter" idx="19"/>
          </p:nvPr>
        </p:nvSpPr>
        <p:spPr>
          <a:xfrm>
            <a:off x="10416878" y="4149080"/>
            <a:ext cx="1440160" cy="1440159"/>
          </a:xfrm>
        </p:spPr>
        <p:txBody>
          <a:bodyPr/>
          <a:lstStyle>
            <a:lvl1pPr marL="0" indent="0">
              <a:spcBef>
                <a:spcPts val="400"/>
              </a:spcBef>
              <a:buFontTx/>
              <a:buNone/>
              <a:defRPr>
                <a:solidFill>
                  <a:schemeClr val="bg1"/>
                </a:solidFill>
              </a:defRPr>
            </a:lvl1pPr>
            <a:lvl2pPr marL="266700" indent="-266700">
              <a:spcBef>
                <a:spcPts val="400"/>
              </a:spcBef>
              <a:defRPr/>
            </a:lvl2pPr>
            <a:lvl3pPr marL="539750" indent="-273050">
              <a:spcBef>
                <a:spcPts val="400"/>
              </a:spcBef>
              <a:defRPr/>
            </a:lvl3pPr>
            <a:lvl4pPr marL="806450" indent="-266700">
              <a:spcBef>
                <a:spcPts val="400"/>
              </a:spcBef>
              <a:defRPr/>
            </a:lvl4pPr>
            <a:lvl5pPr marL="1071563" indent="-265113">
              <a:spcBef>
                <a:spcPts val="400"/>
              </a:spcBef>
              <a:defRPr/>
            </a:lvl5pPr>
          </a:lstStyle>
          <a:p>
            <a:pPr lvl="0"/>
            <a:r>
              <a:rPr lang="fi-FI" dirty="0"/>
              <a:t>Muokkaa tekstin perustyylejä</a:t>
            </a:r>
          </a:p>
        </p:txBody>
      </p:sp>
      <p:sp>
        <p:nvSpPr>
          <p:cNvPr id="22" name="Freeform 7">
            <a:extLst>
              <a:ext uri="{FF2B5EF4-FFF2-40B4-BE49-F238E27FC236}">
                <a16:creationId xmlns:a16="http://schemas.microsoft.com/office/drawing/2014/main" id="{C6DA36E6-5001-E147-850F-57ECEE610AF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9054591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Section Header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7" name="Freeform 7">
            <a:extLst>
              <a:ext uri="{FF2B5EF4-FFF2-40B4-BE49-F238E27FC236}">
                <a16:creationId xmlns:a16="http://schemas.microsoft.com/office/drawing/2014/main" id="{E2AB2414-3438-4549-A183-2B79A96547F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37CE34AA-C18A-49D7-846F-C2B9DB81FDD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2867894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2n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8" name="Freeform 7">
            <a:extLst>
              <a:ext uri="{FF2B5EF4-FFF2-40B4-BE49-F238E27FC236}">
                <a16:creationId xmlns:a16="http://schemas.microsoft.com/office/drawing/2014/main" id="{6F8F1D15-566A-41DC-A3E1-F842A3765912}"/>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pic>
        <p:nvPicPr>
          <p:cNvPr id="4" name="Kuva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91"/>
          <a:stretch/>
        </p:blipFill>
        <p:spPr>
          <a:xfrm>
            <a:off x="0" y="-1"/>
            <a:ext cx="6129941" cy="6858000"/>
          </a:xfrm>
          <a:prstGeom prst="rect">
            <a:avLst/>
          </a:prstGeom>
        </p:spPr>
      </p:pic>
    </p:spTree>
    <p:extLst>
      <p:ext uri="{BB962C8B-B14F-4D97-AF65-F5344CB8AC3E}">
        <p14:creationId xmlns:p14="http://schemas.microsoft.com/office/powerpoint/2010/main" val="29298249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Section Header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Kuvan paikkamerkki 7">
            <a:extLst>
              <a:ext uri="{FF2B5EF4-FFF2-40B4-BE49-F238E27FC236}">
                <a16:creationId xmlns:a16="http://schemas.microsoft.com/office/drawing/2014/main" id="{964BD091-771A-487F-8ACC-D4EBCF8354CE}"/>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11" name="Kuvan paikkamerkki 10">
            <a:extLst>
              <a:ext uri="{FF2B5EF4-FFF2-40B4-BE49-F238E27FC236}">
                <a16:creationId xmlns:a16="http://schemas.microsoft.com/office/drawing/2014/main" id="{A3B6A67A-300A-AA47-A86E-358A69C274BD}"/>
              </a:ext>
            </a:extLst>
          </p:cNvPr>
          <p:cNvSpPr>
            <a:spLocks noGrp="1"/>
          </p:cNvSpPr>
          <p:nvPr>
            <p:ph type="pic" sz="quarter" idx="14"/>
          </p:nvPr>
        </p:nvSpPr>
        <p:spPr>
          <a:xfrm>
            <a:off x="0" y="409985"/>
            <a:ext cx="6096000" cy="6096000"/>
          </a:xfrm>
          <a:prstGeom prst="rect">
            <a:avLst/>
          </a:prstGeom>
          <a:blipFill>
            <a:blip r:embed="rId3"/>
            <a:srcRect/>
            <a:stretch>
              <a:fillRect/>
            </a:stretch>
          </a:blipFill>
        </p:spPr>
        <p:txBody>
          <a:bodyPr/>
          <a:lstStyle>
            <a:lvl1pPr marL="0" indent="0">
              <a:buNone/>
              <a:defRPr/>
            </a:lvl1pPr>
          </a:lstStyle>
          <a:p>
            <a:endParaRPr lang="fi-FI" dirty="0"/>
          </a:p>
        </p:txBody>
      </p:sp>
      <p:sp>
        <p:nvSpPr>
          <p:cNvPr id="8" name="Freeform 7">
            <a:extLst>
              <a:ext uri="{FF2B5EF4-FFF2-40B4-BE49-F238E27FC236}">
                <a16:creationId xmlns:a16="http://schemas.microsoft.com/office/drawing/2014/main" id="{63FFD8DB-E903-4D3C-BEA3-1111B180F8A2}"/>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0309163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8" name="Freeform 7">
            <a:extLst>
              <a:ext uri="{FF2B5EF4-FFF2-40B4-BE49-F238E27FC236}">
                <a16:creationId xmlns:a16="http://schemas.microsoft.com/office/drawing/2014/main" id="{72F27A21-62F3-4C5E-AEA0-0D321D620D41}"/>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Kuvan paikkamerkki 7">
            <a:extLst>
              <a:ext uri="{FF2B5EF4-FFF2-40B4-BE49-F238E27FC236}">
                <a16:creationId xmlns:a16="http://schemas.microsoft.com/office/drawing/2014/main" id="{509FF41B-C9DA-4820-9A49-0EF362B676D7}"/>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a:p>
        </p:txBody>
      </p:sp>
    </p:spTree>
    <p:extLst>
      <p:ext uri="{BB962C8B-B14F-4D97-AF65-F5344CB8AC3E}">
        <p14:creationId xmlns:p14="http://schemas.microsoft.com/office/powerpoint/2010/main" val="4114989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Section Header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7" name="Freeform 7">
            <a:extLst>
              <a:ext uri="{FF2B5EF4-FFF2-40B4-BE49-F238E27FC236}">
                <a16:creationId xmlns:a16="http://schemas.microsoft.com/office/drawing/2014/main" id="{B2FAF471-2AAC-443D-AE06-FF9E9FEDD6E0}"/>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Kuvan paikkamerkki 7">
            <a:extLst>
              <a:ext uri="{FF2B5EF4-FFF2-40B4-BE49-F238E27FC236}">
                <a16:creationId xmlns:a16="http://schemas.microsoft.com/office/drawing/2014/main" id="{56220F81-0590-42DE-AD91-81914F817527}"/>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8225996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Section Header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7" name="Freeform 7">
            <a:extLst>
              <a:ext uri="{FF2B5EF4-FFF2-40B4-BE49-F238E27FC236}">
                <a16:creationId xmlns:a16="http://schemas.microsoft.com/office/drawing/2014/main" id="{BDC9F039-E2E7-4E05-8EB8-50C355B73F86}"/>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52D2CE83-39C6-4DC6-B30C-5C384017EB75}"/>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6530294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ction Header ">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6BFE6D71-0505-4BB8-9E77-B17179657B36}"/>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10" name="Freeform 7">
            <a:extLst>
              <a:ext uri="{FF2B5EF4-FFF2-40B4-BE49-F238E27FC236}">
                <a16:creationId xmlns:a16="http://schemas.microsoft.com/office/drawing/2014/main" id="{748ADDC6-7FEB-4962-A102-BF6D87518F4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802591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a:t>Muokkaa perustyyl. napsautt.</a:t>
            </a:r>
            <a:endParaRPr lang="en-US"/>
          </a:p>
        </p:txBody>
      </p:sp>
      <p:sp>
        <p:nvSpPr>
          <p:cNvPr id="3" name="Content Placeholder 2"/>
          <p:cNvSpPr>
            <a:spLocks noGrp="1"/>
          </p:cNvSpPr>
          <p:nvPr>
            <p:ph sz="half" idx="1"/>
          </p:nvPr>
        </p:nvSpPr>
        <p:spPr>
          <a:xfrm>
            <a:off x="623888" y="1341439"/>
            <a:ext cx="5472112" cy="46085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84040" y="1341439"/>
            <a:ext cx="5472998" cy="460851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5C587DC1-8FDE-4C12-BBF5-A82194C831B2}" type="datetime1">
              <a:rPr lang="fi-FI" smtClean="0"/>
              <a:pPr/>
              <a:t>22.9.2025</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Esityksen ja esittäjän nimi</a:t>
            </a:r>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BAE08FD4-EB66-495D-97EB-81008B120F6F}"/>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273647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ection Header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8" name="Kuvan paikkamerkki 7">
            <a:extLst>
              <a:ext uri="{FF2B5EF4-FFF2-40B4-BE49-F238E27FC236}">
                <a16:creationId xmlns:a16="http://schemas.microsoft.com/office/drawing/2014/main" id="{FF6B5817-ED58-4981-A05A-16F0E89A5D21}"/>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9" name="Freeform 7">
            <a:extLst>
              <a:ext uri="{FF2B5EF4-FFF2-40B4-BE49-F238E27FC236}">
                <a16:creationId xmlns:a16="http://schemas.microsoft.com/office/drawing/2014/main" id="{B0FF0247-9806-4284-845E-C0054D00C662}"/>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40286081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Section Header ">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7" name="Kuvan paikkamerkki 7">
            <a:extLst>
              <a:ext uri="{FF2B5EF4-FFF2-40B4-BE49-F238E27FC236}">
                <a16:creationId xmlns:a16="http://schemas.microsoft.com/office/drawing/2014/main" id="{D43D57C8-AA12-4E6E-BF3E-8F64163C3ACC}"/>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9" name="Freeform 7">
            <a:extLst>
              <a:ext uri="{FF2B5EF4-FFF2-40B4-BE49-F238E27FC236}">
                <a16:creationId xmlns:a16="http://schemas.microsoft.com/office/drawing/2014/main" id="{96091806-C925-44F0-99FD-E4907CACF1D5}"/>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2138978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3r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6724" y="2002631"/>
            <a:ext cx="4530725" cy="2852737"/>
          </a:xfrm>
        </p:spPr>
        <p:txBody>
          <a:bodyPr anchor="ctr" anchorCtr="0"/>
          <a:lstStyle>
            <a:lvl1pPr>
              <a:lnSpc>
                <a:spcPct val="100000"/>
              </a:lnSpc>
              <a:defRPr sz="3000"/>
            </a:lvl1pPr>
          </a:lstStyle>
          <a:p>
            <a:r>
              <a:rPr lang="fi-FI"/>
              <a:t>Muokkaa perustyyl. napsautt.</a:t>
            </a:r>
            <a:endParaRPr lang="en-US" dirty="0"/>
          </a:p>
        </p:txBody>
      </p:sp>
      <p:sp>
        <p:nvSpPr>
          <p:cNvPr id="8" name="Kuvan paikkamerkki 7">
            <a:extLst>
              <a:ext uri="{FF2B5EF4-FFF2-40B4-BE49-F238E27FC236}">
                <a16:creationId xmlns:a16="http://schemas.microsoft.com/office/drawing/2014/main" id="{29605915-025F-422B-AB9C-62C6EE8CFD37}"/>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9" name="Freeform 7">
            <a:extLst>
              <a:ext uri="{FF2B5EF4-FFF2-40B4-BE49-F238E27FC236}">
                <a16:creationId xmlns:a16="http://schemas.microsoft.com/office/drawing/2014/main" id="{55EC9B92-BE7B-4246-A4F4-D73F46684E06}"/>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22546530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Kuvan paikkamerkki 7">
            <a:extLst>
              <a:ext uri="{FF2B5EF4-FFF2-40B4-BE49-F238E27FC236}">
                <a16:creationId xmlns:a16="http://schemas.microsoft.com/office/drawing/2014/main" id="{C091733A-346C-F84D-883E-10B30691BDCE}"/>
              </a:ext>
            </a:extLst>
          </p:cNvPr>
          <p:cNvSpPr>
            <a:spLocks noGrp="1"/>
          </p:cNvSpPr>
          <p:nvPr>
            <p:ph type="pic" sz="quarter" idx="13" hasCustomPrompt="1"/>
          </p:nvPr>
        </p:nvSpPr>
        <p:spPr>
          <a:xfrm>
            <a:off x="0" y="381000"/>
            <a:ext cx="6096000" cy="6096000"/>
          </a:xfrm>
        </p:spPr>
        <p:txBody>
          <a:bodyPr/>
          <a:lstStyle/>
          <a:p>
            <a:r>
              <a:rPr lang="fi-FI" dirty="0"/>
              <a:t>Lisää piktogrammi</a:t>
            </a:r>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4050691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Kuvan paikkamerkki 7">
            <a:extLst>
              <a:ext uri="{FF2B5EF4-FFF2-40B4-BE49-F238E27FC236}">
                <a16:creationId xmlns:a16="http://schemas.microsoft.com/office/drawing/2014/main" id="{E9AE6853-7BE5-7041-B1DD-F1E51FB21A8E}"/>
              </a:ext>
            </a:extLst>
          </p:cNvPr>
          <p:cNvSpPr>
            <a:spLocks noGrp="1"/>
          </p:cNvSpPr>
          <p:nvPr>
            <p:ph type="pic" sz="quarter" idx="13" hasCustomPrompt="1"/>
          </p:nvPr>
        </p:nvSpPr>
        <p:spPr>
          <a:xfrm>
            <a:off x="0" y="381000"/>
            <a:ext cx="6096000" cy="6096000"/>
          </a:xfrm>
        </p:spPr>
        <p:txBody>
          <a:bodyPr/>
          <a:lstStyle>
            <a:lvl1pPr marL="0" marR="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lvl1pPr>
          </a:lstStyle>
          <a:p>
            <a:pPr marL="266700" marR="0" lvl="0" indent="-2667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i-FI" dirty="0"/>
              <a:t>Lisää piktogrammi</a:t>
            </a:r>
          </a:p>
        </p:txBody>
      </p:sp>
      <p:sp>
        <p:nvSpPr>
          <p:cNvPr id="9" name="Freeform 7">
            <a:extLst>
              <a:ext uri="{FF2B5EF4-FFF2-40B4-BE49-F238E27FC236}">
                <a16:creationId xmlns:a16="http://schemas.microsoft.com/office/drawing/2014/main" id="{F76C204E-CC5B-4B49-A1B2-6A614491C880}"/>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10575082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Kuvan paikkamerkki 7">
            <a:extLst>
              <a:ext uri="{FF2B5EF4-FFF2-40B4-BE49-F238E27FC236}">
                <a16:creationId xmlns:a16="http://schemas.microsoft.com/office/drawing/2014/main" id="{0D1987EB-139F-2B45-B99A-6D717086BA7F}"/>
              </a:ext>
            </a:extLst>
          </p:cNvPr>
          <p:cNvSpPr>
            <a:spLocks noGrp="1"/>
          </p:cNvSpPr>
          <p:nvPr>
            <p:ph type="pic" sz="quarter" idx="13" hasCustomPrompt="1"/>
          </p:nvPr>
        </p:nvSpPr>
        <p:spPr>
          <a:xfrm>
            <a:off x="0" y="381000"/>
            <a:ext cx="6096000" cy="6096000"/>
          </a:xfrm>
        </p:spPr>
        <p:txBody>
          <a:bodyPr/>
          <a:lstStyle>
            <a:lvl1pPr marL="0" marR="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lvl1pPr>
          </a:lstStyle>
          <a:p>
            <a:pPr marL="266700" marR="0" lvl="0" indent="-2667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i-FI" dirty="0"/>
              <a:t>Lisää piktogrammi</a:t>
            </a:r>
          </a:p>
        </p:txBody>
      </p:sp>
      <p:sp>
        <p:nvSpPr>
          <p:cNvPr id="9" name="Freeform 7">
            <a:extLst>
              <a:ext uri="{FF2B5EF4-FFF2-40B4-BE49-F238E27FC236}">
                <a16:creationId xmlns:a16="http://schemas.microsoft.com/office/drawing/2014/main" id="{463E00B2-0FF2-427E-B27E-17228D85EB37}"/>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847927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5E171D44-FEF4-4291-88A9-589D7E89F499}"/>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4B378B5C-9D1C-4B53-9983-6621CA13B96B}"/>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40663120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315577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538278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4534237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D32952DB-9A43-4324-99DA-3CA36B330966}" type="datetime1">
              <a:rPr lang="fi-FI" smtClean="0"/>
              <a:t>22.9.2025</a:t>
            </a:fld>
            <a:endParaRPr lang="en-US"/>
          </a:p>
        </p:txBody>
      </p:sp>
      <p:sp>
        <p:nvSpPr>
          <p:cNvPr id="4" name="Footer Placeholder 3"/>
          <p:cNvSpPr>
            <a:spLocks noGrp="1"/>
          </p:cNvSpPr>
          <p:nvPr>
            <p:ph type="ftr" sz="quarter" idx="11"/>
          </p:nvPr>
        </p:nvSpPr>
        <p:spPr/>
        <p:txBody>
          <a:bodyPr/>
          <a:lstStyle/>
          <a:p>
            <a:r>
              <a:rPr lang="en-US"/>
              <a:t>Esityksen ja esittäjän nimi</a:t>
            </a:r>
          </a:p>
        </p:txBody>
      </p:sp>
      <p:sp>
        <p:nvSpPr>
          <p:cNvPr id="5" name="Slide Number Placeholder 4"/>
          <p:cNvSpPr>
            <a:spLocks noGrp="1"/>
          </p:cNvSpPr>
          <p:nvPr>
            <p:ph type="sldNum" sz="quarter" idx="12"/>
          </p:nvPr>
        </p:nvSpPr>
        <p:spPr/>
        <p:txBody>
          <a:bodyPr/>
          <a:lstStyle/>
          <a:p>
            <a:fld id="{3830005B-7B2D-47A2-ABC5-72B477741C24}" type="slidenum">
              <a:rPr lang="en-US" smtClean="0"/>
              <a:t>‹#›</a:t>
            </a:fld>
            <a:endParaRPr lang="en-US"/>
          </a:p>
        </p:txBody>
      </p:sp>
      <p:sp>
        <p:nvSpPr>
          <p:cNvPr id="6" name="Freeform 7">
            <a:extLst>
              <a:ext uri="{FF2B5EF4-FFF2-40B4-BE49-F238E27FC236}">
                <a16:creationId xmlns:a16="http://schemas.microsoft.com/office/drawing/2014/main" id="{19912EFF-A641-427E-AB56-D5E33D9A80C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30561824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6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5511412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8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7674631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Kuvan paikkamerkki 7">
            <a:extLst>
              <a:ext uri="{FF2B5EF4-FFF2-40B4-BE49-F238E27FC236}">
                <a16:creationId xmlns:a16="http://schemas.microsoft.com/office/drawing/2014/main" id="{AA360E77-09D9-4BFC-9943-B272EA55DA0B}"/>
              </a:ext>
            </a:extLst>
          </p:cNvPr>
          <p:cNvSpPr>
            <a:spLocks noGrp="1"/>
          </p:cNvSpPr>
          <p:nvPr>
            <p:ph type="pic" sz="quarter" idx="16"/>
          </p:nvPr>
        </p:nvSpPr>
        <p:spPr>
          <a:xfrm>
            <a:off x="0" y="0"/>
            <a:ext cx="6096000" cy="6858000"/>
          </a:xfrm>
          <a:blipFill dpi="0" rotWithShape="1">
            <a:blip r:embed="rId2"/>
            <a:srcRect/>
            <a:stretch>
              <a:fillRect/>
            </a:stretch>
          </a:blipFill>
        </p:spPr>
        <p:txBody>
          <a:bodyPr/>
          <a:lstStyle/>
          <a:p>
            <a:endParaRPr lang="fi-FI" dirty="0"/>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Kuvan paikkamerkki 7">
            <a:extLst>
              <a:ext uri="{FF2B5EF4-FFF2-40B4-BE49-F238E27FC236}">
                <a16:creationId xmlns:a16="http://schemas.microsoft.com/office/drawing/2014/main" id="{22AD3E41-5931-2E4A-A57D-51B8E7F63069}"/>
              </a:ext>
            </a:extLst>
          </p:cNvPr>
          <p:cNvSpPr>
            <a:spLocks noGrp="1"/>
          </p:cNvSpPr>
          <p:nvPr>
            <p:ph type="pic" sz="quarter" idx="15"/>
          </p:nvPr>
        </p:nvSpPr>
        <p:spPr>
          <a:xfrm>
            <a:off x="0" y="382534"/>
            <a:ext cx="6023992" cy="6096000"/>
          </a:xfrm>
          <a:blipFill>
            <a:blip r:embed="rId3"/>
            <a:srcRect/>
            <a:stretch>
              <a:fillRect l="-67" t="14538" r="-67" b="-14538"/>
            </a:stretch>
          </a:blipFill>
        </p:spPr>
        <p:txBody>
          <a:bodyPr/>
          <a:lstStyle/>
          <a:p>
            <a:endParaRPr lang="fi-FI"/>
          </a:p>
        </p:txBody>
      </p:sp>
      <p:sp>
        <p:nvSpPr>
          <p:cNvPr id="9" name="Freeform 7">
            <a:extLst>
              <a:ext uri="{FF2B5EF4-FFF2-40B4-BE49-F238E27FC236}">
                <a16:creationId xmlns:a16="http://schemas.microsoft.com/office/drawing/2014/main" id="{F997371E-C109-4C7E-90C0-FF4DAECA9A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4332790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0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9376746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0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6088055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1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6667818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Kuvan paikkamerkki 7">
            <a:extLst>
              <a:ext uri="{FF2B5EF4-FFF2-40B4-BE49-F238E27FC236}">
                <a16:creationId xmlns:a16="http://schemas.microsoft.com/office/drawing/2014/main" id="{AA360E77-09D9-4BFC-9943-B272EA55DA0B}"/>
              </a:ext>
            </a:extLst>
          </p:cNvPr>
          <p:cNvSpPr>
            <a:spLocks noGrp="1"/>
          </p:cNvSpPr>
          <p:nvPr>
            <p:ph type="pic" sz="quarter" idx="16"/>
          </p:nvPr>
        </p:nvSpPr>
        <p:spPr>
          <a:xfrm>
            <a:off x="0" y="0"/>
            <a:ext cx="6096000" cy="6858000"/>
          </a:xfrm>
          <a:blipFill dpi="0" rotWithShape="1">
            <a:blip r:embed="rId2"/>
            <a:srcRect/>
            <a:stretch>
              <a:fillRect/>
            </a:stretch>
          </a:blipFill>
        </p:spPr>
        <p:txBody>
          <a:bodyPr/>
          <a:lstStyle/>
          <a:p>
            <a:endParaRPr lang="fi-FI" dirty="0"/>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F997371E-C109-4C7E-90C0-FF4DAECA9A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Kuvan paikkamerkki 10">
            <a:extLst>
              <a:ext uri="{FF2B5EF4-FFF2-40B4-BE49-F238E27FC236}">
                <a16:creationId xmlns:a16="http://schemas.microsoft.com/office/drawing/2014/main" id="{00FDA8F3-0359-4E66-B733-3ED0B87D9053}"/>
              </a:ext>
            </a:extLst>
          </p:cNvPr>
          <p:cNvSpPr>
            <a:spLocks noGrp="1"/>
          </p:cNvSpPr>
          <p:nvPr>
            <p:ph type="pic" sz="quarter" idx="15"/>
          </p:nvPr>
        </p:nvSpPr>
        <p:spPr>
          <a:xfrm>
            <a:off x="0" y="409985"/>
            <a:ext cx="6096000" cy="6096000"/>
          </a:xfrm>
          <a:blipFill>
            <a:blip r:embed="rId3"/>
            <a:srcRect/>
            <a:stretch>
              <a:fillRect/>
            </a:stretch>
          </a:blipFill>
        </p:spPr>
        <p:txBody>
          <a:bodyPr/>
          <a:lstStyle/>
          <a:p>
            <a:endParaRPr lang="fi-FI"/>
          </a:p>
        </p:txBody>
      </p:sp>
    </p:spTree>
    <p:extLst>
      <p:ext uri="{BB962C8B-B14F-4D97-AF65-F5344CB8AC3E}">
        <p14:creationId xmlns:p14="http://schemas.microsoft.com/office/powerpoint/2010/main" val="2405459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6872829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3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pic>
        <p:nvPicPr>
          <p:cNvPr id="5" name="Kuva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47" t="-502" r="24837" b="502"/>
          <a:stretch/>
        </p:blipFill>
        <p:spPr>
          <a:xfrm>
            <a:off x="-24680" y="-31032"/>
            <a:ext cx="6202600" cy="6885384"/>
          </a:xfrm>
          <a:prstGeom prst="rect">
            <a:avLst/>
          </a:prstGeom>
        </p:spPr>
      </p:pic>
    </p:spTree>
    <p:extLst>
      <p:ext uri="{BB962C8B-B14F-4D97-AF65-F5344CB8AC3E}">
        <p14:creationId xmlns:p14="http://schemas.microsoft.com/office/powerpoint/2010/main" val="11573120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Kuvan paikkamerkki 7">
            <a:extLst>
              <a:ext uri="{FF2B5EF4-FFF2-40B4-BE49-F238E27FC236}">
                <a16:creationId xmlns:a16="http://schemas.microsoft.com/office/drawing/2014/main" id="{AA360E77-09D9-4BFC-9943-B272EA55DA0B}"/>
              </a:ext>
            </a:extLst>
          </p:cNvPr>
          <p:cNvSpPr>
            <a:spLocks noGrp="1"/>
          </p:cNvSpPr>
          <p:nvPr>
            <p:ph type="pic" sz="quarter" idx="16"/>
          </p:nvPr>
        </p:nvSpPr>
        <p:spPr>
          <a:xfrm>
            <a:off x="0" y="0"/>
            <a:ext cx="6096000" cy="6858000"/>
          </a:xfrm>
          <a:blipFill dpi="0" rotWithShape="1">
            <a:blip r:embed="rId2"/>
            <a:srcRect/>
            <a:stretch>
              <a:fillRect/>
            </a:stretch>
          </a:blipFill>
        </p:spPr>
        <p:txBody>
          <a:bodyPr/>
          <a:lstStyle/>
          <a:p>
            <a:endParaRPr lang="fi-FI" dirty="0"/>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F997371E-C109-4C7E-90C0-FF4DAECA9A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Kuvan paikkamerkki 10">
            <a:extLst>
              <a:ext uri="{FF2B5EF4-FFF2-40B4-BE49-F238E27FC236}">
                <a16:creationId xmlns:a16="http://schemas.microsoft.com/office/drawing/2014/main" id="{00FDA8F3-0359-4E66-B733-3ED0B87D9053}"/>
              </a:ext>
            </a:extLst>
          </p:cNvPr>
          <p:cNvSpPr>
            <a:spLocks noGrp="1"/>
          </p:cNvSpPr>
          <p:nvPr>
            <p:ph type="pic" sz="quarter" idx="15"/>
          </p:nvPr>
        </p:nvSpPr>
        <p:spPr>
          <a:xfrm>
            <a:off x="0" y="409985"/>
            <a:ext cx="6096000" cy="6096000"/>
          </a:xfrm>
          <a:blipFill>
            <a:blip r:embed="rId3"/>
            <a:srcRect/>
            <a:stretch>
              <a:fillRect/>
            </a:stretch>
          </a:blipFill>
        </p:spPr>
        <p:txBody>
          <a:bodyPr/>
          <a:lstStyle/>
          <a:p>
            <a:endParaRPr lang="fi-FI"/>
          </a:p>
        </p:txBody>
      </p:sp>
    </p:spTree>
    <p:extLst>
      <p:ext uri="{BB962C8B-B14F-4D97-AF65-F5344CB8AC3E}">
        <p14:creationId xmlns:p14="http://schemas.microsoft.com/office/powerpoint/2010/main" val="3010688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AE82F-59B5-44A6-910F-5AF3C67AB6A5}" type="datetime1">
              <a:rPr lang="fi-FI" smtClean="0"/>
              <a:t>22.9.2025</a:t>
            </a:fld>
            <a:endParaRPr lang="en-US"/>
          </a:p>
        </p:txBody>
      </p:sp>
      <p:sp>
        <p:nvSpPr>
          <p:cNvPr id="3" name="Footer Placeholder 2"/>
          <p:cNvSpPr>
            <a:spLocks noGrp="1"/>
          </p:cNvSpPr>
          <p:nvPr>
            <p:ph type="ftr" sz="quarter" idx="11"/>
          </p:nvPr>
        </p:nvSpPr>
        <p:spPr/>
        <p:txBody>
          <a:bodyPr/>
          <a:lstStyle/>
          <a:p>
            <a:r>
              <a:rPr lang="en-US"/>
              <a:t>Esityksen ja esittäjän nimi</a:t>
            </a:r>
          </a:p>
        </p:txBody>
      </p:sp>
      <p:sp>
        <p:nvSpPr>
          <p:cNvPr id="4" name="Slide Number Placeholder 3"/>
          <p:cNvSpPr>
            <a:spLocks noGrp="1"/>
          </p:cNvSpPr>
          <p:nvPr>
            <p:ph type="sldNum" sz="quarter" idx="12"/>
          </p:nvPr>
        </p:nvSpPr>
        <p:spPr/>
        <p:txBody>
          <a:bodyPr/>
          <a:lstStyle/>
          <a:p>
            <a:fld id="{3830005B-7B2D-47A2-ABC5-72B477741C24}" type="slidenum">
              <a:rPr lang="en-US" smtClean="0"/>
              <a:t>‹#›</a:t>
            </a:fld>
            <a:endParaRPr lang="en-US"/>
          </a:p>
        </p:txBody>
      </p:sp>
      <p:sp>
        <p:nvSpPr>
          <p:cNvPr id="5" name="Freeform 7">
            <a:extLst>
              <a:ext uri="{FF2B5EF4-FFF2-40B4-BE49-F238E27FC236}">
                <a16:creationId xmlns:a16="http://schemas.microsoft.com/office/drawing/2014/main" id="{C8395BC3-9CCD-4D55-ACAC-6A8C1FEC2B7A}"/>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Tree>
    <p:extLst>
      <p:ext uri="{BB962C8B-B14F-4D97-AF65-F5344CB8AC3E}">
        <p14:creationId xmlns:p14="http://schemas.microsoft.com/office/powerpoint/2010/main" val="4585035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4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8" name="Kuvan paikkamerkki 10">
            <a:extLst>
              <a:ext uri="{FF2B5EF4-FFF2-40B4-BE49-F238E27FC236}">
                <a16:creationId xmlns:a16="http://schemas.microsoft.com/office/drawing/2014/main" id="{407F39D8-E3A7-4D2C-9A80-B46936C97C40}"/>
              </a:ext>
            </a:extLst>
          </p:cNvPr>
          <p:cNvSpPr>
            <a:spLocks noGrp="1"/>
          </p:cNvSpPr>
          <p:nvPr>
            <p:ph type="pic" sz="quarter" idx="18"/>
          </p:nvPr>
        </p:nvSpPr>
        <p:spPr>
          <a:xfrm>
            <a:off x="810816" y="1052736"/>
            <a:ext cx="4474368" cy="4474368"/>
          </a:xfrm>
          <a:blipFill>
            <a:blip r:embed="rId3"/>
            <a:srcRect/>
            <a:stretch>
              <a:fillRect t="-67" b="-67"/>
            </a:stretch>
          </a:blipFill>
        </p:spPr>
        <p:txBody>
          <a:bodyPr/>
          <a:lstStyle/>
          <a:p>
            <a:endParaRPr lang="fi-FI" dirty="0"/>
          </a:p>
        </p:txBody>
      </p:sp>
    </p:spTree>
    <p:extLst>
      <p:ext uri="{BB962C8B-B14F-4D97-AF65-F5344CB8AC3E}">
        <p14:creationId xmlns:p14="http://schemas.microsoft.com/office/powerpoint/2010/main" val="10461907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5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10" name="Kuvan paikkamerkki 7">
            <a:extLst>
              <a:ext uri="{FF2B5EF4-FFF2-40B4-BE49-F238E27FC236}">
                <a16:creationId xmlns:a16="http://schemas.microsoft.com/office/drawing/2014/main" id="{C7827588-E305-45D5-998D-1D3DCA5725B7}"/>
              </a:ext>
            </a:extLst>
          </p:cNvPr>
          <p:cNvSpPr>
            <a:spLocks noGrp="1"/>
          </p:cNvSpPr>
          <p:nvPr>
            <p:ph type="pic" sz="quarter" idx="16"/>
          </p:nvPr>
        </p:nvSpPr>
        <p:spPr>
          <a:xfrm>
            <a:off x="14288" y="382534"/>
            <a:ext cx="6096000" cy="6096000"/>
          </a:xfrm>
          <a:blipFill>
            <a:blip r:embed="rId3"/>
            <a:srcRect/>
            <a:stretch>
              <a:fillRect l="-67" r="-67"/>
            </a:stretch>
          </a:blipFill>
        </p:spPr>
        <p:txBody>
          <a:bodyPr/>
          <a:lstStyle/>
          <a:p>
            <a:endParaRPr lang="fi-FI"/>
          </a:p>
        </p:txBody>
      </p:sp>
    </p:spTree>
    <p:extLst>
      <p:ext uri="{BB962C8B-B14F-4D97-AF65-F5344CB8AC3E}">
        <p14:creationId xmlns:p14="http://schemas.microsoft.com/office/powerpoint/2010/main" val="2481037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6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8" name="Kuvan paikkamerkki 7">
            <a:extLst>
              <a:ext uri="{FF2B5EF4-FFF2-40B4-BE49-F238E27FC236}">
                <a16:creationId xmlns:a16="http://schemas.microsoft.com/office/drawing/2014/main" id="{9EA47936-41BF-41B6-B233-4F10024289EB}"/>
              </a:ext>
            </a:extLst>
          </p:cNvPr>
          <p:cNvSpPr>
            <a:spLocks noGrp="1"/>
          </p:cNvSpPr>
          <p:nvPr>
            <p:ph type="pic" sz="quarter" idx="16"/>
          </p:nvPr>
        </p:nvSpPr>
        <p:spPr>
          <a:xfrm>
            <a:off x="14288" y="382534"/>
            <a:ext cx="6096000" cy="6096000"/>
          </a:xfrm>
          <a:blipFill>
            <a:blip r:embed="rId3"/>
            <a:srcRect/>
            <a:stretch>
              <a:fillRect l="-67" r="-67"/>
            </a:stretch>
          </a:blipFill>
        </p:spPr>
        <p:txBody>
          <a:bodyPr/>
          <a:lstStyle/>
          <a:p>
            <a:endParaRPr lang="fi-FI"/>
          </a:p>
        </p:txBody>
      </p:sp>
    </p:spTree>
    <p:extLst>
      <p:ext uri="{BB962C8B-B14F-4D97-AF65-F5344CB8AC3E}">
        <p14:creationId xmlns:p14="http://schemas.microsoft.com/office/powerpoint/2010/main" val="37919375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7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1072183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8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3500876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9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9491857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0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6375360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1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288918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2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10" name="Kuvan paikkamerkki 8">
            <a:extLst>
              <a:ext uri="{FF2B5EF4-FFF2-40B4-BE49-F238E27FC236}">
                <a16:creationId xmlns:a16="http://schemas.microsoft.com/office/drawing/2014/main" id="{5D9ED14A-2590-44DE-B4EC-64FA0DED88F0}"/>
              </a:ext>
            </a:extLst>
          </p:cNvPr>
          <p:cNvSpPr>
            <a:spLocks noGrp="1"/>
          </p:cNvSpPr>
          <p:nvPr>
            <p:ph type="pic" sz="quarter" idx="16"/>
          </p:nvPr>
        </p:nvSpPr>
        <p:spPr>
          <a:xfrm>
            <a:off x="0" y="381000"/>
            <a:ext cx="6096000" cy="6096000"/>
          </a:xfrm>
          <a:blipFill>
            <a:blip r:embed="rId3"/>
            <a:srcRect/>
            <a:stretch>
              <a:fillRect t="-2135" b="2135"/>
            </a:stretch>
          </a:blipFill>
        </p:spPr>
        <p:txBody>
          <a:bodyPr/>
          <a:lstStyle/>
          <a:p>
            <a:endParaRPr lang="fi-FI"/>
          </a:p>
        </p:txBody>
      </p:sp>
    </p:spTree>
    <p:extLst>
      <p:ext uri="{BB962C8B-B14F-4D97-AF65-F5344CB8AC3E}">
        <p14:creationId xmlns:p14="http://schemas.microsoft.com/office/powerpoint/2010/main" val="1696920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3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0864332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2382273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4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7823606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0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Kuvan paikkamerkki 7">
            <a:extLst>
              <a:ext uri="{FF2B5EF4-FFF2-40B4-BE49-F238E27FC236}">
                <a16:creationId xmlns:a16="http://schemas.microsoft.com/office/drawing/2014/main" id="{AA360E77-09D9-4BFC-9943-B272EA55DA0B}"/>
              </a:ext>
            </a:extLst>
          </p:cNvPr>
          <p:cNvSpPr>
            <a:spLocks noGrp="1"/>
          </p:cNvSpPr>
          <p:nvPr>
            <p:ph type="pic" sz="quarter" idx="16"/>
          </p:nvPr>
        </p:nvSpPr>
        <p:spPr>
          <a:xfrm>
            <a:off x="0" y="0"/>
            <a:ext cx="6096000" cy="6858000"/>
          </a:xfrm>
          <a:blipFill dpi="0" rotWithShape="1">
            <a:blip r:embed="rId2"/>
            <a:srcRect/>
            <a:stretch>
              <a:fillRect/>
            </a:stretch>
          </a:blipFill>
        </p:spPr>
        <p:txBody>
          <a:bodyPr/>
          <a:lstStyle/>
          <a:p>
            <a:endParaRPr lang="fi-FI" dirty="0"/>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F997371E-C109-4C7E-90C0-FF4DAECA9A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8">
            <a:extLst>
              <a:ext uri="{FF2B5EF4-FFF2-40B4-BE49-F238E27FC236}">
                <a16:creationId xmlns:a16="http://schemas.microsoft.com/office/drawing/2014/main" id="{172416D0-74DB-4D9A-94CC-9DFAB5264D0F}"/>
              </a:ext>
            </a:extLst>
          </p:cNvPr>
          <p:cNvSpPr>
            <a:spLocks noGrp="1"/>
          </p:cNvSpPr>
          <p:nvPr>
            <p:ph type="pic" sz="quarter" idx="15"/>
          </p:nvPr>
        </p:nvSpPr>
        <p:spPr>
          <a:xfrm>
            <a:off x="14288" y="381000"/>
            <a:ext cx="6096000" cy="6096000"/>
          </a:xfrm>
          <a:blipFill>
            <a:blip r:embed="rId3"/>
            <a:srcRect/>
            <a:stretch>
              <a:fillRect t="-67" b="-67"/>
            </a:stretch>
          </a:blipFill>
        </p:spPr>
        <p:txBody>
          <a:bodyPr/>
          <a:lstStyle/>
          <a:p>
            <a:endParaRPr lang="fi-FI"/>
          </a:p>
        </p:txBody>
      </p:sp>
    </p:spTree>
    <p:extLst>
      <p:ext uri="{BB962C8B-B14F-4D97-AF65-F5344CB8AC3E}">
        <p14:creationId xmlns:p14="http://schemas.microsoft.com/office/powerpoint/2010/main" val="3068592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1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Kuvan paikkamerkki 7">
            <a:extLst>
              <a:ext uri="{FF2B5EF4-FFF2-40B4-BE49-F238E27FC236}">
                <a16:creationId xmlns:a16="http://schemas.microsoft.com/office/drawing/2014/main" id="{AA360E77-09D9-4BFC-9943-B272EA55DA0B}"/>
              </a:ext>
            </a:extLst>
          </p:cNvPr>
          <p:cNvSpPr>
            <a:spLocks noGrp="1"/>
          </p:cNvSpPr>
          <p:nvPr>
            <p:ph type="pic" sz="quarter" idx="16"/>
          </p:nvPr>
        </p:nvSpPr>
        <p:spPr>
          <a:xfrm>
            <a:off x="0" y="0"/>
            <a:ext cx="6096000" cy="6858000"/>
          </a:xfrm>
          <a:blipFill dpi="0" rotWithShape="1">
            <a:blip r:embed="rId2"/>
            <a:srcRect/>
            <a:stretch>
              <a:fillRect/>
            </a:stretch>
          </a:blipFill>
        </p:spPr>
        <p:txBody>
          <a:bodyPr/>
          <a:lstStyle/>
          <a:p>
            <a:endParaRPr lang="fi-FI" dirty="0"/>
          </a:p>
        </p:txBody>
      </p:sp>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9" name="Freeform 7">
            <a:extLst>
              <a:ext uri="{FF2B5EF4-FFF2-40B4-BE49-F238E27FC236}">
                <a16:creationId xmlns:a16="http://schemas.microsoft.com/office/drawing/2014/main" id="{F997371E-C109-4C7E-90C0-FF4DAECA9AC8}"/>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Kuvan paikkamerkki 8">
            <a:extLst>
              <a:ext uri="{FF2B5EF4-FFF2-40B4-BE49-F238E27FC236}">
                <a16:creationId xmlns:a16="http://schemas.microsoft.com/office/drawing/2014/main" id="{FBE884BB-C93E-4155-A662-C922278AF6A1}"/>
              </a:ext>
            </a:extLst>
          </p:cNvPr>
          <p:cNvSpPr>
            <a:spLocks noGrp="1"/>
          </p:cNvSpPr>
          <p:nvPr>
            <p:ph type="pic" sz="quarter" idx="15"/>
          </p:nvPr>
        </p:nvSpPr>
        <p:spPr>
          <a:xfrm>
            <a:off x="0" y="381000"/>
            <a:ext cx="6096000" cy="6096000"/>
          </a:xfrm>
          <a:blipFill>
            <a:blip r:embed="rId3"/>
            <a:stretch>
              <a:fillRect l="-67" r="-67"/>
            </a:stretch>
          </a:blipFill>
        </p:spPr>
        <p:txBody>
          <a:bodyPr/>
          <a:lstStyle/>
          <a:p>
            <a:endParaRPr lang="fi-FI"/>
          </a:p>
        </p:txBody>
      </p:sp>
    </p:spTree>
    <p:extLst>
      <p:ext uri="{BB962C8B-B14F-4D97-AF65-F5344CB8AC3E}">
        <p14:creationId xmlns:p14="http://schemas.microsoft.com/office/powerpoint/2010/main" val="34907945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5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5533030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6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14562255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7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6" name="Kuvan paikkamerkki 11">
            <a:extLst>
              <a:ext uri="{FF2B5EF4-FFF2-40B4-BE49-F238E27FC236}">
                <a16:creationId xmlns:a16="http://schemas.microsoft.com/office/drawing/2014/main" id="{E549FF58-2242-47EC-8997-9010BF26F5ED}"/>
              </a:ext>
            </a:extLst>
          </p:cNvPr>
          <p:cNvSpPr>
            <a:spLocks noGrp="1"/>
          </p:cNvSpPr>
          <p:nvPr>
            <p:ph type="pic" sz="quarter" idx="14"/>
          </p:nvPr>
        </p:nvSpPr>
        <p:spPr>
          <a:xfrm>
            <a:off x="0" y="381000"/>
            <a:ext cx="6096000" cy="6096000"/>
          </a:xfrm>
          <a:blipFill>
            <a:blip r:embed="rId3"/>
            <a:srcRect/>
            <a:stretch>
              <a:fillRect t="-67" b="-67"/>
            </a:stretch>
          </a:blipFill>
        </p:spPr>
        <p:txBody>
          <a:bodyPr/>
          <a:lstStyle/>
          <a:p>
            <a:endParaRPr lang="fi-FI" dirty="0"/>
          </a:p>
        </p:txBody>
      </p:sp>
    </p:spTree>
    <p:extLst>
      <p:ext uri="{BB962C8B-B14F-4D97-AF65-F5344CB8AC3E}">
        <p14:creationId xmlns:p14="http://schemas.microsoft.com/office/powerpoint/2010/main" val="30649338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8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2145431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9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2167435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0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684391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1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9015652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Otsikko ja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1"/>
            <a:ext cx="8208144" cy="1584175"/>
          </a:xfrm>
        </p:spPr>
        <p:txBody>
          <a:bodyPr anchor="t" anchorCtr="0"/>
          <a:lstStyle>
            <a:lvl1pPr algn="l">
              <a:lnSpc>
                <a:spcPct val="100000"/>
              </a:lnSpc>
              <a:defRPr sz="320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hasCustomPrompt="1"/>
          </p:nvPr>
        </p:nvSpPr>
        <p:spPr>
          <a:xfrm>
            <a:off x="4511824" y="5445224"/>
            <a:ext cx="5687864" cy="252314"/>
          </a:xfrm>
        </p:spPr>
        <p:txBody>
          <a:bodyPr anchor="b" anchorCtr="0"/>
          <a:lstStyle>
            <a:lvl1pPr marL="0" indent="0" algn="l">
              <a:spcBef>
                <a:spcPts val="0"/>
              </a:spcBef>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7" name="Text Placeholder 4"/>
          <p:cNvSpPr>
            <a:spLocks noGrp="1"/>
          </p:cNvSpPr>
          <p:nvPr>
            <p:ph type="body" sz="quarter" idx="13" hasCustomPrompt="1"/>
          </p:nvPr>
        </p:nvSpPr>
        <p:spPr>
          <a:xfrm>
            <a:off x="1995992" y="5445280"/>
            <a:ext cx="2515788" cy="504670"/>
          </a:xfrm>
        </p:spPr>
        <p:txBody>
          <a:bodyPr anchor="ctr" anchorCtr="0"/>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4000" dirty="0">
                <a:solidFill>
                  <a:schemeClr val="bg1"/>
                </a:solidFill>
              </a:rPr>
              <a:t>mm/</a:t>
            </a:r>
            <a:r>
              <a:rPr lang="en-US" sz="4000" dirty="0" err="1">
                <a:solidFill>
                  <a:schemeClr val="bg1"/>
                </a:solidFill>
              </a:rPr>
              <a:t>yyyy</a:t>
            </a:r>
            <a:endParaRPr lang="en-US" sz="4000" dirty="0">
              <a:solidFill>
                <a:schemeClr val="bg1"/>
              </a:solidFill>
            </a:endParaRPr>
          </a:p>
        </p:txBody>
      </p:sp>
      <p:sp>
        <p:nvSpPr>
          <p:cNvPr id="14" name="Freeform 7">
            <a:extLst>
              <a:ext uri="{FF2B5EF4-FFF2-40B4-BE49-F238E27FC236}">
                <a16:creationId xmlns:a16="http://schemas.microsoft.com/office/drawing/2014/main" id="{AF852DFE-7138-D144-B008-D4918FE0D85C}"/>
              </a:ext>
            </a:extLst>
          </p:cNvPr>
          <p:cNvSpPr>
            <a:spLocks noChangeAspect="1" noEditPoints="1"/>
          </p:cNvSpPr>
          <p:nvPr userDrawn="1"/>
        </p:nvSpPr>
        <p:spPr bwMode="auto">
          <a:xfrm>
            <a:off x="1992313" y="3429000"/>
            <a:ext cx="8207376" cy="969765"/>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7">
            <a:extLst>
              <a:ext uri="{FF2B5EF4-FFF2-40B4-BE49-F238E27FC236}">
                <a16:creationId xmlns:a16="http://schemas.microsoft.com/office/drawing/2014/main" id="{04FE9927-EEDA-4C2C-A245-68F7501F3DCE}"/>
              </a:ext>
            </a:extLst>
          </p:cNvPr>
          <p:cNvSpPr>
            <a:spLocks noGrp="1"/>
          </p:cNvSpPr>
          <p:nvPr>
            <p:ph type="body" sz="quarter" idx="15" hasCustomPrompt="1"/>
          </p:nvPr>
        </p:nvSpPr>
        <p:spPr>
          <a:xfrm>
            <a:off x="4511675" y="5697538"/>
            <a:ext cx="5684838" cy="252412"/>
          </a:xfrm>
        </p:spPr>
        <p:txBody>
          <a:bodyPr/>
          <a:lstStyle>
            <a:lvl1pPr marL="0" indent="0">
              <a:buNone/>
              <a:defRPr>
                <a:solidFill>
                  <a:schemeClr val="accent1"/>
                </a:solidFill>
              </a:defRPr>
            </a:lvl1pPr>
            <a:lvl2pPr marL="266700" indent="0">
              <a:buNone/>
              <a:defRPr>
                <a:solidFill>
                  <a:schemeClr val="accent1"/>
                </a:solidFill>
              </a:defRPr>
            </a:lvl2pPr>
            <a:lvl3pPr marL="539750" indent="0">
              <a:buNone/>
              <a:defRPr>
                <a:solidFill>
                  <a:schemeClr val="accent1"/>
                </a:solidFill>
              </a:defRPr>
            </a:lvl3pPr>
            <a:lvl4pPr marL="806450" indent="0">
              <a:buNone/>
              <a:defRPr>
                <a:solidFill>
                  <a:schemeClr val="accent1"/>
                </a:solidFill>
              </a:defRPr>
            </a:lvl4pPr>
            <a:lvl5pPr marL="1071562" indent="0">
              <a:buNone/>
              <a:defRPr>
                <a:solidFill>
                  <a:schemeClr val="accent1"/>
                </a:solidFill>
              </a:defRPr>
            </a:lvl5pPr>
          </a:lstStyle>
          <a:p>
            <a:pPr lvl="0"/>
            <a:r>
              <a:rPr lang="en-US" dirty="0"/>
              <a:t>Title or Additional information</a:t>
            </a:r>
          </a:p>
        </p:txBody>
      </p:sp>
    </p:spTree>
    <p:extLst>
      <p:ext uri="{BB962C8B-B14F-4D97-AF65-F5344CB8AC3E}">
        <p14:creationId xmlns:p14="http://schemas.microsoft.com/office/powerpoint/2010/main" val="20696214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2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1806033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3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6" name="Kuvan paikkamerkki 10">
            <a:extLst>
              <a:ext uri="{FF2B5EF4-FFF2-40B4-BE49-F238E27FC236}">
                <a16:creationId xmlns:a16="http://schemas.microsoft.com/office/drawing/2014/main" id="{C541A9A6-0221-4545-82B8-717543BAFA57}"/>
              </a:ext>
            </a:extLst>
          </p:cNvPr>
          <p:cNvSpPr>
            <a:spLocks noGrp="1"/>
          </p:cNvSpPr>
          <p:nvPr>
            <p:ph type="pic" sz="quarter" idx="16"/>
          </p:nvPr>
        </p:nvSpPr>
        <p:spPr>
          <a:xfrm>
            <a:off x="0" y="409985"/>
            <a:ext cx="6096000" cy="6096000"/>
          </a:xfrm>
          <a:blipFill>
            <a:blip r:embed="rId3"/>
            <a:srcRect/>
            <a:stretch>
              <a:fillRect/>
            </a:stretch>
          </a:blipFill>
        </p:spPr>
        <p:txBody>
          <a:bodyPr/>
          <a:lstStyle/>
          <a:p>
            <a:endParaRPr lang="fi-FI"/>
          </a:p>
        </p:txBody>
      </p:sp>
    </p:spTree>
    <p:extLst>
      <p:ext uri="{BB962C8B-B14F-4D97-AF65-F5344CB8AC3E}">
        <p14:creationId xmlns:p14="http://schemas.microsoft.com/office/powerpoint/2010/main" val="24201671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4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32111006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5_Content and Picture">
    <p:bg>
      <p:bgPr>
        <a:solidFill>
          <a:schemeClr val="bg2"/>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3" name="Tekstiruutu 2">
            <a:extLst>
              <a:ext uri="{FF2B5EF4-FFF2-40B4-BE49-F238E27FC236}">
                <a16:creationId xmlns:a16="http://schemas.microsoft.com/office/drawing/2014/main" id="{6FDF339D-C404-B743-BE9E-0952536DB6D3}"/>
              </a:ext>
            </a:extLst>
          </p:cNvPr>
          <p:cNvSpPr txBox="1"/>
          <p:nvPr userDrawn="1"/>
        </p:nvSpPr>
        <p:spPr>
          <a:xfrm>
            <a:off x="7404652" y="-407504"/>
            <a:ext cx="184731" cy="338554"/>
          </a:xfrm>
          <a:prstGeom prst="rect">
            <a:avLst/>
          </a:prstGeom>
          <a:noFill/>
        </p:spPr>
        <p:txBody>
          <a:bodyPr wrap="none" rtlCol="0">
            <a:spAutoFit/>
          </a:bodyPr>
          <a:lstStyle/>
          <a:p>
            <a:endParaRPr lang="fi-FI" sz="1600" dirty="0"/>
          </a:p>
        </p:txBody>
      </p:sp>
      <p:sp>
        <p:nvSpPr>
          <p:cNvPr id="9" name="Freeform 7">
            <a:extLst>
              <a:ext uri="{FF2B5EF4-FFF2-40B4-BE49-F238E27FC236}">
                <a16:creationId xmlns:a16="http://schemas.microsoft.com/office/drawing/2014/main" id="{B7D33137-75CA-49AD-9844-E01D2DA497DB}"/>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Kuvan paikkamerkki 7">
            <a:extLst>
              <a:ext uri="{FF2B5EF4-FFF2-40B4-BE49-F238E27FC236}">
                <a16:creationId xmlns:a16="http://schemas.microsoft.com/office/drawing/2014/main" id="{580B63A1-525B-49B6-9DB4-BB5711CD23B4}"/>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7624592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6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6" name="Kuvan paikkamerkki 8">
            <a:extLst>
              <a:ext uri="{FF2B5EF4-FFF2-40B4-BE49-F238E27FC236}">
                <a16:creationId xmlns:a16="http://schemas.microsoft.com/office/drawing/2014/main" id="{B13A8BB9-A39C-4559-A16F-2D5C4F5C4247}"/>
              </a:ext>
            </a:extLst>
          </p:cNvPr>
          <p:cNvSpPr>
            <a:spLocks noGrp="1"/>
          </p:cNvSpPr>
          <p:nvPr>
            <p:ph type="pic" sz="quarter" idx="16"/>
          </p:nvPr>
        </p:nvSpPr>
        <p:spPr>
          <a:xfrm>
            <a:off x="0" y="381000"/>
            <a:ext cx="6096000" cy="6096000"/>
          </a:xfrm>
          <a:blipFill>
            <a:blip r:embed="rId3"/>
            <a:srcRect/>
            <a:stretch>
              <a:fillRect/>
            </a:stretch>
          </a:blipFill>
        </p:spPr>
        <p:txBody>
          <a:bodyPr/>
          <a:lstStyle/>
          <a:p>
            <a:endParaRPr lang="fi-FI"/>
          </a:p>
        </p:txBody>
      </p:sp>
    </p:spTree>
    <p:extLst>
      <p:ext uri="{BB962C8B-B14F-4D97-AF65-F5344CB8AC3E}">
        <p14:creationId xmlns:p14="http://schemas.microsoft.com/office/powerpoint/2010/main" val="3286317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7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
        <p:nvSpPr>
          <p:cNvPr id="10" name="Kuvan paikkamerkki 8">
            <a:extLst>
              <a:ext uri="{FF2B5EF4-FFF2-40B4-BE49-F238E27FC236}">
                <a16:creationId xmlns:a16="http://schemas.microsoft.com/office/drawing/2014/main" id="{36BEBA3F-62C8-406F-B9E7-98D1F5AC1FBA}"/>
              </a:ext>
            </a:extLst>
          </p:cNvPr>
          <p:cNvSpPr>
            <a:spLocks noGrp="1"/>
          </p:cNvSpPr>
          <p:nvPr>
            <p:ph type="pic" sz="quarter" idx="16"/>
          </p:nvPr>
        </p:nvSpPr>
        <p:spPr>
          <a:xfrm>
            <a:off x="0" y="381000"/>
            <a:ext cx="6110288" cy="6096000"/>
          </a:xfrm>
          <a:blipFill>
            <a:blip r:embed="rId3"/>
            <a:srcRect/>
            <a:stretch>
              <a:fillRect l="2252" r="-2252"/>
            </a:stretch>
          </a:blipFill>
        </p:spPr>
        <p:txBody>
          <a:bodyPr/>
          <a:lstStyle/>
          <a:p>
            <a:endParaRPr lang="fi-FI" dirty="0"/>
          </a:p>
        </p:txBody>
      </p:sp>
    </p:spTree>
    <p:extLst>
      <p:ext uri="{BB962C8B-B14F-4D97-AF65-F5344CB8AC3E}">
        <p14:creationId xmlns:p14="http://schemas.microsoft.com/office/powerpoint/2010/main" val="3604765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8_Content and Picture">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lvl1pPr marL="0" indent="0">
              <a:buFontTx/>
              <a:buNone/>
              <a:defRPr sz="3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8" name="Freeform 7">
            <a:extLst>
              <a:ext uri="{FF2B5EF4-FFF2-40B4-BE49-F238E27FC236}">
                <a16:creationId xmlns:a16="http://schemas.microsoft.com/office/drawing/2014/main" id="{720D34BA-A965-45BF-A3C5-A61368BF4043}"/>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7">
            <a:extLst>
              <a:ext uri="{FF2B5EF4-FFF2-40B4-BE49-F238E27FC236}">
                <a16:creationId xmlns:a16="http://schemas.microsoft.com/office/drawing/2014/main" id="{97EEFF33-596C-49DA-9B59-9ABBBF4E8349}"/>
              </a:ext>
            </a:extLst>
          </p:cNvPr>
          <p:cNvSpPr>
            <a:spLocks noGrp="1"/>
          </p:cNvSpPr>
          <p:nvPr>
            <p:ph type="pic" sz="quarter" idx="15"/>
          </p:nvPr>
        </p:nvSpPr>
        <p:spPr>
          <a:xfrm>
            <a:off x="0" y="0"/>
            <a:ext cx="6096000" cy="6858000"/>
          </a:xfrm>
          <a:blipFill dpi="0" rotWithShape="1">
            <a:blip r:embed="rId2"/>
            <a:srcRect/>
            <a:stretch>
              <a:fillRect/>
            </a:stretch>
          </a:blipFill>
        </p:spPr>
        <p:txBody>
          <a:bodyPr/>
          <a:lstStyle/>
          <a:p>
            <a:endParaRPr lang="fi-FI" dirty="0"/>
          </a:p>
        </p:txBody>
      </p:sp>
    </p:spTree>
    <p:extLst>
      <p:ext uri="{BB962C8B-B14F-4D97-AF65-F5344CB8AC3E}">
        <p14:creationId xmlns:p14="http://schemas.microsoft.com/office/powerpoint/2010/main" val="2965201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F73D1140-8B12-4FA0-994C-279E030D36A0}"/>
              </a:ext>
            </a:extLst>
          </p:cNvPr>
          <p:cNvSpPr>
            <a:spLocks noGrp="1"/>
          </p:cNvSpPr>
          <p:nvPr>
            <p:ph type="pic" sz="quarter" idx="15"/>
          </p:nvPr>
        </p:nvSpPr>
        <p:spPr>
          <a:xfrm>
            <a:off x="0" y="409985"/>
            <a:ext cx="6096000" cy="6096000"/>
          </a:xfrm>
          <a:blipFill>
            <a:blip r:embed="rId2"/>
            <a:srcRect/>
            <a:stretch>
              <a:fillRect/>
            </a:stretch>
          </a:blipFill>
        </p:spPr>
        <p:txBody>
          <a:bodyPr/>
          <a:lstStyle>
            <a:lvl1pPr>
              <a:defRPr>
                <a:solidFill>
                  <a:schemeClr val="bg1"/>
                </a:solidFill>
              </a:defRPr>
            </a:lvl1pPr>
          </a:lstStyle>
          <a:p>
            <a:endParaRPr lang="fi-FI"/>
          </a:p>
        </p:txBody>
      </p:sp>
    </p:spTree>
    <p:extLst>
      <p:ext uri="{BB962C8B-B14F-4D97-AF65-F5344CB8AC3E}">
        <p14:creationId xmlns:p14="http://schemas.microsoft.com/office/powerpoint/2010/main" val="31436273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8" name="Kuvan paikkamerkki 10">
            <a:extLst>
              <a:ext uri="{FF2B5EF4-FFF2-40B4-BE49-F238E27FC236}">
                <a16:creationId xmlns:a16="http://schemas.microsoft.com/office/drawing/2014/main" id="{80C9FD74-DF72-4B93-9483-7CF791F62D5E}"/>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34788467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Content and Pictur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4040" y="692620"/>
            <a:ext cx="5472998" cy="52573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Slide Number Placeholder 6"/>
          <p:cNvSpPr>
            <a:spLocks noGrp="1"/>
          </p:cNvSpPr>
          <p:nvPr>
            <p:ph type="sldNum" sz="quarter" idx="12"/>
          </p:nvPr>
        </p:nvSpPr>
        <p:spPr/>
        <p:txBody>
          <a:bodyPr/>
          <a:lstStyle/>
          <a:p>
            <a:fld id="{3830005B-7B2D-47A2-ABC5-72B477741C24}" type="slidenum">
              <a:rPr lang="en-US" smtClean="0"/>
              <a:t>‹#›</a:t>
            </a:fld>
            <a:endParaRPr lang="en-US"/>
          </a:p>
        </p:txBody>
      </p:sp>
      <p:sp>
        <p:nvSpPr>
          <p:cNvPr id="2" name="Rectangle 1"/>
          <p:cNvSpPr/>
          <p:nvPr userDrawn="1"/>
        </p:nvSpPr>
        <p:spPr>
          <a:xfrm>
            <a:off x="0" y="1"/>
            <a:ext cx="6096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7">
            <a:extLst>
              <a:ext uri="{FF2B5EF4-FFF2-40B4-BE49-F238E27FC236}">
                <a16:creationId xmlns:a16="http://schemas.microsoft.com/office/drawing/2014/main" id="{B57F1EE8-3EAC-499D-9BA3-E1F931069A34}"/>
              </a:ext>
            </a:extLst>
          </p:cNvPr>
          <p:cNvSpPr>
            <a:spLocks noChangeAspect="1" noEditPoints="1"/>
          </p:cNvSpPr>
          <p:nvPr userDrawn="1"/>
        </p:nvSpPr>
        <p:spPr bwMode="auto">
          <a:xfrm>
            <a:off x="9480640" y="6246543"/>
            <a:ext cx="2376000" cy="280742"/>
          </a:xfrm>
          <a:custGeom>
            <a:avLst/>
            <a:gdLst>
              <a:gd name="T0" fmla="*/ 22454 w 36281"/>
              <a:gd name="T1" fmla="*/ 4021 h 4286"/>
              <a:gd name="T2" fmla="*/ 21918 w 36281"/>
              <a:gd name="T3" fmla="*/ 3604 h 4286"/>
              <a:gd name="T4" fmla="*/ 22094 w 36281"/>
              <a:gd name="T5" fmla="*/ 3322 h 4286"/>
              <a:gd name="T6" fmla="*/ 22658 w 36281"/>
              <a:gd name="T7" fmla="*/ 3632 h 4286"/>
              <a:gd name="T8" fmla="*/ 23606 w 36281"/>
              <a:gd name="T9" fmla="*/ 3865 h 4286"/>
              <a:gd name="T10" fmla="*/ 24342 w 36281"/>
              <a:gd name="T11" fmla="*/ 3614 h 4286"/>
              <a:gd name="T12" fmla="*/ 24540 w 36281"/>
              <a:gd name="T13" fmla="*/ 3155 h 4286"/>
              <a:gd name="T14" fmla="*/ 24326 w 36281"/>
              <a:gd name="T15" fmla="*/ 2672 h 4286"/>
              <a:gd name="T16" fmla="*/ 22962 w 36281"/>
              <a:gd name="T17" fmla="*/ 2222 h 4286"/>
              <a:gd name="T18" fmla="*/ 22235 w 36281"/>
              <a:gd name="T19" fmla="*/ 1775 h 4286"/>
              <a:gd name="T20" fmla="*/ 22044 w 36281"/>
              <a:gd name="T21" fmla="*/ 1148 h 4286"/>
              <a:gd name="T22" fmla="*/ 22235 w 36281"/>
              <a:gd name="T23" fmla="*/ 535 h 4286"/>
              <a:gd name="T24" fmla="*/ 22808 w 36281"/>
              <a:gd name="T25" fmla="*/ 107 h 4286"/>
              <a:gd name="T26" fmla="*/ 23715 w 36281"/>
              <a:gd name="T27" fmla="*/ 14 h 4286"/>
              <a:gd name="T28" fmla="*/ 24684 w 36281"/>
              <a:gd name="T29" fmla="*/ 361 h 4286"/>
              <a:gd name="T30" fmla="*/ 24848 w 36281"/>
              <a:gd name="T31" fmla="*/ 668 h 4286"/>
              <a:gd name="T32" fmla="*/ 24557 w 36281"/>
              <a:gd name="T33" fmla="*/ 818 h 4286"/>
              <a:gd name="T34" fmla="*/ 23693 w 36281"/>
              <a:gd name="T35" fmla="*/ 443 h 4286"/>
              <a:gd name="T36" fmla="*/ 22820 w 36281"/>
              <a:gd name="T37" fmla="*/ 575 h 4286"/>
              <a:gd name="T38" fmla="*/ 22517 w 36281"/>
              <a:gd name="T39" fmla="*/ 1096 h 4286"/>
              <a:gd name="T40" fmla="*/ 22739 w 36281"/>
              <a:gd name="T41" fmla="*/ 1586 h 4286"/>
              <a:gd name="T42" fmla="*/ 23981 w 36281"/>
              <a:gd name="T43" fmla="*/ 2000 h 4286"/>
              <a:gd name="T44" fmla="*/ 24801 w 36281"/>
              <a:gd name="T45" fmla="*/ 2456 h 4286"/>
              <a:gd name="T46" fmla="*/ 25014 w 36281"/>
              <a:gd name="T47" fmla="*/ 2980 h 4286"/>
              <a:gd name="T48" fmla="*/ 24885 w 36281"/>
              <a:gd name="T49" fmla="*/ 3647 h 4286"/>
              <a:gd name="T50" fmla="*/ 24348 w 36281"/>
              <a:gd name="T51" fmla="*/ 4130 h 4286"/>
              <a:gd name="T52" fmla="*/ 1916 w 36281"/>
              <a:gd name="T53" fmla="*/ 4274 h 4286"/>
              <a:gd name="T54" fmla="*/ 3026 w 36281"/>
              <a:gd name="T55" fmla="*/ 2215 h 4286"/>
              <a:gd name="T56" fmla="*/ 3753 w 36281"/>
              <a:gd name="T57" fmla="*/ 70 h 4286"/>
              <a:gd name="T58" fmla="*/ 3405 w 36281"/>
              <a:gd name="T59" fmla="*/ 166 h 4286"/>
              <a:gd name="T60" fmla="*/ 446 w 36281"/>
              <a:gd name="T61" fmla="*/ 139 h 4286"/>
              <a:gd name="T62" fmla="*/ 107 w 36281"/>
              <a:gd name="T63" fmla="*/ 73 h 4286"/>
              <a:gd name="T64" fmla="*/ 831 w 36281"/>
              <a:gd name="T65" fmla="*/ 2224 h 4286"/>
              <a:gd name="T66" fmla="*/ 9218 w 36281"/>
              <a:gd name="T67" fmla="*/ 31 h 4286"/>
              <a:gd name="T68" fmla="*/ 8133 w 36281"/>
              <a:gd name="T69" fmla="*/ 2081 h 4286"/>
              <a:gd name="T70" fmla="*/ 7343 w 36281"/>
              <a:gd name="T71" fmla="*/ 4168 h 4286"/>
              <a:gd name="T72" fmla="*/ 7694 w 36281"/>
              <a:gd name="T73" fmla="*/ 4223 h 4286"/>
              <a:gd name="T74" fmla="*/ 10325 w 36281"/>
              <a:gd name="T75" fmla="*/ 3241 h 4286"/>
              <a:gd name="T76" fmla="*/ 10994 w 36281"/>
              <a:gd name="T77" fmla="*/ 4264 h 4286"/>
              <a:gd name="T78" fmla="*/ 11139 w 36281"/>
              <a:gd name="T79" fmla="*/ 3953 h 4286"/>
              <a:gd name="T80" fmla="*/ 9290 w 36281"/>
              <a:gd name="T81" fmla="*/ 34 h 4286"/>
              <a:gd name="T82" fmla="*/ 16287 w 36281"/>
              <a:gd name="T83" fmla="*/ 146 h 4286"/>
              <a:gd name="T84" fmla="*/ 14609 w 36281"/>
              <a:gd name="T85" fmla="*/ 4087 h 4286"/>
              <a:gd name="T86" fmla="*/ 14843 w 36281"/>
              <a:gd name="T87" fmla="*/ 4274 h 4286"/>
              <a:gd name="T88" fmla="*/ 16173 w 36281"/>
              <a:gd name="T89" fmla="*/ 1505 h 4286"/>
              <a:gd name="T90" fmla="*/ 18186 w 36281"/>
              <a:gd name="T91" fmla="*/ 4271 h 4286"/>
              <a:gd name="T92" fmla="*/ 18453 w 36281"/>
              <a:gd name="T93" fmla="*/ 4093 h 4286"/>
              <a:gd name="T94" fmla="*/ 16712 w 36281"/>
              <a:gd name="T95" fmla="*/ 83 h 4286"/>
              <a:gd name="T96" fmla="*/ 30213 w 36281"/>
              <a:gd name="T97" fmla="*/ 71 h 4286"/>
              <a:gd name="T98" fmla="*/ 28458 w 36281"/>
              <a:gd name="T99" fmla="*/ 3986 h 4286"/>
              <a:gd name="T100" fmla="*/ 28559 w 36281"/>
              <a:gd name="T101" fmla="*/ 4232 h 4286"/>
              <a:gd name="T102" fmla="*/ 28919 w 36281"/>
              <a:gd name="T103" fmla="*/ 4133 h 4286"/>
              <a:gd name="T104" fmla="*/ 31904 w 36281"/>
              <a:gd name="T105" fmla="*/ 4198 h 4286"/>
              <a:gd name="T106" fmla="*/ 32268 w 36281"/>
              <a:gd name="T107" fmla="*/ 4172 h 4286"/>
              <a:gd name="T108" fmla="*/ 30666 w 36281"/>
              <a:gd name="T109" fmla="*/ 227 h 4286"/>
              <a:gd name="T110" fmla="*/ 36018 w 36281"/>
              <a:gd name="T111" fmla="*/ 4277 h 4286"/>
              <a:gd name="T112" fmla="*/ 36269 w 36281"/>
              <a:gd name="T113" fmla="*/ 4093 h 4286"/>
              <a:gd name="T114" fmla="*/ 36185 w 36281"/>
              <a:gd name="T115" fmla="*/ 3811 h 4286"/>
              <a:gd name="T116" fmla="*/ 35892 w 36281"/>
              <a:gd name="T117" fmla="*/ 3782 h 4286"/>
              <a:gd name="T118" fmla="*/ 35757 w 36281"/>
              <a:gd name="T119" fmla="*/ 4054 h 4286"/>
              <a:gd name="T120" fmla="*/ 35964 w 36281"/>
              <a:gd name="T121" fmla="*/ 4273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1" h="4286">
                <a:moveTo>
                  <a:pt x="23588" y="4286"/>
                </a:moveTo>
                <a:lnTo>
                  <a:pt x="23475" y="4285"/>
                </a:lnTo>
                <a:lnTo>
                  <a:pt x="23364" y="4277"/>
                </a:lnTo>
                <a:lnTo>
                  <a:pt x="23255" y="4267"/>
                </a:lnTo>
                <a:lnTo>
                  <a:pt x="23148" y="4250"/>
                </a:lnTo>
                <a:lnTo>
                  <a:pt x="23043" y="4231"/>
                </a:lnTo>
                <a:lnTo>
                  <a:pt x="22941" y="4207"/>
                </a:lnTo>
                <a:lnTo>
                  <a:pt x="22841" y="4178"/>
                </a:lnTo>
                <a:lnTo>
                  <a:pt x="22742" y="4145"/>
                </a:lnTo>
                <a:lnTo>
                  <a:pt x="22644" y="4108"/>
                </a:lnTo>
                <a:lnTo>
                  <a:pt x="22548" y="4066"/>
                </a:lnTo>
                <a:lnTo>
                  <a:pt x="22454" y="4021"/>
                </a:lnTo>
                <a:lnTo>
                  <a:pt x="22361" y="3970"/>
                </a:lnTo>
                <a:lnTo>
                  <a:pt x="22269" y="3916"/>
                </a:lnTo>
                <a:lnTo>
                  <a:pt x="22179" y="3857"/>
                </a:lnTo>
                <a:lnTo>
                  <a:pt x="22134" y="3826"/>
                </a:lnTo>
                <a:lnTo>
                  <a:pt x="22091" y="3794"/>
                </a:lnTo>
                <a:lnTo>
                  <a:pt x="22002" y="3727"/>
                </a:lnTo>
                <a:lnTo>
                  <a:pt x="21983" y="3713"/>
                </a:lnTo>
                <a:lnTo>
                  <a:pt x="21966" y="3695"/>
                </a:lnTo>
                <a:lnTo>
                  <a:pt x="21950" y="3676"/>
                </a:lnTo>
                <a:lnTo>
                  <a:pt x="21938" y="3653"/>
                </a:lnTo>
                <a:lnTo>
                  <a:pt x="21927" y="3629"/>
                </a:lnTo>
                <a:lnTo>
                  <a:pt x="21918" y="3604"/>
                </a:lnTo>
                <a:lnTo>
                  <a:pt x="21914" y="3577"/>
                </a:lnTo>
                <a:lnTo>
                  <a:pt x="21912" y="3548"/>
                </a:lnTo>
                <a:lnTo>
                  <a:pt x="21914" y="3524"/>
                </a:lnTo>
                <a:lnTo>
                  <a:pt x="21917" y="3502"/>
                </a:lnTo>
                <a:lnTo>
                  <a:pt x="21923" y="3479"/>
                </a:lnTo>
                <a:lnTo>
                  <a:pt x="21930" y="3457"/>
                </a:lnTo>
                <a:lnTo>
                  <a:pt x="21951" y="3418"/>
                </a:lnTo>
                <a:lnTo>
                  <a:pt x="21965" y="3400"/>
                </a:lnTo>
                <a:lnTo>
                  <a:pt x="21980" y="3383"/>
                </a:lnTo>
                <a:lnTo>
                  <a:pt x="22013" y="3355"/>
                </a:lnTo>
                <a:lnTo>
                  <a:pt x="22052" y="3334"/>
                </a:lnTo>
                <a:lnTo>
                  <a:pt x="22094" y="3322"/>
                </a:lnTo>
                <a:lnTo>
                  <a:pt x="22140" y="3316"/>
                </a:lnTo>
                <a:lnTo>
                  <a:pt x="22184" y="3320"/>
                </a:lnTo>
                <a:lnTo>
                  <a:pt x="22203" y="3326"/>
                </a:lnTo>
                <a:lnTo>
                  <a:pt x="22223" y="3332"/>
                </a:lnTo>
                <a:lnTo>
                  <a:pt x="22257" y="3349"/>
                </a:lnTo>
                <a:lnTo>
                  <a:pt x="22271" y="3359"/>
                </a:lnTo>
                <a:lnTo>
                  <a:pt x="22283" y="3370"/>
                </a:lnTo>
                <a:lnTo>
                  <a:pt x="22358" y="3431"/>
                </a:lnTo>
                <a:lnTo>
                  <a:pt x="22431" y="3487"/>
                </a:lnTo>
                <a:lnTo>
                  <a:pt x="22506" y="3539"/>
                </a:lnTo>
                <a:lnTo>
                  <a:pt x="22581" y="3587"/>
                </a:lnTo>
                <a:lnTo>
                  <a:pt x="22658" y="3632"/>
                </a:lnTo>
                <a:lnTo>
                  <a:pt x="22734" y="3673"/>
                </a:lnTo>
                <a:lnTo>
                  <a:pt x="22814" y="3710"/>
                </a:lnTo>
                <a:lnTo>
                  <a:pt x="22893" y="3742"/>
                </a:lnTo>
                <a:lnTo>
                  <a:pt x="22974" y="3770"/>
                </a:lnTo>
                <a:lnTo>
                  <a:pt x="23057" y="3796"/>
                </a:lnTo>
                <a:lnTo>
                  <a:pt x="23142" y="3817"/>
                </a:lnTo>
                <a:lnTo>
                  <a:pt x="23231" y="3833"/>
                </a:lnTo>
                <a:lnTo>
                  <a:pt x="23321" y="3847"/>
                </a:lnTo>
                <a:lnTo>
                  <a:pt x="23366" y="3853"/>
                </a:lnTo>
                <a:lnTo>
                  <a:pt x="23412" y="3857"/>
                </a:lnTo>
                <a:lnTo>
                  <a:pt x="23508" y="3862"/>
                </a:lnTo>
                <a:lnTo>
                  <a:pt x="23606" y="3865"/>
                </a:lnTo>
                <a:lnTo>
                  <a:pt x="23709" y="3860"/>
                </a:lnTo>
                <a:lnTo>
                  <a:pt x="23808" y="3851"/>
                </a:lnTo>
                <a:lnTo>
                  <a:pt x="23901" y="3835"/>
                </a:lnTo>
                <a:lnTo>
                  <a:pt x="23946" y="3824"/>
                </a:lnTo>
                <a:lnTo>
                  <a:pt x="23990" y="3811"/>
                </a:lnTo>
                <a:lnTo>
                  <a:pt x="24072" y="3782"/>
                </a:lnTo>
                <a:lnTo>
                  <a:pt x="24149" y="3748"/>
                </a:lnTo>
                <a:lnTo>
                  <a:pt x="24221" y="3709"/>
                </a:lnTo>
                <a:lnTo>
                  <a:pt x="24254" y="3688"/>
                </a:lnTo>
                <a:lnTo>
                  <a:pt x="24284" y="3664"/>
                </a:lnTo>
                <a:lnTo>
                  <a:pt x="24314" y="3640"/>
                </a:lnTo>
                <a:lnTo>
                  <a:pt x="24342" y="3614"/>
                </a:lnTo>
                <a:lnTo>
                  <a:pt x="24393" y="3560"/>
                </a:lnTo>
                <a:lnTo>
                  <a:pt x="24416" y="3532"/>
                </a:lnTo>
                <a:lnTo>
                  <a:pt x="24437" y="3502"/>
                </a:lnTo>
                <a:lnTo>
                  <a:pt x="24456" y="3472"/>
                </a:lnTo>
                <a:lnTo>
                  <a:pt x="24474" y="3440"/>
                </a:lnTo>
                <a:lnTo>
                  <a:pt x="24489" y="3407"/>
                </a:lnTo>
                <a:lnTo>
                  <a:pt x="24503" y="3374"/>
                </a:lnTo>
                <a:lnTo>
                  <a:pt x="24513" y="3340"/>
                </a:lnTo>
                <a:lnTo>
                  <a:pt x="24524" y="3304"/>
                </a:lnTo>
                <a:lnTo>
                  <a:pt x="24531" y="3268"/>
                </a:lnTo>
                <a:lnTo>
                  <a:pt x="24536" y="3232"/>
                </a:lnTo>
                <a:lnTo>
                  <a:pt x="24540" y="3155"/>
                </a:lnTo>
                <a:lnTo>
                  <a:pt x="24540" y="3143"/>
                </a:lnTo>
                <a:lnTo>
                  <a:pt x="24537" y="3073"/>
                </a:lnTo>
                <a:lnTo>
                  <a:pt x="24530" y="3007"/>
                </a:lnTo>
                <a:lnTo>
                  <a:pt x="24524" y="2974"/>
                </a:lnTo>
                <a:lnTo>
                  <a:pt x="24515" y="2942"/>
                </a:lnTo>
                <a:lnTo>
                  <a:pt x="24494" y="2882"/>
                </a:lnTo>
                <a:lnTo>
                  <a:pt x="24465" y="2825"/>
                </a:lnTo>
                <a:lnTo>
                  <a:pt x="24428" y="2771"/>
                </a:lnTo>
                <a:lnTo>
                  <a:pt x="24405" y="2746"/>
                </a:lnTo>
                <a:lnTo>
                  <a:pt x="24381" y="2720"/>
                </a:lnTo>
                <a:lnTo>
                  <a:pt x="24354" y="2696"/>
                </a:lnTo>
                <a:lnTo>
                  <a:pt x="24326" y="2672"/>
                </a:lnTo>
                <a:lnTo>
                  <a:pt x="24260" y="2626"/>
                </a:lnTo>
                <a:lnTo>
                  <a:pt x="24182" y="2581"/>
                </a:lnTo>
                <a:lnTo>
                  <a:pt x="24140" y="2560"/>
                </a:lnTo>
                <a:lnTo>
                  <a:pt x="24093" y="2539"/>
                </a:lnTo>
                <a:lnTo>
                  <a:pt x="23993" y="2498"/>
                </a:lnTo>
                <a:lnTo>
                  <a:pt x="23879" y="2461"/>
                </a:lnTo>
                <a:lnTo>
                  <a:pt x="23750" y="2423"/>
                </a:lnTo>
                <a:lnTo>
                  <a:pt x="23607" y="2387"/>
                </a:lnTo>
                <a:lnTo>
                  <a:pt x="23451" y="2351"/>
                </a:lnTo>
                <a:lnTo>
                  <a:pt x="23276" y="2311"/>
                </a:lnTo>
                <a:lnTo>
                  <a:pt x="23114" y="2269"/>
                </a:lnTo>
                <a:lnTo>
                  <a:pt x="22962" y="2222"/>
                </a:lnTo>
                <a:lnTo>
                  <a:pt x="22824" y="2173"/>
                </a:lnTo>
                <a:lnTo>
                  <a:pt x="22760" y="2146"/>
                </a:lnTo>
                <a:lnTo>
                  <a:pt x="22697" y="2119"/>
                </a:lnTo>
                <a:lnTo>
                  <a:pt x="22638" y="2090"/>
                </a:lnTo>
                <a:lnTo>
                  <a:pt x="22581" y="2060"/>
                </a:lnTo>
                <a:lnTo>
                  <a:pt x="22529" y="2029"/>
                </a:lnTo>
                <a:lnTo>
                  <a:pt x="22478" y="1997"/>
                </a:lnTo>
                <a:lnTo>
                  <a:pt x="22386" y="1928"/>
                </a:lnTo>
                <a:lnTo>
                  <a:pt x="22344" y="1892"/>
                </a:lnTo>
                <a:lnTo>
                  <a:pt x="22305" y="1855"/>
                </a:lnTo>
                <a:lnTo>
                  <a:pt x="22268" y="1816"/>
                </a:lnTo>
                <a:lnTo>
                  <a:pt x="22235" y="1775"/>
                </a:lnTo>
                <a:lnTo>
                  <a:pt x="22205" y="1733"/>
                </a:lnTo>
                <a:lnTo>
                  <a:pt x="22176" y="1690"/>
                </a:lnTo>
                <a:lnTo>
                  <a:pt x="22151" y="1643"/>
                </a:lnTo>
                <a:lnTo>
                  <a:pt x="22128" y="1597"/>
                </a:lnTo>
                <a:lnTo>
                  <a:pt x="22109" y="1547"/>
                </a:lnTo>
                <a:lnTo>
                  <a:pt x="22091" y="1496"/>
                </a:lnTo>
                <a:lnTo>
                  <a:pt x="22077" y="1444"/>
                </a:lnTo>
                <a:lnTo>
                  <a:pt x="22065" y="1388"/>
                </a:lnTo>
                <a:lnTo>
                  <a:pt x="22056" y="1331"/>
                </a:lnTo>
                <a:lnTo>
                  <a:pt x="22049" y="1273"/>
                </a:lnTo>
                <a:lnTo>
                  <a:pt x="22046" y="1211"/>
                </a:lnTo>
                <a:lnTo>
                  <a:pt x="22044" y="1148"/>
                </a:lnTo>
                <a:lnTo>
                  <a:pt x="22044" y="1136"/>
                </a:lnTo>
                <a:lnTo>
                  <a:pt x="22046" y="1076"/>
                </a:lnTo>
                <a:lnTo>
                  <a:pt x="22050" y="1016"/>
                </a:lnTo>
                <a:lnTo>
                  <a:pt x="22059" y="958"/>
                </a:lnTo>
                <a:lnTo>
                  <a:pt x="22071" y="901"/>
                </a:lnTo>
                <a:lnTo>
                  <a:pt x="22085" y="844"/>
                </a:lnTo>
                <a:lnTo>
                  <a:pt x="22103" y="788"/>
                </a:lnTo>
                <a:lnTo>
                  <a:pt x="22124" y="736"/>
                </a:lnTo>
                <a:lnTo>
                  <a:pt x="22148" y="683"/>
                </a:lnTo>
                <a:lnTo>
                  <a:pt x="22173" y="632"/>
                </a:lnTo>
                <a:lnTo>
                  <a:pt x="22203" y="583"/>
                </a:lnTo>
                <a:lnTo>
                  <a:pt x="22235" y="535"/>
                </a:lnTo>
                <a:lnTo>
                  <a:pt x="22269" y="490"/>
                </a:lnTo>
                <a:lnTo>
                  <a:pt x="22307" y="445"/>
                </a:lnTo>
                <a:lnTo>
                  <a:pt x="22347" y="403"/>
                </a:lnTo>
                <a:lnTo>
                  <a:pt x="22389" y="362"/>
                </a:lnTo>
                <a:lnTo>
                  <a:pt x="22434" y="323"/>
                </a:lnTo>
                <a:lnTo>
                  <a:pt x="22481" y="286"/>
                </a:lnTo>
                <a:lnTo>
                  <a:pt x="22530" y="251"/>
                </a:lnTo>
                <a:lnTo>
                  <a:pt x="22581" y="218"/>
                </a:lnTo>
                <a:lnTo>
                  <a:pt x="22635" y="187"/>
                </a:lnTo>
                <a:lnTo>
                  <a:pt x="22691" y="158"/>
                </a:lnTo>
                <a:lnTo>
                  <a:pt x="22748" y="131"/>
                </a:lnTo>
                <a:lnTo>
                  <a:pt x="22808" y="107"/>
                </a:lnTo>
                <a:lnTo>
                  <a:pt x="22869" y="86"/>
                </a:lnTo>
                <a:lnTo>
                  <a:pt x="22932" y="67"/>
                </a:lnTo>
                <a:lnTo>
                  <a:pt x="22998" y="49"/>
                </a:lnTo>
                <a:lnTo>
                  <a:pt x="23064" y="34"/>
                </a:lnTo>
                <a:lnTo>
                  <a:pt x="23133" y="22"/>
                </a:lnTo>
                <a:lnTo>
                  <a:pt x="23202" y="13"/>
                </a:lnTo>
                <a:lnTo>
                  <a:pt x="23274" y="5"/>
                </a:lnTo>
                <a:lnTo>
                  <a:pt x="23346" y="2"/>
                </a:lnTo>
                <a:lnTo>
                  <a:pt x="23421" y="0"/>
                </a:lnTo>
                <a:lnTo>
                  <a:pt x="23522" y="2"/>
                </a:lnTo>
                <a:lnTo>
                  <a:pt x="23621" y="7"/>
                </a:lnTo>
                <a:lnTo>
                  <a:pt x="23715" y="14"/>
                </a:lnTo>
                <a:lnTo>
                  <a:pt x="23808" y="26"/>
                </a:lnTo>
                <a:lnTo>
                  <a:pt x="23897" y="40"/>
                </a:lnTo>
                <a:lnTo>
                  <a:pt x="23984" y="58"/>
                </a:lnTo>
                <a:lnTo>
                  <a:pt x="24069" y="79"/>
                </a:lnTo>
                <a:lnTo>
                  <a:pt x="24152" y="103"/>
                </a:lnTo>
                <a:lnTo>
                  <a:pt x="24231" y="130"/>
                </a:lnTo>
                <a:lnTo>
                  <a:pt x="24311" y="161"/>
                </a:lnTo>
                <a:lnTo>
                  <a:pt x="24387" y="194"/>
                </a:lnTo>
                <a:lnTo>
                  <a:pt x="24464" y="230"/>
                </a:lnTo>
                <a:lnTo>
                  <a:pt x="24537" y="271"/>
                </a:lnTo>
                <a:lnTo>
                  <a:pt x="24611" y="314"/>
                </a:lnTo>
                <a:lnTo>
                  <a:pt x="24684" y="361"/>
                </a:lnTo>
                <a:lnTo>
                  <a:pt x="24756" y="410"/>
                </a:lnTo>
                <a:lnTo>
                  <a:pt x="24774" y="425"/>
                </a:lnTo>
                <a:lnTo>
                  <a:pt x="24792" y="443"/>
                </a:lnTo>
                <a:lnTo>
                  <a:pt x="24809" y="463"/>
                </a:lnTo>
                <a:lnTo>
                  <a:pt x="24824" y="485"/>
                </a:lnTo>
                <a:lnTo>
                  <a:pt x="24837" y="511"/>
                </a:lnTo>
                <a:lnTo>
                  <a:pt x="24848" y="539"/>
                </a:lnTo>
                <a:lnTo>
                  <a:pt x="24855" y="569"/>
                </a:lnTo>
                <a:lnTo>
                  <a:pt x="24857" y="601"/>
                </a:lnTo>
                <a:lnTo>
                  <a:pt x="24857" y="625"/>
                </a:lnTo>
                <a:lnTo>
                  <a:pt x="24852" y="647"/>
                </a:lnTo>
                <a:lnTo>
                  <a:pt x="24848" y="668"/>
                </a:lnTo>
                <a:lnTo>
                  <a:pt x="24839" y="689"/>
                </a:lnTo>
                <a:lnTo>
                  <a:pt x="24819" y="727"/>
                </a:lnTo>
                <a:lnTo>
                  <a:pt x="24806" y="745"/>
                </a:lnTo>
                <a:lnTo>
                  <a:pt x="24791" y="761"/>
                </a:lnTo>
                <a:lnTo>
                  <a:pt x="24774" y="776"/>
                </a:lnTo>
                <a:lnTo>
                  <a:pt x="24758" y="788"/>
                </a:lnTo>
                <a:lnTo>
                  <a:pt x="24719" y="809"/>
                </a:lnTo>
                <a:lnTo>
                  <a:pt x="24675" y="823"/>
                </a:lnTo>
                <a:lnTo>
                  <a:pt x="24630" y="827"/>
                </a:lnTo>
                <a:lnTo>
                  <a:pt x="24611" y="827"/>
                </a:lnTo>
                <a:lnTo>
                  <a:pt x="24591" y="824"/>
                </a:lnTo>
                <a:lnTo>
                  <a:pt x="24557" y="818"/>
                </a:lnTo>
                <a:lnTo>
                  <a:pt x="24524" y="805"/>
                </a:lnTo>
                <a:lnTo>
                  <a:pt x="24492" y="785"/>
                </a:lnTo>
                <a:lnTo>
                  <a:pt x="24426" y="739"/>
                </a:lnTo>
                <a:lnTo>
                  <a:pt x="24360" y="697"/>
                </a:lnTo>
                <a:lnTo>
                  <a:pt x="24294" y="656"/>
                </a:lnTo>
                <a:lnTo>
                  <a:pt x="24228" y="620"/>
                </a:lnTo>
                <a:lnTo>
                  <a:pt x="24096" y="559"/>
                </a:lnTo>
                <a:lnTo>
                  <a:pt x="24030" y="532"/>
                </a:lnTo>
                <a:lnTo>
                  <a:pt x="23964" y="508"/>
                </a:lnTo>
                <a:lnTo>
                  <a:pt x="23897" y="487"/>
                </a:lnTo>
                <a:lnTo>
                  <a:pt x="23829" y="470"/>
                </a:lnTo>
                <a:lnTo>
                  <a:pt x="23693" y="443"/>
                </a:lnTo>
                <a:lnTo>
                  <a:pt x="23622" y="434"/>
                </a:lnTo>
                <a:lnTo>
                  <a:pt x="23552" y="427"/>
                </a:lnTo>
                <a:lnTo>
                  <a:pt x="23481" y="424"/>
                </a:lnTo>
                <a:lnTo>
                  <a:pt x="23409" y="422"/>
                </a:lnTo>
                <a:lnTo>
                  <a:pt x="23309" y="425"/>
                </a:lnTo>
                <a:lnTo>
                  <a:pt x="23214" y="436"/>
                </a:lnTo>
                <a:lnTo>
                  <a:pt x="23124" y="452"/>
                </a:lnTo>
                <a:lnTo>
                  <a:pt x="23081" y="463"/>
                </a:lnTo>
                <a:lnTo>
                  <a:pt x="23039" y="475"/>
                </a:lnTo>
                <a:lnTo>
                  <a:pt x="22961" y="503"/>
                </a:lnTo>
                <a:lnTo>
                  <a:pt x="22887" y="536"/>
                </a:lnTo>
                <a:lnTo>
                  <a:pt x="22820" y="575"/>
                </a:lnTo>
                <a:lnTo>
                  <a:pt x="22758" y="619"/>
                </a:lnTo>
                <a:lnTo>
                  <a:pt x="22703" y="665"/>
                </a:lnTo>
                <a:lnTo>
                  <a:pt x="22655" y="718"/>
                </a:lnTo>
                <a:lnTo>
                  <a:pt x="22614" y="773"/>
                </a:lnTo>
                <a:lnTo>
                  <a:pt x="22580" y="832"/>
                </a:lnTo>
                <a:lnTo>
                  <a:pt x="22565" y="862"/>
                </a:lnTo>
                <a:lnTo>
                  <a:pt x="22551" y="893"/>
                </a:lnTo>
                <a:lnTo>
                  <a:pt x="22541" y="926"/>
                </a:lnTo>
                <a:lnTo>
                  <a:pt x="22532" y="959"/>
                </a:lnTo>
                <a:lnTo>
                  <a:pt x="22526" y="992"/>
                </a:lnTo>
                <a:lnTo>
                  <a:pt x="22520" y="1025"/>
                </a:lnTo>
                <a:lnTo>
                  <a:pt x="22517" y="1096"/>
                </a:lnTo>
                <a:lnTo>
                  <a:pt x="22517" y="1108"/>
                </a:lnTo>
                <a:lnTo>
                  <a:pt x="22518" y="1178"/>
                </a:lnTo>
                <a:lnTo>
                  <a:pt x="22523" y="1213"/>
                </a:lnTo>
                <a:lnTo>
                  <a:pt x="22527" y="1247"/>
                </a:lnTo>
                <a:lnTo>
                  <a:pt x="22542" y="1310"/>
                </a:lnTo>
                <a:lnTo>
                  <a:pt x="22565" y="1372"/>
                </a:lnTo>
                <a:lnTo>
                  <a:pt x="22578" y="1402"/>
                </a:lnTo>
                <a:lnTo>
                  <a:pt x="22595" y="1430"/>
                </a:lnTo>
                <a:lnTo>
                  <a:pt x="22613" y="1457"/>
                </a:lnTo>
                <a:lnTo>
                  <a:pt x="22634" y="1484"/>
                </a:lnTo>
                <a:lnTo>
                  <a:pt x="22682" y="1537"/>
                </a:lnTo>
                <a:lnTo>
                  <a:pt x="22739" y="1586"/>
                </a:lnTo>
                <a:lnTo>
                  <a:pt x="22772" y="1610"/>
                </a:lnTo>
                <a:lnTo>
                  <a:pt x="22808" y="1633"/>
                </a:lnTo>
                <a:lnTo>
                  <a:pt x="22889" y="1678"/>
                </a:lnTo>
                <a:lnTo>
                  <a:pt x="22982" y="1721"/>
                </a:lnTo>
                <a:lnTo>
                  <a:pt x="23087" y="1763"/>
                </a:lnTo>
                <a:lnTo>
                  <a:pt x="23207" y="1802"/>
                </a:lnTo>
                <a:lnTo>
                  <a:pt x="23340" y="1841"/>
                </a:lnTo>
                <a:lnTo>
                  <a:pt x="23412" y="1861"/>
                </a:lnTo>
                <a:lnTo>
                  <a:pt x="23489" y="1880"/>
                </a:lnTo>
                <a:lnTo>
                  <a:pt x="23654" y="1918"/>
                </a:lnTo>
                <a:lnTo>
                  <a:pt x="23823" y="1957"/>
                </a:lnTo>
                <a:lnTo>
                  <a:pt x="23981" y="2000"/>
                </a:lnTo>
                <a:lnTo>
                  <a:pt x="24126" y="2047"/>
                </a:lnTo>
                <a:lnTo>
                  <a:pt x="24261" y="2098"/>
                </a:lnTo>
                <a:lnTo>
                  <a:pt x="24324" y="2123"/>
                </a:lnTo>
                <a:lnTo>
                  <a:pt x="24384" y="2152"/>
                </a:lnTo>
                <a:lnTo>
                  <a:pt x="24497" y="2212"/>
                </a:lnTo>
                <a:lnTo>
                  <a:pt x="24548" y="2242"/>
                </a:lnTo>
                <a:lnTo>
                  <a:pt x="24597" y="2275"/>
                </a:lnTo>
                <a:lnTo>
                  <a:pt x="24644" y="2309"/>
                </a:lnTo>
                <a:lnTo>
                  <a:pt x="24687" y="2344"/>
                </a:lnTo>
                <a:lnTo>
                  <a:pt x="24728" y="2380"/>
                </a:lnTo>
                <a:lnTo>
                  <a:pt x="24765" y="2417"/>
                </a:lnTo>
                <a:lnTo>
                  <a:pt x="24801" y="2456"/>
                </a:lnTo>
                <a:lnTo>
                  <a:pt x="24833" y="2497"/>
                </a:lnTo>
                <a:lnTo>
                  <a:pt x="24863" y="2539"/>
                </a:lnTo>
                <a:lnTo>
                  <a:pt x="24890" y="2581"/>
                </a:lnTo>
                <a:lnTo>
                  <a:pt x="24915" y="2626"/>
                </a:lnTo>
                <a:lnTo>
                  <a:pt x="24936" y="2672"/>
                </a:lnTo>
                <a:lnTo>
                  <a:pt x="24956" y="2719"/>
                </a:lnTo>
                <a:lnTo>
                  <a:pt x="24972" y="2768"/>
                </a:lnTo>
                <a:lnTo>
                  <a:pt x="24980" y="2794"/>
                </a:lnTo>
                <a:lnTo>
                  <a:pt x="24987" y="2819"/>
                </a:lnTo>
                <a:lnTo>
                  <a:pt x="24998" y="2870"/>
                </a:lnTo>
                <a:lnTo>
                  <a:pt x="25007" y="2924"/>
                </a:lnTo>
                <a:lnTo>
                  <a:pt x="25014" y="2980"/>
                </a:lnTo>
                <a:lnTo>
                  <a:pt x="25017" y="3037"/>
                </a:lnTo>
                <a:lnTo>
                  <a:pt x="25019" y="3097"/>
                </a:lnTo>
                <a:lnTo>
                  <a:pt x="25019" y="3109"/>
                </a:lnTo>
                <a:lnTo>
                  <a:pt x="25017" y="3175"/>
                </a:lnTo>
                <a:lnTo>
                  <a:pt x="25011" y="3239"/>
                </a:lnTo>
                <a:lnTo>
                  <a:pt x="25004" y="3302"/>
                </a:lnTo>
                <a:lnTo>
                  <a:pt x="24992" y="3364"/>
                </a:lnTo>
                <a:lnTo>
                  <a:pt x="24977" y="3424"/>
                </a:lnTo>
                <a:lnTo>
                  <a:pt x="24957" y="3482"/>
                </a:lnTo>
                <a:lnTo>
                  <a:pt x="24936" y="3539"/>
                </a:lnTo>
                <a:lnTo>
                  <a:pt x="24912" y="3593"/>
                </a:lnTo>
                <a:lnTo>
                  <a:pt x="24885" y="3647"/>
                </a:lnTo>
                <a:lnTo>
                  <a:pt x="24855" y="3698"/>
                </a:lnTo>
                <a:lnTo>
                  <a:pt x="24821" y="3748"/>
                </a:lnTo>
                <a:lnTo>
                  <a:pt x="24786" y="3794"/>
                </a:lnTo>
                <a:lnTo>
                  <a:pt x="24747" y="3841"/>
                </a:lnTo>
                <a:lnTo>
                  <a:pt x="24705" y="3884"/>
                </a:lnTo>
                <a:lnTo>
                  <a:pt x="24662" y="3926"/>
                </a:lnTo>
                <a:lnTo>
                  <a:pt x="24615" y="3965"/>
                </a:lnTo>
                <a:lnTo>
                  <a:pt x="24567" y="4003"/>
                </a:lnTo>
                <a:lnTo>
                  <a:pt x="24516" y="4037"/>
                </a:lnTo>
                <a:lnTo>
                  <a:pt x="24462" y="4070"/>
                </a:lnTo>
                <a:lnTo>
                  <a:pt x="24407" y="4102"/>
                </a:lnTo>
                <a:lnTo>
                  <a:pt x="24348" y="4130"/>
                </a:lnTo>
                <a:lnTo>
                  <a:pt x="24288" y="4157"/>
                </a:lnTo>
                <a:lnTo>
                  <a:pt x="24227" y="4181"/>
                </a:lnTo>
                <a:lnTo>
                  <a:pt x="24162" y="4202"/>
                </a:lnTo>
                <a:lnTo>
                  <a:pt x="24098" y="4222"/>
                </a:lnTo>
                <a:lnTo>
                  <a:pt x="24029" y="4238"/>
                </a:lnTo>
                <a:lnTo>
                  <a:pt x="23960" y="4253"/>
                </a:lnTo>
                <a:lnTo>
                  <a:pt x="23889" y="4265"/>
                </a:lnTo>
                <a:lnTo>
                  <a:pt x="23816" y="4274"/>
                </a:lnTo>
                <a:lnTo>
                  <a:pt x="23742" y="4280"/>
                </a:lnTo>
                <a:lnTo>
                  <a:pt x="23666" y="4285"/>
                </a:lnTo>
                <a:lnTo>
                  <a:pt x="23588" y="4286"/>
                </a:lnTo>
                <a:close/>
                <a:moveTo>
                  <a:pt x="1916" y="4274"/>
                </a:moveTo>
                <a:lnTo>
                  <a:pt x="1940" y="4274"/>
                </a:lnTo>
                <a:lnTo>
                  <a:pt x="1989" y="4271"/>
                </a:lnTo>
                <a:lnTo>
                  <a:pt x="2033" y="4261"/>
                </a:lnTo>
                <a:lnTo>
                  <a:pt x="2073" y="4244"/>
                </a:lnTo>
                <a:lnTo>
                  <a:pt x="2109" y="4220"/>
                </a:lnTo>
                <a:lnTo>
                  <a:pt x="2124" y="4207"/>
                </a:lnTo>
                <a:lnTo>
                  <a:pt x="2141" y="4192"/>
                </a:lnTo>
                <a:lnTo>
                  <a:pt x="2168" y="4159"/>
                </a:lnTo>
                <a:lnTo>
                  <a:pt x="2193" y="4121"/>
                </a:lnTo>
                <a:lnTo>
                  <a:pt x="2214" y="4078"/>
                </a:lnTo>
                <a:lnTo>
                  <a:pt x="2619" y="3146"/>
                </a:lnTo>
                <a:lnTo>
                  <a:pt x="3026" y="2215"/>
                </a:lnTo>
                <a:lnTo>
                  <a:pt x="3431" y="1283"/>
                </a:lnTo>
                <a:lnTo>
                  <a:pt x="3837" y="352"/>
                </a:lnTo>
                <a:lnTo>
                  <a:pt x="3851" y="307"/>
                </a:lnTo>
                <a:lnTo>
                  <a:pt x="3854" y="281"/>
                </a:lnTo>
                <a:lnTo>
                  <a:pt x="3855" y="256"/>
                </a:lnTo>
                <a:lnTo>
                  <a:pt x="3854" y="235"/>
                </a:lnTo>
                <a:lnTo>
                  <a:pt x="3851" y="212"/>
                </a:lnTo>
                <a:lnTo>
                  <a:pt x="3845" y="191"/>
                </a:lnTo>
                <a:lnTo>
                  <a:pt x="3837" y="170"/>
                </a:lnTo>
                <a:lnTo>
                  <a:pt x="3816" y="133"/>
                </a:lnTo>
                <a:lnTo>
                  <a:pt x="3788" y="98"/>
                </a:lnTo>
                <a:lnTo>
                  <a:pt x="3753" y="70"/>
                </a:lnTo>
                <a:lnTo>
                  <a:pt x="3734" y="59"/>
                </a:lnTo>
                <a:lnTo>
                  <a:pt x="3713" y="49"/>
                </a:lnTo>
                <a:lnTo>
                  <a:pt x="3692" y="41"/>
                </a:lnTo>
                <a:lnTo>
                  <a:pt x="3669" y="35"/>
                </a:lnTo>
                <a:lnTo>
                  <a:pt x="3621" y="31"/>
                </a:lnTo>
                <a:lnTo>
                  <a:pt x="3582" y="34"/>
                </a:lnTo>
                <a:lnTo>
                  <a:pt x="3545" y="44"/>
                </a:lnTo>
                <a:lnTo>
                  <a:pt x="3512" y="61"/>
                </a:lnTo>
                <a:lnTo>
                  <a:pt x="3480" y="82"/>
                </a:lnTo>
                <a:lnTo>
                  <a:pt x="3452" y="107"/>
                </a:lnTo>
                <a:lnTo>
                  <a:pt x="3426" y="136"/>
                </a:lnTo>
                <a:lnTo>
                  <a:pt x="3405" y="166"/>
                </a:lnTo>
                <a:lnTo>
                  <a:pt x="3387" y="197"/>
                </a:lnTo>
                <a:lnTo>
                  <a:pt x="3023" y="1063"/>
                </a:lnTo>
                <a:lnTo>
                  <a:pt x="2660" y="1928"/>
                </a:lnTo>
                <a:lnTo>
                  <a:pt x="2297" y="2794"/>
                </a:lnTo>
                <a:lnTo>
                  <a:pt x="1934" y="3661"/>
                </a:lnTo>
                <a:lnTo>
                  <a:pt x="1571" y="2797"/>
                </a:lnTo>
                <a:lnTo>
                  <a:pt x="1209" y="1934"/>
                </a:lnTo>
                <a:lnTo>
                  <a:pt x="846" y="1072"/>
                </a:lnTo>
                <a:lnTo>
                  <a:pt x="485" y="209"/>
                </a:lnTo>
                <a:lnTo>
                  <a:pt x="477" y="190"/>
                </a:lnTo>
                <a:lnTo>
                  <a:pt x="467" y="172"/>
                </a:lnTo>
                <a:lnTo>
                  <a:pt x="446" y="139"/>
                </a:lnTo>
                <a:lnTo>
                  <a:pt x="420" y="107"/>
                </a:lnTo>
                <a:lnTo>
                  <a:pt x="392" y="82"/>
                </a:lnTo>
                <a:lnTo>
                  <a:pt x="359" y="59"/>
                </a:lnTo>
                <a:lnTo>
                  <a:pt x="323" y="44"/>
                </a:lnTo>
                <a:lnTo>
                  <a:pt x="282" y="34"/>
                </a:lnTo>
                <a:lnTo>
                  <a:pt x="261" y="31"/>
                </a:lnTo>
                <a:lnTo>
                  <a:pt x="240" y="31"/>
                </a:lnTo>
                <a:lnTo>
                  <a:pt x="192" y="35"/>
                </a:lnTo>
                <a:lnTo>
                  <a:pt x="168" y="41"/>
                </a:lnTo>
                <a:lnTo>
                  <a:pt x="147" y="50"/>
                </a:lnTo>
                <a:lnTo>
                  <a:pt x="126" y="59"/>
                </a:lnTo>
                <a:lnTo>
                  <a:pt x="107" y="73"/>
                </a:lnTo>
                <a:lnTo>
                  <a:pt x="71" y="101"/>
                </a:lnTo>
                <a:lnTo>
                  <a:pt x="41" y="136"/>
                </a:lnTo>
                <a:lnTo>
                  <a:pt x="29" y="155"/>
                </a:lnTo>
                <a:lnTo>
                  <a:pt x="20" y="176"/>
                </a:lnTo>
                <a:lnTo>
                  <a:pt x="5" y="218"/>
                </a:lnTo>
                <a:lnTo>
                  <a:pt x="0" y="262"/>
                </a:lnTo>
                <a:lnTo>
                  <a:pt x="2" y="292"/>
                </a:lnTo>
                <a:lnTo>
                  <a:pt x="6" y="319"/>
                </a:lnTo>
                <a:lnTo>
                  <a:pt x="12" y="343"/>
                </a:lnTo>
                <a:lnTo>
                  <a:pt x="24" y="370"/>
                </a:lnTo>
                <a:lnTo>
                  <a:pt x="428" y="1297"/>
                </a:lnTo>
                <a:lnTo>
                  <a:pt x="831" y="2224"/>
                </a:lnTo>
                <a:lnTo>
                  <a:pt x="1235" y="3151"/>
                </a:lnTo>
                <a:lnTo>
                  <a:pt x="1640" y="4078"/>
                </a:lnTo>
                <a:lnTo>
                  <a:pt x="1661" y="4121"/>
                </a:lnTo>
                <a:lnTo>
                  <a:pt x="1685" y="4159"/>
                </a:lnTo>
                <a:lnTo>
                  <a:pt x="1712" y="4192"/>
                </a:lnTo>
                <a:lnTo>
                  <a:pt x="1745" y="4220"/>
                </a:lnTo>
                <a:lnTo>
                  <a:pt x="1781" y="4244"/>
                </a:lnTo>
                <a:lnTo>
                  <a:pt x="1821" y="4261"/>
                </a:lnTo>
                <a:lnTo>
                  <a:pt x="1866" y="4271"/>
                </a:lnTo>
                <a:lnTo>
                  <a:pt x="1890" y="4273"/>
                </a:lnTo>
                <a:lnTo>
                  <a:pt x="1916" y="4274"/>
                </a:lnTo>
                <a:close/>
                <a:moveTo>
                  <a:pt x="9218" y="31"/>
                </a:moveTo>
                <a:lnTo>
                  <a:pt x="9168" y="34"/>
                </a:lnTo>
                <a:lnTo>
                  <a:pt x="9123" y="44"/>
                </a:lnTo>
                <a:lnTo>
                  <a:pt x="9083" y="61"/>
                </a:lnTo>
                <a:lnTo>
                  <a:pt x="9063" y="71"/>
                </a:lnTo>
                <a:lnTo>
                  <a:pt x="9045" y="83"/>
                </a:lnTo>
                <a:lnTo>
                  <a:pt x="9029" y="97"/>
                </a:lnTo>
                <a:lnTo>
                  <a:pt x="9014" y="112"/>
                </a:lnTo>
                <a:lnTo>
                  <a:pt x="8985" y="146"/>
                </a:lnTo>
                <a:lnTo>
                  <a:pt x="8961" y="184"/>
                </a:lnTo>
                <a:lnTo>
                  <a:pt x="8942" y="227"/>
                </a:lnTo>
                <a:lnTo>
                  <a:pt x="8537" y="1154"/>
                </a:lnTo>
                <a:lnTo>
                  <a:pt x="8133" y="2081"/>
                </a:lnTo>
                <a:lnTo>
                  <a:pt x="7730" y="3008"/>
                </a:lnTo>
                <a:lnTo>
                  <a:pt x="7326" y="3935"/>
                </a:lnTo>
                <a:lnTo>
                  <a:pt x="7314" y="3961"/>
                </a:lnTo>
                <a:lnTo>
                  <a:pt x="7307" y="3986"/>
                </a:lnTo>
                <a:lnTo>
                  <a:pt x="7304" y="4013"/>
                </a:lnTo>
                <a:lnTo>
                  <a:pt x="7302" y="4042"/>
                </a:lnTo>
                <a:lnTo>
                  <a:pt x="7304" y="4064"/>
                </a:lnTo>
                <a:lnTo>
                  <a:pt x="7307" y="4087"/>
                </a:lnTo>
                <a:lnTo>
                  <a:pt x="7313" y="4108"/>
                </a:lnTo>
                <a:lnTo>
                  <a:pt x="7320" y="4129"/>
                </a:lnTo>
                <a:lnTo>
                  <a:pt x="7331" y="4148"/>
                </a:lnTo>
                <a:lnTo>
                  <a:pt x="7343" y="4168"/>
                </a:lnTo>
                <a:lnTo>
                  <a:pt x="7356" y="4186"/>
                </a:lnTo>
                <a:lnTo>
                  <a:pt x="7373" y="4202"/>
                </a:lnTo>
                <a:lnTo>
                  <a:pt x="7389" y="4219"/>
                </a:lnTo>
                <a:lnTo>
                  <a:pt x="7407" y="4232"/>
                </a:lnTo>
                <a:lnTo>
                  <a:pt x="7428" y="4244"/>
                </a:lnTo>
                <a:lnTo>
                  <a:pt x="7448" y="4255"/>
                </a:lnTo>
                <a:lnTo>
                  <a:pt x="7493" y="4270"/>
                </a:lnTo>
                <a:lnTo>
                  <a:pt x="7541" y="4274"/>
                </a:lnTo>
                <a:lnTo>
                  <a:pt x="7584" y="4271"/>
                </a:lnTo>
                <a:lnTo>
                  <a:pt x="7625" y="4261"/>
                </a:lnTo>
                <a:lnTo>
                  <a:pt x="7661" y="4244"/>
                </a:lnTo>
                <a:lnTo>
                  <a:pt x="7694" y="4223"/>
                </a:lnTo>
                <a:lnTo>
                  <a:pt x="7709" y="4210"/>
                </a:lnTo>
                <a:lnTo>
                  <a:pt x="7722" y="4196"/>
                </a:lnTo>
                <a:lnTo>
                  <a:pt x="7748" y="4166"/>
                </a:lnTo>
                <a:lnTo>
                  <a:pt x="7769" y="4133"/>
                </a:lnTo>
                <a:lnTo>
                  <a:pt x="7787" y="4096"/>
                </a:lnTo>
                <a:lnTo>
                  <a:pt x="8148" y="3232"/>
                </a:lnTo>
                <a:lnTo>
                  <a:pt x="8511" y="2369"/>
                </a:lnTo>
                <a:lnTo>
                  <a:pt x="8873" y="1505"/>
                </a:lnTo>
                <a:lnTo>
                  <a:pt x="9236" y="643"/>
                </a:lnTo>
                <a:lnTo>
                  <a:pt x="9599" y="1508"/>
                </a:lnTo>
                <a:lnTo>
                  <a:pt x="9962" y="2375"/>
                </a:lnTo>
                <a:lnTo>
                  <a:pt x="10325" y="3241"/>
                </a:lnTo>
                <a:lnTo>
                  <a:pt x="10689" y="4108"/>
                </a:lnTo>
                <a:lnTo>
                  <a:pt x="10707" y="4139"/>
                </a:lnTo>
                <a:lnTo>
                  <a:pt x="10728" y="4169"/>
                </a:lnTo>
                <a:lnTo>
                  <a:pt x="10754" y="4198"/>
                </a:lnTo>
                <a:lnTo>
                  <a:pt x="10782" y="4222"/>
                </a:lnTo>
                <a:lnTo>
                  <a:pt x="10812" y="4244"/>
                </a:lnTo>
                <a:lnTo>
                  <a:pt x="10847" y="4261"/>
                </a:lnTo>
                <a:lnTo>
                  <a:pt x="10884" y="4271"/>
                </a:lnTo>
                <a:lnTo>
                  <a:pt x="10904" y="4273"/>
                </a:lnTo>
                <a:lnTo>
                  <a:pt x="10923" y="4274"/>
                </a:lnTo>
                <a:lnTo>
                  <a:pt x="10971" y="4270"/>
                </a:lnTo>
                <a:lnTo>
                  <a:pt x="10994" y="4264"/>
                </a:lnTo>
                <a:lnTo>
                  <a:pt x="11015" y="4256"/>
                </a:lnTo>
                <a:lnTo>
                  <a:pt x="11055" y="4234"/>
                </a:lnTo>
                <a:lnTo>
                  <a:pt x="11090" y="4205"/>
                </a:lnTo>
                <a:lnTo>
                  <a:pt x="11117" y="4172"/>
                </a:lnTo>
                <a:lnTo>
                  <a:pt x="11129" y="4153"/>
                </a:lnTo>
                <a:lnTo>
                  <a:pt x="11139" y="4133"/>
                </a:lnTo>
                <a:lnTo>
                  <a:pt x="11147" y="4114"/>
                </a:lnTo>
                <a:lnTo>
                  <a:pt x="11151" y="4093"/>
                </a:lnTo>
                <a:lnTo>
                  <a:pt x="11157" y="4048"/>
                </a:lnTo>
                <a:lnTo>
                  <a:pt x="11156" y="4022"/>
                </a:lnTo>
                <a:lnTo>
                  <a:pt x="11153" y="3998"/>
                </a:lnTo>
                <a:lnTo>
                  <a:pt x="11139" y="3953"/>
                </a:lnTo>
                <a:lnTo>
                  <a:pt x="10733" y="3022"/>
                </a:lnTo>
                <a:lnTo>
                  <a:pt x="10328" y="2090"/>
                </a:lnTo>
                <a:lnTo>
                  <a:pt x="9921" y="1159"/>
                </a:lnTo>
                <a:lnTo>
                  <a:pt x="9516" y="227"/>
                </a:lnTo>
                <a:lnTo>
                  <a:pt x="9495" y="184"/>
                </a:lnTo>
                <a:lnTo>
                  <a:pt x="9470" y="146"/>
                </a:lnTo>
                <a:lnTo>
                  <a:pt x="9443" y="112"/>
                </a:lnTo>
                <a:lnTo>
                  <a:pt x="9410" y="83"/>
                </a:lnTo>
                <a:lnTo>
                  <a:pt x="9393" y="71"/>
                </a:lnTo>
                <a:lnTo>
                  <a:pt x="9375" y="61"/>
                </a:lnTo>
                <a:lnTo>
                  <a:pt x="9335" y="44"/>
                </a:lnTo>
                <a:lnTo>
                  <a:pt x="9290" y="34"/>
                </a:lnTo>
                <a:lnTo>
                  <a:pt x="9266" y="31"/>
                </a:lnTo>
                <a:lnTo>
                  <a:pt x="9242" y="31"/>
                </a:lnTo>
                <a:lnTo>
                  <a:pt x="9218" y="31"/>
                </a:lnTo>
                <a:close/>
                <a:moveTo>
                  <a:pt x="16518" y="31"/>
                </a:moveTo>
                <a:lnTo>
                  <a:pt x="16470" y="34"/>
                </a:lnTo>
                <a:lnTo>
                  <a:pt x="16425" y="44"/>
                </a:lnTo>
                <a:lnTo>
                  <a:pt x="16385" y="61"/>
                </a:lnTo>
                <a:lnTo>
                  <a:pt x="16365" y="71"/>
                </a:lnTo>
                <a:lnTo>
                  <a:pt x="16347" y="83"/>
                </a:lnTo>
                <a:lnTo>
                  <a:pt x="16331" y="97"/>
                </a:lnTo>
                <a:lnTo>
                  <a:pt x="16316" y="112"/>
                </a:lnTo>
                <a:lnTo>
                  <a:pt x="16287" y="146"/>
                </a:lnTo>
                <a:lnTo>
                  <a:pt x="16263" y="184"/>
                </a:lnTo>
                <a:lnTo>
                  <a:pt x="16244" y="227"/>
                </a:lnTo>
                <a:lnTo>
                  <a:pt x="15839" y="1154"/>
                </a:lnTo>
                <a:lnTo>
                  <a:pt x="15435" y="2081"/>
                </a:lnTo>
                <a:lnTo>
                  <a:pt x="15032" y="3008"/>
                </a:lnTo>
                <a:lnTo>
                  <a:pt x="14628" y="3935"/>
                </a:lnTo>
                <a:lnTo>
                  <a:pt x="14616" y="3961"/>
                </a:lnTo>
                <a:lnTo>
                  <a:pt x="14609" y="3986"/>
                </a:lnTo>
                <a:lnTo>
                  <a:pt x="14604" y="4013"/>
                </a:lnTo>
                <a:lnTo>
                  <a:pt x="14604" y="4042"/>
                </a:lnTo>
                <a:lnTo>
                  <a:pt x="14604" y="4064"/>
                </a:lnTo>
                <a:lnTo>
                  <a:pt x="14609" y="4087"/>
                </a:lnTo>
                <a:lnTo>
                  <a:pt x="14615" y="4108"/>
                </a:lnTo>
                <a:lnTo>
                  <a:pt x="14622" y="4129"/>
                </a:lnTo>
                <a:lnTo>
                  <a:pt x="14633" y="4148"/>
                </a:lnTo>
                <a:lnTo>
                  <a:pt x="14645" y="4168"/>
                </a:lnTo>
                <a:lnTo>
                  <a:pt x="14658" y="4186"/>
                </a:lnTo>
                <a:lnTo>
                  <a:pt x="14675" y="4202"/>
                </a:lnTo>
                <a:lnTo>
                  <a:pt x="14691" y="4219"/>
                </a:lnTo>
                <a:lnTo>
                  <a:pt x="14709" y="4232"/>
                </a:lnTo>
                <a:lnTo>
                  <a:pt x="14729" y="4244"/>
                </a:lnTo>
                <a:lnTo>
                  <a:pt x="14750" y="4255"/>
                </a:lnTo>
                <a:lnTo>
                  <a:pt x="14795" y="4270"/>
                </a:lnTo>
                <a:lnTo>
                  <a:pt x="14843" y="4274"/>
                </a:lnTo>
                <a:lnTo>
                  <a:pt x="14886" y="4271"/>
                </a:lnTo>
                <a:lnTo>
                  <a:pt x="14927" y="4261"/>
                </a:lnTo>
                <a:lnTo>
                  <a:pt x="14963" y="4244"/>
                </a:lnTo>
                <a:lnTo>
                  <a:pt x="14996" y="4223"/>
                </a:lnTo>
                <a:lnTo>
                  <a:pt x="15009" y="4210"/>
                </a:lnTo>
                <a:lnTo>
                  <a:pt x="15024" y="4196"/>
                </a:lnTo>
                <a:lnTo>
                  <a:pt x="15050" y="4166"/>
                </a:lnTo>
                <a:lnTo>
                  <a:pt x="15071" y="4133"/>
                </a:lnTo>
                <a:lnTo>
                  <a:pt x="15089" y="4096"/>
                </a:lnTo>
                <a:lnTo>
                  <a:pt x="15450" y="3232"/>
                </a:lnTo>
                <a:lnTo>
                  <a:pt x="15812" y="2369"/>
                </a:lnTo>
                <a:lnTo>
                  <a:pt x="16173" y="1505"/>
                </a:lnTo>
                <a:lnTo>
                  <a:pt x="16536" y="643"/>
                </a:lnTo>
                <a:lnTo>
                  <a:pt x="16899" y="1508"/>
                </a:lnTo>
                <a:lnTo>
                  <a:pt x="17264" y="2375"/>
                </a:lnTo>
                <a:lnTo>
                  <a:pt x="17627" y="3241"/>
                </a:lnTo>
                <a:lnTo>
                  <a:pt x="17991" y="4108"/>
                </a:lnTo>
                <a:lnTo>
                  <a:pt x="18009" y="4139"/>
                </a:lnTo>
                <a:lnTo>
                  <a:pt x="18030" y="4169"/>
                </a:lnTo>
                <a:lnTo>
                  <a:pt x="18056" y="4198"/>
                </a:lnTo>
                <a:lnTo>
                  <a:pt x="18083" y="4222"/>
                </a:lnTo>
                <a:lnTo>
                  <a:pt x="18114" y="4244"/>
                </a:lnTo>
                <a:lnTo>
                  <a:pt x="18149" y="4261"/>
                </a:lnTo>
                <a:lnTo>
                  <a:pt x="18186" y="4271"/>
                </a:lnTo>
                <a:lnTo>
                  <a:pt x="18204" y="4273"/>
                </a:lnTo>
                <a:lnTo>
                  <a:pt x="18225" y="4274"/>
                </a:lnTo>
                <a:lnTo>
                  <a:pt x="18273" y="4270"/>
                </a:lnTo>
                <a:lnTo>
                  <a:pt x="18296" y="4264"/>
                </a:lnTo>
                <a:lnTo>
                  <a:pt x="18317" y="4256"/>
                </a:lnTo>
                <a:lnTo>
                  <a:pt x="18357" y="4234"/>
                </a:lnTo>
                <a:lnTo>
                  <a:pt x="18390" y="4205"/>
                </a:lnTo>
                <a:lnTo>
                  <a:pt x="18419" y="4172"/>
                </a:lnTo>
                <a:lnTo>
                  <a:pt x="18431" y="4153"/>
                </a:lnTo>
                <a:lnTo>
                  <a:pt x="18440" y="4133"/>
                </a:lnTo>
                <a:lnTo>
                  <a:pt x="18447" y="4114"/>
                </a:lnTo>
                <a:lnTo>
                  <a:pt x="18453" y="4093"/>
                </a:lnTo>
                <a:lnTo>
                  <a:pt x="18458" y="4048"/>
                </a:lnTo>
                <a:lnTo>
                  <a:pt x="18458" y="4022"/>
                </a:lnTo>
                <a:lnTo>
                  <a:pt x="18453" y="3998"/>
                </a:lnTo>
                <a:lnTo>
                  <a:pt x="18440" y="3953"/>
                </a:lnTo>
                <a:lnTo>
                  <a:pt x="18033" y="3022"/>
                </a:lnTo>
                <a:lnTo>
                  <a:pt x="17628" y="2090"/>
                </a:lnTo>
                <a:lnTo>
                  <a:pt x="17223" y="1159"/>
                </a:lnTo>
                <a:lnTo>
                  <a:pt x="16818" y="227"/>
                </a:lnTo>
                <a:lnTo>
                  <a:pt x="16797" y="184"/>
                </a:lnTo>
                <a:lnTo>
                  <a:pt x="16772" y="146"/>
                </a:lnTo>
                <a:lnTo>
                  <a:pt x="16743" y="112"/>
                </a:lnTo>
                <a:lnTo>
                  <a:pt x="16712" y="83"/>
                </a:lnTo>
                <a:lnTo>
                  <a:pt x="16695" y="71"/>
                </a:lnTo>
                <a:lnTo>
                  <a:pt x="16676" y="61"/>
                </a:lnTo>
                <a:lnTo>
                  <a:pt x="16637" y="44"/>
                </a:lnTo>
                <a:lnTo>
                  <a:pt x="16592" y="34"/>
                </a:lnTo>
                <a:lnTo>
                  <a:pt x="16568" y="31"/>
                </a:lnTo>
                <a:lnTo>
                  <a:pt x="16542" y="31"/>
                </a:lnTo>
                <a:lnTo>
                  <a:pt x="16518" y="31"/>
                </a:lnTo>
                <a:close/>
                <a:moveTo>
                  <a:pt x="30368" y="31"/>
                </a:moveTo>
                <a:lnTo>
                  <a:pt x="30318" y="34"/>
                </a:lnTo>
                <a:lnTo>
                  <a:pt x="30273" y="44"/>
                </a:lnTo>
                <a:lnTo>
                  <a:pt x="30233" y="61"/>
                </a:lnTo>
                <a:lnTo>
                  <a:pt x="30213" y="71"/>
                </a:lnTo>
                <a:lnTo>
                  <a:pt x="30197" y="83"/>
                </a:lnTo>
                <a:lnTo>
                  <a:pt x="30180" y="97"/>
                </a:lnTo>
                <a:lnTo>
                  <a:pt x="30164" y="112"/>
                </a:lnTo>
                <a:lnTo>
                  <a:pt x="30137" y="146"/>
                </a:lnTo>
                <a:lnTo>
                  <a:pt x="30113" y="184"/>
                </a:lnTo>
                <a:lnTo>
                  <a:pt x="30092" y="227"/>
                </a:lnTo>
                <a:lnTo>
                  <a:pt x="29687" y="1154"/>
                </a:lnTo>
                <a:lnTo>
                  <a:pt x="29283" y="2081"/>
                </a:lnTo>
                <a:lnTo>
                  <a:pt x="28880" y="3008"/>
                </a:lnTo>
                <a:lnTo>
                  <a:pt x="28476" y="3935"/>
                </a:lnTo>
                <a:lnTo>
                  <a:pt x="28464" y="3961"/>
                </a:lnTo>
                <a:lnTo>
                  <a:pt x="28458" y="3986"/>
                </a:lnTo>
                <a:lnTo>
                  <a:pt x="28454" y="4013"/>
                </a:lnTo>
                <a:lnTo>
                  <a:pt x="28452" y="4042"/>
                </a:lnTo>
                <a:lnTo>
                  <a:pt x="28454" y="4064"/>
                </a:lnTo>
                <a:lnTo>
                  <a:pt x="28457" y="4087"/>
                </a:lnTo>
                <a:lnTo>
                  <a:pt x="28463" y="4108"/>
                </a:lnTo>
                <a:lnTo>
                  <a:pt x="28472" y="4129"/>
                </a:lnTo>
                <a:lnTo>
                  <a:pt x="28481" y="4148"/>
                </a:lnTo>
                <a:lnTo>
                  <a:pt x="28493" y="4168"/>
                </a:lnTo>
                <a:lnTo>
                  <a:pt x="28508" y="4186"/>
                </a:lnTo>
                <a:lnTo>
                  <a:pt x="28523" y="4202"/>
                </a:lnTo>
                <a:lnTo>
                  <a:pt x="28539" y="4219"/>
                </a:lnTo>
                <a:lnTo>
                  <a:pt x="28559" y="4232"/>
                </a:lnTo>
                <a:lnTo>
                  <a:pt x="28578" y="4244"/>
                </a:lnTo>
                <a:lnTo>
                  <a:pt x="28599" y="4255"/>
                </a:lnTo>
                <a:lnTo>
                  <a:pt x="28644" y="4270"/>
                </a:lnTo>
                <a:lnTo>
                  <a:pt x="28692" y="4274"/>
                </a:lnTo>
                <a:lnTo>
                  <a:pt x="28734" y="4271"/>
                </a:lnTo>
                <a:lnTo>
                  <a:pt x="28775" y="4261"/>
                </a:lnTo>
                <a:lnTo>
                  <a:pt x="28811" y="4244"/>
                </a:lnTo>
                <a:lnTo>
                  <a:pt x="28844" y="4223"/>
                </a:lnTo>
                <a:lnTo>
                  <a:pt x="28859" y="4210"/>
                </a:lnTo>
                <a:lnTo>
                  <a:pt x="28872" y="4196"/>
                </a:lnTo>
                <a:lnTo>
                  <a:pt x="28898" y="4166"/>
                </a:lnTo>
                <a:lnTo>
                  <a:pt x="28919" y="4133"/>
                </a:lnTo>
                <a:lnTo>
                  <a:pt x="28937" y="4096"/>
                </a:lnTo>
                <a:lnTo>
                  <a:pt x="29298" y="3232"/>
                </a:lnTo>
                <a:lnTo>
                  <a:pt x="29661" y="2369"/>
                </a:lnTo>
                <a:lnTo>
                  <a:pt x="30023" y="1505"/>
                </a:lnTo>
                <a:lnTo>
                  <a:pt x="30386" y="643"/>
                </a:lnTo>
                <a:lnTo>
                  <a:pt x="30749" y="1508"/>
                </a:lnTo>
                <a:lnTo>
                  <a:pt x="31112" y="2375"/>
                </a:lnTo>
                <a:lnTo>
                  <a:pt x="31475" y="3241"/>
                </a:lnTo>
                <a:lnTo>
                  <a:pt x="31839" y="4108"/>
                </a:lnTo>
                <a:lnTo>
                  <a:pt x="31857" y="4139"/>
                </a:lnTo>
                <a:lnTo>
                  <a:pt x="31878" y="4169"/>
                </a:lnTo>
                <a:lnTo>
                  <a:pt x="31904" y="4198"/>
                </a:lnTo>
                <a:lnTo>
                  <a:pt x="31932" y="4222"/>
                </a:lnTo>
                <a:lnTo>
                  <a:pt x="31964" y="4244"/>
                </a:lnTo>
                <a:lnTo>
                  <a:pt x="31997" y="4261"/>
                </a:lnTo>
                <a:lnTo>
                  <a:pt x="32034" y="4271"/>
                </a:lnTo>
                <a:lnTo>
                  <a:pt x="32054" y="4273"/>
                </a:lnTo>
                <a:lnTo>
                  <a:pt x="32073" y="4274"/>
                </a:lnTo>
                <a:lnTo>
                  <a:pt x="32121" y="4270"/>
                </a:lnTo>
                <a:lnTo>
                  <a:pt x="32144" y="4264"/>
                </a:lnTo>
                <a:lnTo>
                  <a:pt x="32165" y="4256"/>
                </a:lnTo>
                <a:lnTo>
                  <a:pt x="32205" y="4234"/>
                </a:lnTo>
                <a:lnTo>
                  <a:pt x="32240" y="4205"/>
                </a:lnTo>
                <a:lnTo>
                  <a:pt x="32268" y="4172"/>
                </a:lnTo>
                <a:lnTo>
                  <a:pt x="32279" y="4153"/>
                </a:lnTo>
                <a:lnTo>
                  <a:pt x="32289" y="4133"/>
                </a:lnTo>
                <a:lnTo>
                  <a:pt x="32297" y="4114"/>
                </a:lnTo>
                <a:lnTo>
                  <a:pt x="32303" y="4093"/>
                </a:lnTo>
                <a:lnTo>
                  <a:pt x="32307" y="4048"/>
                </a:lnTo>
                <a:lnTo>
                  <a:pt x="32306" y="4022"/>
                </a:lnTo>
                <a:lnTo>
                  <a:pt x="32303" y="3998"/>
                </a:lnTo>
                <a:lnTo>
                  <a:pt x="32289" y="3953"/>
                </a:lnTo>
                <a:lnTo>
                  <a:pt x="31883" y="3022"/>
                </a:lnTo>
                <a:lnTo>
                  <a:pt x="31478" y="2090"/>
                </a:lnTo>
                <a:lnTo>
                  <a:pt x="31071" y="1159"/>
                </a:lnTo>
                <a:lnTo>
                  <a:pt x="30666" y="227"/>
                </a:lnTo>
                <a:lnTo>
                  <a:pt x="30645" y="184"/>
                </a:lnTo>
                <a:lnTo>
                  <a:pt x="30621" y="146"/>
                </a:lnTo>
                <a:lnTo>
                  <a:pt x="30593" y="112"/>
                </a:lnTo>
                <a:lnTo>
                  <a:pt x="30561" y="83"/>
                </a:lnTo>
                <a:lnTo>
                  <a:pt x="30543" y="71"/>
                </a:lnTo>
                <a:lnTo>
                  <a:pt x="30525" y="61"/>
                </a:lnTo>
                <a:lnTo>
                  <a:pt x="30485" y="44"/>
                </a:lnTo>
                <a:lnTo>
                  <a:pt x="30441" y="34"/>
                </a:lnTo>
                <a:lnTo>
                  <a:pt x="30417" y="31"/>
                </a:lnTo>
                <a:lnTo>
                  <a:pt x="30392" y="31"/>
                </a:lnTo>
                <a:lnTo>
                  <a:pt x="30368" y="31"/>
                </a:lnTo>
                <a:close/>
                <a:moveTo>
                  <a:pt x="36018" y="4277"/>
                </a:moveTo>
                <a:lnTo>
                  <a:pt x="36045" y="4276"/>
                </a:lnTo>
                <a:lnTo>
                  <a:pt x="36071" y="4273"/>
                </a:lnTo>
                <a:lnTo>
                  <a:pt x="36096" y="4265"/>
                </a:lnTo>
                <a:lnTo>
                  <a:pt x="36120" y="4256"/>
                </a:lnTo>
                <a:lnTo>
                  <a:pt x="36143" y="4246"/>
                </a:lnTo>
                <a:lnTo>
                  <a:pt x="36165" y="4232"/>
                </a:lnTo>
                <a:lnTo>
                  <a:pt x="36204" y="4201"/>
                </a:lnTo>
                <a:lnTo>
                  <a:pt x="36221" y="4181"/>
                </a:lnTo>
                <a:lnTo>
                  <a:pt x="36236" y="4162"/>
                </a:lnTo>
                <a:lnTo>
                  <a:pt x="36249" y="4139"/>
                </a:lnTo>
                <a:lnTo>
                  <a:pt x="36261" y="4117"/>
                </a:lnTo>
                <a:lnTo>
                  <a:pt x="36269" y="4093"/>
                </a:lnTo>
                <a:lnTo>
                  <a:pt x="36276" y="4067"/>
                </a:lnTo>
                <a:lnTo>
                  <a:pt x="36279" y="4042"/>
                </a:lnTo>
                <a:lnTo>
                  <a:pt x="36281" y="4015"/>
                </a:lnTo>
                <a:lnTo>
                  <a:pt x="36279" y="3988"/>
                </a:lnTo>
                <a:lnTo>
                  <a:pt x="36278" y="3974"/>
                </a:lnTo>
                <a:lnTo>
                  <a:pt x="36276" y="3961"/>
                </a:lnTo>
                <a:lnTo>
                  <a:pt x="36269" y="3935"/>
                </a:lnTo>
                <a:lnTo>
                  <a:pt x="36261" y="3911"/>
                </a:lnTo>
                <a:lnTo>
                  <a:pt x="36249" y="3889"/>
                </a:lnTo>
                <a:lnTo>
                  <a:pt x="36236" y="3866"/>
                </a:lnTo>
                <a:lnTo>
                  <a:pt x="36204" y="3827"/>
                </a:lnTo>
                <a:lnTo>
                  <a:pt x="36185" y="3811"/>
                </a:lnTo>
                <a:lnTo>
                  <a:pt x="36165" y="3796"/>
                </a:lnTo>
                <a:lnTo>
                  <a:pt x="36143" y="3782"/>
                </a:lnTo>
                <a:lnTo>
                  <a:pt x="36120" y="3772"/>
                </a:lnTo>
                <a:lnTo>
                  <a:pt x="36096" y="3763"/>
                </a:lnTo>
                <a:lnTo>
                  <a:pt x="36071" y="3755"/>
                </a:lnTo>
                <a:lnTo>
                  <a:pt x="36045" y="3752"/>
                </a:lnTo>
                <a:lnTo>
                  <a:pt x="36018" y="3751"/>
                </a:lnTo>
                <a:lnTo>
                  <a:pt x="35991" y="3752"/>
                </a:lnTo>
                <a:lnTo>
                  <a:pt x="35964" y="3755"/>
                </a:lnTo>
                <a:lnTo>
                  <a:pt x="35939" y="3763"/>
                </a:lnTo>
                <a:lnTo>
                  <a:pt x="35915" y="3772"/>
                </a:lnTo>
                <a:lnTo>
                  <a:pt x="35892" y="3782"/>
                </a:lnTo>
                <a:lnTo>
                  <a:pt x="35870" y="3796"/>
                </a:lnTo>
                <a:lnTo>
                  <a:pt x="35831" y="3827"/>
                </a:lnTo>
                <a:lnTo>
                  <a:pt x="35814" y="3847"/>
                </a:lnTo>
                <a:lnTo>
                  <a:pt x="35799" y="3866"/>
                </a:lnTo>
                <a:lnTo>
                  <a:pt x="35786" y="3889"/>
                </a:lnTo>
                <a:lnTo>
                  <a:pt x="35775" y="3911"/>
                </a:lnTo>
                <a:lnTo>
                  <a:pt x="35766" y="3935"/>
                </a:lnTo>
                <a:lnTo>
                  <a:pt x="35759" y="3961"/>
                </a:lnTo>
                <a:lnTo>
                  <a:pt x="35756" y="3988"/>
                </a:lnTo>
                <a:lnTo>
                  <a:pt x="35754" y="4015"/>
                </a:lnTo>
                <a:lnTo>
                  <a:pt x="35756" y="4042"/>
                </a:lnTo>
                <a:lnTo>
                  <a:pt x="35757" y="4054"/>
                </a:lnTo>
                <a:lnTo>
                  <a:pt x="35759" y="4067"/>
                </a:lnTo>
                <a:lnTo>
                  <a:pt x="35766" y="4093"/>
                </a:lnTo>
                <a:lnTo>
                  <a:pt x="35775" y="4117"/>
                </a:lnTo>
                <a:lnTo>
                  <a:pt x="35786" y="4139"/>
                </a:lnTo>
                <a:lnTo>
                  <a:pt x="35799" y="4162"/>
                </a:lnTo>
                <a:lnTo>
                  <a:pt x="35831" y="4201"/>
                </a:lnTo>
                <a:lnTo>
                  <a:pt x="35850" y="4217"/>
                </a:lnTo>
                <a:lnTo>
                  <a:pt x="35870" y="4232"/>
                </a:lnTo>
                <a:lnTo>
                  <a:pt x="35892" y="4246"/>
                </a:lnTo>
                <a:lnTo>
                  <a:pt x="35915" y="4256"/>
                </a:lnTo>
                <a:lnTo>
                  <a:pt x="35939" y="4265"/>
                </a:lnTo>
                <a:lnTo>
                  <a:pt x="35964" y="4273"/>
                </a:lnTo>
                <a:lnTo>
                  <a:pt x="35991" y="4276"/>
                </a:lnTo>
                <a:lnTo>
                  <a:pt x="36018" y="42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9" name="Kuvan paikkamerkki 10">
            <a:extLst>
              <a:ext uri="{FF2B5EF4-FFF2-40B4-BE49-F238E27FC236}">
                <a16:creationId xmlns:a16="http://schemas.microsoft.com/office/drawing/2014/main" id="{8F5C1715-4194-458C-8388-C699CC3EF4B2}"/>
              </a:ext>
            </a:extLst>
          </p:cNvPr>
          <p:cNvSpPr>
            <a:spLocks noGrp="1"/>
          </p:cNvSpPr>
          <p:nvPr>
            <p:ph type="pic" sz="quarter" idx="15"/>
          </p:nvPr>
        </p:nvSpPr>
        <p:spPr>
          <a:xfrm>
            <a:off x="0" y="409985"/>
            <a:ext cx="6096000" cy="6096000"/>
          </a:xfrm>
          <a:blipFill>
            <a:blip r:embed="rId2"/>
            <a:srcRect/>
            <a:stretch>
              <a:fillRect/>
            </a:stretch>
          </a:blipFill>
        </p:spPr>
        <p:txBody>
          <a:bodyPr/>
          <a:lstStyle/>
          <a:p>
            <a:endParaRPr lang="fi-FI"/>
          </a:p>
        </p:txBody>
      </p:sp>
    </p:spTree>
    <p:extLst>
      <p:ext uri="{BB962C8B-B14F-4D97-AF65-F5344CB8AC3E}">
        <p14:creationId xmlns:p14="http://schemas.microsoft.com/office/powerpoint/2010/main" val="8014422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9" y="333375"/>
            <a:ext cx="10800851" cy="8633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623889" y="1340769"/>
            <a:ext cx="11233149" cy="4609182"/>
          </a:xfrm>
          <a:prstGeom prst="rect">
            <a:avLst/>
          </a:prstGeom>
        </p:spPr>
        <p:txBody>
          <a:bodyPr vert="horz" lIns="0" tIns="0" rIns="0" bIns="0" rtlCol="0" anchor="t" anchorCtr="0">
            <a:no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3888" y="6381328"/>
            <a:ext cx="1368425" cy="143297"/>
          </a:xfrm>
          <a:prstGeom prst="rect">
            <a:avLst/>
          </a:prstGeom>
        </p:spPr>
        <p:txBody>
          <a:bodyPr vert="horz" lIns="0" tIns="0" rIns="0" bIns="0" rtlCol="0" anchor="ctr" anchorCtr="0">
            <a:noAutofit/>
          </a:bodyPr>
          <a:lstStyle>
            <a:lvl1pPr algn="l">
              <a:defRPr sz="1000">
                <a:solidFill>
                  <a:schemeClr val="tx2"/>
                </a:solidFill>
              </a:defRPr>
            </a:lvl1pPr>
          </a:lstStyle>
          <a:p>
            <a:fld id="{317EC458-191E-4633-8231-753374E7E212}" type="datetime1">
              <a:rPr lang="fi-FI" smtClean="0"/>
              <a:pPr/>
              <a:t>22.9.2025</a:t>
            </a:fld>
            <a:endParaRPr lang="en-US" dirty="0"/>
          </a:p>
        </p:txBody>
      </p:sp>
      <p:sp>
        <p:nvSpPr>
          <p:cNvPr id="5" name="Footer Placeholder 4"/>
          <p:cNvSpPr>
            <a:spLocks noGrp="1"/>
          </p:cNvSpPr>
          <p:nvPr>
            <p:ph type="ftr" sz="quarter" idx="3"/>
          </p:nvPr>
        </p:nvSpPr>
        <p:spPr>
          <a:xfrm>
            <a:off x="1992313" y="6381328"/>
            <a:ext cx="7127875" cy="143297"/>
          </a:xfrm>
          <a:prstGeom prst="rect">
            <a:avLst/>
          </a:prstGeom>
        </p:spPr>
        <p:txBody>
          <a:bodyPr vert="horz" lIns="0" tIns="0" rIns="0" bIns="0" rtlCol="0" anchor="ctr" anchorCtr="0">
            <a:noAutofit/>
          </a:bodyPr>
          <a:lstStyle>
            <a:lvl1pPr algn="l">
              <a:defRPr sz="1000">
                <a:solidFill>
                  <a:schemeClr val="tx2"/>
                </a:solidFill>
              </a:defRPr>
            </a:lvl1pPr>
          </a:lstStyle>
          <a:p>
            <a:r>
              <a:rPr lang="en-US"/>
              <a:t>Esityksen ja esittäjän nimi</a:t>
            </a:r>
            <a:endParaRPr lang="en-US" dirty="0"/>
          </a:p>
        </p:txBody>
      </p:sp>
      <p:sp>
        <p:nvSpPr>
          <p:cNvPr id="6" name="Slide Number Placeholder 5"/>
          <p:cNvSpPr>
            <a:spLocks noGrp="1"/>
          </p:cNvSpPr>
          <p:nvPr>
            <p:ph type="sldNum" sz="quarter" idx="4"/>
          </p:nvPr>
        </p:nvSpPr>
        <p:spPr>
          <a:xfrm>
            <a:off x="11424592" y="333375"/>
            <a:ext cx="432446" cy="365125"/>
          </a:xfrm>
          <a:prstGeom prst="rect">
            <a:avLst/>
          </a:prstGeom>
        </p:spPr>
        <p:txBody>
          <a:bodyPr vert="horz" lIns="0" tIns="0" rIns="0" bIns="0" rtlCol="0" anchor="t" anchorCtr="0">
            <a:noAutofit/>
          </a:bodyPr>
          <a:lstStyle>
            <a:lvl1pPr algn="r">
              <a:defRPr sz="1200">
                <a:solidFill>
                  <a:schemeClr val="tx2"/>
                </a:solidFill>
              </a:defRPr>
            </a:lvl1pPr>
          </a:lstStyle>
          <a:p>
            <a:fld id="{3830005B-7B2D-47A2-ABC5-72B477741C24}" type="slidenum">
              <a:rPr lang="en-US" smtClean="0"/>
              <a:pPr/>
              <a:t>‹#›</a:t>
            </a:fld>
            <a:endParaRPr lang="en-US" dirty="0"/>
          </a:p>
        </p:txBody>
      </p:sp>
      <p:sp>
        <p:nvSpPr>
          <p:cNvPr id="8" name="(c)" hidden="1"/>
          <p:cNvSpPr txBox="1"/>
          <p:nvPr userDrawn="1"/>
        </p:nvSpPr>
        <p:spPr>
          <a:xfrm>
            <a:off x="12002548" y="6891795"/>
            <a:ext cx="182742"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vaasa</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114"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43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52" r:id="rId3"/>
    <p:sldLayoutId id="2147483652" r:id="rId4"/>
    <p:sldLayoutId id="2147483853" r:id="rId5"/>
    <p:sldLayoutId id="2147483654" r:id="rId6"/>
    <p:sldLayoutId id="2147483655" r:id="rId7"/>
    <p:sldLayoutId id="2147483731" r:id="rId8"/>
    <p:sldLayoutId id="2147483843" r:id="rId9"/>
    <p:sldLayoutId id="2147483844" r:id="rId10"/>
    <p:sldLayoutId id="2147483845" r:id="rId11"/>
    <p:sldLayoutId id="2147483846" r:id="rId12"/>
    <p:sldLayoutId id="2147483847" r:id="rId13"/>
    <p:sldLayoutId id="2147483848" r:id="rId14"/>
    <p:sldLayoutId id="2147483849" r:id="rId15"/>
    <p:sldLayoutId id="2147483675" r:id="rId16"/>
    <p:sldLayoutId id="2147483651" r:id="rId17"/>
    <p:sldLayoutId id="2147483818" r:id="rId18"/>
    <p:sldLayoutId id="2147483850" r:id="rId19"/>
    <p:sldLayoutId id="2147483851" r:id="rId20"/>
    <p:sldLayoutId id="2147483664" r:id="rId21"/>
    <p:sldLayoutId id="2147483673" r:id="rId22"/>
    <p:sldLayoutId id="2147483672" r:id="rId23"/>
    <p:sldLayoutId id="2147483666" r:id="rId24"/>
    <p:sldLayoutId id="2147483795" r:id="rId25"/>
    <p:sldLayoutId id="2147483665" r:id="rId26"/>
    <p:sldLayoutId id="2147483667" r:id="rId27"/>
    <p:sldLayoutId id="2147483668" r:id="rId28"/>
    <p:sldLayoutId id="2147483669" r:id="rId29"/>
    <p:sldLayoutId id="2147483653" r:id="rId30"/>
    <p:sldLayoutId id="2147483854" r:id="rId31"/>
    <p:sldLayoutId id="2147483855" r:id="rId32"/>
    <p:sldLayoutId id="2147483810" r:id="rId33"/>
    <p:sldLayoutId id="2147483811" r:id="rId34"/>
    <p:sldLayoutId id="2147483812" r:id="rId35"/>
    <p:sldLayoutId id="2147483814" r:id="rId36"/>
    <p:sldLayoutId id="2147483815" r:id="rId37"/>
    <p:sldLayoutId id="2147483816" r:id="rId38"/>
    <p:sldLayoutId id="2147483674" r:id="rId39"/>
    <p:sldLayoutId id="2147483670" r:id="rId40"/>
    <p:sldLayoutId id="2147483671" r:id="rId41"/>
    <p:sldLayoutId id="2147483690" r:id="rId42"/>
    <p:sldLayoutId id="2147483744" r:id="rId43"/>
    <p:sldLayoutId id="2147483662" r:id="rId44"/>
    <p:sldLayoutId id="2147483729" r:id="rId45"/>
    <p:sldLayoutId id="2147483661" r:id="rId46"/>
    <p:sldLayoutId id="2147483745" r:id="rId47"/>
    <p:sldLayoutId id="2147483751" r:id="rId48"/>
    <p:sldLayoutId id="2147483727" r:id="rId49"/>
    <p:sldLayoutId id="2147483685" r:id="rId50"/>
    <p:sldLayoutId id="2147483687" r:id="rId51"/>
    <p:sldLayoutId id="2147483663" r:id="rId52"/>
    <p:sldLayoutId id="2147483684" r:id="rId53"/>
    <p:sldLayoutId id="2147483686" r:id="rId54"/>
    <p:sldLayoutId id="2147483688" r:id="rId55"/>
    <p:sldLayoutId id="2147483755" r:id="rId56"/>
    <p:sldLayoutId id="2147483759" r:id="rId57"/>
    <p:sldLayoutId id="2147483766" r:id="rId58"/>
    <p:sldLayoutId id="2147483856" r:id="rId59"/>
    <p:sldLayoutId id="2147483857" r:id="rId60"/>
    <p:sldLayoutId id="2147483858" r:id="rId61"/>
    <p:sldLayoutId id="2147483760" r:id="rId62"/>
    <p:sldLayoutId id="2147483859" r:id="rId63"/>
    <p:sldLayoutId id="2147483860" r:id="rId64"/>
    <p:sldLayoutId id="2147483861" r:id="rId65"/>
    <p:sldLayoutId id="2147483862" r:id="rId66"/>
    <p:sldLayoutId id="2147483863" r:id="rId67"/>
    <p:sldLayoutId id="2147483864" r:id="rId68"/>
    <p:sldLayoutId id="2147483865" r:id="rId69"/>
    <p:sldLayoutId id="2147483866" r:id="rId70"/>
    <p:sldLayoutId id="2147483867" r:id="rId71"/>
    <p:sldLayoutId id="2147483868" r:id="rId72"/>
    <p:sldLayoutId id="2147483869" r:id="rId73"/>
    <p:sldLayoutId id="2147483870" r:id="rId74"/>
    <p:sldLayoutId id="2147483871" r:id="rId75"/>
    <p:sldLayoutId id="2147483872" r:id="rId76"/>
    <p:sldLayoutId id="2147483873" r:id="rId77"/>
    <p:sldLayoutId id="2147483874" r:id="rId78"/>
    <p:sldLayoutId id="2147483875" r:id="rId79"/>
    <p:sldLayoutId id="2147483876" r:id="rId80"/>
    <p:sldLayoutId id="2147483877" r:id="rId81"/>
    <p:sldLayoutId id="2147483878" r:id="rId82"/>
    <p:sldLayoutId id="2147483879" r:id="rId83"/>
    <p:sldLayoutId id="2147483880" r:id="rId84"/>
    <p:sldLayoutId id="2147483881" r:id="rId85"/>
    <p:sldLayoutId id="2147483882" r:id="rId86"/>
    <p:sldLayoutId id="2147483883" r:id="rId87"/>
    <p:sldLayoutId id="2147483884" r:id="rId88"/>
    <p:sldLayoutId id="2147483885" r:id="rId89"/>
    <p:sldLayoutId id="2147483886" r:id="rId90"/>
    <p:sldLayoutId id="2147483887" r:id="rId91"/>
    <p:sldLayoutId id="2147483888" r:id="rId92"/>
    <p:sldLayoutId id="2147483889" r:id="rId93"/>
    <p:sldLayoutId id="2147483890" r:id="rId94"/>
    <p:sldLayoutId id="2147483891" r:id="rId95"/>
    <p:sldLayoutId id="2147483892" r:id="rId96"/>
    <p:sldLayoutId id="2147483893" r:id="rId97"/>
    <p:sldLayoutId id="2147483894" r:id="rId98"/>
    <p:sldLayoutId id="2147483895" r:id="rId99"/>
    <p:sldLayoutId id="2147483896" r:id="rId100"/>
    <p:sldLayoutId id="2147483897" r:id="rId101"/>
    <p:sldLayoutId id="2147483898" r:id="rId102"/>
    <p:sldLayoutId id="2147483899" r:id="rId103"/>
    <p:sldLayoutId id="2147483900" r:id="rId104"/>
    <p:sldLayoutId id="2147483901" r:id="rId105"/>
    <p:sldLayoutId id="2147483902" r:id="rId106"/>
    <p:sldLayoutId id="2147483903" r:id="rId107"/>
    <p:sldLayoutId id="2147483678" r:id="rId108"/>
    <p:sldLayoutId id="2147483796" r:id="rId109"/>
    <p:sldLayoutId id="2147483679" r:id="rId110"/>
    <p:sldLayoutId id="2147483904" r:id="rId111"/>
    <p:sldLayoutId id="2147483905" r:id="rId112"/>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1pPr>
      <a:lvl2pPr marL="539750" indent="-2730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2pPr>
      <a:lvl3pPr marL="806450" indent="-2667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3pPr>
      <a:lvl4pPr marL="1071563" indent="-265113"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1346200" indent="-274638"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1612900" indent="-26670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6pPr>
      <a:lvl7pPr marL="1878013" indent="-265113"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7pPr>
      <a:lvl8pPr marL="2152650" indent="-274638"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8pPr>
      <a:lvl9pPr marL="2419350" indent="-26670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93" userDrawn="1">
          <p15:clr>
            <a:srgbClr val="F26B43"/>
          </p15:clr>
        </p15:guide>
        <p15:guide id="3" pos="7469" userDrawn="1">
          <p15:clr>
            <a:srgbClr val="F26B43"/>
          </p15:clr>
        </p15:guide>
        <p15:guide id="4" orient="horz" pos="2160" userDrawn="1">
          <p15:clr>
            <a:srgbClr val="F26B43"/>
          </p15:clr>
        </p15:guide>
        <p15:guide id="5" orient="horz" pos="210" userDrawn="1">
          <p15:clr>
            <a:srgbClr val="F26B43"/>
          </p15:clr>
        </p15:guide>
        <p15:guide id="6" orient="horz" pos="845" userDrawn="1">
          <p15:clr>
            <a:srgbClr val="F26B43"/>
          </p15:clr>
        </p15:guide>
        <p15:guide id="7" pos="4021" userDrawn="1">
          <p15:clr>
            <a:srgbClr val="F26B43"/>
          </p15:clr>
        </p15:guide>
        <p15:guide id="8" orient="horz" pos="436" userDrawn="1">
          <p15:clr>
            <a:srgbClr val="F26B43"/>
          </p15:clr>
        </p15:guide>
        <p15:guide id="9" pos="5972" userDrawn="1">
          <p15:clr>
            <a:srgbClr val="F26B43"/>
          </p15:clr>
        </p15:guide>
        <p15:guide id="10" orient="horz" pos="2341" userDrawn="1">
          <p15:clr>
            <a:srgbClr val="F26B43"/>
          </p15:clr>
        </p15:guide>
        <p15:guide id="11" pos="2162" userDrawn="1">
          <p15:clr>
            <a:srgbClr val="F26B43"/>
          </p15:clr>
        </p15:guide>
        <p15:guide id="12" pos="4294" userDrawn="1">
          <p15:clr>
            <a:srgbClr val="F26B43"/>
          </p15:clr>
        </p15:guide>
        <p15:guide id="13" pos="7287" userDrawn="1">
          <p15:clr>
            <a:srgbClr val="F26B43"/>
          </p15:clr>
        </p15:guide>
        <p15:guide id="14" pos="3659" userDrawn="1">
          <p15:clr>
            <a:srgbClr val="F26B43"/>
          </p15:clr>
        </p15:guide>
        <p15:guide id="15" pos="3386" userDrawn="1">
          <p15:clr>
            <a:srgbClr val="F26B43"/>
          </p15:clr>
        </p15:guide>
        <p15:guide id="16" pos="1708" userDrawn="1">
          <p15:clr>
            <a:srgbClr val="F26B43"/>
          </p15:clr>
        </p15:guide>
        <p15:guide id="17"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g"/><Relationship Id="rId7" Type="http://schemas.openxmlformats.org/officeDocument/2006/relationships/image" Target="../media/image115.jpe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jpeg"/><Relationship Id="rId4" Type="http://schemas.openxmlformats.org/officeDocument/2006/relationships/image" Target="../media/image112.jpg"/><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DF6E-703E-34BE-2FC6-864A237FD469}"/>
              </a:ext>
            </a:extLst>
          </p:cNvPr>
          <p:cNvSpPr>
            <a:spLocks noGrp="1"/>
          </p:cNvSpPr>
          <p:nvPr>
            <p:ph type="ctrTitle"/>
          </p:nvPr>
        </p:nvSpPr>
        <p:spPr>
          <a:xfrm>
            <a:off x="47328" y="260648"/>
            <a:ext cx="12025336" cy="2016224"/>
          </a:xfrm>
        </p:spPr>
        <p:txBody>
          <a:bodyPr/>
          <a:lstStyle/>
          <a:p>
            <a:pPr algn="ctr"/>
            <a:r>
              <a:rPr lang="fi-FI" dirty="0"/>
              <a:t>KANSAINVÄLINEN REKRYTOINTI – ELINEHTO SEUDUN MENESTYKSELLE.</a:t>
            </a:r>
            <a:br>
              <a:rPr lang="fi-FI" sz="4000" dirty="0"/>
            </a:br>
            <a:r>
              <a:rPr lang="fi-FI" sz="4000" dirty="0"/>
              <a:t> 	</a:t>
            </a:r>
            <a:r>
              <a:rPr lang="fi-FI" dirty="0"/>
              <a:t>Case Vaasan seutu, onnistumiset ja haasteet</a:t>
            </a:r>
            <a:br>
              <a:rPr lang="fi-FI" sz="4000" dirty="0"/>
            </a:br>
            <a:endParaRPr lang="fi-FI" sz="4000" dirty="0"/>
          </a:p>
        </p:txBody>
      </p:sp>
      <p:sp>
        <p:nvSpPr>
          <p:cNvPr id="3" name="Subtitle 2">
            <a:extLst>
              <a:ext uri="{FF2B5EF4-FFF2-40B4-BE49-F238E27FC236}">
                <a16:creationId xmlns:a16="http://schemas.microsoft.com/office/drawing/2014/main" id="{F7532F39-1070-F7D3-870F-C84DD7375757}"/>
              </a:ext>
            </a:extLst>
          </p:cNvPr>
          <p:cNvSpPr>
            <a:spLocks noGrp="1"/>
          </p:cNvSpPr>
          <p:nvPr>
            <p:ph type="subTitle" idx="1"/>
          </p:nvPr>
        </p:nvSpPr>
        <p:spPr/>
        <p:txBody>
          <a:bodyPr/>
          <a:lstStyle/>
          <a:p>
            <a:r>
              <a:rPr lang="fi-FI" dirty="0"/>
              <a:t>Maria Haglund, VAASAN SEUDUN KEHITYS OY VASEK</a:t>
            </a:r>
          </a:p>
        </p:txBody>
      </p:sp>
      <p:sp>
        <p:nvSpPr>
          <p:cNvPr id="4" name="Text Placeholder 3">
            <a:extLst>
              <a:ext uri="{FF2B5EF4-FFF2-40B4-BE49-F238E27FC236}">
                <a16:creationId xmlns:a16="http://schemas.microsoft.com/office/drawing/2014/main" id="{731B507C-8BF8-6C47-4595-C60126C08DD0}"/>
              </a:ext>
            </a:extLst>
          </p:cNvPr>
          <p:cNvSpPr>
            <a:spLocks noGrp="1"/>
          </p:cNvSpPr>
          <p:nvPr>
            <p:ph type="body" sz="quarter" idx="13"/>
          </p:nvPr>
        </p:nvSpPr>
        <p:spPr/>
        <p:txBody>
          <a:bodyPr/>
          <a:lstStyle/>
          <a:p>
            <a:r>
              <a:rPr lang="fi-FI" dirty="0"/>
              <a:t>09/2025</a:t>
            </a:r>
          </a:p>
        </p:txBody>
      </p:sp>
      <p:sp>
        <p:nvSpPr>
          <p:cNvPr id="5" name="Text Placeholder 4">
            <a:extLst>
              <a:ext uri="{FF2B5EF4-FFF2-40B4-BE49-F238E27FC236}">
                <a16:creationId xmlns:a16="http://schemas.microsoft.com/office/drawing/2014/main" id="{3D0A10E6-9BA1-82CB-B88B-D3D4CD9017B7}"/>
              </a:ext>
            </a:extLst>
          </p:cNvPr>
          <p:cNvSpPr>
            <a:spLocks noGrp="1"/>
          </p:cNvSpPr>
          <p:nvPr>
            <p:ph type="body" sz="quarter" idx="15"/>
          </p:nvPr>
        </p:nvSpPr>
        <p:spPr/>
        <p:txBody>
          <a:bodyPr/>
          <a:lstStyle/>
          <a:p>
            <a:r>
              <a:rPr lang="fi-FI" dirty="0"/>
              <a:t>050 5760 888 maria.haglund@vasek.fi</a:t>
            </a:r>
          </a:p>
          <a:p>
            <a:endParaRPr lang="fi-FI" dirty="0"/>
          </a:p>
        </p:txBody>
      </p:sp>
    </p:spTree>
    <p:extLst>
      <p:ext uri="{BB962C8B-B14F-4D97-AF65-F5344CB8AC3E}">
        <p14:creationId xmlns:p14="http://schemas.microsoft.com/office/powerpoint/2010/main" val="12570415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4177F-4C34-EE42-68CD-FA8DF219BB4C}"/>
              </a:ext>
            </a:extLst>
          </p:cNvPr>
          <p:cNvSpPr>
            <a:spLocks noGrp="1"/>
          </p:cNvSpPr>
          <p:nvPr>
            <p:ph type="sldNum" sz="quarter" idx="12"/>
          </p:nvPr>
        </p:nvSpPr>
        <p:spPr/>
        <p:txBody>
          <a:bodyPr/>
          <a:lstStyle/>
          <a:p>
            <a:fld id="{3830005B-7B2D-47A2-ABC5-72B477741C24}" type="slidenum">
              <a:rPr lang="en-US" smtClean="0"/>
              <a:t>10</a:t>
            </a:fld>
            <a:endParaRPr lang="en-US"/>
          </a:p>
        </p:txBody>
      </p:sp>
      <p:pic>
        <p:nvPicPr>
          <p:cNvPr id="4" name="Picture 3" descr="A graph showing the growth of the stock market&#10;&#10;AI-generated content may be incorrect.">
            <a:extLst>
              <a:ext uri="{FF2B5EF4-FFF2-40B4-BE49-F238E27FC236}">
                <a16:creationId xmlns:a16="http://schemas.microsoft.com/office/drawing/2014/main" id="{F5D3F7E8-FD2D-38D5-685F-937EFAC35CA1}"/>
              </a:ext>
            </a:extLst>
          </p:cNvPr>
          <p:cNvPicPr>
            <a:picLocks noChangeAspect="1"/>
          </p:cNvPicPr>
          <p:nvPr/>
        </p:nvPicPr>
        <p:blipFill>
          <a:blip r:embed="rId3"/>
          <a:stretch>
            <a:fillRect/>
          </a:stretch>
        </p:blipFill>
        <p:spPr>
          <a:xfrm>
            <a:off x="911424" y="343130"/>
            <a:ext cx="10009112" cy="5641499"/>
          </a:xfrm>
          <a:prstGeom prst="rect">
            <a:avLst/>
          </a:prstGeom>
        </p:spPr>
      </p:pic>
    </p:spTree>
    <p:extLst>
      <p:ext uri="{BB962C8B-B14F-4D97-AF65-F5344CB8AC3E}">
        <p14:creationId xmlns:p14="http://schemas.microsoft.com/office/powerpoint/2010/main" val="5272991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4D32B9-72A7-40A0-67BD-526AF905A01D}"/>
              </a:ext>
            </a:extLst>
          </p:cNvPr>
          <p:cNvPicPr>
            <a:picLocks noChangeAspect="1"/>
          </p:cNvPicPr>
          <p:nvPr/>
        </p:nvPicPr>
        <p:blipFill>
          <a:blip r:embed="rId3"/>
          <a:srcRect l="22964" r="19481" b="1"/>
          <a:stretch>
            <a:fillRect/>
          </a:stretch>
        </p:blipFill>
        <p:spPr>
          <a:xfrm>
            <a:off x="693339" y="552016"/>
            <a:ext cx="5114622" cy="5753968"/>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A graph with numbers and lines&#10;&#10;AI-generated content may be incorrect.">
            <a:extLst>
              <a:ext uri="{FF2B5EF4-FFF2-40B4-BE49-F238E27FC236}">
                <a16:creationId xmlns:a16="http://schemas.microsoft.com/office/drawing/2014/main" id="{94966E4B-AFC5-F86F-70EA-92AD67019F85}"/>
              </a:ext>
            </a:extLst>
          </p:cNvPr>
          <p:cNvPicPr>
            <a:picLocks noChangeAspect="1"/>
          </p:cNvPicPr>
          <p:nvPr/>
        </p:nvPicPr>
        <p:blipFill>
          <a:blip r:embed="rId4"/>
          <a:srcRect l="1103" r="-1" b="-1"/>
          <a:stretch>
            <a:fillRect/>
          </a:stretch>
        </p:blipFill>
        <p:spPr>
          <a:xfrm>
            <a:off x="6384040" y="692620"/>
            <a:ext cx="5472998" cy="5257331"/>
          </a:xfrm>
          <a:prstGeom prst="rect">
            <a:avLst/>
          </a:prstGeom>
          <a:noFill/>
        </p:spPr>
      </p:pic>
      <p:sp>
        <p:nvSpPr>
          <p:cNvPr id="3" name="Slide Number Placeholder 2">
            <a:extLst>
              <a:ext uri="{FF2B5EF4-FFF2-40B4-BE49-F238E27FC236}">
                <a16:creationId xmlns:a16="http://schemas.microsoft.com/office/drawing/2014/main" id="{43E0B526-B22E-AB93-B9E0-1F3C32DF5EE5}"/>
              </a:ext>
            </a:extLst>
          </p:cNvPr>
          <p:cNvSpPr>
            <a:spLocks noGrp="1"/>
          </p:cNvSpPr>
          <p:nvPr>
            <p:ph type="sldNum" sz="quarter" idx="12"/>
          </p:nvPr>
        </p:nvSpPr>
        <p:spPr>
          <a:xfrm>
            <a:off x="11424592" y="333375"/>
            <a:ext cx="432446" cy="365125"/>
          </a:xfrm>
        </p:spPr>
        <p:txBody>
          <a:bodyPr anchor="t">
            <a:normAutofit/>
          </a:bodyPr>
          <a:lstStyle/>
          <a:p>
            <a:pPr>
              <a:spcAft>
                <a:spcPts val="600"/>
              </a:spcAft>
            </a:pPr>
            <a:fld id="{3830005B-7B2D-47A2-ABC5-72B477741C24}" type="slidenum">
              <a:rPr lang="en-US" smtClean="0"/>
              <a:pPr>
                <a:spcAft>
                  <a:spcPts val="600"/>
                </a:spcAft>
              </a:pPr>
              <a:t>11</a:t>
            </a:fld>
            <a:endParaRPr lang="en-US"/>
          </a:p>
        </p:txBody>
      </p:sp>
    </p:spTree>
    <p:extLst>
      <p:ext uri="{BB962C8B-B14F-4D97-AF65-F5344CB8AC3E}">
        <p14:creationId xmlns:p14="http://schemas.microsoft.com/office/powerpoint/2010/main" val="6463135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F9B8D2-695C-D127-254E-A80585D2F126}"/>
              </a:ext>
            </a:extLst>
          </p:cNvPr>
          <p:cNvPicPr>
            <a:picLocks noChangeAspect="1"/>
          </p:cNvPicPr>
          <p:nvPr/>
        </p:nvPicPr>
        <p:blipFill>
          <a:blip r:embed="rId3"/>
          <a:srcRect t="3433"/>
          <a:stretch>
            <a:fillRect/>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9779A7C7-E76E-9668-F78B-4A0A63312F00}"/>
              </a:ext>
            </a:extLst>
          </p:cNvPr>
          <p:cNvSpPr>
            <a:spLocks noGrp="1"/>
          </p:cNvSpPr>
          <p:nvPr>
            <p:ph type="sldNum" sz="quarter" idx="12"/>
          </p:nvPr>
        </p:nvSpPr>
        <p:spPr/>
        <p:txBody>
          <a:bodyPr/>
          <a:lstStyle/>
          <a:p>
            <a:pPr>
              <a:spcAft>
                <a:spcPts val="600"/>
              </a:spcAft>
            </a:pPr>
            <a:fld id="{3830005B-7B2D-47A2-ABC5-72B477741C24}" type="slidenum">
              <a:rPr lang="en-US" smtClean="0"/>
              <a:pPr>
                <a:spcAft>
                  <a:spcPts val="600"/>
                </a:spcAft>
              </a:pPr>
              <a:t>12</a:t>
            </a:fld>
            <a:endParaRPr lang="en-US"/>
          </a:p>
        </p:txBody>
      </p:sp>
    </p:spTree>
    <p:extLst>
      <p:ext uri="{BB962C8B-B14F-4D97-AF65-F5344CB8AC3E}">
        <p14:creationId xmlns:p14="http://schemas.microsoft.com/office/powerpoint/2010/main" val="3490235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4294967295"/>
          </p:nvPr>
        </p:nvSpPr>
        <p:spPr>
          <a:xfrm>
            <a:off x="11760200" y="333375"/>
            <a:ext cx="431800" cy="365125"/>
          </a:xfrm>
        </p:spPr>
        <p:txBody>
          <a:bodyPr/>
          <a:lstStyle/>
          <a:p>
            <a:fld id="{3830005B-7B2D-47A2-ABC5-72B477741C24}" type="slidenum">
              <a:rPr lang="en-US" smtClean="0"/>
              <a:t>13</a:t>
            </a:fld>
            <a:endParaRPr lang="en-US"/>
          </a:p>
        </p:txBody>
      </p:sp>
      <p:sp>
        <p:nvSpPr>
          <p:cNvPr id="10" name="TextBox 9">
            <a:extLst>
              <a:ext uri="{FF2B5EF4-FFF2-40B4-BE49-F238E27FC236}">
                <a16:creationId xmlns:a16="http://schemas.microsoft.com/office/drawing/2014/main" id="{4338E49B-0465-C051-40C7-7FD78F8D9088}"/>
              </a:ext>
            </a:extLst>
          </p:cNvPr>
          <p:cNvSpPr txBox="1"/>
          <p:nvPr/>
        </p:nvSpPr>
        <p:spPr>
          <a:xfrm rot="161192">
            <a:off x="1940116" y="1182641"/>
            <a:ext cx="8712968" cy="4154984"/>
          </a:xfrm>
          <a:prstGeom prst="rect">
            <a:avLst/>
          </a:prstGeom>
          <a:noFill/>
        </p:spPr>
        <p:txBody>
          <a:bodyPr wrap="square">
            <a:spAutoFit/>
          </a:bodyPr>
          <a:lstStyle/>
          <a:p>
            <a:pPr algn="ctr"/>
            <a:r>
              <a:rPr lang="fi-FI" sz="6600" dirty="0">
                <a:solidFill>
                  <a:schemeClr val="bg1"/>
                </a:solidFill>
              </a:rPr>
              <a:t>”BETTER TO LIGHT A CANDLE THAN CURSE THE DARKNESS” </a:t>
            </a:r>
          </a:p>
        </p:txBody>
      </p:sp>
    </p:spTree>
    <p:extLst>
      <p:ext uri="{BB962C8B-B14F-4D97-AF65-F5344CB8AC3E}">
        <p14:creationId xmlns:p14="http://schemas.microsoft.com/office/powerpoint/2010/main" val="22803708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17EDD8-19AB-688D-B7A8-E2448946006A}"/>
              </a:ext>
            </a:extLst>
          </p:cNvPr>
          <p:cNvSpPr>
            <a:spLocks noGrp="1"/>
          </p:cNvSpPr>
          <p:nvPr>
            <p:ph type="sldNum" sz="quarter" idx="12"/>
          </p:nvPr>
        </p:nvSpPr>
        <p:spPr/>
        <p:txBody>
          <a:bodyPr/>
          <a:lstStyle/>
          <a:p>
            <a:fld id="{3830005B-7B2D-47A2-ABC5-72B477741C24}" type="slidenum">
              <a:rPr lang="en-US" smtClean="0"/>
              <a:t>14</a:t>
            </a:fld>
            <a:endParaRPr lang="en-US"/>
          </a:p>
        </p:txBody>
      </p:sp>
      <p:pic>
        <p:nvPicPr>
          <p:cNvPr id="6" name="Picture 5">
            <a:extLst>
              <a:ext uri="{FF2B5EF4-FFF2-40B4-BE49-F238E27FC236}">
                <a16:creationId xmlns:a16="http://schemas.microsoft.com/office/drawing/2014/main" id="{D6A40600-2827-292F-0DCC-7CB0AC91895C}"/>
              </a:ext>
            </a:extLst>
          </p:cNvPr>
          <p:cNvPicPr>
            <a:picLocks noChangeAspect="1"/>
          </p:cNvPicPr>
          <p:nvPr/>
        </p:nvPicPr>
        <p:blipFill>
          <a:blip r:embed="rId3"/>
          <a:stretch>
            <a:fillRect/>
          </a:stretch>
        </p:blipFill>
        <p:spPr>
          <a:xfrm>
            <a:off x="839416" y="283150"/>
            <a:ext cx="10585176" cy="5954162"/>
          </a:xfrm>
          <a:prstGeom prst="rect">
            <a:avLst/>
          </a:prstGeom>
        </p:spPr>
      </p:pic>
    </p:spTree>
    <p:extLst>
      <p:ext uri="{BB962C8B-B14F-4D97-AF65-F5344CB8AC3E}">
        <p14:creationId xmlns:p14="http://schemas.microsoft.com/office/powerpoint/2010/main" val="18599670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689532-75DB-B18E-7EE0-E21317973AEE}"/>
              </a:ext>
            </a:extLst>
          </p:cNvPr>
          <p:cNvPicPr>
            <a:picLocks noChangeAspect="1"/>
          </p:cNvPicPr>
          <p:nvPr/>
        </p:nvPicPr>
        <p:blipFill>
          <a:blip r:embed="rId3"/>
          <a:srcRect t="16258" r="1" b="1"/>
          <a:stretch>
            <a:fillRect/>
          </a:stretch>
        </p:blipFill>
        <p:spPr>
          <a:xfrm>
            <a:off x="1005130" y="532260"/>
            <a:ext cx="9699382" cy="5461644"/>
          </a:xfrm>
          <a:custGeom>
            <a:avLst/>
            <a:gdLst/>
            <a:ahLst/>
            <a:cxnLst/>
            <a:rect l="l" t="t" r="r" b="b"/>
            <a:pathLst>
              <a:path w="12192000" h="6858000">
                <a:moveTo>
                  <a:pt x="11839623" y="6489699"/>
                </a:moveTo>
                <a:lnTo>
                  <a:pt x="11837825" y="6489794"/>
                </a:lnTo>
                <a:lnTo>
                  <a:pt x="11836026" y="6489982"/>
                </a:lnTo>
                <a:lnTo>
                  <a:pt x="11834323" y="6490454"/>
                </a:lnTo>
                <a:lnTo>
                  <a:pt x="11832714" y="6491115"/>
                </a:lnTo>
                <a:lnTo>
                  <a:pt x="11831199" y="6491776"/>
                </a:lnTo>
                <a:lnTo>
                  <a:pt x="11829779" y="6492625"/>
                </a:lnTo>
                <a:lnTo>
                  <a:pt x="11827129" y="6494796"/>
                </a:lnTo>
                <a:lnTo>
                  <a:pt x="11826088" y="6496024"/>
                </a:lnTo>
                <a:lnTo>
                  <a:pt x="11825047" y="6497345"/>
                </a:lnTo>
                <a:lnTo>
                  <a:pt x="11824195" y="6498855"/>
                </a:lnTo>
                <a:lnTo>
                  <a:pt x="11823438" y="6500366"/>
                </a:lnTo>
                <a:lnTo>
                  <a:pt x="11822870" y="6501876"/>
                </a:lnTo>
                <a:lnTo>
                  <a:pt x="11822397" y="6503575"/>
                </a:lnTo>
                <a:lnTo>
                  <a:pt x="11822208" y="6505368"/>
                </a:lnTo>
                <a:lnTo>
                  <a:pt x="11822113" y="6507162"/>
                </a:lnTo>
                <a:lnTo>
                  <a:pt x="11822208" y="6508955"/>
                </a:lnTo>
                <a:lnTo>
                  <a:pt x="11822302" y="6509805"/>
                </a:lnTo>
                <a:lnTo>
                  <a:pt x="11822397" y="6510654"/>
                </a:lnTo>
                <a:lnTo>
                  <a:pt x="11822870" y="6512353"/>
                </a:lnTo>
                <a:lnTo>
                  <a:pt x="11823438" y="6513958"/>
                </a:lnTo>
                <a:lnTo>
                  <a:pt x="11824195" y="6515468"/>
                </a:lnTo>
                <a:lnTo>
                  <a:pt x="11825047" y="6516979"/>
                </a:lnTo>
                <a:lnTo>
                  <a:pt x="11827129" y="6519527"/>
                </a:lnTo>
                <a:lnTo>
                  <a:pt x="11828454" y="6520660"/>
                </a:lnTo>
                <a:lnTo>
                  <a:pt x="11829779" y="6521604"/>
                </a:lnTo>
                <a:lnTo>
                  <a:pt x="11831199" y="6522548"/>
                </a:lnTo>
                <a:lnTo>
                  <a:pt x="11832714" y="6523208"/>
                </a:lnTo>
                <a:lnTo>
                  <a:pt x="11834323" y="6523775"/>
                </a:lnTo>
                <a:lnTo>
                  <a:pt x="11836026" y="6524341"/>
                </a:lnTo>
                <a:lnTo>
                  <a:pt x="11837825" y="6524530"/>
                </a:lnTo>
                <a:lnTo>
                  <a:pt x="11839623" y="6524624"/>
                </a:lnTo>
                <a:lnTo>
                  <a:pt x="11841421" y="6524530"/>
                </a:lnTo>
                <a:lnTo>
                  <a:pt x="11843030" y="6524341"/>
                </a:lnTo>
                <a:lnTo>
                  <a:pt x="11844734" y="6523775"/>
                </a:lnTo>
                <a:lnTo>
                  <a:pt x="11846343" y="6523208"/>
                </a:lnTo>
                <a:lnTo>
                  <a:pt x="11847857" y="6522548"/>
                </a:lnTo>
                <a:lnTo>
                  <a:pt x="11849372" y="6521604"/>
                </a:lnTo>
                <a:lnTo>
                  <a:pt x="11851927" y="6519527"/>
                </a:lnTo>
                <a:lnTo>
                  <a:pt x="11853063" y="6518206"/>
                </a:lnTo>
                <a:lnTo>
                  <a:pt x="11854009" y="6516979"/>
                </a:lnTo>
                <a:lnTo>
                  <a:pt x="11854956" y="6515468"/>
                </a:lnTo>
                <a:lnTo>
                  <a:pt x="11855713" y="6513958"/>
                </a:lnTo>
                <a:lnTo>
                  <a:pt x="11856186" y="6512353"/>
                </a:lnTo>
                <a:lnTo>
                  <a:pt x="11856754" y="6510654"/>
                </a:lnTo>
                <a:lnTo>
                  <a:pt x="11856943" y="6508955"/>
                </a:lnTo>
                <a:lnTo>
                  <a:pt x="11857038" y="6507162"/>
                </a:lnTo>
                <a:lnTo>
                  <a:pt x="11856943" y="6505368"/>
                </a:lnTo>
                <a:lnTo>
                  <a:pt x="11856849" y="6504519"/>
                </a:lnTo>
                <a:lnTo>
                  <a:pt x="11856754" y="6503575"/>
                </a:lnTo>
                <a:lnTo>
                  <a:pt x="11856186" y="6501876"/>
                </a:lnTo>
                <a:lnTo>
                  <a:pt x="11855713" y="6500366"/>
                </a:lnTo>
                <a:lnTo>
                  <a:pt x="11854956" y="6498855"/>
                </a:lnTo>
                <a:lnTo>
                  <a:pt x="11854009" y="6497345"/>
                </a:lnTo>
                <a:lnTo>
                  <a:pt x="11851927" y="6494796"/>
                </a:lnTo>
                <a:lnTo>
                  <a:pt x="11850602" y="6493664"/>
                </a:lnTo>
                <a:lnTo>
                  <a:pt x="11849372" y="6492625"/>
                </a:lnTo>
                <a:lnTo>
                  <a:pt x="11847857" y="6491776"/>
                </a:lnTo>
                <a:lnTo>
                  <a:pt x="11846343" y="6491115"/>
                </a:lnTo>
                <a:lnTo>
                  <a:pt x="11844734" y="6490454"/>
                </a:lnTo>
                <a:lnTo>
                  <a:pt x="11843030" y="6489982"/>
                </a:lnTo>
                <a:lnTo>
                  <a:pt x="11841421" y="6489794"/>
                </a:lnTo>
                <a:close/>
                <a:moveTo>
                  <a:pt x="11469688" y="6245224"/>
                </a:moveTo>
                <a:lnTo>
                  <a:pt x="11466419" y="6245412"/>
                </a:lnTo>
                <a:lnTo>
                  <a:pt x="11463524" y="6246162"/>
                </a:lnTo>
                <a:lnTo>
                  <a:pt x="11460816" y="6247193"/>
                </a:lnTo>
                <a:lnTo>
                  <a:pt x="11459602" y="6247849"/>
                </a:lnTo>
                <a:lnTo>
                  <a:pt x="11458482" y="6248692"/>
                </a:lnTo>
                <a:lnTo>
                  <a:pt x="11457361" y="6249536"/>
                </a:lnTo>
                <a:lnTo>
                  <a:pt x="11456334" y="6250567"/>
                </a:lnTo>
                <a:lnTo>
                  <a:pt x="11454560" y="6252816"/>
                </a:lnTo>
                <a:lnTo>
                  <a:pt x="11452972" y="6255253"/>
                </a:lnTo>
                <a:lnTo>
                  <a:pt x="11451572" y="6258159"/>
                </a:lnTo>
                <a:lnTo>
                  <a:pt x="11425051" y="6319175"/>
                </a:lnTo>
                <a:lnTo>
                  <a:pt x="11398624" y="6380191"/>
                </a:lnTo>
                <a:lnTo>
                  <a:pt x="11372196" y="6441207"/>
                </a:lnTo>
                <a:lnTo>
                  <a:pt x="11345769" y="6502224"/>
                </a:lnTo>
                <a:lnTo>
                  <a:pt x="11345022" y="6503911"/>
                </a:lnTo>
                <a:lnTo>
                  <a:pt x="11344649" y="6505598"/>
                </a:lnTo>
                <a:lnTo>
                  <a:pt x="11344368" y="6507378"/>
                </a:lnTo>
                <a:lnTo>
                  <a:pt x="11344275" y="6509253"/>
                </a:lnTo>
                <a:lnTo>
                  <a:pt x="11344368" y="6510753"/>
                </a:lnTo>
                <a:lnTo>
                  <a:pt x="11344555" y="6512252"/>
                </a:lnTo>
                <a:lnTo>
                  <a:pt x="11344929" y="6513658"/>
                </a:lnTo>
                <a:lnTo>
                  <a:pt x="11345489" y="6514970"/>
                </a:lnTo>
                <a:lnTo>
                  <a:pt x="11346143" y="6516283"/>
                </a:lnTo>
                <a:lnTo>
                  <a:pt x="11346890" y="6517595"/>
                </a:lnTo>
                <a:lnTo>
                  <a:pt x="11347824" y="6518719"/>
                </a:lnTo>
                <a:lnTo>
                  <a:pt x="11348851" y="6519844"/>
                </a:lnTo>
                <a:lnTo>
                  <a:pt x="11349971" y="6520969"/>
                </a:lnTo>
                <a:lnTo>
                  <a:pt x="11351185" y="6521812"/>
                </a:lnTo>
                <a:lnTo>
                  <a:pt x="11352493" y="6522656"/>
                </a:lnTo>
                <a:lnTo>
                  <a:pt x="11353893" y="6523312"/>
                </a:lnTo>
                <a:lnTo>
                  <a:pt x="11356788" y="6524249"/>
                </a:lnTo>
                <a:lnTo>
                  <a:pt x="11359963" y="6524624"/>
                </a:lnTo>
                <a:lnTo>
                  <a:pt x="11362671" y="6524343"/>
                </a:lnTo>
                <a:lnTo>
                  <a:pt x="11365379" y="6523687"/>
                </a:lnTo>
                <a:lnTo>
                  <a:pt x="11367714" y="6522656"/>
                </a:lnTo>
                <a:lnTo>
                  <a:pt x="11369862" y="6521250"/>
                </a:lnTo>
                <a:lnTo>
                  <a:pt x="11370889" y="6520313"/>
                </a:lnTo>
                <a:lnTo>
                  <a:pt x="11371729" y="6519469"/>
                </a:lnTo>
                <a:lnTo>
                  <a:pt x="11373410" y="6517501"/>
                </a:lnTo>
                <a:lnTo>
                  <a:pt x="11374811" y="6515345"/>
                </a:lnTo>
                <a:lnTo>
                  <a:pt x="11375932" y="6512815"/>
                </a:lnTo>
                <a:lnTo>
                  <a:pt x="11399651" y="6455922"/>
                </a:lnTo>
                <a:lnTo>
                  <a:pt x="11423370" y="6399218"/>
                </a:lnTo>
                <a:lnTo>
                  <a:pt x="11447089" y="6342325"/>
                </a:lnTo>
                <a:lnTo>
                  <a:pt x="11470902" y="6285527"/>
                </a:lnTo>
                <a:lnTo>
                  <a:pt x="11494621" y="6342513"/>
                </a:lnTo>
                <a:lnTo>
                  <a:pt x="11518433" y="6399593"/>
                </a:lnTo>
                <a:lnTo>
                  <a:pt x="11542153" y="6456578"/>
                </a:lnTo>
                <a:lnTo>
                  <a:pt x="11566059" y="6513658"/>
                </a:lnTo>
                <a:lnTo>
                  <a:pt x="11567272" y="6515720"/>
                </a:lnTo>
                <a:lnTo>
                  <a:pt x="11568580" y="6517688"/>
                </a:lnTo>
                <a:lnTo>
                  <a:pt x="11570261" y="6519563"/>
                </a:lnTo>
                <a:lnTo>
                  <a:pt x="11572128" y="6521156"/>
                </a:lnTo>
                <a:lnTo>
                  <a:pt x="11574183" y="6522656"/>
                </a:lnTo>
                <a:lnTo>
                  <a:pt x="11576331" y="6523687"/>
                </a:lnTo>
                <a:lnTo>
                  <a:pt x="11578852" y="6524343"/>
                </a:lnTo>
                <a:lnTo>
                  <a:pt x="11580066" y="6524531"/>
                </a:lnTo>
                <a:lnTo>
                  <a:pt x="11581373" y="6524624"/>
                </a:lnTo>
                <a:lnTo>
                  <a:pt x="11584548" y="6524249"/>
                </a:lnTo>
                <a:lnTo>
                  <a:pt x="11585949" y="6523874"/>
                </a:lnTo>
                <a:lnTo>
                  <a:pt x="11587350" y="6523406"/>
                </a:lnTo>
                <a:lnTo>
                  <a:pt x="11590058" y="6521906"/>
                </a:lnTo>
                <a:lnTo>
                  <a:pt x="11592299" y="6520032"/>
                </a:lnTo>
                <a:lnTo>
                  <a:pt x="11594167" y="6517876"/>
                </a:lnTo>
                <a:lnTo>
                  <a:pt x="11594820" y="6516564"/>
                </a:lnTo>
                <a:lnTo>
                  <a:pt x="11595474" y="6515345"/>
                </a:lnTo>
                <a:lnTo>
                  <a:pt x="11596034" y="6514033"/>
                </a:lnTo>
                <a:lnTo>
                  <a:pt x="11596408" y="6512627"/>
                </a:lnTo>
                <a:lnTo>
                  <a:pt x="11596688" y="6509628"/>
                </a:lnTo>
                <a:lnTo>
                  <a:pt x="11596595" y="6508035"/>
                </a:lnTo>
                <a:lnTo>
                  <a:pt x="11596408" y="6506441"/>
                </a:lnTo>
                <a:lnTo>
                  <a:pt x="11595474" y="6503442"/>
                </a:lnTo>
                <a:lnTo>
                  <a:pt x="11568860" y="6442145"/>
                </a:lnTo>
                <a:lnTo>
                  <a:pt x="11542339" y="6380847"/>
                </a:lnTo>
                <a:lnTo>
                  <a:pt x="11515725" y="6319456"/>
                </a:lnTo>
                <a:lnTo>
                  <a:pt x="11489205" y="6258159"/>
                </a:lnTo>
                <a:lnTo>
                  <a:pt x="11487897" y="6255253"/>
                </a:lnTo>
                <a:lnTo>
                  <a:pt x="11486310" y="6252816"/>
                </a:lnTo>
                <a:lnTo>
                  <a:pt x="11484442" y="6250567"/>
                </a:lnTo>
                <a:lnTo>
                  <a:pt x="11482388" y="6248692"/>
                </a:lnTo>
                <a:lnTo>
                  <a:pt x="11481174" y="6247849"/>
                </a:lnTo>
                <a:lnTo>
                  <a:pt x="11479960" y="6247193"/>
                </a:lnTo>
                <a:lnTo>
                  <a:pt x="11477345" y="6246162"/>
                </a:lnTo>
                <a:lnTo>
                  <a:pt x="11474450" y="6245412"/>
                </a:lnTo>
                <a:lnTo>
                  <a:pt x="11472956" y="6245224"/>
                </a:lnTo>
                <a:lnTo>
                  <a:pt x="11471275" y="6245224"/>
                </a:lnTo>
                <a:close/>
                <a:moveTo>
                  <a:pt x="10561591" y="6245224"/>
                </a:moveTo>
                <a:lnTo>
                  <a:pt x="10558508" y="6245412"/>
                </a:lnTo>
                <a:lnTo>
                  <a:pt x="10555519" y="6246162"/>
                </a:lnTo>
                <a:lnTo>
                  <a:pt x="10552903" y="6247193"/>
                </a:lnTo>
                <a:lnTo>
                  <a:pt x="10551595" y="6247849"/>
                </a:lnTo>
                <a:lnTo>
                  <a:pt x="10550381" y="6248692"/>
                </a:lnTo>
                <a:lnTo>
                  <a:pt x="10549353" y="6249536"/>
                </a:lnTo>
                <a:lnTo>
                  <a:pt x="10548326" y="6250567"/>
                </a:lnTo>
                <a:lnTo>
                  <a:pt x="10546457" y="6252816"/>
                </a:lnTo>
                <a:lnTo>
                  <a:pt x="10544869" y="6255253"/>
                </a:lnTo>
                <a:lnTo>
                  <a:pt x="10543655" y="6258159"/>
                </a:lnTo>
                <a:lnTo>
                  <a:pt x="10517124" y="6319175"/>
                </a:lnTo>
                <a:lnTo>
                  <a:pt x="10490687" y="6380191"/>
                </a:lnTo>
                <a:lnTo>
                  <a:pt x="10464250" y="6441207"/>
                </a:lnTo>
                <a:lnTo>
                  <a:pt x="10437813" y="6502224"/>
                </a:lnTo>
                <a:lnTo>
                  <a:pt x="10436972" y="6503911"/>
                </a:lnTo>
                <a:lnTo>
                  <a:pt x="10436505" y="6505598"/>
                </a:lnTo>
                <a:lnTo>
                  <a:pt x="10436225" y="6507378"/>
                </a:lnTo>
                <a:lnTo>
                  <a:pt x="10436225" y="6509253"/>
                </a:lnTo>
                <a:lnTo>
                  <a:pt x="10436225" y="6510753"/>
                </a:lnTo>
                <a:lnTo>
                  <a:pt x="10436505" y="6512252"/>
                </a:lnTo>
                <a:lnTo>
                  <a:pt x="10436879" y="6513658"/>
                </a:lnTo>
                <a:lnTo>
                  <a:pt x="10437346" y="6514970"/>
                </a:lnTo>
                <a:lnTo>
                  <a:pt x="10438093" y="6516283"/>
                </a:lnTo>
                <a:lnTo>
                  <a:pt x="10438841" y="6517595"/>
                </a:lnTo>
                <a:lnTo>
                  <a:pt x="10439775" y="6518719"/>
                </a:lnTo>
                <a:lnTo>
                  <a:pt x="10440802" y="6519844"/>
                </a:lnTo>
                <a:lnTo>
                  <a:pt x="10441923" y="6520969"/>
                </a:lnTo>
                <a:lnTo>
                  <a:pt x="10443138" y="6521812"/>
                </a:lnTo>
                <a:lnTo>
                  <a:pt x="10444352" y="6522656"/>
                </a:lnTo>
                <a:lnTo>
                  <a:pt x="10445754" y="6523312"/>
                </a:lnTo>
                <a:lnTo>
                  <a:pt x="10448649" y="6524249"/>
                </a:lnTo>
                <a:lnTo>
                  <a:pt x="10451826" y="6524624"/>
                </a:lnTo>
                <a:lnTo>
                  <a:pt x="10454722" y="6524343"/>
                </a:lnTo>
                <a:lnTo>
                  <a:pt x="10457337" y="6523687"/>
                </a:lnTo>
                <a:lnTo>
                  <a:pt x="10459673" y="6522656"/>
                </a:lnTo>
                <a:lnTo>
                  <a:pt x="10461821" y="6521250"/>
                </a:lnTo>
                <a:lnTo>
                  <a:pt x="10462755" y="6520313"/>
                </a:lnTo>
                <a:lnTo>
                  <a:pt x="10463690" y="6519469"/>
                </a:lnTo>
                <a:lnTo>
                  <a:pt x="10465371" y="6517501"/>
                </a:lnTo>
                <a:lnTo>
                  <a:pt x="10466772" y="6515345"/>
                </a:lnTo>
                <a:lnTo>
                  <a:pt x="10467987" y="6512815"/>
                </a:lnTo>
                <a:lnTo>
                  <a:pt x="10491621" y="6455922"/>
                </a:lnTo>
                <a:lnTo>
                  <a:pt x="10515349" y="6399218"/>
                </a:lnTo>
                <a:lnTo>
                  <a:pt x="10538984" y="6342325"/>
                </a:lnTo>
                <a:lnTo>
                  <a:pt x="10562805" y="6285527"/>
                </a:lnTo>
                <a:lnTo>
                  <a:pt x="10586533" y="6342513"/>
                </a:lnTo>
                <a:lnTo>
                  <a:pt x="10610448" y="6399593"/>
                </a:lnTo>
                <a:lnTo>
                  <a:pt x="10634269" y="6456578"/>
                </a:lnTo>
                <a:lnTo>
                  <a:pt x="10658091" y="6513658"/>
                </a:lnTo>
                <a:lnTo>
                  <a:pt x="10659305" y="6515720"/>
                </a:lnTo>
                <a:lnTo>
                  <a:pt x="10660706" y="6517688"/>
                </a:lnTo>
                <a:lnTo>
                  <a:pt x="10662294" y="6519563"/>
                </a:lnTo>
                <a:lnTo>
                  <a:pt x="10664069" y="6521156"/>
                </a:lnTo>
                <a:lnTo>
                  <a:pt x="10666124" y="6522656"/>
                </a:lnTo>
                <a:lnTo>
                  <a:pt x="10668460" y="6523687"/>
                </a:lnTo>
                <a:lnTo>
                  <a:pt x="10670889" y="6524343"/>
                </a:lnTo>
                <a:lnTo>
                  <a:pt x="10672103" y="6524531"/>
                </a:lnTo>
                <a:lnTo>
                  <a:pt x="10673411" y="6524624"/>
                </a:lnTo>
                <a:lnTo>
                  <a:pt x="10676587" y="6524249"/>
                </a:lnTo>
                <a:lnTo>
                  <a:pt x="10678082" y="6523874"/>
                </a:lnTo>
                <a:lnTo>
                  <a:pt x="10679390" y="6523406"/>
                </a:lnTo>
                <a:lnTo>
                  <a:pt x="10682099" y="6521906"/>
                </a:lnTo>
                <a:lnTo>
                  <a:pt x="10684247" y="6520032"/>
                </a:lnTo>
                <a:lnTo>
                  <a:pt x="10686116" y="6517876"/>
                </a:lnTo>
                <a:lnTo>
                  <a:pt x="10686863" y="6516564"/>
                </a:lnTo>
                <a:lnTo>
                  <a:pt x="10687517" y="6515345"/>
                </a:lnTo>
                <a:lnTo>
                  <a:pt x="10687984" y="6514033"/>
                </a:lnTo>
                <a:lnTo>
                  <a:pt x="10688358" y="6512627"/>
                </a:lnTo>
                <a:lnTo>
                  <a:pt x="10688638" y="6509628"/>
                </a:lnTo>
                <a:lnTo>
                  <a:pt x="10688638" y="6508035"/>
                </a:lnTo>
                <a:lnTo>
                  <a:pt x="10688358" y="6506441"/>
                </a:lnTo>
                <a:lnTo>
                  <a:pt x="10687517" y="6503442"/>
                </a:lnTo>
                <a:lnTo>
                  <a:pt x="10660893" y="6442145"/>
                </a:lnTo>
                <a:lnTo>
                  <a:pt x="10634363" y="6380847"/>
                </a:lnTo>
                <a:lnTo>
                  <a:pt x="10607832" y="6319456"/>
                </a:lnTo>
                <a:lnTo>
                  <a:pt x="10581302" y="6258159"/>
                </a:lnTo>
                <a:lnTo>
                  <a:pt x="10579900" y="6255253"/>
                </a:lnTo>
                <a:lnTo>
                  <a:pt x="10578219" y="6252816"/>
                </a:lnTo>
                <a:lnTo>
                  <a:pt x="10576351" y="6250567"/>
                </a:lnTo>
                <a:lnTo>
                  <a:pt x="10574295" y="6248692"/>
                </a:lnTo>
                <a:lnTo>
                  <a:pt x="10573174" y="6247849"/>
                </a:lnTo>
                <a:lnTo>
                  <a:pt x="10571960" y="6247193"/>
                </a:lnTo>
                <a:lnTo>
                  <a:pt x="10569344" y="6246162"/>
                </a:lnTo>
                <a:lnTo>
                  <a:pt x="10566448" y="6245412"/>
                </a:lnTo>
                <a:lnTo>
                  <a:pt x="10564860" y="6245224"/>
                </a:lnTo>
                <a:lnTo>
                  <a:pt x="10563179" y="6245224"/>
                </a:lnTo>
                <a:close/>
                <a:moveTo>
                  <a:pt x="10082120" y="6245224"/>
                </a:moveTo>
                <a:lnTo>
                  <a:pt x="10080626" y="6245412"/>
                </a:lnTo>
                <a:lnTo>
                  <a:pt x="10079785" y="6245505"/>
                </a:lnTo>
                <a:lnTo>
                  <a:pt x="10079132" y="6245693"/>
                </a:lnTo>
                <a:lnTo>
                  <a:pt x="10077638" y="6246162"/>
                </a:lnTo>
                <a:lnTo>
                  <a:pt x="10076237" y="6246630"/>
                </a:lnTo>
                <a:lnTo>
                  <a:pt x="10075023" y="6247193"/>
                </a:lnTo>
                <a:lnTo>
                  <a:pt x="10073715" y="6247849"/>
                </a:lnTo>
                <a:lnTo>
                  <a:pt x="10072595" y="6248692"/>
                </a:lnTo>
                <a:lnTo>
                  <a:pt x="10072035" y="6249161"/>
                </a:lnTo>
                <a:lnTo>
                  <a:pt x="10071568" y="6249536"/>
                </a:lnTo>
                <a:lnTo>
                  <a:pt x="10070447" y="6250567"/>
                </a:lnTo>
                <a:lnTo>
                  <a:pt x="10069513" y="6251691"/>
                </a:lnTo>
                <a:lnTo>
                  <a:pt x="10068673" y="6252816"/>
                </a:lnTo>
                <a:lnTo>
                  <a:pt x="10068206" y="6253378"/>
                </a:lnTo>
                <a:lnTo>
                  <a:pt x="10067832" y="6254035"/>
                </a:lnTo>
                <a:lnTo>
                  <a:pt x="10067085" y="6255253"/>
                </a:lnTo>
                <a:lnTo>
                  <a:pt x="10066432" y="6256659"/>
                </a:lnTo>
                <a:lnTo>
                  <a:pt x="10065778" y="6258159"/>
                </a:lnTo>
                <a:lnTo>
                  <a:pt x="10039257" y="6319175"/>
                </a:lnTo>
                <a:lnTo>
                  <a:pt x="10012830" y="6380191"/>
                </a:lnTo>
                <a:lnTo>
                  <a:pt x="9986403" y="6441207"/>
                </a:lnTo>
                <a:lnTo>
                  <a:pt x="9959976" y="6502224"/>
                </a:lnTo>
                <a:lnTo>
                  <a:pt x="9959602" y="6503161"/>
                </a:lnTo>
                <a:lnTo>
                  <a:pt x="9959135" y="6503911"/>
                </a:lnTo>
                <a:lnTo>
                  <a:pt x="9958948" y="6504848"/>
                </a:lnTo>
                <a:lnTo>
                  <a:pt x="9958668" y="6505598"/>
                </a:lnTo>
                <a:lnTo>
                  <a:pt x="9958575" y="6506535"/>
                </a:lnTo>
                <a:lnTo>
                  <a:pt x="9958481" y="6507378"/>
                </a:lnTo>
                <a:lnTo>
                  <a:pt x="9958388" y="6508316"/>
                </a:lnTo>
                <a:lnTo>
                  <a:pt x="9958388" y="6509253"/>
                </a:lnTo>
                <a:lnTo>
                  <a:pt x="9958388" y="6510097"/>
                </a:lnTo>
                <a:lnTo>
                  <a:pt x="9958481" y="6510753"/>
                </a:lnTo>
                <a:lnTo>
                  <a:pt x="9958575" y="6511596"/>
                </a:lnTo>
                <a:lnTo>
                  <a:pt x="9958668" y="6512252"/>
                </a:lnTo>
                <a:lnTo>
                  <a:pt x="9958855" y="6512908"/>
                </a:lnTo>
                <a:lnTo>
                  <a:pt x="9959042" y="6513658"/>
                </a:lnTo>
                <a:lnTo>
                  <a:pt x="9959322" y="6514314"/>
                </a:lnTo>
                <a:lnTo>
                  <a:pt x="9959695" y="6514970"/>
                </a:lnTo>
                <a:lnTo>
                  <a:pt x="9960256" y="6516376"/>
                </a:lnTo>
                <a:lnTo>
                  <a:pt x="9961003" y="6517595"/>
                </a:lnTo>
                <a:lnTo>
                  <a:pt x="9961563" y="6518157"/>
                </a:lnTo>
                <a:lnTo>
                  <a:pt x="9962030" y="6518719"/>
                </a:lnTo>
                <a:lnTo>
                  <a:pt x="9962497" y="6519376"/>
                </a:lnTo>
                <a:lnTo>
                  <a:pt x="9962964" y="6519938"/>
                </a:lnTo>
                <a:lnTo>
                  <a:pt x="9964084" y="6520969"/>
                </a:lnTo>
                <a:lnTo>
                  <a:pt x="9965298" y="6521812"/>
                </a:lnTo>
                <a:lnTo>
                  <a:pt x="9965952" y="6522187"/>
                </a:lnTo>
                <a:lnTo>
                  <a:pt x="9966606" y="6522656"/>
                </a:lnTo>
                <a:lnTo>
                  <a:pt x="9968006" y="6523312"/>
                </a:lnTo>
                <a:lnTo>
                  <a:pt x="9968660" y="6523593"/>
                </a:lnTo>
                <a:lnTo>
                  <a:pt x="9969407" y="6523874"/>
                </a:lnTo>
                <a:lnTo>
                  <a:pt x="9970154" y="6524062"/>
                </a:lnTo>
                <a:lnTo>
                  <a:pt x="9970995" y="6524249"/>
                </a:lnTo>
                <a:lnTo>
                  <a:pt x="9971648" y="6524343"/>
                </a:lnTo>
                <a:lnTo>
                  <a:pt x="9972395" y="6524531"/>
                </a:lnTo>
                <a:lnTo>
                  <a:pt x="9974076" y="6524624"/>
                </a:lnTo>
                <a:lnTo>
                  <a:pt x="9975477" y="6524624"/>
                </a:lnTo>
                <a:lnTo>
                  <a:pt x="9976878" y="6524343"/>
                </a:lnTo>
                <a:lnTo>
                  <a:pt x="9978185" y="6524062"/>
                </a:lnTo>
                <a:lnTo>
                  <a:pt x="9979492" y="6523687"/>
                </a:lnTo>
                <a:lnTo>
                  <a:pt x="9980706" y="6523218"/>
                </a:lnTo>
                <a:lnTo>
                  <a:pt x="9981827" y="6522656"/>
                </a:lnTo>
                <a:lnTo>
                  <a:pt x="9982948" y="6522000"/>
                </a:lnTo>
                <a:lnTo>
                  <a:pt x="9983975" y="6521250"/>
                </a:lnTo>
                <a:lnTo>
                  <a:pt x="9985002" y="6520407"/>
                </a:lnTo>
                <a:lnTo>
                  <a:pt x="9985842" y="6519469"/>
                </a:lnTo>
                <a:lnTo>
                  <a:pt x="9986776" y="6518532"/>
                </a:lnTo>
                <a:lnTo>
                  <a:pt x="9987150" y="6518063"/>
                </a:lnTo>
                <a:lnTo>
                  <a:pt x="9987523" y="6517501"/>
                </a:lnTo>
                <a:lnTo>
                  <a:pt x="9988364" y="6516376"/>
                </a:lnTo>
                <a:lnTo>
                  <a:pt x="9988644" y="6515814"/>
                </a:lnTo>
                <a:lnTo>
                  <a:pt x="9988924" y="6515345"/>
                </a:lnTo>
                <a:lnTo>
                  <a:pt x="9989578" y="6514127"/>
                </a:lnTo>
                <a:lnTo>
                  <a:pt x="9990138" y="6512815"/>
                </a:lnTo>
                <a:lnTo>
                  <a:pt x="10013764" y="6455922"/>
                </a:lnTo>
                <a:lnTo>
                  <a:pt x="10037576" y="6399218"/>
                </a:lnTo>
                <a:lnTo>
                  <a:pt x="10061202" y="6342325"/>
                </a:lnTo>
                <a:lnTo>
                  <a:pt x="10085015" y="6285527"/>
                </a:lnTo>
                <a:lnTo>
                  <a:pt x="10108734" y="6342513"/>
                </a:lnTo>
                <a:lnTo>
                  <a:pt x="10132546" y="6399593"/>
                </a:lnTo>
                <a:lnTo>
                  <a:pt x="10156359" y="6456578"/>
                </a:lnTo>
                <a:lnTo>
                  <a:pt x="10180172" y="6513658"/>
                </a:lnTo>
                <a:lnTo>
                  <a:pt x="10180825" y="6514689"/>
                </a:lnTo>
                <a:lnTo>
                  <a:pt x="10181386" y="6515720"/>
                </a:lnTo>
                <a:lnTo>
                  <a:pt x="10182039" y="6516657"/>
                </a:lnTo>
                <a:lnTo>
                  <a:pt x="10182786" y="6517688"/>
                </a:lnTo>
                <a:lnTo>
                  <a:pt x="10183533" y="6518626"/>
                </a:lnTo>
                <a:lnTo>
                  <a:pt x="10184374" y="6519563"/>
                </a:lnTo>
                <a:lnTo>
                  <a:pt x="10185308" y="6520313"/>
                </a:lnTo>
                <a:lnTo>
                  <a:pt x="10185774" y="6520875"/>
                </a:lnTo>
                <a:lnTo>
                  <a:pt x="10186241" y="6521156"/>
                </a:lnTo>
                <a:lnTo>
                  <a:pt x="10187269" y="6521906"/>
                </a:lnTo>
                <a:lnTo>
                  <a:pt x="10188389" y="6522656"/>
                </a:lnTo>
                <a:lnTo>
                  <a:pt x="10189416" y="6523218"/>
                </a:lnTo>
                <a:lnTo>
                  <a:pt x="10190537" y="6523687"/>
                </a:lnTo>
                <a:lnTo>
                  <a:pt x="10191658" y="6524062"/>
                </a:lnTo>
                <a:lnTo>
                  <a:pt x="10192405" y="6524156"/>
                </a:lnTo>
                <a:lnTo>
                  <a:pt x="10192965" y="6524343"/>
                </a:lnTo>
                <a:lnTo>
                  <a:pt x="10193525" y="6524531"/>
                </a:lnTo>
                <a:lnTo>
                  <a:pt x="10194272" y="6524624"/>
                </a:lnTo>
                <a:lnTo>
                  <a:pt x="10195486" y="6524624"/>
                </a:lnTo>
                <a:lnTo>
                  <a:pt x="10197074" y="6524531"/>
                </a:lnTo>
                <a:lnTo>
                  <a:pt x="10197914" y="6524343"/>
                </a:lnTo>
                <a:lnTo>
                  <a:pt x="10198661" y="6524249"/>
                </a:lnTo>
                <a:lnTo>
                  <a:pt x="10199315" y="6524062"/>
                </a:lnTo>
                <a:lnTo>
                  <a:pt x="10200155" y="6523874"/>
                </a:lnTo>
                <a:lnTo>
                  <a:pt x="10200809" y="6523687"/>
                </a:lnTo>
                <a:lnTo>
                  <a:pt x="10201556" y="6523406"/>
                </a:lnTo>
                <a:lnTo>
                  <a:pt x="10202863" y="6522750"/>
                </a:lnTo>
                <a:lnTo>
                  <a:pt x="10204171" y="6521906"/>
                </a:lnTo>
                <a:lnTo>
                  <a:pt x="10204731" y="6521531"/>
                </a:lnTo>
                <a:lnTo>
                  <a:pt x="10205385" y="6521156"/>
                </a:lnTo>
                <a:lnTo>
                  <a:pt x="10206412" y="6520125"/>
                </a:lnTo>
                <a:lnTo>
                  <a:pt x="10207439" y="6519094"/>
                </a:lnTo>
                <a:lnTo>
                  <a:pt x="10207813" y="6518438"/>
                </a:lnTo>
                <a:lnTo>
                  <a:pt x="10208280" y="6517876"/>
                </a:lnTo>
                <a:lnTo>
                  <a:pt x="10208933" y="6516657"/>
                </a:lnTo>
                <a:lnTo>
                  <a:pt x="10209680" y="6515345"/>
                </a:lnTo>
                <a:lnTo>
                  <a:pt x="10209867" y="6514689"/>
                </a:lnTo>
                <a:lnTo>
                  <a:pt x="10210147" y="6514033"/>
                </a:lnTo>
                <a:lnTo>
                  <a:pt x="10210521" y="6512627"/>
                </a:lnTo>
                <a:lnTo>
                  <a:pt x="10210614" y="6511877"/>
                </a:lnTo>
                <a:lnTo>
                  <a:pt x="10210708" y="6511128"/>
                </a:lnTo>
                <a:lnTo>
                  <a:pt x="10210801" y="6509628"/>
                </a:lnTo>
                <a:lnTo>
                  <a:pt x="10210708" y="6508878"/>
                </a:lnTo>
                <a:lnTo>
                  <a:pt x="10210708" y="6508035"/>
                </a:lnTo>
                <a:lnTo>
                  <a:pt x="10210614" y="6507191"/>
                </a:lnTo>
                <a:lnTo>
                  <a:pt x="10210521" y="6506441"/>
                </a:lnTo>
                <a:lnTo>
                  <a:pt x="10210334" y="6505598"/>
                </a:lnTo>
                <a:lnTo>
                  <a:pt x="10210147" y="6504942"/>
                </a:lnTo>
                <a:lnTo>
                  <a:pt x="10209680" y="6503442"/>
                </a:lnTo>
                <a:lnTo>
                  <a:pt x="10183066" y="6442145"/>
                </a:lnTo>
                <a:lnTo>
                  <a:pt x="10156546" y="6380847"/>
                </a:lnTo>
                <a:lnTo>
                  <a:pt x="10129932" y="6319456"/>
                </a:lnTo>
                <a:lnTo>
                  <a:pt x="10103411" y="6258159"/>
                </a:lnTo>
                <a:lnTo>
                  <a:pt x="10102664" y="6256659"/>
                </a:lnTo>
                <a:lnTo>
                  <a:pt x="10102010" y="6255253"/>
                </a:lnTo>
                <a:lnTo>
                  <a:pt x="10101170" y="6254035"/>
                </a:lnTo>
                <a:lnTo>
                  <a:pt x="10100329" y="6252816"/>
                </a:lnTo>
                <a:lnTo>
                  <a:pt x="10099489" y="6251691"/>
                </a:lnTo>
                <a:lnTo>
                  <a:pt x="10099022" y="6251129"/>
                </a:lnTo>
                <a:lnTo>
                  <a:pt x="10098555" y="6250567"/>
                </a:lnTo>
                <a:lnTo>
                  <a:pt x="10097528" y="6249536"/>
                </a:lnTo>
                <a:lnTo>
                  <a:pt x="10096968" y="6249161"/>
                </a:lnTo>
                <a:lnTo>
                  <a:pt x="10096501" y="6248692"/>
                </a:lnTo>
                <a:lnTo>
                  <a:pt x="10095287" y="6247849"/>
                </a:lnTo>
                <a:lnTo>
                  <a:pt x="10094726" y="6247567"/>
                </a:lnTo>
                <a:lnTo>
                  <a:pt x="10094166" y="6247193"/>
                </a:lnTo>
                <a:lnTo>
                  <a:pt x="10093419" y="6246911"/>
                </a:lnTo>
                <a:lnTo>
                  <a:pt x="10092859" y="6246630"/>
                </a:lnTo>
                <a:lnTo>
                  <a:pt x="10091458" y="6246162"/>
                </a:lnTo>
                <a:lnTo>
                  <a:pt x="10090151" y="6245693"/>
                </a:lnTo>
                <a:lnTo>
                  <a:pt x="10089310" y="6245505"/>
                </a:lnTo>
                <a:lnTo>
                  <a:pt x="10088657" y="6245412"/>
                </a:lnTo>
                <a:lnTo>
                  <a:pt x="10087816" y="6245318"/>
                </a:lnTo>
                <a:lnTo>
                  <a:pt x="10087069" y="6245224"/>
                </a:lnTo>
                <a:lnTo>
                  <a:pt x="10086229" y="6245224"/>
                </a:lnTo>
                <a:lnTo>
                  <a:pt x="10085388" y="6245224"/>
                </a:lnTo>
                <a:lnTo>
                  <a:pt x="10083801" y="6245224"/>
                </a:lnTo>
                <a:close/>
                <a:moveTo>
                  <a:pt x="9496232" y="6245224"/>
                </a:moveTo>
                <a:lnTo>
                  <a:pt x="9494646" y="6245318"/>
                </a:lnTo>
                <a:lnTo>
                  <a:pt x="9493899" y="6245412"/>
                </a:lnTo>
                <a:lnTo>
                  <a:pt x="9493152" y="6245505"/>
                </a:lnTo>
                <a:lnTo>
                  <a:pt x="9492312" y="6245693"/>
                </a:lnTo>
                <a:lnTo>
                  <a:pt x="9491565" y="6245880"/>
                </a:lnTo>
                <a:lnTo>
                  <a:pt x="9490818" y="6246255"/>
                </a:lnTo>
                <a:lnTo>
                  <a:pt x="9490165" y="6246536"/>
                </a:lnTo>
                <a:lnTo>
                  <a:pt x="9489511" y="6246818"/>
                </a:lnTo>
                <a:lnTo>
                  <a:pt x="9488765" y="6247193"/>
                </a:lnTo>
                <a:lnTo>
                  <a:pt x="9488111" y="6247474"/>
                </a:lnTo>
                <a:lnTo>
                  <a:pt x="9487551" y="6248036"/>
                </a:lnTo>
                <a:lnTo>
                  <a:pt x="9486244" y="6248880"/>
                </a:lnTo>
                <a:lnTo>
                  <a:pt x="9485777" y="6249348"/>
                </a:lnTo>
                <a:lnTo>
                  <a:pt x="9485124" y="6249911"/>
                </a:lnTo>
                <a:lnTo>
                  <a:pt x="9484657" y="6250473"/>
                </a:lnTo>
                <a:lnTo>
                  <a:pt x="9484191" y="6251035"/>
                </a:lnTo>
                <a:lnTo>
                  <a:pt x="9483164" y="6252254"/>
                </a:lnTo>
                <a:lnTo>
                  <a:pt x="9482790" y="6252816"/>
                </a:lnTo>
                <a:lnTo>
                  <a:pt x="9482417" y="6253378"/>
                </a:lnTo>
                <a:lnTo>
                  <a:pt x="9482137" y="6254128"/>
                </a:lnTo>
                <a:lnTo>
                  <a:pt x="9481857" y="6254784"/>
                </a:lnTo>
                <a:lnTo>
                  <a:pt x="9481203" y="6256190"/>
                </a:lnTo>
                <a:lnTo>
                  <a:pt x="9481017" y="6256846"/>
                </a:lnTo>
                <a:lnTo>
                  <a:pt x="9480830" y="6257596"/>
                </a:lnTo>
                <a:lnTo>
                  <a:pt x="9480737" y="6258252"/>
                </a:lnTo>
                <a:lnTo>
                  <a:pt x="9480643" y="6259096"/>
                </a:lnTo>
                <a:lnTo>
                  <a:pt x="9480550" y="6260408"/>
                </a:lnTo>
                <a:lnTo>
                  <a:pt x="9480550" y="6261439"/>
                </a:lnTo>
                <a:lnTo>
                  <a:pt x="9480643" y="6262376"/>
                </a:lnTo>
                <a:lnTo>
                  <a:pt x="9480737" y="6263314"/>
                </a:lnTo>
                <a:lnTo>
                  <a:pt x="9480923" y="6264157"/>
                </a:lnTo>
                <a:lnTo>
                  <a:pt x="9481110" y="6265001"/>
                </a:lnTo>
                <a:lnTo>
                  <a:pt x="9481390" y="6265844"/>
                </a:lnTo>
                <a:lnTo>
                  <a:pt x="9481764" y="6266688"/>
                </a:lnTo>
                <a:lnTo>
                  <a:pt x="9482137" y="6267531"/>
                </a:lnTo>
                <a:lnTo>
                  <a:pt x="9508554" y="6328547"/>
                </a:lnTo>
                <a:lnTo>
                  <a:pt x="9534972" y="6389564"/>
                </a:lnTo>
                <a:lnTo>
                  <a:pt x="9561389" y="6450580"/>
                </a:lnTo>
                <a:lnTo>
                  <a:pt x="9587900" y="6511690"/>
                </a:lnTo>
                <a:lnTo>
                  <a:pt x="9588554" y="6513096"/>
                </a:lnTo>
                <a:lnTo>
                  <a:pt x="9589300" y="6514502"/>
                </a:lnTo>
                <a:lnTo>
                  <a:pt x="9589954" y="6515814"/>
                </a:lnTo>
                <a:lnTo>
                  <a:pt x="9590794" y="6516939"/>
                </a:lnTo>
                <a:lnTo>
                  <a:pt x="9591727" y="6518157"/>
                </a:lnTo>
                <a:lnTo>
                  <a:pt x="9592101" y="6518626"/>
                </a:lnTo>
                <a:lnTo>
                  <a:pt x="9592568" y="6519282"/>
                </a:lnTo>
                <a:lnTo>
                  <a:pt x="9593688" y="6520125"/>
                </a:lnTo>
                <a:lnTo>
                  <a:pt x="9594155" y="6520594"/>
                </a:lnTo>
                <a:lnTo>
                  <a:pt x="9594715" y="6521063"/>
                </a:lnTo>
                <a:lnTo>
                  <a:pt x="9595928" y="6521906"/>
                </a:lnTo>
                <a:lnTo>
                  <a:pt x="9596488" y="6522187"/>
                </a:lnTo>
                <a:lnTo>
                  <a:pt x="9597142" y="6522656"/>
                </a:lnTo>
                <a:lnTo>
                  <a:pt x="9598355" y="6523218"/>
                </a:lnTo>
                <a:lnTo>
                  <a:pt x="9599755" y="6523687"/>
                </a:lnTo>
                <a:lnTo>
                  <a:pt x="9601249" y="6524062"/>
                </a:lnTo>
                <a:lnTo>
                  <a:pt x="9601902" y="6524249"/>
                </a:lnTo>
                <a:lnTo>
                  <a:pt x="9602743" y="6524343"/>
                </a:lnTo>
                <a:lnTo>
                  <a:pt x="9603489" y="6524531"/>
                </a:lnTo>
                <a:lnTo>
                  <a:pt x="9604236" y="6524624"/>
                </a:lnTo>
                <a:lnTo>
                  <a:pt x="9605076" y="6524624"/>
                </a:lnTo>
                <a:lnTo>
                  <a:pt x="9605916" y="6524624"/>
                </a:lnTo>
                <a:lnTo>
                  <a:pt x="9607503" y="6524624"/>
                </a:lnTo>
                <a:lnTo>
                  <a:pt x="9609184" y="6524624"/>
                </a:lnTo>
                <a:lnTo>
                  <a:pt x="9610770" y="6524343"/>
                </a:lnTo>
                <a:lnTo>
                  <a:pt x="9611424" y="6524249"/>
                </a:lnTo>
                <a:lnTo>
                  <a:pt x="9612264" y="6524062"/>
                </a:lnTo>
                <a:lnTo>
                  <a:pt x="9613571" y="6523687"/>
                </a:lnTo>
                <a:lnTo>
                  <a:pt x="9614971" y="6523218"/>
                </a:lnTo>
                <a:lnTo>
                  <a:pt x="9615625" y="6522937"/>
                </a:lnTo>
                <a:lnTo>
                  <a:pt x="9616278" y="6522656"/>
                </a:lnTo>
                <a:lnTo>
                  <a:pt x="9617398" y="6521906"/>
                </a:lnTo>
                <a:lnTo>
                  <a:pt x="9618612" y="6521063"/>
                </a:lnTo>
                <a:lnTo>
                  <a:pt x="9619078" y="6520594"/>
                </a:lnTo>
                <a:lnTo>
                  <a:pt x="9619732" y="6520125"/>
                </a:lnTo>
                <a:lnTo>
                  <a:pt x="9620665" y="6519282"/>
                </a:lnTo>
                <a:lnTo>
                  <a:pt x="9621692" y="6518157"/>
                </a:lnTo>
                <a:lnTo>
                  <a:pt x="9622066" y="6517595"/>
                </a:lnTo>
                <a:lnTo>
                  <a:pt x="9622532" y="6516939"/>
                </a:lnTo>
                <a:lnTo>
                  <a:pt x="9623372" y="6515814"/>
                </a:lnTo>
                <a:lnTo>
                  <a:pt x="9624119" y="6514502"/>
                </a:lnTo>
                <a:lnTo>
                  <a:pt x="9624866" y="6513096"/>
                </a:lnTo>
                <a:lnTo>
                  <a:pt x="9625613" y="6511690"/>
                </a:lnTo>
                <a:lnTo>
                  <a:pt x="9652124" y="6450299"/>
                </a:lnTo>
                <a:lnTo>
                  <a:pt x="9678634" y="6389001"/>
                </a:lnTo>
                <a:lnTo>
                  <a:pt x="9705145" y="6327704"/>
                </a:lnTo>
                <a:lnTo>
                  <a:pt x="9731749" y="6266313"/>
                </a:lnTo>
                <a:lnTo>
                  <a:pt x="9732216" y="6264907"/>
                </a:lnTo>
                <a:lnTo>
                  <a:pt x="9732403" y="6264063"/>
                </a:lnTo>
                <a:lnTo>
                  <a:pt x="9732590" y="6263407"/>
                </a:lnTo>
                <a:lnTo>
                  <a:pt x="9732683" y="6262564"/>
                </a:lnTo>
                <a:lnTo>
                  <a:pt x="9732776" y="6261814"/>
                </a:lnTo>
                <a:lnTo>
                  <a:pt x="9732963" y="6260970"/>
                </a:lnTo>
                <a:lnTo>
                  <a:pt x="9732963" y="6260033"/>
                </a:lnTo>
                <a:lnTo>
                  <a:pt x="9732963" y="6259377"/>
                </a:lnTo>
                <a:lnTo>
                  <a:pt x="9732776" y="6258627"/>
                </a:lnTo>
                <a:lnTo>
                  <a:pt x="9732683" y="6257877"/>
                </a:lnTo>
                <a:lnTo>
                  <a:pt x="9732590" y="6257221"/>
                </a:lnTo>
                <a:lnTo>
                  <a:pt x="9732403" y="6256471"/>
                </a:lnTo>
                <a:lnTo>
                  <a:pt x="9732216" y="6255815"/>
                </a:lnTo>
                <a:lnTo>
                  <a:pt x="9732030" y="6255066"/>
                </a:lnTo>
                <a:lnTo>
                  <a:pt x="9731749" y="6254409"/>
                </a:lnTo>
                <a:lnTo>
                  <a:pt x="9731469" y="6253847"/>
                </a:lnTo>
                <a:lnTo>
                  <a:pt x="9731096" y="6253097"/>
                </a:lnTo>
                <a:lnTo>
                  <a:pt x="9730723" y="6252535"/>
                </a:lnTo>
                <a:lnTo>
                  <a:pt x="9730349" y="6251973"/>
                </a:lnTo>
                <a:lnTo>
                  <a:pt x="9729509" y="6250754"/>
                </a:lnTo>
                <a:lnTo>
                  <a:pt x="9728949" y="6250286"/>
                </a:lnTo>
                <a:lnTo>
                  <a:pt x="9728482" y="6249629"/>
                </a:lnTo>
                <a:lnTo>
                  <a:pt x="9727455" y="6248692"/>
                </a:lnTo>
                <a:lnTo>
                  <a:pt x="9726802" y="6248317"/>
                </a:lnTo>
                <a:lnTo>
                  <a:pt x="9726242" y="6247755"/>
                </a:lnTo>
                <a:lnTo>
                  <a:pt x="9725682" y="6247380"/>
                </a:lnTo>
                <a:lnTo>
                  <a:pt x="9724935" y="6247099"/>
                </a:lnTo>
                <a:lnTo>
                  <a:pt x="9724282" y="6246724"/>
                </a:lnTo>
                <a:lnTo>
                  <a:pt x="9723722" y="6246443"/>
                </a:lnTo>
                <a:lnTo>
                  <a:pt x="9722881" y="6246162"/>
                </a:lnTo>
                <a:lnTo>
                  <a:pt x="9722228" y="6245880"/>
                </a:lnTo>
                <a:lnTo>
                  <a:pt x="9720734" y="6245505"/>
                </a:lnTo>
                <a:lnTo>
                  <a:pt x="9719147" y="6245224"/>
                </a:lnTo>
                <a:lnTo>
                  <a:pt x="9717561" y="6245224"/>
                </a:lnTo>
                <a:lnTo>
                  <a:pt x="9716347" y="6245224"/>
                </a:lnTo>
                <a:lnTo>
                  <a:pt x="9715040" y="6245412"/>
                </a:lnTo>
                <a:lnTo>
                  <a:pt x="9714480" y="6245599"/>
                </a:lnTo>
                <a:lnTo>
                  <a:pt x="9713827" y="6245693"/>
                </a:lnTo>
                <a:lnTo>
                  <a:pt x="9712613" y="6246162"/>
                </a:lnTo>
                <a:lnTo>
                  <a:pt x="9711493" y="6246630"/>
                </a:lnTo>
                <a:lnTo>
                  <a:pt x="9710466" y="6247193"/>
                </a:lnTo>
                <a:lnTo>
                  <a:pt x="9709813" y="6247474"/>
                </a:lnTo>
                <a:lnTo>
                  <a:pt x="9709346" y="6247849"/>
                </a:lnTo>
                <a:lnTo>
                  <a:pt x="9708412" y="6248598"/>
                </a:lnTo>
                <a:lnTo>
                  <a:pt x="9707386" y="6249442"/>
                </a:lnTo>
                <a:lnTo>
                  <a:pt x="9707012" y="6249911"/>
                </a:lnTo>
                <a:lnTo>
                  <a:pt x="9706546" y="6250286"/>
                </a:lnTo>
                <a:lnTo>
                  <a:pt x="9705705" y="6251129"/>
                </a:lnTo>
                <a:lnTo>
                  <a:pt x="9704959" y="6252160"/>
                </a:lnTo>
                <a:lnTo>
                  <a:pt x="9704118" y="6253097"/>
                </a:lnTo>
                <a:lnTo>
                  <a:pt x="9703465" y="6254128"/>
                </a:lnTo>
                <a:lnTo>
                  <a:pt x="9702905" y="6255066"/>
                </a:lnTo>
                <a:lnTo>
                  <a:pt x="9702345" y="6256190"/>
                </a:lnTo>
                <a:lnTo>
                  <a:pt x="9678541" y="6313176"/>
                </a:lnTo>
                <a:lnTo>
                  <a:pt x="9654737" y="6370162"/>
                </a:lnTo>
                <a:lnTo>
                  <a:pt x="9630934" y="6427148"/>
                </a:lnTo>
                <a:lnTo>
                  <a:pt x="9607130" y="6484228"/>
                </a:lnTo>
                <a:lnTo>
                  <a:pt x="9583326" y="6427336"/>
                </a:lnTo>
                <a:lnTo>
                  <a:pt x="9559709" y="6370537"/>
                </a:lnTo>
                <a:lnTo>
                  <a:pt x="9535905" y="6313739"/>
                </a:lnTo>
                <a:lnTo>
                  <a:pt x="9512288" y="6256940"/>
                </a:lnTo>
                <a:lnTo>
                  <a:pt x="9511822" y="6255722"/>
                </a:lnTo>
                <a:lnTo>
                  <a:pt x="9511168" y="6254503"/>
                </a:lnTo>
                <a:lnTo>
                  <a:pt x="9510515" y="6253378"/>
                </a:lnTo>
                <a:lnTo>
                  <a:pt x="9509675" y="6252347"/>
                </a:lnTo>
                <a:lnTo>
                  <a:pt x="9508928" y="6251223"/>
                </a:lnTo>
                <a:lnTo>
                  <a:pt x="9508554" y="6250754"/>
                </a:lnTo>
                <a:lnTo>
                  <a:pt x="9508088" y="6250286"/>
                </a:lnTo>
                <a:lnTo>
                  <a:pt x="9507154" y="6249348"/>
                </a:lnTo>
                <a:lnTo>
                  <a:pt x="9506221" y="6248598"/>
                </a:lnTo>
                <a:lnTo>
                  <a:pt x="9505101" y="6247755"/>
                </a:lnTo>
                <a:lnTo>
                  <a:pt x="9504634" y="6247474"/>
                </a:lnTo>
                <a:lnTo>
                  <a:pt x="9503980" y="6247193"/>
                </a:lnTo>
                <a:lnTo>
                  <a:pt x="9502860" y="6246630"/>
                </a:lnTo>
                <a:lnTo>
                  <a:pt x="9501647" y="6246162"/>
                </a:lnTo>
                <a:lnTo>
                  <a:pt x="9500340" y="6245693"/>
                </a:lnTo>
                <a:lnTo>
                  <a:pt x="9499686" y="6245505"/>
                </a:lnTo>
                <a:lnTo>
                  <a:pt x="9499126" y="6245412"/>
                </a:lnTo>
                <a:lnTo>
                  <a:pt x="9497633" y="6245224"/>
                </a:lnTo>
                <a:lnTo>
                  <a:pt x="9496979" y="6245224"/>
                </a:lnTo>
                <a:close/>
                <a:moveTo>
                  <a:pt x="11014312" y="6243637"/>
                </a:moveTo>
                <a:lnTo>
                  <a:pt x="11009463" y="6243731"/>
                </a:lnTo>
                <a:lnTo>
                  <a:pt x="11004707" y="6243917"/>
                </a:lnTo>
                <a:lnTo>
                  <a:pt x="11000045" y="6244384"/>
                </a:lnTo>
                <a:lnTo>
                  <a:pt x="10995475" y="6245038"/>
                </a:lnTo>
                <a:lnTo>
                  <a:pt x="10990999" y="6245784"/>
                </a:lnTo>
                <a:lnTo>
                  <a:pt x="10986709" y="6246811"/>
                </a:lnTo>
                <a:lnTo>
                  <a:pt x="10982326" y="6247931"/>
                </a:lnTo>
                <a:lnTo>
                  <a:pt x="10978223" y="6249238"/>
                </a:lnTo>
                <a:lnTo>
                  <a:pt x="10974213" y="6250639"/>
                </a:lnTo>
                <a:lnTo>
                  <a:pt x="10970297" y="6252226"/>
                </a:lnTo>
                <a:lnTo>
                  <a:pt x="10966567" y="6253999"/>
                </a:lnTo>
                <a:lnTo>
                  <a:pt x="10962930" y="6255866"/>
                </a:lnTo>
                <a:lnTo>
                  <a:pt x="10959386" y="6257920"/>
                </a:lnTo>
                <a:lnTo>
                  <a:pt x="10956029" y="6260067"/>
                </a:lnTo>
                <a:lnTo>
                  <a:pt x="10952858" y="6262307"/>
                </a:lnTo>
                <a:lnTo>
                  <a:pt x="10949781" y="6264735"/>
                </a:lnTo>
                <a:lnTo>
                  <a:pt x="10946890" y="6267348"/>
                </a:lnTo>
                <a:lnTo>
                  <a:pt x="10944092" y="6269962"/>
                </a:lnTo>
                <a:lnTo>
                  <a:pt x="10941481" y="6272763"/>
                </a:lnTo>
                <a:lnTo>
                  <a:pt x="10938963" y="6275657"/>
                </a:lnTo>
                <a:lnTo>
                  <a:pt x="10936725" y="6278644"/>
                </a:lnTo>
                <a:lnTo>
                  <a:pt x="10934674" y="6281818"/>
                </a:lnTo>
                <a:lnTo>
                  <a:pt x="10932715" y="6285085"/>
                </a:lnTo>
                <a:lnTo>
                  <a:pt x="10931037" y="6288352"/>
                </a:lnTo>
                <a:lnTo>
                  <a:pt x="10929452" y="6291806"/>
                </a:lnTo>
                <a:lnTo>
                  <a:pt x="10928146" y="6295260"/>
                </a:lnTo>
                <a:lnTo>
                  <a:pt x="10926934" y="6298901"/>
                </a:lnTo>
                <a:lnTo>
                  <a:pt x="10926094" y="6302635"/>
                </a:lnTo>
                <a:lnTo>
                  <a:pt x="10925255" y="6306369"/>
                </a:lnTo>
                <a:lnTo>
                  <a:pt x="10924696" y="6310197"/>
                </a:lnTo>
                <a:lnTo>
                  <a:pt x="10924416" y="6314117"/>
                </a:lnTo>
                <a:lnTo>
                  <a:pt x="10924323" y="6318131"/>
                </a:lnTo>
                <a:lnTo>
                  <a:pt x="10924323" y="6318878"/>
                </a:lnTo>
                <a:lnTo>
                  <a:pt x="10924416" y="6322986"/>
                </a:lnTo>
                <a:lnTo>
                  <a:pt x="10924602" y="6327000"/>
                </a:lnTo>
                <a:lnTo>
                  <a:pt x="10925069" y="6330827"/>
                </a:lnTo>
                <a:lnTo>
                  <a:pt x="10925628" y="6334655"/>
                </a:lnTo>
                <a:lnTo>
                  <a:pt x="10926467" y="6338202"/>
                </a:lnTo>
                <a:lnTo>
                  <a:pt x="10927307" y="6341656"/>
                </a:lnTo>
                <a:lnTo>
                  <a:pt x="10928519" y="6345017"/>
                </a:lnTo>
                <a:lnTo>
                  <a:pt x="10929825" y="6348284"/>
                </a:lnTo>
                <a:lnTo>
                  <a:pt x="10931223" y="6351364"/>
                </a:lnTo>
                <a:lnTo>
                  <a:pt x="10932902" y="6354352"/>
                </a:lnTo>
                <a:lnTo>
                  <a:pt x="10934767" y="6357246"/>
                </a:lnTo>
                <a:lnTo>
                  <a:pt x="10936725" y="6359953"/>
                </a:lnTo>
                <a:lnTo>
                  <a:pt x="10938870" y="6362660"/>
                </a:lnTo>
                <a:lnTo>
                  <a:pt x="10941388" y="6365180"/>
                </a:lnTo>
                <a:lnTo>
                  <a:pt x="10943906" y="6367701"/>
                </a:lnTo>
                <a:lnTo>
                  <a:pt x="10946610" y="6370035"/>
                </a:lnTo>
                <a:lnTo>
                  <a:pt x="10952672" y="6374516"/>
                </a:lnTo>
                <a:lnTo>
                  <a:pt x="10955936" y="6376569"/>
                </a:lnTo>
                <a:lnTo>
                  <a:pt x="10959386" y="6378716"/>
                </a:lnTo>
                <a:lnTo>
                  <a:pt x="10963116" y="6380677"/>
                </a:lnTo>
                <a:lnTo>
                  <a:pt x="10966940" y="6382544"/>
                </a:lnTo>
                <a:lnTo>
                  <a:pt x="10971043" y="6384317"/>
                </a:lnTo>
                <a:lnTo>
                  <a:pt x="10975332" y="6386091"/>
                </a:lnTo>
                <a:lnTo>
                  <a:pt x="10984285" y="6389265"/>
                </a:lnTo>
                <a:lnTo>
                  <a:pt x="10994263" y="6392346"/>
                </a:lnTo>
                <a:lnTo>
                  <a:pt x="11004801" y="6395053"/>
                </a:lnTo>
                <a:lnTo>
                  <a:pt x="11016271" y="6397760"/>
                </a:lnTo>
                <a:lnTo>
                  <a:pt x="11026529" y="6400094"/>
                </a:lnTo>
                <a:lnTo>
                  <a:pt x="11035854" y="6402428"/>
                </a:lnTo>
                <a:lnTo>
                  <a:pt x="11044247" y="6404948"/>
                </a:lnTo>
                <a:lnTo>
                  <a:pt x="11051707" y="6407375"/>
                </a:lnTo>
                <a:lnTo>
                  <a:pt x="11058328" y="6410082"/>
                </a:lnTo>
                <a:lnTo>
                  <a:pt x="11061312" y="6411389"/>
                </a:lnTo>
                <a:lnTo>
                  <a:pt x="11064110" y="6412790"/>
                </a:lnTo>
                <a:lnTo>
                  <a:pt x="11069146" y="6415777"/>
                </a:lnTo>
                <a:lnTo>
                  <a:pt x="11073529" y="6418764"/>
                </a:lnTo>
                <a:lnTo>
                  <a:pt x="11075394" y="6420351"/>
                </a:lnTo>
                <a:lnTo>
                  <a:pt x="11077166" y="6421938"/>
                </a:lnTo>
                <a:lnTo>
                  <a:pt x="11078658" y="6423618"/>
                </a:lnTo>
                <a:lnTo>
                  <a:pt x="11080150" y="6425299"/>
                </a:lnTo>
                <a:lnTo>
                  <a:pt x="11082574" y="6428846"/>
                </a:lnTo>
                <a:lnTo>
                  <a:pt x="11084439" y="6432580"/>
                </a:lnTo>
                <a:lnTo>
                  <a:pt x="11085838" y="6436501"/>
                </a:lnTo>
                <a:lnTo>
                  <a:pt x="11086398" y="6438554"/>
                </a:lnTo>
                <a:lnTo>
                  <a:pt x="11086864" y="6440702"/>
                </a:lnTo>
                <a:lnTo>
                  <a:pt x="11087330" y="6445089"/>
                </a:lnTo>
                <a:lnTo>
                  <a:pt x="11087517" y="6449663"/>
                </a:lnTo>
                <a:lnTo>
                  <a:pt x="11087517" y="6450503"/>
                </a:lnTo>
                <a:lnTo>
                  <a:pt x="11087237" y="6455451"/>
                </a:lnTo>
                <a:lnTo>
                  <a:pt x="11086957" y="6457878"/>
                </a:lnTo>
                <a:lnTo>
                  <a:pt x="11086398" y="6460212"/>
                </a:lnTo>
                <a:lnTo>
                  <a:pt x="11085745" y="6462546"/>
                </a:lnTo>
                <a:lnTo>
                  <a:pt x="11085092" y="6464786"/>
                </a:lnTo>
                <a:lnTo>
                  <a:pt x="11084160" y="6467027"/>
                </a:lnTo>
                <a:lnTo>
                  <a:pt x="11083227" y="6469174"/>
                </a:lnTo>
                <a:lnTo>
                  <a:pt x="11082015" y="6471227"/>
                </a:lnTo>
                <a:lnTo>
                  <a:pt x="11080709" y="6473188"/>
                </a:lnTo>
                <a:lnTo>
                  <a:pt x="11079404" y="6475148"/>
                </a:lnTo>
                <a:lnTo>
                  <a:pt x="11077912" y="6477015"/>
                </a:lnTo>
                <a:lnTo>
                  <a:pt x="11074554" y="6480563"/>
                </a:lnTo>
                <a:lnTo>
                  <a:pt x="11072689" y="6482243"/>
                </a:lnTo>
                <a:lnTo>
                  <a:pt x="11070731" y="6483830"/>
                </a:lnTo>
                <a:lnTo>
                  <a:pt x="11068773" y="6485417"/>
                </a:lnTo>
                <a:lnTo>
                  <a:pt x="11066628" y="6486724"/>
                </a:lnTo>
                <a:lnTo>
                  <a:pt x="11061872" y="6489338"/>
                </a:lnTo>
                <a:lnTo>
                  <a:pt x="11056929" y="6491578"/>
                </a:lnTo>
                <a:lnTo>
                  <a:pt x="11051521" y="6493445"/>
                </a:lnTo>
                <a:lnTo>
                  <a:pt x="11048630" y="6494378"/>
                </a:lnTo>
                <a:lnTo>
                  <a:pt x="11045739" y="6495032"/>
                </a:lnTo>
                <a:lnTo>
                  <a:pt x="11039678" y="6496059"/>
                </a:lnTo>
                <a:lnTo>
                  <a:pt x="11033150" y="6496712"/>
                </a:lnTo>
                <a:lnTo>
                  <a:pt x="11026435" y="6496992"/>
                </a:lnTo>
                <a:lnTo>
                  <a:pt x="11020001" y="6496806"/>
                </a:lnTo>
                <a:lnTo>
                  <a:pt x="11013753" y="6496526"/>
                </a:lnTo>
                <a:lnTo>
                  <a:pt x="11010676" y="6496245"/>
                </a:lnTo>
                <a:lnTo>
                  <a:pt x="11007785" y="6495779"/>
                </a:lnTo>
                <a:lnTo>
                  <a:pt x="11001910" y="6494939"/>
                </a:lnTo>
                <a:lnTo>
                  <a:pt x="10996128" y="6493818"/>
                </a:lnTo>
                <a:lnTo>
                  <a:pt x="10990533" y="6492418"/>
                </a:lnTo>
                <a:lnTo>
                  <a:pt x="10985124" y="6490831"/>
                </a:lnTo>
                <a:lnTo>
                  <a:pt x="10979809" y="6488964"/>
                </a:lnTo>
                <a:lnTo>
                  <a:pt x="10974586" y="6486817"/>
                </a:lnTo>
                <a:lnTo>
                  <a:pt x="10969364" y="6484390"/>
                </a:lnTo>
                <a:lnTo>
                  <a:pt x="10964422" y="6481776"/>
                </a:lnTo>
                <a:lnTo>
                  <a:pt x="10959386" y="6478789"/>
                </a:lnTo>
                <a:lnTo>
                  <a:pt x="10954537" y="6475615"/>
                </a:lnTo>
                <a:lnTo>
                  <a:pt x="10949594" y="6472161"/>
                </a:lnTo>
                <a:lnTo>
                  <a:pt x="10944745" y="6468520"/>
                </a:lnTo>
                <a:lnTo>
                  <a:pt x="10939896" y="6464506"/>
                </a:lnTo>
                <a:lnTo>
                  <a:pt x="10939057" y="6463853"/>
                </a:lnTo>
                <a:lnTo>
                  <a:pt x="10938217" y="6463199"/>
                </a:lnTo>
                <a:lnTo>
                  <a:pt x="10935979" y="6462079"/>
                </a:lnTo>
                <a:lnTo>
                  <a:pt x="10934674" y="6461706"/>
                </a:lnTo>
                <a:lnTo>
                  <a:pt x="10933368" y="6461332"/>
                </a:lnTo>
                <a:lnTo>
                  <a:pt x="10930571" y="6460959"/>
                </a:lnTo>
                <a:lnTo>
                  <a:pt x="10927493" y="6461426"/>
                </a:lnTo>
                <a:lnTo>
                  <a:pt x="10924789" y="6462172"/>
                </a:lnTo>
                <a:lnTo>
                  <a:pt x="10922271" y="6463573"/>
                </a:lnTo>
                <a:lnTo>
                  <a:pt x="10920033" y="6465440"/>
                </a:lnTo>
                <a:lnTo>
                  <a:pt x="10919100" y="6466466"/>
                </a:lnTo>
                <a:lnTo>
                  <a:pt x="10918168" y="6467680"/>
                </a:lnTo>
                <a:lnTo>
                  <a:pt x="10916862" y="6470201"/>
                </a:lnTo>
                <a:lnTo>
                  <a:pt x="10916303" y="6471694"/>
                </a:lnTo>
                <a:lnTo>
                  <a:pt x="10915930" y="6473188"/>
                </a:lnTo>
                <a:lnTo>
                  <a:pt x="10915743" y="6474681"/>
                </a:lnTo>
                <a:lnTo>
                  <a:pt x="10915650" y="6476268"/>
                </a:lnTo>
                <a:lnTo>
                  <a:pt x="10915743" y="6478135"/>
                </a:lnTo>
                <a:lnTo>
                  <a:pt x="10916023" y="6479909"/>
                </a:lnTo>
                <a:lnTo>
                  <a:pt x="10916676" y="6481589"/>
                </a:lnTo>
                <a:lnTo>
                  <a:pt x="10917329" y="6483083"/>
                </a:lnTo>
                <a:lnTo>
                  <a:pt x="10918075" y="6484577"/>
                </a:lnTo>
                <a:lnTo>
                  <a:pt x="10919194" y="6485884"/>
                </a:lnTo>
                <a:lnTo>
                  <a:pt x="10920219" y="6487097"/>
                </a:lnTo>
                <a:lnTo>
                  <a:pt x="10921525" y="6487937"/>
                </a:lnTo>
                <a:lnTo>
                  <a:pt x="10927307" y="6492325"/>
                </a:lnTo>
                <a:lnTo>
                  <a:pt x="10930198" y="6494472"/>
                </a:lnTo>
                <a:lnTo>
                  <a:pt x="10933088" y="6496526"/>
                </a:lnTo>
                <a:lnTo>
                  <a:pt x="10938963" y="6500353"/>
                </a:lnTo>
                <a:lnTo>
                  <a:pt x="10945025" y="6503900"/>
                </a:lnTo>
                <a:lnTo>
                  <a:pt x="10951086" y="6507261"/>
                </a:lnTo>
                <a:lnTo>
                  <a:pt x="10957241" y="6510155"/>
                </a:lnTo>
                <a:lnTo>
                  <a:pt x="10963489" y="6512955"/>
                </a:lnTo>
                <a:lnTo>
                  <a:pt x="10969924" y="6515382"/>
                </a:lnTo>
                <a:lnTo>
                  <a:pt x="10976358" y="6517530"/>
                </a:lnTo>
                <a:lnTo>
                  <a:pt x="10982979" y="6519397"/>
                </a:lnTo>
                <a:lnTo>
                  <a:pt x="10989600" y="6520984"/>
                </a:lnTo>
                <a:lnTo>
                  <a:pt x="10996501" y="6522290"/>
                </a:lnTo>
                <a:lnTo>
                  <a:pt x="11003495" y="6523317"/>
                </a:lnTo>
                <a:lnTo>
                  <a:pt x="11010582" y="6524064"/>
                </a:lnTo>
                <a:lnTo>
                  <a:pt x="11017856" y="6524531"/>
                </a:lnTo>
                <a:lnTo>
                  <a:pt x="11025223" y="6524624"/>
                </a:lnTo>
                <a:lnTo>
                  <a:pt x="11030352" y="6524531"/>
                </a:lnTo>
                <a:lnTo>
                  <a:pt x="11035295" y="6524251"/>
                </a:lnTo>
                <a:lnTo>
                  <a:pt x="11040144" y="6523877"/>
                </a:lnTo>
                <a:lnTo>
                  <a:pt x="11044993" y="6523224"/>
                </a:lnTo>
                <a:lnTo>
                  <a:pt x="11049562" y="6522477"/>
                </a:lnTo>
                <a:lnTo>
                  <a:pt x="11054039" y="6521450"/>
                </a:lnTo>
                <a:lnTo>
                  <a:pt x="11058608" y="6520423"/>
                </a:lnTo>
                <a:lnTo>
                  <a:pt x="11062804" y="6519117"/>
                </a:lnTo>
                <a:lnTo>
                  <a:pt x="11067001" y="6517716"/>
                </a:lnTo>
                <a:lnTo>
                  <a:pt x="11071011" y="6516129"/>
                </a:lnTo>
                <a:lnTo>
                  <a:pt x="11074927" y="6514356"/>
                </a:lnTo>
                <a:lnTo>
                  <a:pt x="11078751" y="6512489"/>
                </a:lnTo>
                <a:lnTo>
                  <a:pt x="11082388" y="6510435"/>
                </a:lnTo>
                <a:lnTo>
                  <a:pt x="11085931" y="6508288"/>
                </a:lnTo>
                <a:lnTo>
                  <a:pt x="11089289" y="6506047"/>
                </a:lnTo>
                <a:lnTo>
                  <a:pt x="11092459" y="6503620"/>
                </a:lnTo>
                <a:lnTo>
                  <a:pt x="11095443" y="6501006"/>
                </a:lnTo>
                <a:lnTo>
                  <a:pt x="11098334" y="6498299"/>
                </a:lnTo>
                <a:lnTo>
                  <a:pt x="11101039" y="6495405"/>
                </a:lnTo>
                <a:lnTo>
                  <a:pt x="11103650" y="6492325"/>
                </a:lnTo>
                <a:lnTo>
                  <a:pt x="11105888" y="6489338"/>
                </a:lnTo>
                <a:lnTo>
                  <a:pt x="11108126" y="6486070"/>
                </a:lnTo>
                <a:lnTo>
                  <a:pt x="11110084" y="6482710"/>
                </a:lnTo>
                <a:lnTo>
                  <a:pt x="11111856" y="6479162"/>
                </a:lnTo>
                <a:lnTo>
                  <a:pt x="11113441" y="6475615"/>
                </a:lnTo>
                <a:lnTo>
                  <a:pt x="11114747" y="6471881"/>
                </a:lnTo>
                <a:lnTo>
                  <a:pt x="11116052" y="6468053"/>
                </a:lnTo>
                <a:lnTo>
                  <a:pt x="11117078" y="6464133"/>
                </a:lnTo>
                <a:lnTo>
                  <a:pt x="11117824" y="6460119"/>
                </a:lnTo>
                <a:lnTo>
                  <a:pt x="11118290" y="6456011"/>
                </a:lnTo>
                <a:lnTo>
                  <a:pt x="11118757" y="6451717"/>
                </a:lnTo>
                <a:lnTo>
                  <a:pt x="11118850" y="6447423"/>
                </a:lnTo>
                <a:lnTo>
                  <a:pt x="11118850" y="6446676"/>
                </a:lnTo>
                <a:lnTo>
                  <a:pt x="11118757" y="6442662"/>
                </a:lnTo>
                <a:lnTo>
                  <a:pt x="11118477" y="6438928"/>
                </a:lnTo>
                <a:lnTo>
                  <a:pt x="11118011" y="6435287"/>
                </a:lnTo>
                <a:lnTo>
                  <a:pt x="11117451" y="6431740"/>
                </a:lnTo>
                <a:lnTo>
                  <a:pt x="11116798" y="6428473"/>
                </a:lnTo>
                <a:lnTo>
                  <a:pt x="11116239" y="6426792"/>
                </a:lnTo>
                <a:lnTo>
                  <a:pt x="11115773" y="6425112"/>
                </a:lnTo>
                <a:lnTo>
                  <a:pt x="11114654" y="6421845"/>
                </a:lnTo>
                <a:lnTo>
                  <a:pt x="11113441" y="6418764"/>
                </a:lnTo>
                <a:lnTo>
                  <a:pt x="11112042" y="6415777"/>
                </a:lnTo>
                <a:lnTo>
                  <a:pt x="11110364" y="6412790"/>
                </a:lnTo>
                <a:lnTo>
                  <a:pt x="11108592" y="6410082"/>
                </a:lnTo>
                <a:lnTo>
                  <a:pt x="11106634" y="6407282"/>
                </a:lnTo>
                <a:lnTo>
                  <a:pt x="11104582" y="6404668"/>
                </a:lnTo>
                <a:lnTo>
                  <a:pt x="11102251" y="6402054"/>
                </a:lnTo>
                <a:lnTo>
                  <a:pt x="11099826" y="6399627"/>
                </a:lnTo>
                <a:lnTo>
                  <a:pt x="11097122" y="6397293"/>
                </a:lnTo>
                <a:lnTo>
                  <a:pt x="11094324" y="6394959"/>
                </a:lnTo>
                <a:lnTo>
                  <a:pt x="11091247" y="6392719"/>
                </a:lnTo>
                <a:lnTo>
                  <a:pt x="11087983" y="6390572"/>
                </a:lnTo>
                <a:lnTo>
                  <a:pt x="11084719" y="6388612"/>
                </a:lnTo>
                <a:lnTo>
                  <a:pt x="11077352" y="6384691"/>
                </a:lnTo>
                <a:lnTo>
                  <a:pt x="11073435" y="6382824"/>
                </a:lnTo>
                <a:lnTo>
                  <a:pt x="11069239" y="6381144"/>
                </a:lnTo>
                <a:lnTo>
                  <a:pt x="11060473" y="6377783"/>
                </a:lnTo>
                <a:lnTo>
                  <a:pt x="11050961" y="6374702"/>
                </a:lnTo>
                <a:lnTo>
                  <a:pt x="11040610" y="6371902"/>
                </a:lnTo>
                <a:lnTo>
                  <a:pt x="11029513" y="6369288"/>
                </a:lnTo>
                <a:lnTo>
                  <a:pt x="11018789" y="6366861"/>
                </a:lnTo>
                <a:lnTo>
                  <a:pt x="11013753" y="6365554"/>
                </a:lnTo>
                <a:lnTo>
                  <a:pt x="11008997" y="6364340"/>
                </a:lnTo>
                <a:lnTo>
                  <a:pt x="11000324" y="6361726"/>
                </a:lnTo>
                <a:lnTo>
                  <a:pt x="10992491" y="6359206"/>
                </a:lnTo>
                <a:lnTo>
                  <a:pt x="10985590" y="6356405"/>
                </a:lnTo>
                <a:lnTo>
                  <a:pt x="10979529" y="6353605"/>
                </a:lnTo>
                <a:lnTo>
                  <a:pt x="10974213" y="6350618"/>
                </a:lnTo>
                <a:lnTo>
                  <a:pt x="10971882" y="6349124"/>
                </a:lnTo>
                <a:lnTo>
                  <a:pt x="10969737" y="6347630"/>
                </a:lnTo>
                <a:lnTo>
                  <a:pt x="10966007" y="6344363"/>
                </a:lnTo>
                <a:lnTo>
                  <a:pt x="10962836" y="6340909"/>
                </a:lnTo>
                <a:lnTo>
                  <a:pt x="10961438" y="6339135"/>
                </a:lnTo>
                <a:lnTo>
                  <a:pt x="10960319" y="6337362"/>
                </a:lnTo>
                <a:lnTo>
                  <a:pt x="10959200" y="6335495"/>
                </a:lnTo>
                <a:lnTo>
                  <a:pt x="10958360" y="6333534"/>
                </a:lnTo>
                <a:lnTo>
                  <a:pt x="10956868" y="6329520"/>
                </a:lnTo>
                <a:lnTo>
                  <a:pt x="10955842" y="6325320"/>
                </a:lnTo>
                <a:lnTo>
                  <a:pt x="10955563" y="6323079"/>
                </a:lnTo>
                <a:lnTo>
                  <a:pt x="10955283" y="6320839"/>
                </a:lnTo>
                <a:lnTo>
                  <a:pt x="10955190" y="6316171"/>
                </a:lnTo>
                <a:lnTo>
                  <a:pt x="10955190" y="6315424"/>
                </a:lnTo>
                <a:lnTo>
                  <a:pt x="10955376" y="6310850"/>
                </a:lnTo>
                <a:lnTo>
                  <a:pt x="10955749" y="6308610"/>
                </a:lnTo>
                <a:lnTo>
                  <a:pt x="10956122" y="6306463"/>
                </a:lnTo>
                <a:lnTo>
                  <a:pt x="10956775" y="6304316"/>
                </a:lnTo>
                <a:lnTo>
                  <a:pt x="10957428" y="6302168"/>
                </a:lnTo>
                <a:lnTo>
                  <a:pt x="10958360" y="6300115"/>
                </a:lnTo>
                <a:lnTo>
                  <a:pt x="10959293" y="6298154"/>
                </a:lnTo>
                <a:lnTo>
                  <a:pt x="10961531" y="6294327"/>
                </a:lnTo>
                <a:lnTo>
                  <a:pt x="10964235" y="6290686"/>
                </a:lnTo>
                <a:lnTo>
                  <a:pt x="10967313" y="6287232"/>
                </a:lnTo>
                <a:lnTo>
                  <a:pt x="10970949" y="6284152"/>
                </a:lnTo>
                <a:lnTo>
                  <a:pt x="10974959" y="6281258"/>
                </a:lnTo>
                <a:lnTo>
                  <a:pt x="10979436" y="6278737"/>
                </a:lnTo>
                <a:lnTo>
                  <a:pt x="10984192" y="6276590"/>
                </a:lnTo>
                <a:lnTo>
                  <a:pt x="10989320" y="6274723"/>
                </a:lnTo>
                <a:lnTo>
                  <a:pt x="10992025" y="6273883"/>
                </a:lnTo>
                <a:lnTo>
                  <a:pt x="10994916" y="6273230"/>
                </a:lnTo>
                <a:lnTo>
                  <a:pt x="11000791" y="6272109"/>
                </a:lnTo>
                <a:lnTo>
                  <a:pt x="11006945" y="6271456"/>
                </a:lnTo>
                <a:lnTo>
                  <a:pt x="11013566" y="6271269"/>
                </a:lnTo>
                <a:lnTo>
                  <a:pt x="11018229" y="6271363"/>
                </a:lnTo>
                <a:lnTo>
                  <a:pt x="11022892" y="6271549"/>
                </a:lnTo>
                <a:lnTo>
                  <a:pt x="11027461" y="6272016"/>
                </a:lnTo>
                <a:lnTo>
                  <a:pt x="11032124" y="6272669"/>
                </a:lnTo>
                <a:lnTo>
                  <a:pt x="11040983" y="6274443"/>
                </a:lnTo>
                <a:lnTo>
                  <a:pt x="11045459" y="6275470"/>
                </a:lnTo>
                <a:lnTo>
                  <a:pt x="11049842" y="6276870"/>
                </a:lnTo>
                <a:lnTo>
                  <a:pt x="11054132" y="6278457"/>
                </a:lnTo>
                <a:lnTo>
                  <a:pt x="11058515" y="6280231"/>
                </a:lnTo>
                <a:lnTo>
                  <a:pt x="11067094" y="6284245"/>
                </a:lnTo>
                <a:lnTo>
                  <a:pt x="11071477" y="6286579"/>
                </a:lnTo>
                <a:lnTo>
                  <a:pt x="11075767" y="6289286"/>
                </a:lnTo>
                <a:lnTo>
                  <a:pt x="11080056" y="6291993"/>
                </a:lnTo>
                <a:lnTo>
                  <a:pt x="11084346" y="6295074"/>
                </a:lnTo>
                <a:lnTo>
                  <a:pt x="11086398" y="6296381"/>
                </a:lnTo>
                <a:lnTo>
                  <a:pt x="11088636" y="6297221"/>
                </a:lnTo>
                <a:lnTo>
                  <a:pt x="11090874" y="6297594"/>
                </a:lnTo>
                <a:lnTo>
                  <a:pt x="11092086" y="6297781"/>
                </a:lnTo>
                <a:lnTo>
                  <a:pt x="11093392" y="6297781"/>
                </a:lnTo>
                <a:lnTo>
                  <a:pt x="11096376" y="6297501"/>
                </a:lnTo>
                <a:lnTo>
                  <a:pt x="11099173" y="6296661"/>
                </a:lnTo>
                <a:lnTo>
                  <a:pt x="11101785" y="6295260"/>
                </a:lnTo>
                <a:lnTo>
                  <a:pt x="11102810" y="6294514"/>
                </a:lnTo>
                <a:lnTo>
                  <a:pt x="11103929" y="6293487"/>
                </a:lnTo>
                <a:lnTo>
                  <a:pt x="11104862" y="6292460"/>
                </a:lnTo>
                <a:lnTo>
                  <a:pt x="11105794" y="6291246"/>
                </a:lnTo>
                <a:lnTo>
                  <a:pt x="11107007" y="6288819"/>
                </a:lnTo>
                <a:lnTo>
                  <a:pt x="11107660" y="6287419"/>
                </a:lnTo>
                <a:lnTo>
                  <a:pt x="11107939" y="6286019"/>
                </a:lnTo>
                <a:lnTo>
                  <a:pt x="11108219" y="6284525"/>
                </a:lnTo>
                <a:lnTo>
                  <a:pt x="11108219" y="6282938"/>
                </a:lnTo>
                <a:lnTo>
                  <a:pt x="11108126" y="6280884"/>
                </a:lnTo>
                <a:lnTo>
                  <a:pt x="11107660" y="6278924"/>
                </a:lnTo>
                <a:lnTo>
                  <a:pt x="11106914" y="6277057"/>
                </a:lnTo>
                <a:lnTo>
                  <a:pt x="11106074" y="6275377"/>
                </a:lnTo>
                <a:lnTo>
                  <a:pt x="11105048" y="6273883"/>
                </a:lnTo>
                <a:lnTo>
                  <a:pt x="11104023" y="6272669"/>
                </a:lnTo>
                <a:lnTo>
                  <a:pt x="11102810" y="6271456"/>
                </a:lnTo>
                <a:lnTo>
                  <a:pt x="11101691" y="6270522"/>
                </a:lnTo>
                <a:lnTo>
                  <a:pt x="11096935" y="6267255"/>
                </a:lnTo>
                <a:lnTo>
                  <a:pt x="11092086" y="6264175"/>
                </a:lnTo>
                <a:lnTo>
                  <a:pt x="11087330" y="6261374"/>
                </a:lnTo>
                <a:lnTo>
                  <a:pt x="11082481" y="6258667"/>
                </a:lnTo>
                <a:lnTo>
                  <a:pt x="11077539" y="6256333"/>
                </a:lnTo>
                <a:lnTo>
                  <a:pt x="11072503" y="6254186"/>
                </a:lnTo>
                <a:lnTo>
                  <a:pt x="11067281" y="6252132"/>
                </a:lnTo>
                <a:lnTo>
                  <a:pt x="11062152" y="6250359"/>
                </a:lnTo>
                <a:lnTo>
                  <a:pt x="11056743" y="6248772"/>
                </a:lnTo>
                <a:lnTo>
                  <a:pt x="11051148" y="6247371"/>
                </a:lnTo>
                <a:lnTo>
                  <a:pt x="11045459" y="6246158"/>
                </a:lnTo>
                <a:lnTo>
                  <a:pt x="11039678" y="6245318"/>
                </a:lnTo>
                <a:lnTo>
                  <a:pt x="11033523" y="6244477"/>
                </a:lnTo>
                <a:lnTo>
                  <a:pt x="11027368" y="6244011"/>
                </a:lnTo>
                <a:lnTo>
                  <a:pt x="11020934" y="6243731"/>
                </a:lnTo>
                <a:close/>
                <a:moveTo>
                  <a:pt x="0" y="0"/>
                </a:moveTo>
                <a:lnTo>
                  <a:pt x="12192000" y="0"/>
                </a:lnTo>
                <a:lnTo>
                  <a:pt x="12192000" y="6858000"/>
                </a:lnTo>
                <a:lnTo>
                  <a:pt x="0" y="6858000"/>
                </a:lnTo>
                <a:close/>
              </a:path>
            </a:pathLst>
          </a:custGeom>
          <a:noFill/>
        </p:spPr>
      </p:pic>
      <p:sp>
        <p:nvSpPr>
          <p:cNvPr id="3" name="Slide Number Placeholder 2" hidden="1">
            <a:extLst>
              <a:ext uri="{FF2B5EF4-FFF2-40B4-BE49-F238E27FC236}">
                <a16:creationId xmlns:a16="http://schemas.microsoft.com/office/drawing/2014/main" id="{9F5B1E4D-28B5-5D06-A2DC-331D3F47588C}"/>
              </a:ext>
            </a:extLst>
          </p:cNvPr>
          <p:cNvSpPr>
            <a:spLocks noGrp="1"/>
          </p:cNvSpPr>
          <p:nvPr>
            <p:ph type="sldNum" sz="quarter" idx="12"/>
          </p:nvPr>
        </p:nvSpPr>
        <p:spPr/>
        <p:txBody>
          <a:bodyPr/>
          <a:lstStyle/>
          <a:p>
            <a:pPr>
              <a:spcAft>
                <a:spcPts val="600"/>
              </a:spcAft>
            </a:pPr>
            <a:fld id="{3830005B-7B2D-47A2-ABC5-72B477741C24}" type="slidenum">
              <a:rPr lang="en-US" smtClean="0"/>
              <a:pPr>
                <a:spcAft>
                  <a:spcPts val="600"/>
                </a:spcAft>
              </a:pPr>
              <a:t>15</a:t>
            </a:fld>
            <a:endParaRPr lang="en-US"/>
          </a:p>
        </p:txBody>
      </p:sp>
    </p:spTree>
    <p:extLst>
      <p:ext uri="{BB962C8B-B14F-4D97-AF65-F5344CB8AC3E}">
        <p14:creationId xmlns:p14="http://schemas.microsoft.com/office/powerpoint/2010/main" val="32630656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79A1A0F-EAE4-2EB5-F61F-88844C1057BF}"/>
              </a:ext>
            </a:extLst>
          </p:cNvPr>
          <p:cNvPicPr>
            <a:picLocks noGrp="1" noChangeAspect="1"/>
          </p:cNvPicPr>
          <p:nvPr>
            <p:ph sz="half" idx="2"/>
          </p:nvPr>
        </p:nvPicPr>
        <p:blipFill>
          <a:blip r:embed="rId3"/>
          <a:stretch>
            <a:fillRect/>
          </a:stretch>
        </p:blipFill>
        <p:spPr>
          <a:xfrm rot="20400065">
            <a:off x="5996495" y="1468207"/>
            <a:ext cx="5049012" cy="3107084"/>
          </a:xfrm>
          <a:prstGeom prst="rect">
            <a:avLst/>
          </a:prstGeom>
        </p:spPr>
      </p:pic>
      <p:sp>
        <p:nvSpPr>
          <p:cNvPr id="3" name="Slide Number Placeholder 2">
            <a:extLst>
              <a:ext uri="{FF2B5EF4-FFF2-40B4-BE49-F238E27FC236}">
                <a16:creationId xmlns:a16="http://schemas.microsoft.com/office/drawing/2014/main" id="{0FE7387A-CF1D-F63F-657D-095A49784F33}"/>
              </a:ext>
            </a:extLst>
          </p:cNvPr>
          <p:cNvSpPr>
            <a:spLocks noGrp="1"/>
          </p:cNvSpPr>
          <p:nvPr>
            <p:ph type="sldNum" sz="quarter" idx="12"/>
          </p:nvPr>
        </p:nvSpPr>
        <p:spPr/>
        <p:txBody>
          <a:bodyPr/>
          <a:lstStyle/>
          <a:p>
            <a:fld id="{3830005B-7B2D-47A2-ABC5-72B477741C24}" type="slidenum">
              <a:rPr lang="en-US" smtClean="0"/>
              <a:t>16</a:t>
            </a:fld>
            <a:endParaRPr lang="en-US"/>
          </a:p>
        </p:txBody>
      </p:sp>
      <p:pic>
        <p:nvPicPr>
          <p:cNvPr id="1025" name="Picture 1" descr="A map of finland with different colored states&#10;&#10;AI-generated content may be incorrect.">
            <a:extLst>
              <a:ext uri="{FF2B5EF4-FFF2-40B4-BE49-F238E27FC236}">
                <a16:creationId xmlns:a16="http://schemas.microsoft.com/office/drawing/2014/main" id="{07772EFD-BA3B-06D9-774B-3F83DA526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6" y="138768"/>
            <a:ext cx="4943872" cy="658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08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61185-CC77-EC88-CDA2-2A9D1083464A}"/>
              </a:ext>
            </a:extLst>
          </p:cNvPr>
          <p:cNvPicPr>
            <a:picLocks noChangeAspect="1"/>
          </p:cNvPicPr>
          <p:nvPr/>
        </p:nvPicPr>
        <p:blipFill>
          <a:blip r:embed="rId3"/>
          <a:srcRect t="10197" b="5445"/>
          <a:stretch>
            <a:fillRect/>
          </a:stretch>
        </p:blipFill>
        <p:spPr>
          <a:xfrm>
            <a:off x="12835" y="10"/>
            <a:ext cx="12179165" cy="6857990"/>
          </a:xfrm>
          <a:custGeom>
            <a:avLst/>
            <a:gdLst/>
            <a:ahLst/>
            <a:cxnLst/>
            <a:rect l="l" t="t" r="r" b="b"/>
            <a:pathLst>
              <a:path w="12192000" h="6858000">
                <a:moveTo>
                  <a:pt x="11839623" y="6489699"/>
                </a:moveTo>
                <a:lnTo>
                  <a:pt x="11837825" y="6489794"/>
                </a:lnTo>
                <a:lnTo>
                  <a:pt x="11836026" y="6489982"/>
                </a:lnTo>
                <a:lnTo>
                  <a:pt x="11834323" y="6490454"/>
                </a:lnTo>
                <a:lnTo>
                  <a:pt x="11832714" y="6491115"/>
                </a:lnTo>
                <a:lnTo>
                  <a:pt x="11831199" y="6491776"/>
                </a:lnTo>
                <a:lnTo>
                  <a:pt x="11829779" y="6492625"/>
                </a:lnTo>
                <a:lnTo>
                  <a:pt x="11827129" y="6494796"/>
                </a:lnTo>
                <a:lnTo>
                  <a:pt x="11826088" y="6496024"/>
                </a:lnTo>
                <a:lnTo>
                  <a:pt x="11825047" y="6497345"/>
                </a:lnTo>
                <a:lnTo>
                  <a:pt x="11824195" y="6498855"/>
                </a:lnTo>
                <a:lnTo>
                  <a:pt x="11823438" y="6500366"/>
                </a:lnTo>
                <a:lnTo>
                  <a:pt x="11822870" y="6501876"/>
                </a:lnTo>
                <a:lnTo>
                  <a:pt x="11822397" y="6503575"/>
                </a:lnTo>
                <a:lnTo>
                  <a:pt x="11822208" y="6505368"/>
                </a:lnTo>
                <a:lnTo>
                  <a:pt x="11822113" y="6507162"/>
                </a:lnTo>
                <a:lnTo>
                  <a:pt x="11822208" y="6508955"/>
                </a:lnTo>
                <a:lnTo>
                  <a:pt x="11822302" y="6509805"/>
                </a:lnTo>
                <a:lnTo>
                  <a:pt x="11822397" y="6510654"/>
                </a:lnTo>
                <a:lnTo>
                  <a:pt x="11822870" y="6512353"/>
                </a:lnTo>
                <a:lnTo>
                  <a:pt x="11823438" y="6513958"/>
                </a:lnTo>
                <a:lnTo>
                  <a:pt x="11824195" y="6515468"/>
                </a:lnTo>
                <a:lnTo>
                  <a:pt x="11825047" y="6516979"/>
                </a:lnTo>
                <a:lnTo>
                  <a:pt x="11827129" y="6519527"/>
                </a:lnTo>
                <a:lnTo>
                  <a:pt x="11828454" y="6520660"/>
                </a:lnTo>
                <a:lnTo>
                  <a:pt x="11829779" y="6521604"/>
                </a:lnTo>
                <a:lnTo>
                  <a:pt x="11831199" y="6522548"/>
                </a:lnTo>
                <a:lnTo>
                  <a:pt x="11832714" y="6523208"/>
                </a:lnTo>
                <a:lnTo>
                  <a:pt x="11834323" y="6523775"/>
                </a:lnTo>
                <a:lnTo>
                  <a:pt x="11836026" y="6524341"/>
                </a:lnTo>
                <a:lnTo>
                  <a:pt x="11837825" y="6524530"/>
                </a:lnTo>
                <a:lnTo>
                  <a:pt x="11839623" y="6524624"/>
                </a:lnTo>
                <a:lnTo>
                  <a:pt x="11841421" y="6524530"/>
                </a:lnTo>
                <a:lnTo>
                  <a:pt x="11843030" y="6524341"/>
                </a:lnTo>
                <a:lnTo>
                  <a:pt x="11844734" y="6523775"/>
                </a:lnTo>
                <a:lnTo>
                  <a:pt x="11846343" y="6523208"/>
                </a:lnTo>
                <a:lnTo>
                  <a:pt x="11847857" y="6522548"/>
                </a:lnTo>
                <a:lnTo>
                  <a:pt x="11849372" y="6521604"/>
                </a:lnTo>
                <a:lnTo>
                  <a:pt x="11851927" y="6519527"/>
                </a:lnTo>
                <a:lnTo>
                  <a:pt x="11853063" y="6518206"/>
                </a:lnTo>
                <a:lnTo>
                  <a:pt x="11854009" y="6516979"/>
                </a:lnTo>
                <a:lnTo>
                  <a:pt x="11854956" y="6515468"/>
                </a:lnTo>
                <a:lnTo>
                  <a:pt x="11855713" y="6513958"/>
                </a:lnTo>
                <a:lnTo>
                  <a:pt x="11856186" y="6512353"/>
                </a:lnTo>
                <a:lnTo>
                  <a:pt x="11856754" y="6510654"/>
                </a:lnTo>
                <a:lnTo>
                  <a:pt x="11856943" y="6508955"/>
                </a:lnTo>
                <a:lnTo>
                  <a:pt x="11857038" y="6507162"/>
                </a:lnTo>
                <a:lnTo>
                  <a:pt x="11856943" y="6505368"/>
                </a:lnTo>
                <a:lnTo>
                  <a:pt x="11856849" y="6504519"/>
                </a:lnTo>
                <a:lnTo>
                  <a:pt x="11856754" y="6503575"/>
                </a:lnTo>
                <a:lnTo>
                  <a:pt x="11856186" y="6501876"/>
                </a:lnTo>
                <a:lnTo>
                  <a:pt x="11855713" y="6500366"/>
                </a:lnTo>
                <a:lnTo>
                  <a:pt x="11854956" y="6498855"/>
                </a:lnTo>
                <a:lnTo>
                  <a:pt x="11854009" y="6497345"/>
                </a:lnTo>
                <a:lnTo>
                  <a:pt x="11851927" y="6494796"/>
                </a:lnTo>
                <a:lnTo>
                  <a:pt x="11850602" y="6493664"/>
                </a:lnTo>
                <a:lnTo>
                  <a:pt x="11849372" y="6492625"/>
                </a:lnTo>
                <a:lnTo>
                  <a:pt x="11847857" y="6491776"/>
                </a:lnTo>
                <a:lnTo>
                  <a:pt x="11846343" y="6491115"/>
                </a:lnTo>
                <a:lnTo>
                  <a:pt x="11844734" y="6490454"/>
                </a:lnTo>
                <a:lnTo>
                  <a:pt x="11843030" y="6489982"/>
                </a:lnTo>
                <a:lnTo>
                  <a:pt x="11841421" y="6489794"/>
                </a:lnTo>
                <a:close/>
                <a:moveTo>
                  <a:pt x="11469688" y="6245224"/>
                </a:moveTo>
                <a:lnTo>
                  <a:pt x="11466419" y="6245412"/>
                </a:lnTo>
                <a:lnTo>
                  <a:pt x="11463524" y="6246162"/>
                </a:lnTo>
                <a:lnTo>
                  <a:pt x="11460816" y="6247193"/>
                </a:lnTo>
                <a:lnTo>
                  <a:pt x="11459602" y="6247849"/>
                </a:lnTo>
                <a:lnTo>
                  <a:pt x="11458482" y="6248692"/>
                </a:lnTo>
                <a:lnTo>
                  <a:pt x="11457361" y="6249536"/>
                </a:lnTo>
                <a:lnTo>
                  <a:pt x="11456334" y="6250567"/>
                </a:lnTo>
                <a:lnTo>
                  <a:pt x="11454560" y="6252816"/>
                </a:lnTo>
                <a:lnTo>
                  <a:pt x="11452972" y="6255253"/>
                </a:lnTo>
                <a:lnTo>
                  <a:pt x="11451572" y="6258159"/>
                </a:lnTo>
                <a:lnTo>
                  <a:pt x="11425051" y="6319175"/>
                </a:lnTo>
                <a:lnTo>
                  <a:pt x="11398624" y="6380191"/>
                </a:lnTo>
                <a:lnTo>
                  <a:pt x="11372196" y="6441207"/>
                </a:lnTo>
                <a:lnTo>
                  <a:pt x="11345769" y="6502224"/>
                </a:lnTo>
                <a:lnTo>
                  <a:pt x="11345022" y="6503911"/>
                </a:lnTo>
                <a:lnTo>
                  <a:pt x="11344649" y="6505598"/>
                </a:lnTo>
                <a:lnTo>
                  <a:pt x="11344368" y="6507378"/>
                </a:lnTo>
                <a:lnTo>
                  <a:pt x="11344275" y="6509253"/>
                </a:lnTo>
                <a:lnTo>
                  <a:pt x="11344368" y="6510753"/>
                </a:lnTo>
                <a:lnTo>
                  <a:pt x="11344555" y="6512252"/>
                </a:lnTo>
                <a:lnTo>
                  <a:pt x="11344929" y="6513658"/>
                </a:lnTo>
                <a:lnTo>
                  <a:pt x="11345489" y="6514970"/>
                </a:lnTo>
                <a:lnTo>
                  <a:pt x="11346143" y="6516283"/>
                </a:lnTo>
                <a:lnTo>
                  <a:pt x="11346890" y="6517595"/>
                </a:lnTo>
                <a:lnTo>
                  <a:pt x="11347824" y="6518719"/>
                </a:lnTo>
                <a:lnTo>
                  <a:pt x="11348851" y="6519844"/>
                </a:lnTo>
                <a:lnTo>
                  <a:pt x="11349971" y="6520969"/>
                </a:lnTo>
                <a:lnTo>
                  <a:pt x="11351185" y="6521812"/>
                </a:lnTo>
                <a:lnTo>
                  <a:pt x="11352493" y="6522656"/>
                </a:lnTo>
                <a:lnTo>
                  <a:pt x="11353893" y="6523312"/>
                </a:lnTo>
                <a:lnTo>
                  <a:pt x="11356788" y="6524249"/>
                </a:lnTo>
                <a:lnTo>
                  <a:pt x="11359963" y="6524624"/>
                </a:lnTo>
                <a:lnTo>
                  <a:pt x="11362671" y="6524343"/>
                </a:lnTo>
                <a:lnTo>
                  <a:pt x="11365379" y="6523687"/>
                </a:lnTo>
                <a:lnTo>
                  <a:pt x="11367714" y="6522656"/>
                </a:lnTo>
                <a:lnTo>
                  <a:pt x="11369862" y="6521250"/>
                </a:lnTo>
                <a:lnTo>
                  <a:pt x="11370889" y="6520313"/>
                </a:lnTo>
                <a:lnTo>
                  <a:pt x="11371729" y="6519469"/>
                </a:lnTo>
                <a:lnTo>
                  <a:pt x="11373410" y="6517501"/>
                </a:lnTo>
                <a:lnTo>
                  <a:pt x="11374811" y="6515345"/>
                </a:lnTo>
                <a:lnTo>
                  <a:pt x="11375932" y="6512815"/>
                </a:lnTo>
                <a:lnTo>
                  <a:pt x="11399651" y="6455922"/>
                </a:lnTo>
                <a:lnTo>
                  <a:pt x="11423370" y="6399218"/>
                </a:lnTo>
                <a:lnTo>
                  <a:pt x="11447089" y="6342325"/>
                </a:lnTo>
                <a:lnTo>
                  <a:pt x="11470902" y="6285527"/>
                </a:lnTo>
                <a:lnTo>
                  <a:pt x="11494621" y="6342513"/>
                </a:lnTo>
                <a:lnTo>
                  <a:pt x="11518433" y="6399593"/>
                </a:lnTo>
                <a:lnTo>
                  <a:pt x="11542153" y="6456578"/>
                </a:lnTo>
                <a:lnTo>
                  <a:pt x="11566059" y="6513658"/>
                </a:lnTo>
                <a:lnTo>
                  <a:pt x="11567272" y="6515720"/>
                </a:lnTo>
                <a:lnTo>
                  <a:pt x="11568580" y="6517688"/>
                </a:lnTo>
                <a:lnTo>
                  <a:pt x="11570261" y="6519563"/>
                </a:lnTo>
                <a:lnTo>
                  <a:pt x="11572128" y="6521156"/>
                </a:lnTo>
                <a:lnTo>
                  <a:pt x="11574183" y="6522656"/>
                </a:lnTo>
                <a:lnTo>
                  <a:pt x="11576331" y="6523687"/>
                </a:lnTo>
                <a:lnTo>
                  <a:pt x="11578852" y="6524343"/>
                </a:lnTo>
                <a:lnTo>
                  <a:pt x="11580066" y="6524531"/>
                </a:lnTo>
                <a:lnTo>
                  <a:pt x="11581373" y="6524624"/>
                </a:lnTo>
                <a:lnTo>
                  <a:pt x="11584548" y="6524249"/>
                </a:lnTo>
                <a:lnTo>
                  <a:pt x="11585949" y="6523874"/>
                </a:lnTo>
                <a:lnTo>
                  <a:pt x="11587350" y="6523406"/>
                </a:lnTo>
                <a:lnTo>
                  <a:pt x="11590058" y="6521906"/>
                </a:lnTo>
                <a:lnTo>
                  <a:pt x="11592299" y="6520032"/>
                </a:lnTo>
                <a:lnTo>
                  <a:pt x="11594167" y="6517876"/>
                </a:lnTo>
                <a:lnTo>
                  <a:pt x="11594820" y="6516564"/>
                </a:lnTo>
                <a:lnTo>
                  <a:pt x="11595474" y="6515345"/>
                </a:lnTo>
                <a:lnTo>
                  <a:pt x="11596034" y="6514033"/>
                </a:lnTo>
                <a:lnTo>
                  <a:pt x="11596408" y="6512627"/>
                </a:lnTo>
                <a:lnTo>
                  <a:pt x="11596688" y="6509628"/>
                </a:lnTo>
                <a:lnTo>
                  <a:pt x="11596595" y="6508035"/>
                </a:lnTo>
                <a:lnTo>
                  <a:pt x="11596408" y="6506441"/>
                </a:lnTo>
                <a:lnTo>
                  <a:pt x="11595474" y="6503442"/>
                </a:lnTo>
                <a:lnTo>
                  <a:pt x="11568860" y="6442145"/>
                </a:lnTo>
                <a:lnTo>
                  <a:pt x="11542339" y="6380847"/>
                </a:lnTo>
                <a:lnTo>
                  <a:pt x="11515725" y="6319456"/>
                </a:lnTo>
                <a:lnTo>
                  <a:pt x="11489205" y="6258159"/>
                </a:lnTo>
                <a:lnTo>
                  <a:pt x="11487897" y="6255253"/>
                </a:lnTo>
                <a:lnTo>
                  <a:pt x="11486310" y="6252816"/>
                </a:lnTo>
                <a:lnTo>
                  <a:pt x="11484442" y="6250567"/>
                </a:lnTo>
                <a:lnTo>
                  <a:pt x="11482388" y="6248692"/>
                </a:lnTo>
                <a:lnTo>
                  <a:pt x="11481174" y="6247849"/>
                </a:lnTo>
                <a:lnTo>
                  <a:pt x="11479960" y="6247193"/>
                </a:lnTo>
                <a:lnTo>
                  <a:pt x="11477345" y="6246162"/>
                </a:lnTo>
                <a:lnTo>
                  <a:pt x="11474450" y="6245412"/>
                </a:lnTo>
                <a:lnTo>
                  <a:pt x="11472956" y="6245224"/>
                </a:lnTo>
                <a:lnTo>
                  <a:pt x="11471275" y="6245224"/>
                </a:lnTo>
                <a:close/>
                <a:moveTo>
                  <a:pt x="10561591" y="6245224"/>
                </a:moveTo>
                <a:lnTo>
                  <a:pt x="10558508" y="6245412"/>
                </a:lnTo>
                <a:lnTo>
                  <a:pt x="10555519" y="6246162"/>
                </a:lnTo>
                <a:lnTo>
                  <a:pt x="10552903" y="6247193"/>
                </a:lnTo>
                <a:lnTo>
                  <a:pt x="10551595" y="6247849"/>
                </a:lnTo>
                <a:lnTo>
                  <a:pt x="10550381" y="6248692"/>
                </a:lnTo>
                <a:lnTo>
                  <a:pt x="10549353" y="6249536"/>
                </a:lnTo>
                <a:lnTo>
                  <a:pt x="10548326" y="6250567"/>
                </a:lnTo>
                <a:lnTo>
                  <a:pt x="10546457" y="6252816"/>
                </a:lnTo>
                <a:lnTo>
                  <a:pt x="10544869" y="6255253"/>
                </a:lnTo>
                <a:lnTo>
                  <a:pt x="10543655" y="6258159"/>
                </a:lnTo>
                <a:lnTo>
                  <a:pt x="10517124" y="6319175"/>
                </a:lnTo>
                <a:lnTo>
                  <a:pt x="10490687" y="6380191"/>
                </a:lnTo>
                <a:lnTo>
                  <a:pt x="10464250" y="6441207"/>
                </a:lnTo>
                <a:lnTo>
                  <a:pt x="10437813" y="6502224"/>
                </a:lnTo>
                <a:lnTo>
                  <a:pt x="10436972" y="6503911"/>
                </a:lnTo>
                <a:lnTo>
                  <a:pt x="10436505" y="6505598"/>
                </a:lnTo>
                <a:lnTo>
                  <a:pt x="10436225" y="6507378"/>
                </a:lnTo>
                <a:lnTo>
                  <a:pt x="10436225" y="6509253"/>
                </a:lnTo>
                <a:lnTo>
                  <a:pt x="10436225" y="6510753"/>
                </a:lnTo>
                <a:lnTo>
                  <a:pt x="10436505" y="6512252"/>
                </a:lnTo>
                <a:lnTo>
                  <a:pt x="10436879" y="6513658"/>
                </a:lnTo>
                <a:lnTo>
                  <a:pt x="10437346" y="6514970"/>
                </a:lnTo>
                <a:lnTo>
                  <a:pt x="10438093" y="6516283"/>
                </a:lnTo>
                <a:lnTo>
                  <a:pt x="10438841" y="6517595"/>
                </a:lnTo>
                <a:lnTo>
                  <a:pt x="10439775" y="6518719"/>
                </a:lnTo>
                <a:lnTo>
                  <a:pt x="10440802" y="6519844"/>
                </a:lnTo>
                <a:lnTo>
                  <a:pt x="10441923" y="6520969"/>
                </a:lnTo>
                <a:lnTo>
                  <a:pt x="10443138" y="6521812"/>
                </a:lnTo>
                <a:lnTo>
                  <a:pt x="10444352" y="6522656"/>
                </a:lnTo>
                <a:lnTo>
                  <a:pt x="10445754" y="6523312"/>
                </a:lnTo>
                <a:lnTo>
                  <a:pt x="10448649" y="6524249"/>
                </a:lnTo>
                <a:lnTo>
                  <a:pt x="10451826" y="6524624"/>
                </a:lnTo>
                <a:lnTo>
                  <a:pt x="10454722" y="6524343"/>
                </a:lnTo>
                <a:lnTo>
                  <a:pt x="10457337" y="6523687"/>
                </a:lnTo>
                <a:lnTo>
                  <a:pt x="10459673" y="6522656"/>
                </a:lnTo>
                <a:lnTo>
                  <a:pt x="10461821" y="6521250"/>
                </a:lnTo>
                <a:lnTo>
                  <a:pt x="10462755" y="6520313"/>
                </a:lnTo>
                <a:lnTo>
                  <a:pt x="10463690" y="6519469"/>
                </a:lnTo>
                <a:lnTo>
                  <a:pt x="10465371" y="6517501"/>
                </a:lnTo>
                <a:lnTo>
                  <a:pt x="10466772" y="6515345"/>
                </a:lnTo>
                <a:lnTo>
                  <a:pt x="10467987" y="6512815"/>
                </a:lnTo>
                <a:lnTo>
                  <a:pt x="10491621" y="6455922"/>
                </a:lnTo>
                <a:lnTo>
                  <a:pt x="10515349" y="6399218"/>
                </a:lnTo>
                <a:lnTo>
                  <a:pt x="10538984" y="6342325"/>
                </a:lnTo>
                <a:lnTo>
                  <a:pt x="10562805" y="6285527"/>
                </a:lnTo>
                <a:lnTo>
                  <a:pt x="10586533" y="6342513"/>
                </a:lnTo>
                <a:lnTo>
                  <a:pt x="10610448" y="6399593"/>
                </a:lnTo>
                <a:lnTo>
                  <a:pt x="10634269" y="6456578"/>
                </a:lnTo>
                <a:lnTo>
                  <a:pt x="10658091" y="6513658"/>
                </a:lnTo>
                <a:lnTo>
                  <a:pt x="10659305" y="6515720"/>
                </a:lnTo>
                <a:lnTo>
                  <a:pt x="10660706" y="6517688"/>
                </a:lnTo>
                <a:lnTo>
                  <a:pt x="10662294" y="6519563"/>
                </a:lnTo>
                <a:lnTo>
                  <a:pt x="10664069" y="6521156"/>
                </a:lnTo>
                <a:lnTo>
                  <a:pt x="10666124" y="6522656"/>
                </a:lnTo>
                <a:lnTo>
                  <a:pt x="10668460" y="6523687"/>
                </a:lnTo>
                <a:lnTo>
                  <a:pt x="10670889" y="6524343"/>
                </a:lnTo>
                <a:lnTo>
                  <a:pt x="10672103" y="6524531"/>
                </a:lnTo>
                <a:lnTo>
                  <a:pt x="10673411" y="6524624"/>
                </a:lnTo>
                <a:lnTo>
                  <a:pt x="10676587" y="6524249"/>
                </a:lnTo>
                <a:lnTo>
                  <a:pt x="10678082" y="6523874"/>
                </a:lnTo>
                <a:lnTo>
                  <a:pt x="10679390" y="6523406"/>
                </a:lnTo>
                <a:lnTo>
                  <a:pt x="10682099" y="6521906"/>
                </a:lnTo>
                <a:lnTo>
                  <a:pt x="10684247" y="6520032"/>
                </a:lnTo>
                <a:lnTo>
                  <a:pt x="10686116" y="6517876"/>
                </a:lnTo>
                <a:lnTo>
                  <a:pt x="10686863" y="6516564"/>
                </a:lnTo>
                <a:lnTo>
                  <a:pt x="10687517" y="6515345"/>
                </a:lnTo>
                <a:lnTo>
                  <a:pt x="10687984" y="6514033"/>
                </a:lnTo>
                <a:lnTo>
                  <a:pt x="10688358" y="6512627"/>
                </a:lnTo>
                <a:lnTo>
                  <a:pt x="10688638" y="6509628"/>
                </a:lnTo>
                <a:lnTo>
                  <a:pt x="10688638" y="6508035"/>
                </a:lnTo>
                <a:lnTo>
                  <a:pt x="10688358" y="6506441"/>
                </a:lnTo>
                <a:lnTo>
                  <a:pt x="10687517" y="6503442"/>
                </a:lnTo>
                <a:lnTo>
                  <a:pt x="10660893" y="6442145"/>
                </a:lnTo>
                <a:lnTo>
                  <a:pt x="10634363" y="6380847"/>
                </a:lnTo>
                <a:lnTo>
                  <a:pt x="10607832" y="6319456"/>
                </a:lnTo>
                <a:lnTo>
                  <a:pt x="10581302" y="6258159"/>
                </a:lnTo>
                <a:lnTo>
                  <a:pt x="10579900" y="6255253"/>
                </a:lnTo>
                <a:lnTo>
                  <a:pt x="10578219" y="6252816"/>
                </a:lnTo>
                <a:lnTo>
                  <a:pt x="10576351" y="6250567"/>
                </a:lnTo>
                <a:lnTo>
                  <a:pt x="10574295" y="6248692"/>
                </a:lnTo>
                <a:lnTo>
                  <a:pt x="10573174" y="6247849"/>
                </a:lnTo>
                <a:lnTo>
                  <a:pt x="10571960" y="6247193"/>
                </a:lnTo>
                <a:lnTo>
                  <a:pt x="10569344" y="6246162"/>
                </a:lnTo>
                <a:lnTo>
                  <a:pt x="10566448" y="6245412"/>
                </a:lnTo>
                <a:lnTo>
                  <a:pt x="10564860" y="6245224"/>
                </a:lnTo>
                <a:lnTo>
                  <a:pt x="10563179" y="6245224"/>
                </a:lnTo>
                <a:close/>
                <a:moveTo>
                  <a:pt x="10082120" y="6245224"/>
                </a:moveTo>
                <a:lnTo>
                  <a:pt x="10080626" y="6245412"/>
                </a:lnTo>
                <a:lnTo>
                  <a:pt x="10079785" y="6245505"/>
                </a:lnTo>
                <a:lnTo>
                  <a:pt x="10079132" y="6245693"/>
                </a:lnTo>
                <a:lnTo>
                  <a:pt x="10077638" y="6246162"/>
                </a:lnTo>
                <a:lnTo>
                  <a:pt x="10076237" y="6246630"/>
                </a:lnTo>
                <a:lnTo>
                  <a:pt x="10075023" y="6247193"/>
                </a:lnTo>
                <a:lnTo>
                  <a:pt x="10073715" y="6247849"/>
                </a:lnTo>
                <a:lnTo>
                  <a:pt x="10072595" y="6248692"/>
                </a:lnTo>
                <a:lnTo>
                  <a:pt x="10072035" y="6249161"/>
                </a:lnTo>
                <a:lnTo>
                  <a:pt x="10071568" y="6249536"/>
                </a:lnTo>
                <a:lnTo>
                  <a:pt x="10070447" y="6250567"/>
                </a:lnTo>
                <a:lnTo>
                  <a:pt x="10069513" y="6251691"/>
                </a:lnTo>
                <a:lnTo>
                  <a:pt x="10068673" y="6252816"/>
                </a:lnTo>
                <a:lnTo>
                  <a:pt x="10068206" y="6253378"/>
                </a:lnTo>
                <a:lnTo>
                  <a:pt x="10067832" y="6254035"/>
                </a:lnTo>
                <a:lnTo>
                  <a:pt x="10067085" y="6255253"/>
                </a:lnTo>
                <a:lnTo>
                  <a:pt x="10066432" y="6256659"/>
                </a:lnTo>
                <a:lnTo>
                  <a:pt x="10065778" y="6258159"/>
                </a:lnTo>
                <a:lnTo>
                  <a:pt x="10039257" y="6319175"/>
                </a:lnTo>
                <a:lnTo>
                  <a:pt x="10012830" y="6380191"/>
                </a:lnTo>
                <a:lnTo>
                  <a:pt x="9986403" y="6441207"/>
                </a:lnTo>
                <a:lnTo>
                  <a:pt x="9959976" y="6502224"/>
                </a:lnTo>
                <a:lnTo>
                  <a:pt x="9959602" y="6503161"/>
                </a:lnTo>
                <a:lnTo>
                  <a:pt x="9959135" y="6503911"/>
                </a:lnTo>
                <a:lnTo>
                  <a:pt x="9958948" y="6504848"/>
                </a:lnTo>
                <a:lnTo>
                  <a:pt x="9958668" y="6505598"/>
                </a:lnTo>
                <a:lnTo>
                  <a:pt x="9958575" y="6506535"/>
                </a:lnTo>
                <a:lnTo>
                  <a:pt x="9958481" y="6507378"/>
                </a:lnTo>
                <a:lnTo>
                  <a:pt x="9958388" y="6508316"/>
                </a:lnTo>
                <a:lnTo>
                  <a:pt x="9958388" y="6509253"/>
                </a:lnTo>
                <a:lnTo>
                  <a:pt x="9958388" y="6510097"/>
                </a:lnTo>
                <a:lnTo>
                  <a:pt x="9958481" y="6510753"/>
                </a:lnTo>
                <a:lnTo>
                  <a:pt x="9958575" y="6511596"/>
                </a:lnTo>
                <a:lnTo>
                  <a:pt x="9958668" y="6512252"/>
                </a:lnTo>
                <a:lnTo>
                  <a:pt x="9958855" y="6512908"/>
                </a:lnTo>
                <a:lnTo>
                  <a:pt x="9959042" y="6513658"/>
                </a:lnTo>
                <a:lnTo>
                  <a:pt x="9959322" y="6514314"/>
                </a:lnTo>
                <a:lnTo>
                  <a:pt x="9959695" y="6514970"/>
                </a:lnTo>
                <a:lnTo>
                  <a:pt x="9960256" y="6516376"/>
                </a:lnTo>
                <a:lnTo>
                  <a:pt x="9961003" y="6517595"/>
                </a:lnTo>
                <a:lnTo>
                  <a:pt x="9961563" y="6518157"/>
                </a:lnTo>
                <a:lnTo>
                  <a:pt x="9962030" y="6518719"/>
                </a:lnTo>
                <a:lnTo>
                  <a:pt x="9962497" y="6519376"/>
                </a:lnTo>
                <a:lnTo>
                  <a:pt x="9962964" y="6519938"/>
                </a:lnTo>
                <a:lnTo>
                  <a:pt x="9964084" y="6520969"/>
                </a:lnTo>
                <a:lnTo>
                  <a:pt x="9965298" y="6521812"/>
                </a:lnTo>
                <a:lnTo>
                  <a:pt x="9965952" y="6522187"/>
                </a:lnTo>
                <a:lnTo>
                  <a:pt x="9966606" y="6522656"/>
                </a:lnTo>
                <a:lnTo>
                  <a:pt x="9968006" y="6523312"/>
                </a:lnTo>
                <a:lnTo>
                  <a:pt x="9968660" y="6523593"/>
                </a:lnTo>
                <a:lnTo>
                  <a:pt x="9969407" y="6523874"/>
                </a:lnTo>
                <a:lnTo>
                  <a:pt x="9970154" y="6524062"/>
                </a:lnTo>
                <a:lnTo>
                  <a:pt x="9970995" y="6524249"/>
                </a:lnTo>
                <a:lnTo>
                  <a:pt x="9971648" y="6524343"/>
                </a:lnTo>
                <a:lnTo>
                  <a:pt x="9972395" y="6524531"/>
                </a:lnTo>
                <a:lnTo>
                  <a:pt x="9974076" y="6524624"/>
                </a:lnTo>
                <a:lnTo>
                  <a:pt x="9975477" y="6524624"/>
                </a:lnTo>
                <a:lnTo>
                  <a:pt x="9976878" y="6524343"/>
                </a:lnTo>
                <a:lnTo>
                  <a:pt x="9978185" y="6524062"/>
                </a:lnTo>
                <a:lnTo>
                  <a:pt x="9979492" y="6523687"/>
                </a:lnTo>
                <a:lnTo>
                  <a:pt x="9980706" y="6523218"/>
                </a:lnTo>
                <a:lnTo>
                  <a:pt x="9981827" y="6522656"/>
                </a:lnTo>
                <a:lnTo>
                  <a:pt x="9982948" y="6522000"/>
                </a:lnTo>
                <a:lnTo>
                  <a:pt x="9983975" y="6521250"/>
                </a:lnTo>
                <a:lnTo>
                  <a:pt x="9985002" y="6520407"/>
                </a:lnTo>
                <a:lnTo>
                  <a:pt x="9985842" y="6519469"/>
                </a:lnTo>
                <a:lnTo>
                  <a:pt x="9986776" y="6518532"/>
                </a:lnTo>
                <a:lnTo>
                  <a:pt x="9987150" y="6518063"/>
                </a:lnTo>
                <a:lnTo>
                  <a:pt x="9987523" y="6517501"/>
                </a:lnTo>
                <a:lnTo>
                  <a:pt x="9988364" y="6516376"/>
                </a:lnTo>
                <a:lnTo>
                  <a:pt x="9988644" y="6515814"/>
                </a:lnTo>
                <a:lnTo>
                  <a:pt x="9988924" y="6515345"/>
                </a:lnTo>
                <a:lnTo>
                  <a:pt x="9989578" y="6514127"/>
                </a:lnTo>
                <a:lnTo>
                  <a:pt x="9990138" y="6512815"/>
                </a:lnTo>
                <a:lnTo>
                  <a:pt x="10013764" y="6455922"/>
                </a:lnTo>
                <a:lnTo>
                  <a:pt x="10037576" y="6399218"/>
                </a:lnTo>
                <a:lnTo>
                  <a:pt x="10061202" y="6342325"/>
                </a:lnTo>
                <a:lnTo>
                  <a:pt x="10085015" y="6285527"/>
                </a:lnTo>
                <a:lnTo>
                  <a:pt x="10108734" y="6342513"/>
                </a:lnTo>
                <a:lnTo>
                  <a:pt x="10132546" y="6399593"/>
                </a:lnTo>
                <a:lnTo>
                  <a:pt x="10156359" y="6456578"/>
                </a:lnTo>
                <a:lnTo>
                  <a:pt x="10180172" y="6513658"/>
                </a:lnTo>
                <a:lnTo>
                  <a:pt x="10180825" y="6514689"/>
                </a:lnTo>
                <a:lnTo>
                  <a:pt x="10181386" y="6515720"/>
                </a:lnTo>
                <a:lnTo>
                  <a:pt x="10182039" y="6516657"/>
                </a:lnTo>
                <a:lnTo>
                  <a:pt x="10182786" y="6517688"/>
                </a:lnTo>
                <a:lnTo>
                  <a:pt x="10183533" y="6518626"/>
                </a:lnTo>
                <a:lnTo>
                  <a:pt x="10184374" y="6519563"/>
                </a:lnTo>
                <a:lnTo>
                  <a:pt x="10185308" y="6520313"/>
                </a:lnTo>
                <a:lnTo>
                  <a:pt x="10185774" y="6520875"/>
                </a:lnTo>
                <a:lnTo>
                  <a:pt x="10186241" y="6521156"/>
                </a:lnTo>
                <a:lnTo>
                  <a:pt x="10187269" y="6521906"/>
                </a:lnTo>
                <a:lnTo>
                  <a:pt x="10188389" y="6522656"/>
                </a:lnTo>
                <a:lnTo>
                  <a:pt x="10189416" y="6523218"/>
                </a:lnTo>
                <a:lnTo>
                  <a:pt x="10190537" y="6523687"/>
                </a:lnTo>
                <a:lnTo>
                  <a:pt x="10191658" y="6524062"/>
                </a:lnTo>
                <a:lnTo>
                  <a:pt x="10192405" y="6524156"/>
                </a:lnTo>
                <a:lnTo>
                  <a:pt x="10192965" y="6524343"/>
                </a:lnTo>
                <a:lnTo>
                  <a:pt x="10193525" y="6524531"/>
                </a:lnTo>
                <a:lnTo>
                  <a:pt x="10194272" y="6524624"/>
                </a:lnTo>
                <a:lnTo>
                  <a:pt x="10195486" y="6524624"/>
                </a:lnTo>
                <a:lnTo>
                  <a:pt x="10197074" y="6524531"/>
                </a:lnTo>
                <a:lnTo>
                  <a:pt x="10197914" y="6524343"/>
                </a:lnTo>
                <a:lnTo>
                  <a:pt x="10198661" y="6524249"/>
                </a:lnTo>
                <a:lnTo>
                  <a:pt x="10199315" y="6524062"/>
                </a:lnTo>
                <a:lnTo>
                  <a:pt x="10200155" y="6523874"/>
                </a:lnTo>
                <a:lnTo>
                  <a:pt x="10200809" y="6523687"/>
                </a:lnTo>
                <a:lnTo>
                  <a:pt x="10201556" y="6523406"/>
                </a:lnTo>
                <a:lnTo>
                  <a:pt x="10202863" y="6522750"/>
                </a:lnTo>
                <a:lnTo>
                  <a:pt x="10204171" y="6521906"/>
                </a:lnTo>
                <a:lnTo>
                  <a:pt x="10204731" y="6521531"/>
                </a:lnTo>
                <a:lnTo>
                  <a:pt x="10205385" y="6521156"/>
                </a:lnTo>
                <a:lnTo>
                  <a:pt x="10206412" y="6520125"/>
                </a:lnTo>
                <a:lnTo>
                  <a:pt x="10207439" y="6519094"/>
                </a:lnTo>
                <a:lnTo>
                  <a:pt x="10207813" y="6518438"/>
                </a:lnTo>
                <a:lnTo>
                  <a:pt x="10208280" y="6517876"/>
                </a:lnTo>
                <a:lnTo>
                  <a:pt x="10208933" y="6516657"/>
                </a:lnTo>
                <a:lnTo>
                  <a:pt x="10209680" y="6515345"/>
                </a:lnTo>
                <a:lnTo>
                  <a:pt x="10209867" y="6514689"/>
                </a:lnTo>
                <a:lnTo>
                  <a:pt x="10210147" y="6514033"/>
                </a:lnTo>
                <a:lnTo>
                  <a:pt x="10210521" y="6512627"/>
                </a:lnTo>
                <a:lnTo>
                  <a:pt x="10210614" y="6511877"/>
                </a:lnTo>
                <a:lnTo>
                  <a:pt x="10210708" y="6511128"/>
                </a:lnTo>
                <a:lnTo>
                  <a:pt x="10210801" y="6509628"/>
                </a:lnTo>
                <a:lnTo>
                  <a:pt x="10210708" y="6508878"/>
                </a:lnTo>
                <a:lnTo>
                  <a:pt x="10210708" y="6508035"/>
                </a:lnTo>
                <a:lnTo>
                  <a:pt x="10210614" y="6507191"/>
                </a:lnTo>
                <a:lnTo>
                  <a:pt x="10210521" y="6506441"/>
                </a:lnTo>
                <a:lnTo>
                  <a:pt x="10210334" y="6505598"/>
                </a:lnTo>
                <a:lnTo>
                  <a:pt x="10210147" y="6504942"/>
                </a:lnTo>
                <a:lnTo>
                  <a:pt x="10209680" y="6503442"/>
                </a:lnTo>
                <a:lnTo>
                  <a:pt x="10183066" y="6442145"/>
                </a:lnTo>
                <a:lnTo>
                  <a:pt x="10156546" y="6380847"/>
                </a:lnTo>
                <a:lnTo>
                  <a:pt x="10129932" y="6319456"/>
                </a:lnTo>
                <a:lnTo>
                  <a:pt x="10103411" y="6258159"/>
                </a:lnTo>
                <a:lnTo>
                  <a:pt x="10102664" y="6256659"/>
                </a:lnTo>
                <a:lnTo>
                  <a:pt x="10102010" y="6255253"/>
                </a:lnTo>
                <a:lnTo>
                  <a:pt x="10101170" y="6254035"/>
                </a:lnTo>
                <a:lnTo>
                  <a:pt x="10100329" y="6252816"/>
                </a:lnTo>
                <a:lnTo>
                  <a:pt x="10099489" y="6251691"/>
                </a:lnTo>
                <a:lnTo>
                  <a:pt x="10099022" y="6251129"/>
                </a:lnTo>
                <a:lnTo>
                  <a:pt x="10098555" y="6250567"/>
                </a:lnTo>
                <a:lnTo>
                  <a:pt x="10097528" y="6249536"/>
                </a:lnTo>
                <a:lnTo>
                  <a:pt x="10096968" y="6249161"/>
                </a:lnTo>
                <a:lnTo>
                  <a:pt x="10096501" y="6248692"/>
                </a:lnTo>
                <a:lnTo>
                  <a:pt x="10095287" y="6247849"/>
                </a:lnTo>
                <a:lnTo>
                  <a:pt x="10094726" y="6247567"/>
                </a:lnTo>
                <a:lnTo>
                  <a:pt x="10094166" y="6247193"/>
                </a:lnTo>
                <a:lnTo>
                  <a:pt x="10093419" y="6246911"/>
                </a:lnTo>
                <a:lnTo>
                  <a:pt x="10092859" y="6246630"/>
                </a:lnTo>
                <a:lnTo>
                  <a:pt x="10091458" y="6246162"/>
                </a:lnTo>
                <a:lnTo>
                  <a:pt x="10090151" y="6245693"/>
                </a:lnTo>
                <a:lnTo>
                  <a:pt x="10089310" y="6245505"/>
                </a:lnTo>
                <a:lnTo>
                  <a:pt x="10088657" y="6245412"/>
                </a:lnTo>
                <a:lnTo>
                  <a:pt x="10087816" y="6245318"/>
                </a:lnTo>
                <a:lnTo>
                  <a:pt x="10087069" y="6245224"/>
                </a:lnTo>
                <a:lnTo>
                  <a:pt x="10086229" y="6245224"/>
                </a:lnTo>
                <a:lnTo>
                  <a:pt x="10085388" y="6245224"/>
                </a:lnTo>
                <a:lnTo>
                  <a:pt x="10083801" y="6245224"/>
                </a:lnTo>
                <a:close/>
                <a:moveTo>
                  <a:pt x="9496232" y="6245224"/>
                </a:moveTo>
                <a:lnTo>
                  <a:pt x="9494646" y="6245318"/>
                </a:lnTo>
                <a:lnTo>
                  <a:pt x="9493899" y="6245412"/>
                </a:lnTo>
                <a:lnTo>
                  <a:pt x="9493152" y="6245505"/>
                </a:lnTo>
                <a:lnTo>
                  <a:pt x="9492312" y="6245693"/>
                </a:lnTo>
                <a:lnTo>
                  <a:pt x="9491565" y="6245880"/>
                </a:lnTo>
                <a:lnTo>
                  <a:pt x="9490818" y="6246255"/>
                </a:lnTo>
                <a:lnTo>
                  <a:pt x="9490165" y="6246536"/>
                </a:lnTo>
                <a:lnTo>
                  <a:pt x="9489511" y="6246818"/>
                </a:lnTo>
                <a:lnTo>
                  <a:pt x="9488765" y="6247193"/>
                </a:lnTo>
                <a:lnTo>
                  <a:pt x="9488111" y="6247474"/>
                </a:lnTo>
                <a:lnTo>
                  <a:pt x="9487551" y="6248036"/>
                </a:lnTo>
                <a:lnTo>
                  <a:pt x="9486244" y="6248880"/>
                </a:lnTo>
                <a:lnTo>
                  <a:pt x="9485777" y="6249348"/>
                </a:lnTo>
                <a:lnTo>
                  <a:pt x="9485124" y="6249911"/>
                </a:lnTo>
                <a:lnTo>
                  <a:pt x="9484657" y="6250473"/>
                </a:lnTo>
                <a:lnTo>
                  <a:pt x="9484191" y="6251035"/>
                </a:lnTo>
                <a:lnTo>
                  <a:pt x="9483164" y="6252254"/>
                </a:lnTo>
                <a:lnTo>
                  <a:pt x="9482790" y="6252816"/>
                </a:lnTo>
                <a:lnTo>
                  <a:pt x="9482417" y="6253378"/>
                </a:lnTo>
                <a:lnTo>
                  <a:pt x="9482137" y="6254128"/>
                </a:lnTo>
                <a:lnTo>
                  <a:pt x="9481857" y="6254784"/>
                </a:lnTo>
                <a:lnTo>
                  <a:pt x="9481203" y="6256190"/>
                </a:lnTo>
                <a:lnTo>
                  <a:pt x="9481017" y="6256846"/>
                </a:lnTo>
                <a:lnTo>
                  <a:pt x="9480830" y="6257596"/>
                </a:lnTo>
                <a:lnTo>
                  <a:pt x="9480737" y="6258252"/>
                </a:lnTo>
                <a:lnTo>
                  <a:pt x="9480643" y="6259096"/>
                </a:lnTo>
                <a:lnTo>
                  <a:pt x="9480550" y="6260408"/>
                </a:lnTo>
                <a:lnTo>
                  <a:pt x="9480550" y="6261439"/>
                </a:lnTo>
                <a:lnTo>
                  <a:pt x="9480643" y="6262376"/>
                </a:lnTo>
                <a:lnTo>
                  <a:pt x="9480737" y="6263314"/>
                </a:lnTo>
                <a:lnTo>
                  <a:pt x="9480923" y="6264157"/>
                </a:lnTo>
                <a:lnTo>
                  <a:pt x="9481110" y="6265001"/>
                </a:lnTo>
                <a:lnTo>
                  <a:pt x="9481390" y="6265844"/>
                </a:lnTo>
                <a:lnTo>
                  <a:pt x="9481764" y="6266688"/>
                </a:lnTo>
                <a:lnTo>
                  <a:pt x="9482137" y="6267531"/>
                </a:lnTo>
                <a:lnTo>
                  <a:pt x="9508554" y="6328547"/>
                </a:lnTo>
                <a:lnTo>
                  <a:pt x="9534972" y="6389564"/>
                </a:lnTo>
                <a:lnTo>
                  <a:pt x="9561389" y="6450580"/>
                </a:lnTo>
                <a:lnTo>
                  <a:pt x="9587900" y="6511690"/>
                </a:lnTo>
                <a:lnTo>
                  <a:pt x="9588554" y="6513096"/>
                </a:lnTo>
                <a:lnTo>
                  <a:pt x="9589300" y="6514502"/>
                </a:lnTo>
                <a:lnTo>
                  <a:pt x="9589954" y="6515814"/>
                </a:lnTo>
                <a:lnTo>
                  <a:pt x="9590794" y="6516939"/>
                </a:lnTo>
                <a:lnTo>
                  <a:pt x="9591727" y="6518157"/>
                </a:lnTo>
                <a:lnTo>
                  <a:pt x="9592101" y="6518626"/>
                </a:lnTo>
                <a:lnTo>
                  <a:pt x="9592568" y="6519282"/>
                </a:lnTo>
                <a:lnTo>
                  <a:pt x="9593688" y="6520125"/>
                </a:lnTo>
                <a:lnTo>
                  <a:pt x="9594155" y="6520594"/>
                </a:lnTo>
                <a:lnTo>
                  <a:pt x="9594715" y="6521063"/>
                </a:lnTo>
                <a:lnTo>
                  <a:pt x="9595928" y="6521906"/>
                </a:lnTo>
                <a:lnTo>
                  <a:pt x="9596488" y="6522187"/>
                </a:lnTo>
                <a:lnTo>
                  <a:pt x="9597142" y="6522656"/>
                </a:lnTo>
                <a:lnTo>
                  <a:pt x="9598355" y="6523218"/>
                </a:lnTo>
                <a:lnTo>
                  <a:pt x="9599755" y="6523687"/>
                </a:lnTo>
                <a:lnTo>
                  <a:pt x="9601249" y="6524062"/>
                </a:lnTo>
                <a:lnTo>
                  <a:pt x="9601902" y="6524249"/>
                </a:lnTo>
                <a:lnTo>
                  <a:pt x="9602743" y="6524343"/>
                </a:lnTo>
                <a:lnTo>
                  <a:pt x="9603489" y="6524531"/>
                </a:lnTo>
                <a:lnTo>
                  <a:pt x="9604236" y="6524624"/>
                </a:lnTo>
                <a:lnTo>
                  <a:pt x="9605076" y="6524624"/>
                </a:lnTo>
                <a:lnTo>
                  <a:pt x="9605916" y="6524624"/>
                </a:lnTo>
                <a:lnTo>
                  <a:pt x="9607503" y="6524624"/>
                </a:lnTo>
                <a:lnTo>
                  <a:pt x="9609184" y="6524624"/>
                </a:lnTo>
                <a:lnTo>
                  <a:pt x="9610770" y="6524343"/>
                </a:lnTo>
                <a:lnTo>
                  <a:pt x="9611424" y="6524249"/>
                </a:lnTo>
                <a:lnTo>
                  <a:pt x="9612264" y="6524062"/>
                </a:lnTo>
                <a:lnTo>
                  <a:pt x="9613571" y="6523687"/>
                </a:lnTo>
                <a:lnTo>
                  <a:pt x="9614971" y="6523218"/>
                </a:lnTo>
                <a:lnTo>
                  <a:pt x="9615625" y="6522937"/>
                </a:lnTo>
                <a:lnTo>
                  <a:pt x="9616278" y="6522656"/>
                </a:lnTo>
                <a:lnTo>
                  <a:pt x="9617398" y="6521906"/>
                </a:lnTo>
                <a:lnTo>
                  <a:pt x="9618612" y="6521063"/>
                </a:lnTo>
                <a:lnTo>
                  <a:pt x="9619078" y="6520594"/>
                </a:lnTo>
                <a:lnTo>
                  <a:pt x="9619732" y="6520125"/>
                </a:lnTo>
                <a:lnTo>
                  <a:pt x="9620665" y="6519282"/>
                </a:lnTo>
                <a:lnTo>
                  <a:pt x="9621692" y="6518157"/>
                </a:lnTo>
                <a:lnTo>
                  <a:pt x="9622066" y="6517595"/>
                </a:lnTo>
                <a:lnTo>
                  <a:pt x="9622532" y="6516939"/>
                </a:lnTo>
                <a:lnTo>
                  <a:pt x="9623372" y="6515814"/>
                </a:lnTo>
                <a:lnTo>
                  <a:pt x="9624119" y="6514502"/>
                </a:lnTo>
                <a:lnTo>
                  <a:pt x="9624866" y="6513096"/>
                </a:lnTo>
                <a:lnTo>
                  <a:pt x="9625613" y="6511690"/>
                </a:lnTo>
                <a:lnTo>
                  <a:pt x="9652124" y="6450299"/>
                </a:lnTo>
                <a:lnTo>
                  <a:pt x="9678634" y="6389001"/>
                </a:lnTo>
                <a:lnTo>
                  <a:pt x="9705145" y="6327704"/>
                </a:lnTo>
                <a:lnTo>
                  <a:pt x="9731749" y="6266313"/>
                </a:lnTo>
                <a:lnTo>
                  <a:pt x="9732216" y="6264907"/>
                </a:lnTo>
                <a:lnTo>
                  <a:pt x="9732403" y="6264063"/>
                </a:lnTo>
                <a:lnTo>
                  <a:pt x="9732590" y="6263407"/>
                </a:lnTo>
                <a:lnTo>
                  <a:pt x="9732683" y="6262564"/>
                </a:lnTo>
                <a:lnTo>
                  <a:pt x="9732776" y="6261814"/>
                </a:lnTo>
                <a:lnTo>
                  <a:pt x="9732963" y="6260970"/>
                </a:lnTo>
                <a:lnTo>
                  <a:pt x="9732963" y="6260033"/>
                </a:lnTo>
                <a:lnTo>
                  <a:pt x="9732963" y="6259377"/>
                </a:lnTo>
                <a:lnTo>
                  <a:pt x="9732776" y="6258627"/>
                </a:lnTo>
                <a:lnTo>
                  <a:pt x="9732683" y="6257877"/>
                </a:lnTo>
                <a:lnTo>
                  <a:pt x="9732590" y="6257221"/>
                </a:lnTo>
                <a:lnTo>
                  <a:pt x="9732403" y="6256471"/>
                </a:lnTo>
                <a:lnTo>
                  <a:pt x="9732216" y="6255815"/>
                </a:lnTo>
                <a:lnTo>
                  <a:pt x="9732030" y="6255066"/>
                </a:lnTo>
                <a:lnTo>
                  <a:pt x="9731749" y="6254409"/>
                </a:lnTo>
                <a:lnTo>
                  <a:pt x="9731469" y="6253847"/>
                </a:lnTo>
                <a:lnTo>
                  <a:pt x="9731096" y="6253097"/>
                </a:lnTo>
                <a:lnTo>
                  <a:pt x="9730723" y="6252535"/>
                </a:lnTo>
                <a:lnTo>
                  <a:pt x="9730349" y="6251973"/>
                </a:lnTo>
                <a:lnTo>
                  <a:pt x="9729509" y="6250754"/>
                </a:lnTo>
                <a:lnTo>
                  <a:pt x="9728949" y="6250286"/>
                </a:lnTo>
                <a:lnTo>
                  <a:pt x="9728482" y="6249629"/>
                </a:lnTo>
                <a:lnTo>
                  <a:pt x="9727455" y="6248692"/>
                </a:lnTo>
                <a:lnTo>
                  <a:pt x="9726802" y="6248317"/>
                </a:lnTo>
                <a:lnTo>
                  <a:pt x="9726242" y="6247755"/>
                </a:lnTo>
                <a:lnTo>
                  <a:pt x="9725682" y="6247380"/>
                </a:lnTo>
                <a:lnTo>
                  <a:pt x="9724935" y="6247099"/>
                </a:lnTo>
                <a:lnTo>
                  <a:pt x="9724282" y="6246724"/>
                </a:lnTo>
                <a:lnTo>
                  <a:pt x="9723722" y="6246443"/>
                </a:lnTo>
                <a:lnTo>
                  <a:pt x="9722881" y="6246162"/>
                </a:lnTo>
                <a:lnTo>
                  <a:pt x="9722228" y="6245880"/>
                </a:lnTo>
                <a:lnTo>
                  <a:pt x="9720734" y="6245505"/>
                </a:lnTo>
                <a:lnTo>
                  <a:pt x="9719147" y="6245224"/>
                </a:lnTo>
                <a:lnTo>
                  <a:pt x="9717561" y="6245224"/>
                </a:lnTo>
                <a:lnTo>
                  <a:pt x="9716347" y="6245224"/>
                </a:lnTo>
                <a:lnTo>
                  <a:pt x="9715040" y="6245412"/>
                </a:lnTo>
                <a:lnTo>
                  <a:pt x="9714480" y="6245599"/>
                </a:lnTo>
                <a:lnTo>
                  <a:pt x="9713827" y="6245693"/>
                </a:lnTo>
                <a:lnTo>
                  <a:pt x="9712613" y="6246162"/>
                </a:lnTo>
                <a:lnTo>
                  <a:pt x="9711493" y="6246630"/>
                </a:lnTo>
                <a:lnTo>
                  <a:pt x="9710466" y="6247193"/>
                </a:lnTo>
                <a:lnTo>
                  <a:pt x="9709813" y="6247474"/>
                </a:lnTo>
                <a:lnTo>
                  <a:pt x="9709346" y="6247849"/>
                </a:lnTo>
                <a:lnTo>
                  <a:pt x="9708412" y="6248598"/>
                </a:lnTo>
                <a:lnTo>
                  <a:pt x="9707386" y="6249442"/>
                </a:lnTo>
                <a:lnTo>
                  <a:pt x="9707012" y="6249911"/>
                </a:lnTo>
                <a:lnTo>
                  <a:pt x="9706546" y="6250286"/>
                </a:lnTo>
                <a:lnTo>
                  <a:pt x="9705705" y="6251129"/>
                </a:lnTo>
                <a:lnTo>
                  <a:pt x="9704959" y="6252160"/>
                </a:lnTo>
                <a:lnTo>
                  <a:pt x="9704118" y="6253097"/>
                </a:lnTo>
                <a:lnTo>
                  <a:pt x="9703465" y="6254128"/>
                </a:lnTo>
                <a:lnTo>
                  <a:pt x="9702905" y="6255066"/>
                </a:lnTo>
                <a:lnTo>
                  <a:pt x="9702345" y="6256190"/>
                </a:lnTo>
                <a:lnTo>
                  <a:pt x="9678541" y="6313176"/>
                </a:lnTo>
                <a:lnTo>
                  <a:pt x="9654737" y="6370162"/>
                </a:lnTo>
                <a:lnTo>
                  <a:pt x="9630934" y="6427148"/>
                </a:lnTo>
                <a:lnTo>
                  <a:pt x="9607130" y="6484228"/>
                </a:lnTo>
                <a:lnTo>
                  <a:pt x="9583326" y="6427336"/>
                </a:lnTo>
                <a:lnTo>
                  <a:pt x="9559709" y="6370537"/>
                </a:lnTo>
                <a:lnTo>
                  <a:pt x="9535905" y="6313739"/>
                </a:lnTo>
                <a:lnTo>
                  <a:pt x="9512288" y="6256940"/>
                </a:lnTo>
                <a:lnTo>
                  <a:pt x="9511822" y="6255722"/>
                </a:lnTo>
                <a:lnTo>
                  <a:pt x="9511168" y="6254503"/>
                </a:lnTo>
                <a:lnTo>
                  <a:pt x="9510515" y="6253378"/>
                </a:lnTo>
                <a:lnTo>
                  <a:pt x="9509675" y="6252347"/>
                </a:lnTo>
                <a:lnTo>
                  <a:pt x="9508928" y="6251223"/>
                </a:lnTo>
                <a:lnTo>
                  <a:pt x="9508554" y="6250754"/>
                </a:lnTo>
                <a:lnTo>
                  <a:pt x="9508088" y="6250286"/>
                </a:lnTo>
                <a:lnTo>
                  <a:pt x="9507154" y="6249348"/>
                </a:lnTo>
                <a:lnTo>
                  <a:pt x="9506221" y="6248598"/>
                </a:lnTo>
                <a:lnTo>
                  <a:pt x="9505101" y="6247755"/>
                </a:lnTo>
                <a:lnTo>
                  <a:pt x="9504634" y="6247474"/>
                </a:lnTo>
                <a:lnTo>
                  <a:pt x="9503980" y="6247193"/>
                </a:lnTo>
                <a:lnTo>
                  <a:pt x="9502860" y="6246630"/>
                </a:lnTo>
                <a:lnTo>
                  <a:pt x="9501647" y="6246162"/>
                </a:lnTo>
                <a:lnTo>
                  <a:pt x="9500340" y="6245693"/>
                </a:lnTo>
                <a:lnTo>
                  <a:pt x="9499686" y="6245505"/>
                </a:lnTo>
                <a:lnTo>
                  <a:pt x="9499126" y="6245412"/>
                </a:lnTo>
                <a:lnTo>
                  <a:pt x="9497633" y="6245224"/>
                </a:lnTo>
                <a:lnTo>
                  <a:pt x="9496979" y="6245224"/>
                </a:lnTo>
                <a:close/>
                <a:moveTo>
                  <a:pt x="11014312" y="6243637"/>
                </a:moveTo>
                <a:lnTo>
                  <a:pt x="11009463" y="6243731"/>
                </a:lnTo>
                <a:lnTo>
                  <a:pt x="11004707" y="6243917"/>
                </a:lnTo>
                <a:lnTo>
                  <a:pt x="11000045" y="6244384"/>
                </a:lnTo>
                <a:lnTo>
                  <a:pt x="10995475" y="6245038"/>
                </a:lnTo>
                <a:lnTo>
                  <a:pt x="10990999" y="6245784"/>
                </a:lnTo>
                <a:lnTo>
                  <a:pt x="10986709" y="6246811"/>
                </a:lnTo>
                <a:lnTo>
                  <a:pt x="10982326" y="6247931"/>
                </a:lnTo>
                <a:lnTo>
                  <a:pt x="10978223" y="6249238"/>
                </a:lnTo>
                <a:lnTo>
                  <a:pt x="10974213" y="6250639"/>
                </a:lnTo>
                <a:lnTo>
                  <a:pt x="10970297" y="6252226"/>
                </a:lnTo>
                <a:lnTo>
                  <a:pt x="10966567" y="6253999"/>
                </a:lnTo>
                <a:lnTo>
                  <a:pt x="10962930" y="6255866"/>
                </a:lnTo>
                <a:lnTo>
                  <a:pt x="10959386" y="6257920"/>
                </a:lnTo>
                <a:lnTo>
                  <a:pt x="10956029" y="6260067"/>
                </a:lnTo>
                <a:lnTo>
                  <a:pt x="10952858" y="6262307"/>
                </a:lnTo>
                <a:lnTo>
                  <a:pt x="10949781" y="6264735"/>
                </a:lnTo>
                <a:lnTo>
                  <a:pt x="10946890" y="6267348"/>
                </a:lnTo>
                <a:lnTo>
                  <a:pt x="10944092" y="6269962"/>
                </a:lnTo>
                <a:lnTo>
                  <a:pt x="10941481" y="6272763"/>
                </a:lnTo>
                <a:lnTo>
                  <a:pt x="10938963" y="6275657"/>
                </a:lnTo>
                <a:lnTo>
                  <a:pt x="10936725" y="6278644"/>
                </a:lnTo>
                <a:lnTo>
                  <a:pt x="10934674" y="6281818"/>
                </a:lnTo>
                <a:lnTo>
                  <a:pt x="10932715" y="6285085"/>
                </a:lnTo>
                <a:lnTo>
                  <a:pt x="10931037" y="6288352"/>
                </a:lnTo>
                <a:lnTo>
                  <a:pt x="10929452" y="6291806"/>
                </a:lnTo>
                <a:lnTo>
                  <a:pt x="10928146" y="6295260"/>
                </a:lnTo>
                <a:lnTo>
                  <a:pt x="10926934" y="6298901"/>
                </a:lnTo>
                <a:lnTo>
                  <a:pt x="10926094" y="6302635"/>
                </a:lnTo>
                <a:lnTo>
                  <a:pt x="10925255" y="6306369"/>
                </a:lnTo>
                <a:lnTo>
                  <a:pt x="10924696" y="6310197"/>
                </a:lnTo>
                <a:lnTo>
                  <a:pt x="10924416" y="6314117"/>
                </a:lnTo>
                <a:lnTo>
                  <a:pt x="10924323" y="6318131"/>
                </a:lnTo>
                <a:lnTo>
                  <a:pt x="10924323" y="6318878"/>
                </a:lnTo>
                <a:lnTo>
                  <a:pt x="10924416" y="6322986"/>
                </a:lnTo>
                <a:lnTo>
                  <a:pt x="10924602" y="6327000"/>
                </a:lnTo>
                <a:lnTo>
                  <a:pt x="10925069" y="6330827"/>
                </a:lnTo>
                <a:lnTo>
                  <a:pt x="10925628" y="6334655"/>
                </a:lnTo>
                <a:lnTo>
                  <a:pt x="10926467" y="6338202"/>
                </a:lnTo>
                <a:lnTo>
                  <a:pt x="10927307" y="6341656"/>
                </a:lnTo>
                <a:lnTo>
                  <a:pt x="10928519" y="6345017"/>
                </a:lnTo>
                <a:lnTo>
                  <a:pt x="10929825" y="6348284"/>
                </a:lnTo>
                <a:lnTo>
                  <a:pt x="10931223" y="6351364"/>
                </a:lnTo>
                <a:lnTo>
                  <a:pt x="10932902" y="6354352"/>
                </a:lnTo>
                <a:lnTo>
                  <a:pt x="10934767" y="6357246"/>
                </a:lnTo>
                <a:lnTo>
                  <a:pt x="10936725" y="6359953"/>
                </a:lnTo>
                <a:lnTo>
                  <a:pt x="10938870" y="6362660"/>
                </a:lnTo>
                <a:lnTo>
                  <a:pt x="10941388" y="6365180"/>
                </a:lnTo>
                <a:lnTo>
                  <a:pt x="10943906" y="6367701"/>
                </a:lnTo>
                <a:lnTo>
                  <a:pt x="10946610" y="6370035"/>
                </a:lnTo>
                <a:lnTo>
                  <a:pt x="10952672" y="6374516"/>
                </a:lnTo>
                <a:lnTo>
                  <a:pt x="10955936" y="6376569"/>
                </a:lnTo>
                <a:lnTo>
                  <a:pt x="10959386" y="6378716"/>
                </a:lnTo>
                <a:lnTo>
                  <a:pt x="10963116" y="6380677"/>
                </a:lnTo>
                <a:lnTo>
                  <a:pt x="10966940" y="6382544"/>
                </a:lnTo>
                <a:lnTo>
                  <a:pt x="10971043" y="6384317"/>
                </a:lnTo>
                <a:lnTo>
                  <a:pt x="10975332" y="6386091"/>
                </a:lnTo>
                <a:lnTo>
                  <a:pt x="10984285" y="6389265"/>
                </a:lnTo>
                <a:lnTo>
                  <a:pt x="10994263" y="6392346"/>
                </a:lnTo>
                <a:lnTo>
                  <a:pt x="11004801" y="6395053"/>
                </a:lnTo>
                <a:lnTo>
                  <a:pt x="11016271" y="6397760"/>
                </a:lnTo>
                <a:lnTo>
                  <a:pt x="11026529" y="6400094"/>
                </a:lnTo>
                <a:lnTo>
                  <a:pt x="11035854" y="6402428"/>
                </a:lnTo>
                <a:lnTo>
                  <a:pt x="11044247" y="6404948"/>
                </a:lnTo>
                <a:lnTo>
                  <a:pt x="11051707" y="6407375"/>
                </a:lnTo>
                <a:lnTo>
                  <a:pt x="11058328" y="6410082"/>
                </a:lnTo>
                <a:lnTo>
                  <a:pt x="11061312" y="6411389"/>
                </a:lnTo>
                <a:lnTo>
                  <a:pt x="11064110" y="6412790"/>
                </a:lnTo>
                <a:lnTo>
                  <a:pt x="11069146" y="6415777"/>
                </a:lnTo>
                <a:lnTo>
                  <a:pt x="11073529" y="6418764"/>
                </a:lnTo>
                <a:lnTo>
                  <a:pt x="11075394" y="6420351"/>
                </a:lnTo>
                <a:lnTo>
                  <a:pt x="11077166" y="6421938"/>
                </a:lnTo>
                <a:lnTo>
                  <a:pt x="11078658" y="6423618"/>
                </a:lnTo>
                <a:lnTo>
                  <a:pt x="11080150" y="6425299"/>
                </a:lnTo>
                <a:lnTo>
                  <a:pt x="11082574" y="6428846"/>
                </a:lnTo>
                <a:lnTo>
                  <a:pt x="11084439" y="6432580"/>
                </a:lnTo>
                <a:lnTo>
                  <a:pt x="11085838" y="6436501"/>
                </a:lnTo>
                <a:lnTo>
                  <a:pt x="11086398" y="6438554"/>
                </a:lnTo>
                <a:lnTo>
                  <a:pt x="11086864" y="6440702"/>
                </a:lnTo>
                <a:lnTo>
                  <a:pt x="11087330" y="6445089"/>
                </a:lnTo>
                <a:lnTo>
                  <a:pt x="11087517" y="6449663"/>
                </a:lnTo>
                <a:lnTo>
                  <a:pt x="11087517" y="6450503"/>
                </a:lnTo>
                <a:lnTo>
                  <a:pt x="11087237" y="6455451"/>
                </a:lnTo>
                <a:lnTo>
                  <a:pt x="11086957" y="6457878"/>
                </a:lnTo>
                <a:lnTo>
                  <a:pt x="11086398" y="6460212"/>
                </a:lnTo>
                <a:lnTo>
                  <a:pt x="11085745" y="6462546"/>
                </a:lnTo>
                <a:lnTo>
                  <a:pt x="11085092" y="6464786"/>
                </a:lnTo>
                <a:lnTo>
                  <a:pt x="11084160" y="6467027"/>
                </a:lnTo>
                <a:lnTo>
                  <a:pt x="11083227" y="6469174"/>
                </a:lnTo>
                <a:lnTo>
                  <a:pt x="11082015" y="6471227"/>
                </a:lnTo>
                <a:lnTo>
                  <a:pt x="11080709" y="6473188"/>
                </a:lnTo>
                <a:lnTo>
                  <a:pt x="11079404" y="6475148"/>
                </a:lnTo>
                <a:lnTo>
                  <a:pt x="11077912" y="6477015"/>
                </a:lnTo>
                <a:lnTo>
                  <a:pt x="11074554" y="6480563"/>
                </a:lnTo>
                <a:lnTo>
                  <a:pt x="11072689" y="6482243"/>
                </a:lnTo>
                <a:lnTo>
                  <a:pt x="11070731" y="6483830"/>
                </a:lnTo>
                <a:lnTo>
                  <a:pt x="11068773" y="6485417"/>
                </a:lnTo>
                <a:lnTo>
                  <a:pt x="11066628" y="6486724"/>
                </a:lnTo>
                <a:lnTo>
                  <a:pt x="11061872" y="6489338"/>
                </a:lnTo>
                <a:lnTo>
                  <a:pt x="11056929" y="6491578"/>
                </a:lnTo>
                <a:lnTo>
                  <a:pt x="11051521" y="6493445"/>
                </a:lnTo>
                <a:lnTo>
                  <a:pt x="11048630" y="6494378"/>
                </a:lnTo>
                <a:lnTo>
                  <a:pt x="11045739" y="6495032"/>
                </a:lnTo>
                <a:lnTo>
                  <a:pt x="11039678" y="6496059"/>
                </a:lnTo>
                <a:lnTo>
                  <a:pt x="11033150" y="6496712"/>
                </a:lnTo>
                <a:lnTo>
                  <a:pt x="11026435" y="6496992"/>
                </a:lnTo>
                <a:lnTo>
                  <a:pt x="11020001" y="6496806"/>
                </a:lnTo>
                <a:lnTo>
                  <a:pt x="11013753" y="6496526"/>
                </a:lnTo>
                <a:lnTo>
                  <a:pt x="11010676" y="6496245"/>
                </a:lnTo>
                <a:lnTo>
                  <a:pt x="11007785" y="6495779"/>
                </a:lnTo>
                <a:lnTo>
                  <a:pt x="11001910" y="6494939"/>
                </a:lnTo>
                <a:lnTo>
                  <a:pt x="10996128" y="6493818"/>
                </a:lnTo>
                <a:lnTo>
                  <a:pt x="10990533" y="6492418"/>
                </a:lnTo>
                <a:lnTo>
                  <a:pt x="10985124" y="6490831"/>
                </a:lnTo>
                <a:lnTo>
                  <a:pt x="10979809" y="6488964"/>
                </a:lnTo>
                <a:lnTo>
                  <a:pt x="10974586" y="6486817"/>
                </a:lnTo>
                <a:lnTo>
                  <a:pt x="10969364" y="6484390"/>
                </a:lnTo>
                <a:lnTo>
                  <a:pt x="10964422" y="6481776"/>
                </a:lnTo>
                <a:lnTo>
                  <a:pt x="10959386" y="6478789"/>
                </a:lnTo>
                <a:lnTo>
                  <a:pt x="10954537" y="6475615"/>
                </a:lnTo>
                <a:lnTo>
                  <a:pt x="10949594" y="6472161"/>
                </a:lnTo>
                <a:lnTo>
                  <a:pt x="10944745" y="6468520"/>
                </a:lnTo>
                <a:lnTo>
                  <a:pt x="10939896" y="6464506"/>
                </a:lnTo>
                <a:lnTo>
                  <a:pt x="10939057" y="6463853"/>
                </a:lnTo>
                <a:lnTo>
                  <a:pt x="10938217" y="6463199"/>
                </a:lnTo>
                <a:lnTo>
                  <a:pt x="10935979" y="6462079"/>
                </a:lnTo>
                <a:lnTo>
                  <a:pt x="10934674" y="6461706"/>
                </a:lnTo>
                <a:lnTo>
                  <a:pt x="10933368" y="6461332"/>
                </a:lnTo>
                <a:lnTo>
                  <a:pt x="10930571" y="6460959"/>
                </a:lnTo>
                <a:lnTo>
                  <a:pt x="10927493" y="6461426"/>
                </a:lnTo>
                <a:lnTo>
                  <a:pt x="10924789" y="6462172"/>
                </a:lnTo>
                <a:lnTo>
                  <a:pt x="10922271" y="6463573"/>
                </a:lnTo>
                <a:lnTo>
                  <a:pt x="10920033" y="6465440"/>
                </a:lnTo>
                <a:lnTo>
                  <a:pt x="10919100" y="6466466"/>
                </a:lnTo>
                <a:lnTo>
                  <a:pt x="10918168" y="6467680"/>
                </a:lnTo>
                <a:lnTo>
                  <a:pt x="10916862" y="6470201"/>
                </a:lnTo>
                <a:lnTo>
                  <a:pt x="10916303" y="6471694"/>
                </a:lnTo>
                <a:lnTo>
                  <a:pt x="10915930" y="6473188"/>
                </a:lnTo>
                <a:lnTo>
                  <a:pt x="10915743" y="6474681"/>
                </a:lnTo>
                <a:lnTo>
                  <a:pt x="10915650" y="6476268"/>
                </a:lnTo>
                <a:lnTo>
                  <a:pt x="10915743" y="6478135"/>
                </a:lnTo>
                <a:lnTo>
                  <a:pt x="10916023" y="6479909"/>
                </a:lnTo>
                <a:lnTo>
                  <a:pt x="10916676" y="6481589"/>
                </a:lnTo>
                <a:lnTo>
                  <a:pt x="10917329" y="6483083"/>
                </a:lnTo>
                <a:lnTo>
                  <a:pt x="10918075" y="6484577"/>
                </a:lnTo>
                <a:lnTo>
                  <a:pt x="10919194" y="6485884"/>
                </a:lnTo>
                <a:lnTo>
                  <a:pt x="10920219" y="6487097"/>
                </a:lnTo>
                <a:lnTo>
                  <a:pt x="10921525" y="6487937"/>
                </a:lnTo>
                <a:lnTo>
                  <a:pt x="10927307" y="6492325"/>
                </a:lnTo>
                <a:lnTo>
                  <a:pt x="10930198" y="6494472"/>
                </a:lnTo>
                <a:lnTo>
                  <a:pt x="10933088" y="6496526"/>
                </a:lnTo>
                <a:lnTo>
                  <a:pt x="10938963" y="6500353"/>
                </a:lnTo>
                <a:lnTo>
                  <a:pt x="10945025" y="6503900"/>
                </a:lnTo>
                <a:lnTo>
                  <a:pt x="10951086" y="6507261"/>
                </a:lnTo>
                <a:lnTo>
                  <a:pt x="10957241" y="6510155"/>
                </a:lnTo>
                <a:lnTo>
                  <a:pt x="10963489" y="6512955"/>
                </a:lnTo>
                <a:lnTo>
                  <a:pt x="10969924" y="6515382"/>
                </a:lnTo>
                <a:lnTo>
                  <a:pt x="10976358" y="6517530"/>
                </a:lnTo>
                <a:lnTo>
                  <a:pt x="10982979" y="6519397"/>
                </a:lnTo>
                <a:lnTo>
                  <a:pt x="10989600" y="6520984"/>
                </a:lnTo>
                <a:lnTo>
                  <a:pt x="10996501" y="6522290"/>
                </a:lnTo>
                <a:lnTo>
                  <a:pt x="11003495" y="6523317"/>
                </a:lnTo>
                <a:lnTo>
                  <a:pt x="11010582" y="6524064"/>
                </a:lnTo>
                <a:lnTo>
                  <a:pt x="11017856" y="6524531"/>
                </a:lnTo>
                <a:lnTo>
                  <a:pt x="11025223" y="6524624"/>
                </a:lnTo>
                <a:lnTo>
                  <a:pt x="11030352" y="6524531"/>
                </a:lnTo>
                <a:lnTo>
                  <a:pt x="11035295" y="6524251"/>
                </a:lnTo>
                <a:lnTo>
                  <a:pt x="11040144" y="6523877"/>
                </a:lnTo>
                <a:lnTo>
                  <a:pt x="11044993" y="6523224"/>
                </a:lnTo>
                <a:lnTo>
                  <a:pt x="11049562" y="6522477"/>
                </a:lnTo>
                <a:lnTo>
                  <a:pt x="11054039" y="6521450"/>
                </a:lnTo>
                <a:lnTo>
                  <a:pt x="11058608" y="6520423"/>
                </a:lnTo>
                <a:lnTo>
                  <a:pt x="11062804" y="6519117"/>
                </a:lnTo>
                <a:lnTo>
                  <a:pt x="11067001" y="6517716"/>
                </a:lnTo>
                <a:lnTo>
                  <a:pt x="11071011" y="6516129"/>
                </a:lnTo>
                <a:lnTo>
                  <a:pt x="11074927" y="6514356"/>
                </a:lnTo>
                <a:lnTo>
                  <a:pt x="11078751" y="6512489"/>
                </a:lnTo>
                <a:lnTo>
                  <a:pt x="11082388" y="6510435"/>
                </a:lnTo>
                <a:lnTo>
                  <a:pt x="11085931" y="6508288"/>
                </a:lnTo>
                <a:lnTo>
                  <a:pt x="11089289" y="6506047"/>
                </a:lnTo>
                <a:lnTo>
                  <a:pt x="11092459" y="6503620"/>
                </a:lnTo>
                <a:lnTo>
                  <a:pt x="11095443" y="6501006"/>
                </a:lnTo>
                <a:lnTo>
                  <a:pt x="11098334" y="6498299"/>
                </a:lnTo>
                <a:lnTo>
                  <a:pt x="11101039" y="6495405"/>
                </a:lnTo>
                <a:lnTo>
                  <a:pt x="11103650" y="6492325"/>
                </a:lnTo>
                <a:lnTo>
                  <a:pt x="11105888" y="6489338"/>
                </a:lnTo>
                <a:lnTo>
                  <a:pt x="11108126" y="6486070"/>
                </a:lnTo>
                <a:lnTo>
                  <a:pt x="11110084" y="6482710"/>
                </a:lnTo>
                <a:lnTo>
                  <a:pt x="11111856" y="6479162"/>
                </a:lnTo>
                <a:lnTo>
                  <a:pt x="11113441" y="6475615"/>
                </a:lnTo>
                <a:lnTo>
                  <a:pt x="11114747" y="6471881"/>
                </a:lnTo>
                <a:lnTo>
                  <a:pt x="11116052" y="6468053"/>
                </a:lnTo>
                <a:lnTo>
                  <a:pt x="11117078" y="6464133"/>
                </a:lnTo>
                <a:lnTo>
                  <a:pt x="11117824" y="6460119"/>
                </a:lnTo>
                <a:lnTo>
                  <a:pt x="11118290" y="6456011"/>
                </a:lnTo>
                <a:lnTo>
                  <a:pt x="11118757" y="6451717"/>
                </a:lnTo>
                <a:lnTo>
                  <a:pt x="11118850" y="6447423"/>
                </a:lnTo>
                <a:lnTo>
                  <a:pt x="11118850" y="6446676"/>
                </a:lnTo>
                <a:lnTo>
                  <a:pt x="11118757" y="6442662"/>
                </a:lnTo>
                <a:lnTo>
                  <a:pt x="11118477" y="6438928"/>
                </a:lnTo>
                <a:lnTo>
                  <a:pt x="11118011" y="6435287"/>
                </a:lnTo>
                <a:lnTo>
                  <a:pt x="11117451" y="6431740"/>
                </a:lnTo>
                <a:lnTo>
                  <a:pt x="11116798" y="6428473"/>
                </a:lnTo>
                <a:lnTo>
                  <a:pt x="11116239" y="6426792"/>
                </a:lnTo>
                <a:lnTo>
                  <a:pt x="11115773" y="6425112"/>
                </a:lnTo>
                <a:lnTo>
                  <a:pt x="11114654" y="6421845"/>
                </a:lnTo>
                <a:lnTo>
                  <a:pt x="11113441" y="6418764"/>
                </a:lnTo>
                <a:lnTo>
                  <a:pt x="11112042" y="6415777"/>
                </a:lnTo>
                <a:lnTo>
                  <a:pt x="11110364" y="6412790"/>
                </a:lnTo>
                <a:lnTo>
                  <a:pt x="11108592" y="6410082"/>
                </a:lnTo>
                <a:lnTo>
                  <a:pt x="11106634" y="6407282"/>
                </a:lnTo>
                <a:lnTo>
                  <a:pt x="11104582" y="6404668"/>
                </a:lnTo>
                <a:lnTo>
                  <a:pt x="11102251" y="6402054"/>
                </a:lnTo>
                <a:lnTo>
                  <a:pt x="11099826" y="6399627"/>
                </a:lnTo>
                <a:lnTo>
                  <a:pt x="11097122" y="6397293"/>
                </a:lnTo>
                <a:lnTo>
                  <a:pt x="11094324" y="6394959"/>
                </a:lnTo>
                <a:lnTo>
                  <a:pt x="11091247" y="6392719"/>
                </a:lnTo>
                <a:lnTo>
                  <a:pt x="11087983" y="6390572"/>
                </a:lnTo>
                <a:lnTo>
                  <a:pt x="11084719" y="6388612"/>
                </a:lnTo>
                <a:lnTo>
                  <a:pt x="11077352" y="6384691"/>
                </a:lnTo>
                <a:lnTo>
                  <a:pt x="11073435" y="6382824"/>
                </a:lnTo>
                <a:lnTo>
                  <a:pt x="11069239" y="6381144"/>
                </a:lnTo>
                <a:lnTo>
                  <a:pt x="11060473" y="6377783"/>
                </a:lnTo>
                <a:lnTo>
                  <a:pt x="11050961" y="6374702"/>
                </a:lnTo>
                <a:lnTo>
                  <a:pt x="11040610" y="6371902"/>
                </a:lnTo>
                <a:lnTo>
                  <a:pt x="11029513" y="6369288"/>
                </a:lnTo>
                <a:lnTo>
                  <a:pt x="11018789" y="6366861"/>
                </a:lnTo>
                <a:lnTo>
                  <a:pt x="11013753" y="6365554"/>
                </a:lnTo>
                <a:lnTo>
                  <a:pt x="11008997" y="6364340"/>
                </a:lnTo>
                <a:lnTo>
                  <a:pt x="11000324" y="6361726"/>
                </a:lnTo>
                <a:lnTo>
                  <a:pt x="10992491" y="6359206"/>
                </a:lnTo>
                <a:lnTo>
                  <a:pt x="10985590" y="6356405"/>
                </a:lnTo>
                <a:lnTo>
                  <a:pt x="10979529" y="6353605"/>
                </a:lnTo>
                <a:lnTo>
                  <a:pt x="10974213" y="6350618"/>
                </a:lnTo>
                <a:lnTo>
                  <a:pt x="10971882" y="6349124"/>
                </a:lnTo>
                <a:lnTo>
                  <a:pt x="10969737" y="6347630"/>
                </a:lnTo>
                <a:lnTo>
                  <a:pt x="10966007" y="6344363"/>
                </a:lnTo>
                <a:lnTo>
                  <a:pt x="10962836" y="6340909"/>
                </a:lnTo>
                <a:lnTo>
                  <a:pt x="10961438" y="6339135"/>
                </a:lnTo>
                <a:lnTo>
                  <a:pt x="10960319" y="6337362"/>
                </a:lnTo>
                <a:lnTo>
                  <a:pt x="10959200" y="6335495"/>
                </a:lnTo>
                <a:lnTo>
                  <a:pt x="10958360" y="6333534"/>
                </a:lnTo>
                <a:lnTo>
                  <a:pt x="10956868" y="6329520"/>
                </a:lnTo>
                <a:lnTo>
                  <a:pt x="10955842" y="6325320"/>
                </a:lnTo>
                <a:lnTo>
                  <a:pt x="10955563" y="6323079"/>
                </a:lnTo>
                <a:lnTo>
                  <a:pt x="10955283" y="6320839"/>
                </a:lnTo>
                <a:lnTo>
                  <a:pt x="10955190" y="6316171"/>
                </a:lnTo>
                <a:lnTo>
                  <a:pt x="10955190" y="6315424"/>
                </a:lnTo>
                <a:lnTo>
                  <a:pt x="10955376" y="6310850"/>
                </a:lnTo>
                <a:lnTo>
                  <a:pt x="10955749" y="6308610"/>
                </a:lnTo>
                <a:lnTo>
                  <a:pt x="10956122" y="6306463"/>
                </a:lnTo>
                <a:lnTo>
                  <a:pt x="10956775" y="6304316"/>
                </a:lnTo>
                <a:lnTo>
                  <a:pt x="10957428" y="6302168"/>
                </a:lnTo>
                <a:lnTo>
                  <a:pt x="10958360" y="6300115"/>
                </a:lnTo>
                <a:lnTo>
                  <a:pt x="10959293" y="6298154"/>
                </a:lnTo>
                <a:lnTo>
                  <a:pt x="10961531" y="6294327"/>
                </a:lnTo>
                <a:lnTo>
                  <a:pt x="10964235" y="6290686"/>
                </a:lnTo>
                <a:lnTo>
                  <a:pt x="10967313" y="6287232"/>
                </a:lnTo>
                <a:lnTo>
                  <a:pt x="10970949" y="6284152"/>
                </a:lnTo>
                <a:lnTo>
                  <a:pt x="10974959" y="6281258"/>
                </a:lnTo>
                <a:lnTo>
                  <a:pt x="10979436" y="6278737"/>
                </a:lnTo>
                <a:lnTo>
                  <a:pt x="10984192" y="6276590"/>
                </a:lnTo>
                <a:lnTo>
                  <a:pt x="10989320" y="6274723"/>
                </a:lnTo>
                <a:lnTo>
                  <a:pt x="10992025" y="6273883"/>
                </a:lnTo>
                <a:lnTo>
                  <a:pt x="10994916" y="6273230"/>
                </a:lnTo>
                <a:lnTo>
                  <a:pt x="11000791" y="6272109"/>
                </a:lnTo>
                <a:lnTo>
                  <a:pt x="11006945" y="6271456"/>
                </a:lnTo>
                <a:lnTo>
                  <a:pt x="11013566" y="6271269"/>
                </a:lnTo>
                <a:lnTo>
                  <a:pt x="11018229" y="6271363"/>
                </a:lnTo>
                <a:lnTo>
                  <a:pt x="11022892" y="6271549"/>
                </a:lnTo>
                <a:lnTo>
                  <a:pt x="11027461" y="6272016"/>
                </a:lnTo>
                <a:lnTo>
                  <a:pt x="11032124" y="6272669"/>
                </a:lnTo>
                <a:lnTo>
                  <a:pt x="11040983" y="6274443"/>
                </a:lnTo>
                <a:lnTo>
                  <a:pt x="11045459" y="6275470"/>
                </a:lnTo>
                <a:lnTo>
                  <a:pt x="11049842" y="6276870"/>
                </a:lnTo>
                <a:lnTo>
                  <a:pt x="11054132" y="6278457"/>
                </a:lnTo>
                <a:lnTo>
                  <a:pt x="11058515" y="6280231"/>
                </a:lnTo>
                <a:lnTo>
                  <a:pt x="11067094" y="6284245"/>
                </a:lnTo>
                <a:lnTo>
                  <a:pt x="11071477" y="6286579"/>
                </a:lnTo>
                <a:lnTo>
                  <a:pt x="11075767" y="6289286"/>
                </a:lnTo>
                <a:lnTo>
                  <a:pt x="11080056" y="6291993"/>
                </a:lnTo>
                <a:lnTo>
                  <a:pt x="11084346" y="6295074"/>
                </a:lnTo>
                <a:lnTo>
                  <a:pt x="11086398" y="6296381"/>
                </a:lnTo>
                <a:lnTo>
                  <a:pt x="11088636" y="6297221"/>
                </a:lnTo>
                <a:lnTo>
                  <a:pt x="11090874" y="6297594"/>
                </a:lnTo>
                <a:lnTo>
                  <a:pt x="11092086" y="6297781"/>
                </a:lnTo>
                <a:lnTo>
                  <a:pt x="11093392" y="6297781"/>
                </a:lnTo>
                <a:lnTo>
                  <a:pt x="11096376" y="6297501"/>
                </a:lnTo>
                <a:lnTo>
                  <a:pt x="11099173" y="6296661"/>
                </a:lnTo>
                <a:lnTo>
                  <a:pt x="11101785" y="6295260"/>
                </a:lnTo>
                <a:lnTo>
                  <a:pt x="11102810" y="6294514"/>
                </a:lnTo>
                <a:lnTo>
                  <a:pt x="11103929" y="6293487"/>
                </a:lnTo>
                <a:lnTo>
                  <a:pt x="11104862" y="6292460"/>
                </a:lnTo>
                <a:lnTo>
                  <a:pt x="11105794" y="6291246"/>
                </a:lnTo>
                <a:lnTo>
                  <a:pt x="11107007" y="6288819"/>
                </a:lnTo>
                <a:lnTo>
                  <a:pt x="11107660" y="6287419"/>
                </a:lnTo>
                <a:lnTo>
                  <a:pt x="11107939" y="6286019"/>
                </a:lnTo>
                <a:lnTo>
                  <a:pt x="11108219" y="6284525"/>
                </a:lnTo>
                <a:lnTo>
                  <a:pt x="11108219" y="6282938"/>
                </a:lnTo>
                <a:lnTo>
                  <a:pt x="11108126" y="6280884"/>
                </a:lnTo>
                <a:lnTo>
                  <a:pt x="11107660" y="6278924"/>
                </a:lnTo>
                <a:lnTo>
                  <a:pt x="11106914" y="6277057"/>
                </a:lnTo>
                <a:lnTo>
                  <a:pt x="11106074" y="6275377"/>
                </a:lnTo>
                <a:lnTo>
                  <a:pt x="11105048" y="6273883"/>
                </a:lnTo>
                <a:lnTo>
                  <a:pt x="11104023" y="6272669"/>
                </a:lnTo>
                <a:lnTo>
                  <a:pt x="11102810" y="6271456"/>
                </a:lnTo>
                <a:lnTo>
                  <a:pt x="11101691" y="6270522"/>
                </a:lnTo>
                <a:lnTo>
                  <a:pt x="11096935" y="6267255"/>
                </a:lnTo>
                <a:lnTo>
                  <a:pt x="11092086" y="6264175"/>
                </a:lnTo>
                <a:lnTo>
                  <a:pt x="11087330" y="6261374"/>
                </a:lnTo>
                <a:lnTo>
                  <a:pt x="11082481" y="6258667"/>
                </a:lnTo>
                <a:lnTo>
                  <a:pt x="11077539" y="6256333"/>
                </a:lnTo>
                <a:lnTo>
                  <a:pt x="11072503" y="6254186"/>
                </a:lnTo>
                <a:lnTo>
                  <a:pt x="11067281" y="6252132"/>
                </a:lnTo>
                <a:lnTo>
                  <a:pt x="11062152" y="6250359"/>
                </a:lnTo>
                <a:lnTo>
                  <a:pt x="11056743" y="6248772"/>
                </a:lnTo>
                <a:lnTo>
                  <a:pt x="11051148" y="6247371"/>
                </a:lnTo>
                <a:lnTo>
                  <a:pt x="11045459" y="6246158"/>
                </a:lnTo>
                <a:lnTo>
                  <a:pt x="11039678" y="6245318"/>
                </a:lnTo>
                <a:lnTo>
                  <a:pt x="11033523" y="6244477"/>
                </a:lnTo>
                <a:lnTo>
                  <a:pt x="11027368" y="6244011"/>
                </a:lnTo>
                <a:lnTo>
                  <a:pt x="11020934" y="6243731"/>
                </a:lnTo>
                <a:close/>
                <a:moveTo>
                  <a:pt x="0" y="0"/>
                </a:moveTo>
                <a:lnTo>
                  <a:pt x="12192000" y="0"/>
                </a:lnTo>
                <a:lnTo>
                  <a:pt x="12192000" y="6858000"/>
                </a:lnTo>
                <a:lnTo>
                  <a:pt x="0" y="6858000"/>
                </a:lnTo>
                <a:close/>
              </a:path>
            </a:pathLst>
          </a:custGeom>
          <a:noFill/>
        </p:spPr>
      </p:pic>
      <p:sp>
        <p:nvSpPr>
          <p:cNvPr id="3" name="Slide Number Placeholder 2" hidden="1">
            <a:extLst>
              <a:ext uri="{FF2B5EF4-FFF2-40B4-BE49-F238E27FC236}">
                <a16:creationId xmlns:a16="http://schemas.microsoft.com/office/drawing/2014/main" id="{298C5E50-6ED9-BEA1-22D1-FA1B66E9F74D}"/>
              </a:ext>
            </a:extLst>
          </p:cNvPr>
          <p:cNvSpPr>
            <a:spLocks noGrp="1"/>
          </p:cNvSpPr>
          <p:nvPr>
            <p:ph type="sldNum" sz="quarter" idx="4294967295"/>
          </p:nvPr>
        </p:nvSpPr>
        <p:spPr>
          <a:xfrm>
            <a:off x="11424592" y="333375"/>
            <a:ext cx="432446" cy="365125"/>
          </a:xfrm>
        </p:spPr>
        <p:txBody>
          <a:bodyPr/>
          <a:lstStyle/>
          <a:p>
            <a:pPr>
              <a:spcAft>
                <a:spcPts val="600"/>
              </a:spcAft>
            </a:pPr>
            <a:fld id="{3830005B-7B2D-47A2-ABC5-72B477741C24}" type="slidenum">
              <a:rPr lang="en-US" smtClean="0"/>
              <a:pPr>
                <a:spcAft>
                  <a:spcPts val="600"/>
                </a:spcAft>
              </a:pPr>
              <a:t>17</a:t>
            </a:fld>
            <a:endParaRPr lang="en-US"/>
          </a:p>
        </p:txBody>
      </p:sp>
    </p:spTree>
    <p:extLst>
      <p:ext uri="{BB962C8B-B14F-4D97-AF65-F5344CB8AC3E}">
        <p14:creationId xmlns:p14="http://schemas.microsoft.com/office/powerpoint/2010/main" val="8435511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000" dirty="0"/>
              <a:t>Vaasan seudun asukkaat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005B-7B2D-47A2-ABC5-72B477741C24}" type="slidenum">
              <a:rPr kumimoji="0" lang="en-US" sz="1200" b="0" i="0" u="none" strike="noStrike" kern="1200" cap="none" spc="0" normalizeH="0" baseline="0" noProof="0" smtClean="0">
                <a:ln>
                  <a:noFill/>
                </a:ln>
                <a:solidFill>
                  <a:srgbClr val="000A8C"/>
                </a:solidFill>
                <a:effectLst/>
                <a:uLnTx/>
                <a:uFillTx/>
                <a:latin typeface="Arial Rounded MT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A8C"/>
              </a:solidFill>
              <a:effectLst/>
              <a:uLnTx/>
              <a:uFillTx/>
              <a:latin typeface="Arial Rounded MT Bold"/>
              <a:ea typeface="+mn-ea"/>
              <a:cs typeface="+mn-cs"/>
            </a:endParaRPr>
          </a:p>
        </p:txBody>
      </p:sp>
      <p:sp>
        <p:nvSpPr>
          <p:cNvPr id="4" name="Text Placeholder 3"/>
          <p:cNvSpPr>
            <a:spLocks noGrp="1"/>
          </p:cNvSpPr>
          <p:nvPr>
            <p:ph type="body" sz="quarter" idx="13"/>
          </p:nvPr>
        </p:nvSpPr>
        <p:spPr/>
        <p:txBody>
          <a:bodyPr/>
          <a:lstStyle/>
          <a:p>
            <a:r>
              <a:rPr lang="fi-FI"/>
              <a:t>asukasta</a:t>
            </a:r>
          </a:p>
        </p:txBody>
      </p:sp>
      <p:sp>
        <p:nvSpPr>
          <p:cNvPr id="5" name="Text Placeholder 4"/>
          <p:cNvSpPr>
            <a:spLocks noGrp="1"/>
          </p:cNvSpPr>
          <p:nvPr>
            <p:ph type="body" sz="quarter" idx="14"/>
          </p:nvPr>
        </p:nvSpPr>
        <p:spPr>
          <a:xfrm>
            <a:off x="1317481" y="4483869"/>
            <a:ext cx="2448340" cy="720104"/>
          </a:xfrm>
        </p:spPr>
        <p:txBody>
          <a:bodyPr/>
          <a:lstStyle/>
          <a:p>
            <a:r>
              <a:rPr lang="fi-FI" dirty="0"/>
              <a:t>eri kansalaisuutta</a:t>
            </a:r>
          </a:p>
        </p:txBody>
      </p:sp>
      <p:sp>
        <p:nvSpPr>
          <p:cNvPr id="6" name="Text Placeholder 5"/>
          <p:cNvSpPr>
            <a:spLocks noGrp="1"/>
          </p:cNvSpPr>
          <p:nvPr>
            <p:ph type="body" sz="quarter" idx="15"/>
          </p:nvPr>
        </p:nvSpPr>
        <p:spPr>
          <a:xfrm>
            <a:off x="3957825" y="4482638"/>
            <a:ext cx="2568474" cy="592329"/>
          </a:xfrm>
        </p:spPr>
        <p:txBody>
          <a:bodyPr/>
          <a:lstStyle/>
          <a:p>
            <a:r>
              <a:rPr lang="fi-FI" dirty="0"/>
              <a:t>eri äidinkieltä</a:t>
            </a:r>
          </a:p>
        </p:txBody>
      </p:sp>
      <p:sp>
        <p:nvSpPr>
          <p:cNvPr id="7" name="Text Placeholder 6"/>
          <p:cNvSpPr>
            <a:spLocks noGrp="1"/>
          </p:cNvSpPr>
          <p:nvPr>
            <p:ph type="body" idx="1"/>
          </p:nvPr>
        </p:nvSpPr>
        <p:spPr>
          <a:xfrm>
            <a:off x="1631505" y="1628750"/>
            <a:ext cx="3168316" cy="936130"/>
          </a:xfrm>
        </p:spPr>
        <p:txBody>
          <a:bodyPr/>
          <a:lstStyle/>
          <a:p>
            <a:r>
              <a:rPr lang="fi-FI" dirty="0"/>
              <a:t>114 514</a:t>
            </a:r>
          </a:p>
        </p:txBody>
      </p:sp>
      <p:sp>
        <p:nvSpPr>
          <p:cNvPr id="8" name="Text Placeholder 7"/>
          <p:cNvSpPr>
            <a:spLocks noGrp="1"/>
          </p:cNvSpPr>
          <p:nvPr>
            <p:ph type="body" idx="16"/>
          </p:nvPr>
        </p:nvSpPr>
        <p:spPr>
          <a:xfrm>
            <a:off x="1318364" y="3475731"/>
            <a:ext cx="2447457" cy="936130"/>
          </a:xfrm>
        </p:spPr>
        <p:txBody>
          <a:bodyPr/>
          <a:lstStyle/>
          <a:p>
            <a:r>
              <a:rPr lang="fi-FI" sz="2000" dirty="0">
                <a:solidFill>
                  <a:schemeClr val="tx1"/>
                </a:solidFill>
              </a:rPr>
              <a:t>yli</a:t>
            </a:r>
            <a:r>
              <a:rPr lang="fi-FI" dirty="0"/>
              <a:t>120</a:t>
            </a:r>
          </a:p>
        </p:txBody>
      </p:sp>
      <p:sp>
        <p:nvSpPr>
          <p:cNvPr id="9" name="Text Placeholder 8"/>
          <p:cNvSpPr>
            <a:spLocks noGrp="1"/>
          </p:cNvSpPr>
          <p:nvPr>
            <p:ph type="body" idx="17"/>
          </p:nvPr>
        </p:nvSpPr>
        <p:spPr>
          <a:xfrm>
            <a:off x="3957825" y="3429000"/>
            <a:ext cx="2111550" cy="936130"/>
          </a:xfrm>
        </p:spPr>
        <p:txBody>
          <a:bodyPr/>
          <a:lstStyle/>
          <a:p>
            <a:r>
              <a:rPr lang="fi-FI" sz="2000" dirty="0">
                <a:solidFill>
                  <a:schemeClr val="tx1"/>
                </a:solidFill>
              </a:rPr>
              <a:t>lähes</a:t>
            </a:r>
            <a:r>
              <a:rPr lang="fi-FI" dirty="0"/>
              <a:t>100</a:t>
            </a:r>
          </a:p>
        </p:txBody>
      </p:sp>
      <p:sp>
        <p:nvSpPr>
          <p:cNvPr id="11" name="Text Placeholder 10"/>
          <p:cNvSpPr>
            <a:spLocks noGrp="1"/>
          </p:cNvSpPr>
          <p:nvPr>
            <p:ph type="body" sz="quarter" idx="19"/>
          </p:nvPr>
        </p:nvSpPr>
        <p:spPr>
          <a:xfrm>
            <a:off x="357970" y="5392208"/>
            <a:ext cx="7610238" cy="1298694"/>
          </a:xfrm>
        </p:spPr>
        <p:txBody>
          <a:bodyPr/>
          <a:lstStyle/>
          <a:p>
            <a:r>
              <a:rPr lang="fi-FI" sz="3200" b="1" dirty="0">
                <a:solidFill>
                  <a:schemeClr val="bg1"/>
                </a:solidFill>
              </a:rPr>
              <a:t>”SUOMEN TOISEKSI KANSAINVÄLISIN KAUPUNKI”</a:t>
            </a:r>
          </a:p>
        </p:txBody>
      </p:sp>
      <p:graphicFrame>
        <p:nvGraphicFramePr>
          <p:cNvPr id="17" name="Content Placeholder 8"/>
          <p:cNvGraphicFramePr>
            <a:graphicFrameLocks/>
          </p:cNvGraphicFramePr>
          <p:nvPr/>
        </p:nvGraphicFramePr>
        <p:xfrm>
          <a:off x="6529835" y="980728"/>
          <a:ext cx="54737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19" name="Freeform 23"/>
          <p:cNvSpPr>
            <a:spLocks noChangeAspect="1"/>
          </p:cNvSpPr>
          <p:nvPr/>
        </p:nvSpPr>
        <p:spPr bwMode="auto">
          <a:xfrm>
            <a:off x="357970" y="1698245"/>
            <a:ext cx="1003905" cy="797139"/>
          </a:xfrm>
          <a:custGeom>
            <a:avLst/>
            <a:gdLst>
              <a:gd name="T0" fmla="*/ 2143 w 2213"/>
              <a:gd name="T1" fmla="*/ 423 h 1462"/>
              <a:gd name="T2" fmla="*/ 1713 w 2213"/>
              <a:gd name="T3" fmla="*/ 784 h 1462"/>
              <a:gd name="T4" fmla="*/ 1253 w 2213"/>
              <a:gd name="T5" fmla="*/ 448 h 1462"/>
              <a:gd name="T6" fmla="*/ 1191 w 2213"/>
              <a:gd name="T7" fmla="*/ 463 h 1462"/>
              <a:gd name="T8" fmla="*/ 943 w 2213"/>
              <a:gd name="T9" fmla="*/ 648 h 1462"/>
              <a:gd name="T10" fmla="*/ 887 w 2213"/>
              <a:gd name="T11" fmla="*/ 618 h 1462"/>
              <a:gd name="T12" fmla="*/ 890 w 2213"/>
              <a:gd name="T13" fmla="*/ 570 h 1462"/>
              <a:gd name="T14" fmla="*/ 1171 w 2213"/>
              <a:gd name="T15" fmla="*/ 327 h 1462"/>
              <a:gd name="T16" fmla="*/ 1307 w 2213"/>
              <a:gd name="T17" fmla="*/ 290 h 1462"/>
              <a:gd name="T18" fmla="*/ 1424 w 2213"/>
              <a:gd name="T19" fmla="*/ 301 h 1462"/>
              <a:gd name="T20" fmla="*/ 1716 w 2213"/>
              <a:gd name="T21" fmla="*/ 79 h 1462"/>
              <a:gd name="T22" fmla="*/ 1704 w 2213"/>
              <a:gd name="T23" fmla="*/ 18 h 1462"/>
              <a:gd name="T24" fmla="*/ 1632 w 2213"/>
              <a:gd name="T25" fmla="*/ 3 h 1462"/>
              <a:gd name="T26" fmla="*/ 1327 w 2213"/>
              <a:gd name="T27" fmla="*/ 178 h 1462"/>
              <a:gd name="T28" fmla="*/ 1172 w 2213"/>
              <a:gd name="T29" fmla="*/ 200 h 1462"/>
              <a:gd name="T30" fmla="*/ 1013 w 2213"/>
              <a:gd name="T31" fmla="*/ 141 h 1462"/>
              <a:gd name="T32" fmla="*/ 811 w 2213"/>
              <a:gd name="T33" fmla="*/ 145 h 1462"/>
              <a:gd name="T34" fmla="*/ 495 w 2213"/>
              <a:gd name="T35" fmla="*/ 15 h 1462"/>
              <a:gd name="T36" fmla="*/ 425 w 2213"/>
              <a:gd name="T37" fmla="*/ 31 h 1462"/>
              <a:gd name="T38" fmla="*/ 415 w 2213"/>
              <a:gd name="T39" fmla="*/ 93 h 1462"/>
              <a:gd name="T40" fmla="*/ 690 w 2213"/>
              <a:gd name="T41" fmla="*/ 294 h 1462"/>
              <a:gd name="T42" fmla="*/ 755 w 2213"/>
              <a:gd name="T43" fmla="*/ 287 h 1462"/>
              <a:gd name="T44" fmla="*/ 887 w 2213"/>
              <a:gd name="T45" fmla="*/ 247 h 1462"/>
              <a:gd name="T46" fmla="*/ 1019 w 2213"/>
              <a:gd name="T47" fmla="*/ 258 h 1462"/>
              <a:gd name="T48" fmla="*/ 776 w 2213"/>
              <a:gd name="T49" fmla="*/ 510 h 1462"/>
              <a:gd name="T50" fmla="*/ 749 w 2213"/>
              <a:gd name="T51" fmla="*/ 570 h 1462"/>
              <a:gd name="T52" fmla="*/ 757 w 2213"/>
              <a:gd name="T53" fmla="*/ 650 h 1462"/>
              <a:gd name="T54" fmla="*/ 810 w 2213"/>
              <a:gd name="T55" fmla="*/ 717 h 1462"/>
              <a:gd name="T56" fmla="*/ 907 w 2213"/>
              <a:gd name="T57" fmla="*/ 757 h 1462"/>
              <a:gd name="T58" fmla="*/ 1049 w 2213"/>
              <a:gd name="T59" fmla="*/ 734 h 1462"/>
              <a:gd name="T60" fmla="*/ 1706 w 2213"/>
              <a:gd name="T61" fmla="*/ 896 h 1462"/>
              <a:gd name="T62" fmla="*/ 1676 w 2213"/>
              <a:gd name="T63" fmla="*/ 1003 h 1462"/>
              <a:gd name="T64" fmla="*/ 1335 w 2213"/>
              <a:gd name="T65" fmla="*/ 772 h 1462"/>
              <a:gd name="T66" fmla="*/ 1314 w 2213"/>
              <a:gd name="T67" fmla="*/ 802 h 1462"/>
              <a:gd name="T68" fmla="*/ 1533 w 2213"/>
              <a:gd name="T69" fmla="*/ 1145 h 1462"/>
              <a:gd name="T70" fmla="*/ 1170 w 2213"/>
              <a:gd name="T71" fmla="*/ 911 h 1462"/>
              <a:gd name="T72" fmla="*/ 1481 w 2213"/>
              <a:gd name="T73" fmla="*/ 1192 h 1462"/>
              <a:gd name="T74" fmla="*/ 1045 w 2213"/>
              <a:gd name="T75" fmla="*/ 1038 h 1462"/>
              <a:gd name="T76" fmla="*/ 1011 w 2213"/>
              <a:gd name="T77" fmla="*/ 1060 h 1462"/>
              <a:gd name="T78" fmla="*/ 1333 w 2213"/>
              <a:gd name="T79" fmla="*/ 1321 h 1462"/>
              <a:gd name="T80" fmla="*/ 1183 w 2213"/>
              <a:gd name="T81" fmla="*/ 1346 h 1462"/>
              <a:gd name="T82" fmla="*/ 1082 w 2213"/>
              <a:gd name="T83" fmla="*/ 1306 h 1462"/>
              <a:gd name="T84" fmla="*/ 668 w 2213"/>
              <a:gd name="T85" fmla="*/ 998 h 1462"/>
              <a:gd name="T86" fmla="*/ 507 w 2213"/>
              <a:gd name="T87" fmla="*/ 872 h 1462"/>
              <a:gd name="T88" fmla="*/ 396 w 2213"/>
              <a:gd name="T89" fmla="*/ 706 h 1462"/>
              <a:gd name="T90" fmla="*/ 390 w 2213"/>
              <a:gd name="T91" fmla="*/ 649 h 1462"/>
              <a:gd name="T92" fmla="*/ 86 w 2213"/>
              <a:gd name="T93" fmla="*/ 429 h 1462"/>
              <a:gd name="T94" fmla="*/ 25 w 2213"/>
              <a:gd name="T95" fmla="*/ 438 h 1462"/>
              <a:gd name="T96" fmla="*/ 0 w 2213"/>
              <a:gd name="T97" fmla="*/ 487 h 1462"/>
              <a:gd name="T98" fmla="*/ 258 w 2213"/>
              <a:gd name="T99" fmla="*/ 693 h 1462"/>
              <a:gd name="T100" fmla="*/ 319 w 2213"/>
              <a:gd name="T101" fmla="*/ 845 h 1462"/>
              <a:gd name="T102" fmla="*/ 451 w 2213"/>
              <a:gd name="T103" fmla="*/ 987 h 1462"/>
              <a:gd name="T104" fmla="*/ 978 w 2213"/>
              <a:gd name="T105" fmla="*/ 1378 h 1462"/>
              <a:gd name="T106" fmla="*/ 1100 w 2213"/>
              <a:gd name="T107" fmla="*/ 1442 h 1462"/>
              <a:gd name="T108" fmla="*/ 1272 w 2213"/>
              <a:gd name="T109" fmla="*/ 1459 h 1462"/>
              <a:gd name="T110" fmla="*/ 1399 w 2213"/>
              <a:gd name="T111" fmla="*/ 1419 h 1462"/>
              <a:gd name="T112" fmla="*/ 1766 w 2213"/>
              <a:gd name="T113" fmla="*/ 1095 h 1462"/>
              <a:gd name="T114" fmla="*/ 1833 w 2213"/>
              <a:gd name="T115" fmla="*/ 971 h 1462"/>
              <a:gd name="T116" fmla="*/ 1831 w 2213"/>
              <a:gd name="T117" fmla="*/ 843 h 1462"/>
              <a:gd name="T118" fmla="*/ 2213 w 2213"/>
              <a:gd name="T119" fmla="*/ 477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13" h="1462">
                <a:moveTo>
                  <a:pt x="2191" y="438"/>
                </a:moveTo>
                <a:lnTo>
                  <a:pt x="2180" y="431"/>
                </a:lnTo>
                <a:lnTo>
                  <a:pt x="2168" y="426"/>
                </a:lnTo>
                <a:lnTo>
                  <a:pt x="2156" y="423"/>
                </a:lnTo>
                <a:lnTo>
                  <a:pt x="2143" y="423"/>
                </a:lnTo>
                <a:lnTo>
                  <a:pt x="2130" y="424"/>
                </a:lnTo>
                <a:lnTo>
                  <a:pt x="2118" y="428"/>
                </a:lnTo>
                <a:lnTo>
                  <a:pt x="2107" y="433"/>
                </a:lnTo>
                <a:lnTo>
                  <a:pt x="2096" y="441"/>
                </a:lnTo>
                <a:lnTo>
                  <a:pt x="1713" y="784"/>
                </a:lnTo>
                <a:lnTo>
                  <a:pt x="1299" y="474"/>
                </a:lnTo>
                <a:lnTo>
                  <a:pt x="1287" y="464"/>
                </a:lnTo>
                <a:lnTo>
                  <a:pt x="1277" y="457"/>
                </a:lnTo>
                <a:lnTo>
                  <a:pt x="1265" y="451"/>
                </a:lnTo>
                <a:lnTo>
                  <a:pt x="1253" y="448"/>
                </a:lnTo>
                <a:lnTo>
                  <a:pt x="1239" y="447"/>
                </a:lnTo>
                <a:lnTo>
                  <a:pt x="1226" y="448"/>
                </a:lnTo>
                <a:lnTo>
                  <a:pt x="1214" y="451"/>
                </a:lnTo>
                <a:lnTo>
                  <a:pt x="1202" y="456"/>
                </a:lnTo>
                <a:lnTo>
                  <a:pt x="1191" y="463"/>
                </a:lnTo>
                <a:lnTo>
                  <a:pt x="985" y="633"/>
                </a:lnTo>
                <a:lnTo>
                  <a:pt x="975" y="640"/>
                </a:lnTo>
                <a:lnTo>
                  <a:pt x="966" y="644"/>
                </a:lnTo>
                <a:lnTo>
                  <a:pt x="954" y="647"/>
                </a:lnTo>
                <a:lnTo>
                  <a:pt x="943" y="648"/>
                </a:lnTo>
                <a:lnTo>
                  <a:pt x="920" y="645"/>
                </a:lnTo>
                <a:lnTo>
                  <a:pt x="911" y="640"/>
                </a:lnTo>
                <a:lnTo>
                  <a:pt x="901" y="634"/>
                </a:lnTo>
                <a:lnTo>
                  <a:pt x="893" y="627"/>
                </a:lnTo>
                <a:lnTo>
                  <a:pt x="887" y="618"/>
                </a:lnTo>
                <a:lnTo>
                  <a:pt x="883" y="609"/>
                </a:lnTo>
                <a:lnTo>
                  <a:pt x="881" y="599"/>
                </a:lnTo>
                <a:lnTo>
                  <a:pt x="882" y="588"/>
                </a:lnTo>
                <a:lnTo>
                  <a:pt x="885" y="579"/>
                </a:lnTo>
                <a:lnTo>
                  <a:pt x="890" y="570"/>
                </a:lnTo>
                <a:lnTo>
                  <a:pt x="897" y="562"/>
                </a:lnTo>
                <a:lnTo>
                  <a:pt x="1129" y="359"/>
                </a:lnTo>
                <a:lnTo>
                  <a:pt x="1131" y="356"/>
                </a:lnTo>
                <a:lnTo>
                  <a:pt x="1149" y="341"/>
                </a:lnTo>
                <a:lnTo>
                  <a:pt x="1171" y="327"/>
                </a:lnTo>
                <a:lnTo>
                  <a:pt x="1201" y="312"/>
                </a:lnTo>
                <a:lnTo>
                  <a:pt x="1238" y="299"/>
                </a:lnTo>
                <a:lnTo>
                  <a:pt x="1259" y="295"/>
                </a:lnTo>
                <a:lnTo>
                  <a:pt x="1281" y="291"/>
                </a:lnTo>
                <a:lnTo>
                  <a:pt x="1307" y="290"/>
                </a:lnTo>
                <a:lnTo>
                  <a:pt x="1332" y="290"/>
                </a:lnTo>
                <a:lnTo>
                  <a:pt x="1361" y="294"/>
                </a:lnTo>
                <a:lnTo>
                  <a:pt x="1389" y="300"/>
                </a:lnTo>
                <a:lnTo>
                  <a:pt x="1406" y="302"/>
                </a:lnTo>
                <a:lnTo>
                  <a:pt x="1424" y="301"/>
                </a:lnTo>
                <a:lnTo>
                  <a:pt x="1440" y="296"/>
                </a:lnTo>
                <a:lnTo>
                  <a:pt x="1454" y="287"/>
                </a:lnTo>
                <a:lnTo>
                  <a:pt x="1700" y="97"/>
                </a:lnTo>
                <a:lnTo>
                  <a:pt x="1710" y="88"/>
                </a:lnTo>
                <a:lnTo>
                  <a:pt x="1716" y="79"/>
                </a:lnTo>
                <a:lnTo>
                  <a:pt x="1721" y="69"/>
                </a:lnTo>
                <a:lnTo>
                  <a:pt x="1722" y="58"/>
                </a:lnTo>
                <a:lnTo>
                  <a:pt x="1718" y="37"/>
                </a:lnTo>
                <a:lnTo>
                  <a:pt x="1712" y="27"/>
                </a:lnTo>
                <a:lnTo>
                  <a:pt x="1704" y="18"/>
                </a:lnTo>
                <a:lnTo>
                  <a:pt x="1694" y="10"/>
                </a:lnTo>
                <a:lnTo>
                  <a:pt x="1682" y="5"/>
                </a:lnTo>
                <a:lnTo>
                  <a:pt x="1670" y="1"/>
                </a:lnTo>
                <a:lnTo>
                  <a:pt x="1657" y="0"/>
                </a:lnTo>
                <a:lnTo>
                  <a:pt x="1632" y="3"/>
                </a:lnTo>
                <a:lnTo>
                  <a:pt x="1620" y="8"/>
                </a:lnTo>
                <a:lnTo>
                  <a:pt x="1609" y="15"/>
                </a:lnTo>
                <a:lnTo>
                  <a:pt x="1389" y="184"/>
                </a:lnTo>
                <a:lnTo>
                  <a:pt x="1358" y="180"/>
                </a:lnTo>
                <a:lnTo>
                  <a:pt x="1327" y="178"/>
                </a:lnTo>
                <a:lnTo>
                  <a:pt x="1298" y="178"/>
                </a:lnTo>
                <a:lnTo>
                  <a:pt x="1271" y="179"/>
                </a:lnTo>
                <a:lnTo>
                  <a:pt x="1243" y="183"/>
                </a:lnTo>
                <a:lnTo>
                  <a:pt x="1218" y="187"/>
                </a:lnTo>
                <a:lnTo>
                  <a:pt x="1172" y="200"/>
                </a:lnTo>
                <a:lnTo>
                  <a:pt x="1140" y="183"/>
                </a:lnTo>
                <a:lnTo>
                  <a:pt x="1109" y="168"/>
                </a:lnTo>
                <a:lnTo>
                  <a:pt x="1076" y="157"/>
                </a:lnTo>
                <a:lnTo>
                  <a:pt x="1044" y="148"/>
                </a:lnTo>
                <a:lnTo>
                  <a:pt x="1013" y="141"/>
                </a:lnTo>
                <a:lnTo>
                  <a:pt x="981" y="136"/>
                </a:lnTo>
                <a:lnTo>
                  <a:pt x="921" y="133"/>
                </a:lnTo>
                <a:lnTo>
                  <a:pt x="864" y="136"/>
                </a:lnTo>
                <a:lnTo>
                  <a:pt x="837" y="140"/>
                </a:lnTo>
                <a:lnTo>
                  <a:pt x="811" y="145"/>
                </a:lnTo>
                <a:lnTo>
                  <a:pt x="764" y="158"/>
                </a:lnTo>
                <a:lnTo>
                  <a:pt x="722" y="173"/>
                </a:lnTo>
                <a:lnTo>
                  <a:pt x="519" y="26"/>
                </a:lnTo>
                <a:lnTo>
                  <a:pt x="509" y="19"/>
                </a:lnTo>
                <a:lnTo>
                  <a:pt x="495" y="15"/>
                </a:lnTo>
                <a:lnTo>
                  <a:pt x="470" y="12"/>
                </a:lnTo>
                <a:lnTo>
                  <a:pt x="458" y="14"/>
                </a:lnTo>
                <a:lnTo>
                  <a:pt x="445" y="18"/>
                </a:lnTo>
                <a:lnTo>
                  <a:pt x="434" y="24"/>
                </a:lnTo>
                <a:lnTo>
                  <a:pt x="425" y="31"/>
                </a:lnTo>
                <a:lnTo>
                  <a:pt x="416" y="41"/>
                </a:lnTo>
                <a:lnTo>
                  <a:pt x="411" y="51"/>
                </a:lnTo>
                <a:lnTo>
                  <a:pt x="408" y="72"/>
                </a:lnTo>
                <a:lnTo>
                  <a:pt x="410" y="83"/>
                </a:lnTo>
                <a:lnTo>
                  <a:pt x="415" y="93"/>
                </a:lnTo>
                <a:lnTo>
                  <a:pt x="421" y="102"/>
                </a:lnTo>
                <a:lnTo>
                  <a:pt x="431" y="110"/>
                </a:lnTo>
                <a:lnTo>
                  <a:pt x="671" y="284"/>
                </a:lnTo>
                <a:lnTo>
                  <a:pt x="680" y="290"/>
                </a:lnTo>
                <a:lnTo>
                  <a:pt x="690" y="294"/>
                </a:lnTo>
                <a:lnTo>
                  <a:pt x="701" y="297"/>
                </a:lnTo>
                <a:lnTo>
                  <a:pt x="711" y="298"/>
                </a:lnTo>
                <a:lnTo>
                  <a:pt x="723" y="298"/>
                </a:lnTo>
                <a:lnTo>
                  <a:pt x="734" y="296"/>
                </a:lnTo>
                <a:lnTo>
                  <a:pt x="755" y="287"/>
                </a:lnTo>
                <a:lnTo>
                  <a:pt x="779" y="275"/>
                </a:lnTo>
                <a:lnTo>
                  <a:pt x="806" y="265"/>
                </a:lnTo>
                <a:lnTo>
                  <a:pt x="843" y="254"/>
                </a:lnTo>
                <a:lnTo>
                  <a:pt x="864" y="250"/>
                </a:lnTo>
                <a:lnTo>
                  <a:pt x="887" y="247"/>
                </a:lnTo>
                <a:lnTo>
                  <a:pt x="911" y="245"/>
                </a:lnTo>
                <a:lnTo>
                  <a:pt x="936" y="245"/>
                </a:lnTo>
                <a:lnTo>
                  <a:pt x="962" y="247"/>
                </a:lnTo>
                <a:lnTo>
                  <a:pt x="990" y="251"/>
                </a:lnTo>
                <a:lnTo>
                  <a:pt x="1019" y="258"/>
                </a:lnTo>
                <a:lnTo>
                  <a:pt x="1047" y="268"/>
                </a:lnTo>
                <a:lnTo>
                  <a:pt x="1029" y="283"/>
                </a:lnTo>
                <a:lnTo>
                  <a:pt x="800" y="485"/>
                </a:lnTo>
                <a:lnTo>
                  <a:pt x="787" y="497"/>
                </a:lnTo>
                <a:lnTo>
                  <a:pt x="776" y="510"/>
                </a:lnTo>
                <a:lnTo>
                  <a:pt x="767" y="524"/>
                </a:lnTo>
                <a:lnTo>
                  <a:pt x="759" y="539"/>
                </a:lnTo>
                <a:lnTo>
                  <a:pt x="753" y="554"/>
                </a:lnTo>
                <a:lnTo>
                  <a:pt x="751" y="562"/>
                </a:lnTo>
                <a:lnTo>
                  <a:pt x="749" y="570"/>
                </a:lnTo>
                <a:lnTo>
                  <a:pt x="747" y="586"/>
                </a:lnTo>
                <a:lnTo>
                  <a:pt x="746" y="602"/>
                </a:lnTo>
                <a:lnTo>
                  <a:pt x="749" y="619"/>
                </a:lnTo>
                <a:lnTo>
                  <a:pt x="752" y="634"/>
                </a:lnTo>
                <a:lnTo>
                  <a:pt x="757" y="650"/>
                </a:lnTo>
                <a:lnTo>
                  <a:pt x="764" y="665"/>
                </a:lnTo>
                <a:lnTo>
                  <a:pt x="773" y="679"/>
                </a:lnTo>
                <a:lnTo>
                  <a:pt x="783" y="692"/>
                </a:lnTo>
                <a:lnTo>
                  <a:pt x="795" y="705"/>
                </a:lnTo>
                <a:lnTo>
                  <a:pt x="810" y="717"/>
                </a:lnTo>
                <a:lnTo>
                  <a:pt x="824" y="727"/>
                </a:lnTo>
                <a:lnTo>
                  <a:pt x="840" y="736"/>
                </a:lnTo>
                <a:lnTo>
                  <a:pt x="872" y="749"/>
                </a:lnTo>
                <a:lnTo>
                  <a:pt x="889" y="754"/>
                </a:lnTo>
                <a:lnTo>
                  <a:pt x="907" y="757"/>
                </a:lnTo>
                <a:lnTo>
                  <a:pt x="942" y="760"/>
                </a:lnTo>
                <a:lnTo>
                  <a:pt x="979" y="757"/>
                </a:lnTo>
                <a:lnTo>
                  <a:pt x="1015" y="748"/>
                </a:lnTo>
                <a:lnTo>
                  <a:pt x="1032" y="742"/>
                </a:lnTo>
                <a:lnTo>
                  <a:pt x="1049" y="734"/>
                </a:lnTo>
                <a:lnTo>
                  <a:pt x="1079" y="713"/>
                </a:lnTo>
                <a:lnTo>
                  <a:pt x="1281" y="547"/>
                </a:lnTo>
                <a:lnTo>
                  <a:pt x="1693" y="855"/>
                </a:lnTo>
                <a:lnTo>
                  <a:pt x="1701" y="875"/>
                </a:lnTo>
                <a:lnTo>
                  <a:pt x="1706" y="896"/>
                </a:lnTo>
                <a:lnTo>
                  <a:pt x="1707" y="916"/>
                </a:lnTo>
                <a:lnTo>
                  <a:pt x="1705" y="935"/>
                </a:lnTo>
                <a:lnTo>
                  <a:pt x="1700" y="954"/>
                </a:lnTo>
                <a:lnTo>
                  <a:pt x="1693" y="971"/>
                </a:lnTo>
                <a:lnTo>
                  <a:pt x="1676" y="1003"/>
                </a:lnTo>
                <a:lnTo>
                  <a:pt x="1377" y="777"/>
                </a:lnTo>
                <a:lnTo>
                  <a:pt x="1371" y="773"/>
                </a:lnTo>
                <a:lnTo>
                  <a:pt x="1364" y="771"/>
                </a:lnTo>
                <a:lnTo>
                  <a:pt x="1350" y="769"/>
                </a:lnTo>
                <a:lnTo>
                  <a:pt x="1335" y="772"/>
                </a:lnTo>
                <a:lnTo>
                  <a:pt x="1329" y="775"/>
                </a:lnTo>
                <a:lnTo>
                  <a:pt x="1323" y="779"/>
                </a:lnTo>
                <a:lnTo>
                  <a:pt x="1319" y="785"/>
                </a:lnTo>
                <a:lnTo>
                  <a:pt x="1316" y="790"/>
                </a:lnTo>
                <a:lnTo>
                  <a:pt x="1314" y="802"/>
                </a:lnTo>
                <a:lnTo>
                  <a:pt x="1317" y="814"/>
                </a:lnTo>
                <a:lnTo>
                  <a:pt x="1321" y="820"/>
                </a:lnTo>
                <a:lnTo>
                  <a:pt x="1326" y="825"/>
                </a:lnTo>
                <a:lnTo>
                  <a:pt x="1632" y="1056"/>
                </a:lnTo>
                <a:lnTo>
                  <a:pt x="1533" y="1145"/>
                </a:lnTo>
                <a:lnTo>
                  <a:pt x="1224" y="909"/>
                </a:lnTo>
                <a:lnTo>
                  <a:pt x="1211" y="902"/>
                </a:lnTo>
                <a:lnTo>
                  <a:pt x="1196" y="900"/>
                </a:lnTo>
                <a:lnTo>
                  <a:pt x="1182" y="903"/>
                </a:lnTo>
                <a:lnTo>
                  <a:pt x="1170" y="911"/>
                </a:lnTo>
                <a:lnTo>
                  <a:pt x="1161" y="922"/>
                </a:lnTo>
                <a:lnTo>
                  <a:pt x="1160" y="934"/>
                </a:lnTo>
                <a:lnTo>
                  <a:pt x="1163" y="946"/>
                </a:lnTo>
                <a:lnTo>
                  <a:pt x="1172" y="956"/>
                </a:lnTo>
                <a:lnTo>
                  <a:pt x="1481" y="1192"/>
                </a:lnTo>
                <a:lnTo>
                  <a:pt x="1387" y="1276"/>
                </a:lnTo>
                <a:lnTo>
                  <a:pt x="1074" y="1046"/>
                </a:lnTo>
                <a:lnTo>
                  <a:pt x="1067" y="1042"/>
                </a:lnTo>
                <a:lnTo>
                  <a:pt x="1061" y="1040"/>
                </a:lnTo>
                <a:lnTo>
                  <a:pt x="1045" y="1038"/>
                </a:lnTo>
                <a:lnTo>
                  <a:pt x="1032" y="1041"/>
                </a:lnTo>
                <a:lnTo>
                  <a:pt x="1025" y="1044"/>
                </a:lnTo>
                <a:lnTo>
                  <a:pt x="1019" y="1049"/>
                </a:lnTo>
                <a:lnTo>
                  <a:pt x="1015" y="1054"/>
                </a:lnTo>
                <a:lnTo>
                  <a:pt x="1011" y="1060"/>
                </a:lnTo>
                <a:lnTo>
                  <a:pt x="1010" y="1072"/>
                </a:lnTo>
                <a:lnTo>
                  <a:pt x="1014" y="1084"/>
                </a:lnTo>
                <a:lnTo>
                  <a:pt x="1017" y="1089"/>
                </a:lnTo>
                <a:lnTo>
                  <a:pt x="1022" y="1094"/>
                </a:lnTo>
                <a:lnTo>
                  <a:pt x="1333" y="1321"/>
                </a:lnTo>
                <a:lnTo>
                  <a:pt x="1305" y="1334"/>
                </a:lnTo>
                <a:lnTo>
                  <a:pt x="1279" y="1342"/>
                </a:lnTo>
                <a:lnTo>
                  <a:pt x="1254" y="1347"/>
                </a:lnTo>
                <a:lnTo>
                  <a:pt x="1229" y="1349"/>
                </a:lnTo>
                <a:lnTo>
                  <a:pt x="1183" y="1346"/>
                </a:lnTo>
                <a:lnTo>
                  <a:pt x="1163" y="1342"/>
                </a:lnTo>
                <a:lnTo>
                  <a:pt x="1143" y="1336"/>
                </a:lnTo>
                <a:lnTo>
                  <a:pt x="1125" y="1329"/>
                </a:lnTo>
                <a:lnTo>
                  <a:pt x="1110" y="1321"/>
                </a:lnTo>
                <a:lnTo>
                  <a:pt x="1082" y="1306"/>
                </a:lnTo>
                <a:lnTo>
                  <a:pt x="1064" y="1292"/>
                </a:lnTo>
                <a:lnTo>
                  <a:pt x="1055" y="1284"/>
                </a:lnTo>
                <a:lnTo>
                  <a:pt x="1049" y="1280"/>
                </a:lnTo>
                <a:lnTo>
                  <a:pt x="671" y="1000"/>
                </a:lnTo>
                <a:lnTo>
                  <a:pt x="668" y="998"/>
                </a:lnTo>
                <a:lnTo>
                  <a:pt x="643" y="981"/>
                </a:lnTo>
                <a:lnTo>
                  <a:pt x="619" y="964"/>
                </a:lnTo>
                <a:lnTo>
                  <a:pt x="576" y="932"/>
                </a:lnTo>
                <a:lnTo>
                  <a:pt x="539" y="901"/>
                </a:lnTo>
                <a:lnTo>
                  <a:pt x="507" y="872"/>
                </a:lnTo>
                <a:lnTo>
                  <a:pt x="458" y="819"/>
                </a:lnTo>
                <a:lnTo>
                  <a:pt x="425" y="773"/>
                </a:lnTo>
                <a:lnTo>
                  <a:pt x="405" y="736"/>
                </a:lnTo>
                <a:lnTo>
                  <a:pt x="399" y="720"/>
                </a:lnTo>
                <a:lnTo>
                  <a:pt x="396" y="706"/>
                </a:lnTo>
                <a:lnTo>
                  <a:pt x="392" y="687"/>
                </a:lnTo>
                <a:lnTo>
                  <a:pt x="392" y="677"/>
                </a:lnTo>
                <a:lnTo>
                  <a:pt x="393" y="670"/>
                </a:lnTo>
                <a:lnTo>
                  <a:pt x="393" y="662"/>
                </a:lnTo>
                <a:lnTo>
                  <a:pt x="390" y="649"/>
                </a:lnTo>
                <a:lnTo>
                  <a:pt x="381" y="636"/>
                </a:lnTo>
                <a:lnTo>
                  <a:pt x="369" y="625"/>
                </a:lnTo>
                <a:lnTo>
                  <a:pt x="110" y="440"/>
                </a:lnTo>
                <a:lnTo>
                  <a:pt x="98" y="433"/>
                </a:lnTo>
                <a:lnTo>
                  <a:pt x="86" y="429"/>
                </a:lnTo>
                <a:lnTo>
                  <a:pt x="74" y="427"/>
                </a:lnTo>
                <a:lnTo>
                  <a:pt x="61" y="427"/>
                </a:lnTo>
                <a:lnTo>
                  <a:pt x="48" y="428"/>
                </a:lnTo>
                <a:lnTo>
                  <a:pt x="36" y="432"/>
                </a:lnTo>
                <a:lnTo>
                  <a:pt x="25" y="438"/>
                </a:lnTo>
                <a:lnTo>
                  <a:pt x="15" y="446"/>
                </a:lnTo>
                <a:lnTo>
                  <a:pt x="7" y="455"/>
                </a:lnTo>
                <a:lnTo>
                  <a:pt x="2" y="465"/>
                </a:lnTo>
                <a:lnTo>
                  <a:pt x="0" y="476"/>
                </a:lnTo>
                <a:lnTo>
                  <a:pt x="0" y="487"/>
                </a:lnTo>
                <a:lnTo>
                  <a:pt x="1" y="497"/>
                </a:lnTo>
                <a:lnTo>
                  <a:pt x="6" y="507"/>
                </a:lnTo>
                <a:lnTo>
                  <a:pt x="13" y="517"/>
                </a:lnTo>
                <a:lnTo>
                  <a:pt x="23" y="525"/>
                </a:lnTo>
                <a:lnTo>
                  <a:pt x="258" y="693"/>
                </a:lnTo>
                <a:lnTo>
                  <a:pt x="261" y="721"/>
                </a:lnTo>
                <a:lnTo>
                  <a:pt x="272" y="756"/>
                </a:lnTo>
                <a:lnTo>
                  <a:pt x="290" y="798"/>
                </a:lnTo>
                <a:lnTo>
                  <a:pt x="303" y="821"/>
                </a:lnTo>
                <a:lnTo>
                  <a:pt x="319" y="845"/>
                </a:lnTo>
                <a:lnTo>
                  <a:pt x="338" y="871"/>
                </a:lnTo>
                <a:lnTo>
                  <a:pt x="360" y="898"/>
                </a:lnTo>
                <a:lnTo>
                  <a:pt x="386" y="927"/>
                </a:lnTo>
                <a:lnTo>
                  <a:pt x="417" y="956"/>
                </a:lnTo>
                <a:lnTo>
                  <a:pt x="451" y="987"/>
                </a:lnTo>
                <a:lnTo>
                  <a:pt x="491" y="1019"/>
                </a:lnTo>
                <a:lnTo>
                  <a:pt x="534" y="1051"/>
                </a:lnTo>
                <a:lnTo>
                  <a:pt x="583" y="1085"/>
                </a:lnTo>
                <a:lnTo>
                  <a:pt x="956" y="1361"/>
                </a:lnTo>
                <a:lnTo>
                  <a:pt x="978" y="1378"/>
                </a:lnTo>
                <a:lnTo>
                  <a:pt x="990" y="1387"/>
                </a:lnTo>
                <a:lnTo>
                  <a:pt x="1003" y="1396"/>
                </a:lnTo>
                <a:lnTo>
                  <a:pt x="1032" y="1413"/>
                </a:lnTo>
                <a:lnTo>
                  <a:pt x="1064" y="1428"/>
                </a:lnTo>
                <a:lnTo>
                  <a:pt x="1100" y="1442"/>
                </a:lnTo>
                <a:lnTo>
                  <a:pt x="1139" y="1452"/>
                </a:lnTo>
                <a:lnTo>
                  <a:pt x="1181" y="1459"/>
                </a:lnTo>
                <a:lnTo>
                  <a:pt x="1202" y="1461"/>
                </a:lnTo>
                <a:lnTo>
                  <a:pt x="1224" y="1462"/>
                </a:lnTo>
                <a:lnTo>
                  <a:pt x="1272" y="1459"/>
                </a:lnTo>
                <a:lnTo>
                  <a:pt x="1297" y="1454"/>
                </a:lnTo>
                <a:lnTo>
                  <a:pt x="1322" y="1449"/>
                </a:lnTo>
                <a:lnTo>
                  <a:pt x="1347" y="1441"/>
                </a:lnTo>
                <a:lnTo>
                  <a:pt x="1374" y="1431"/>
                </a:lnTo>
                <a:lnTo>
                  <a:pt x="1399" y="1419"/>
                </a:lnTo>
                <a:lnTo>
                  <a:pt x="1425" y="1404"/>
                </a:lnTo>
                <a:lnTo>
                  <a:pt x="1436" y="1397"/>
                </a:lnTo>
                <a:lnTo>
                  <a:pt x="1743" y="1120"/>
                </a:lnTo>
                <a:lnTo>
                  <a:pt x="1751" y="1113"/>
                </a:lnTo>
                <a:lnTo>
                  <a:pt x="1766" y="1095"/>
                </a:lnTo>
                <a:lnTo>
                  <a:pt x="1787" y="1068"/>
                </a:lnTo>
                <a:lnTo>
                  <a:pt x="1808" y="1034"/>
                </a:lnTo>
                <a:lnTo>
                  <a:pt x="1818" y="1014"/>
                </a:lnTo>
                <a:lnTo>
                  <a:pt x="1826" y="993"/>
                </a:lnTo>
                <a:lnTo>
                  <a:pt x="1833" y="971"/>
                </a:lnTo>
                <a:lnTo>
                  <a:pt x="1838" y="947"/>
                </a:lnTo>
                <a:lnTo>
                  <a:pt x="1842" y="922"/>
                </a:lnTo>
                <a:lnTo>
                  <a:pt x="1842" y="897"/>
                </a:lnTo>
                <a:lnTo>
                  <a:pt x="1838" y="870"/>
                </a:lnTo>
                <a:lnTo>
                  <a:pt x="1831" y="843"/>
                </a:lnTo>
                <a:lnTo>
                  <a:pt x="2195" y="517"/>
                </a:lnTo>
                <a:lnTo>
                  <a:pt x="2203" y="508"/>
                </a:lnTo>
                <a:lnTo>
                  <a:pt x="2209" y="498"/>
                </a:lnTo>
                <a:lnTo>
                  <a:pt x="2211" y="487"/>
                </a:lnTo>
                <a:lnTo>
                  <a:pt x="2213" y="477"/>
                </a:lnTo>
                <a:lnTo>
                  <a:pt x="2211" y="466"/>
                </a:lnTo>
                <a:lnTo>
                  <a:pt x="2207" y="456"/>
                </a:lnTo>
                <a:lnTo>
                  <a:pt x="2201" y="446"/>
                </a:lnTo>
                <a:lnTo>
                  <a:pt x="2191" y="438"/>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C3C3C"/>
              </a:solidFill>
              <a:effectLst/>
              <a:uLnTx/>
              <a:uFillTx/>
              <a:latin typeface="Arial Rounded MT Bold"/>
              <a:ea typeface="+mn-ea"/>
              <a:cs typeface="+mn-cs"/>
            </a:endParaRPr>
          </a:p>
        </p:txBody>
      </p:sp>
    </p:spTree>
    <p:extLst>
      <p:ext uri="{BB962C8B-B14F-4D97-AF65-F5344CB8AC3E}">
        <p14:creationId xmlns:p14="http://schemas.microsoft.com/office/powerpoint/2010/main" val="27712336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0"/>
          <p:cNvGraphicFramePr>
            <a:graphicFrameLocks noGrp="1"/>
          </p:cNvGraphicFramePr>
          <p:nvPr>
            <p:ph sz="half" idx="2"/>
          </p:nvPr>
        </p:nvGraphicFramePr>
        <p:xfrm>
          <a:off x="6240016" y="1671403"/>
          <a:ext cx="5471227" cy="5186597"/>
        </p:xfrm>
        <a:graphic>
          <a:graphicData uri="http://schemas.openxmlformats.org/drawingml/2006/chart">
            <c:chart xmlns:c="http://schemas.openxmlformats.org/drawingml/2006/chart" xmlns:r="http://schemas.openxmlformats.org/officeDocument/2006/relationships" r:id="rId3"/>
          </a:graphicData>
        </a:graphic>
      </p:graphicFrame>
      <p:sp>
        <p:nvSpPr>
          <p:cNvPr id="2" name="Suorakulmio 1"/>
          <p:cNvSpPr/>
          <p:nvPr/>
        </p:nvSpPr>
        <p:spPr>
          <a:xfrm>
            <a:off x="7274171" y="1460140"/>
            <a:ext cx="381642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000A8C"/>
                </a:solidFill>
                <a:effectLst/>
                <a:uLnTx/>
                <a:uFillTx/>
                <a:latin typeface="Arial Rounded MT Bold"/>
                <a:ea typeface="+mn-ea"/>
                <a:cs typeface="+mn-cs"/>
              </a:rPr>
              <a:t>”Yleisin vaasalainen on 21 </a:t>
            </a:r>
            <a:r>
              <a:rPr kumimoji="0" lang="fi-FI" sz="2400" b="0" i="0" u="none" strike="noStrike" kern="1200" cap="none" spc="0" normalizeH="0" baseline="0" noProof="0">
                <a:ln>
                  <a:noFill/>
                </a:ln>
                <a:solidFill>
                  <a:srgbClr val="000A8C"/>
                </a:solidFill>
                <a:effectLst/>
                <a:uLnTx/>
                <a:uFillTx/>
                <a:latin typeface="Arial Rounded MT Bold"/>
                <a:ea typeface="+mn-ea"/>
                <a:cs typeface="+mn-cs"/>
              </a:rPr>
              <a:t>-vuotias.”</a:t>
            </a:r>
            <a:endParaRPr kumimoji="0" lang="fi-FI" sz="2400" b="0" i="0" u="none" strike="noStrike" kern="1200" cap="none" spc="0" normalizeH="0" baseline="0" noProof="0" dirty="0">
              <a:ln>
                <a:noFill/>
              </a:ln>
              <a:solidFill>
                <a:srgbClr val="3C3C3C"/>
              </a:solidFill>
              <a:effectLst/>
              <a:uLnTx/>
              <a:uFillTx/>
              <a:latin typeface="Arial Rounded MT Bold"/>
              <a:ea typeface="+mn-ea"/>
              <a:cs typeface="+mn-cs"/>
            </a:endParaRPr>
          </a:p>
        </p:txBody>
      </p:sp>
      <p:sp>
        <p:nvSpPr>
          <p:cNvPr id="6" name="Tekstiruutu 5"/>
          <p:cNvSpPr txBox="1"/>
          <p:nvPr/>
        </p:nvSpPr>
        <p:spPr>
          <a:xfrm>
            <a:off x="6786880" y="568960"/>
            <a:ext cx="39081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A8C"/>
                </a:solidFill>
                <a:effectLst/>
                <a:uLnTx/>
                <a:uFillTx/>
                <a:latin typeface="Arial Rounded MT Bold"/>
                <a:ea typeface="+mn-ea"/>
                <a:cs typeface="+mn-cs"/>
              </a:rPr>
              <a:t>Nuorekasta porukkaa</a:t>
            </a:r>
          </a:p>
        </p:txBody>
      </p:sp>
      <p:pic>
        <p:nvPicPr>
          <p:cNvPr id="3" name="Kuva 2"/>
          <p:cNvPicPr>
            <a:picLocks noChangeAspect="1"/>
          </p:cNvPicPr>
          <p:nvPr/>
        </p:nvPicPr>
        <p:blipFill>
          <a:blip r:embed="rId4"/>
          <a:stretch>
            <a:fillRect/>
          </a:stretch>
        </p:blipFill>
        <p:spPr>
          <a:xfrm>
            <a:off x="-917" y="0"/>
            <a:ext cx="6096528" cy="6858594"/>
          </a:xfrm>
          <a:prstGeom prst="rect">
            <a:avLst/>
          </a:prstGeom>
        </p:spPr>
      </p:pic>
      <p:pic>
        <p:nvPicPr>
          <p:cNvPr id="10" name="Kuvan paikkamerkki 9"/>
          <p:cNvPicPr>
            <a:picLocks noGrp="1" noChangeAspect="1"/>
          </p:cNvPicPr>
          <p:nvPr>
            <p:ph type="pic" sz="quarter" idx="14"/>
          </p:nvPr>
        </p:nvPicPr>
        <p:blipFill>
          <a:blip r:embed="rId4"/>
          <a:srcRect/>
          <a:stretch>
            <a:fillRect/>
          </a:stretch>
        </p:blipFill>
        <p:spPr>
          <a:prstGeom prst="rect">
            <a:avLst/>
          </a:prstGeom>
        </p:spPr>
      </p:pic>
    </p:spTree>
    <p:extLst>
      <p:ext uri="{BB962C8B-B14F-4D97-AF65-F5344CB8AC3E}">
        <p14:creationId xmlns:p14="http://schemas.microsoft.com/office/powerpoint/2010/main" val="7672007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A3AE96-208E-F641-B221-5A81016402AD}"/>
              </a:ext>
            </a:extLst>
          </p:cNvPr>
          <p:cNvSpPr>
            <a:spLocks noGrp="1"/>
          </p:cNvSpPr>
          <p:nvPr>
            <p:ph type="title"/>
          </p:nvPr>
        </p:nvSpPr>
        <p:spPr/>
        <p:txBody>
          <a:bodyPr/>
          <a:lstStyle/>
          <a:p>
            <a:endParaRPr lang="fi-FI" dirty="0"/>
          </a:p>
        </p:txBody>
      </p:sp>
      <p:sp>
        <p:nvSpPr>
          <p:cNvPr id="3" name="Content Placeholder 2">
            <a:extLst>
              <a:ext uri="{FF2B5EF4-FFF2-40B4-BE49-F238E27FC236}">
                <a16:creationId xmlns:a16="http://schemas.microsoft.com/office/drawing/2014/main" id="{413DEE0D-04B4-5461-2C2D-2234CFC7E76B}"/>
              </a:ext>
            </a:extLst>
          </p:cNvPr>
          <p:cNvSpPr>
            <a:spLocks noGrp="1"/>
          </p:cNvSpPr>
          <p:nvPr>
            <p:ph idx="1"/>
          </p:nvPr>
        </p:nvSpPr>
        <p:spPr/>
        <p:txBody>
          <a:bodyPr/>
          <a:lstStyle/>
          <a:p>
            <a:pPr marL="0" indent="0">
              <a:buNone/>
            </a:pPr>
            <a:r>
              <a:rPr lang="fi-FI" dirty="0"/>
              <a:t>Väestönmuutos		</a:t>
            </a:r>
          </a:p>
          <a:p>
            <a:pPr marL="0" indent="0">
              <a:buNone/>
            </a:pPr>
            <a:endParaRPr lang="fi-FI" dirty="0"/>
          </a:p>
          <a:p>
            <a:pPr marL="0" indent="0">
              <a:buNone/>
            </a:pPr>
            <a:endParaRPr lang="fi-FI" dirty="0"/>
          </a:p>
          <a:p>
            <a:pPr marL="0" indent="0">
              <a:buNone/>
            </a:pPr>
            <a:endParaRPr lang="fi-FI" dirty="0"/>
          </a:p>
          <a:p>
            <a:pPr marL="0" indent="0">
              <a:buNone/>
            </a:pPr>
            <a:r>
              <a:rPr lang="fi-FI" dirty="0"/>
              <a:t>Väestönvaihto </a:t>
            </a:r>
          </a:p>
        </p:txBody>
      </p:sp>
      <p:sp>
        <p:nvSpPr>
          <p:cNvPr id="5" name="Slide Number Placeholder 4">
            <a:extLst>
              <a:ext uri="{FF2B5EF4-FFF2-40B4-BE49-F238E27FC236}">
                <a16:creationId xmlns:a16="http://schemas.microsoft.com/office/drawing/2014/main" id="{A135A6AC-1D31-4F0C-D69A-303D2703DF17}"/>
              </a:ext>
            </a:extLst>
          </p:cNvPr>
          <p:cNvSpPr>
            <a:spLocks noGrp="1"/>
          </p:cNvSpPr>
          <p:nvPr>
            <p:ph type="sldNum" sz="quarter" idx="12"/>
          </p:nvPr>
        </p:nvSpPr>
        <p:spPr/>
        <p:txBody>
          <a:bodyPr/>
          <a:lstStyle/>
          <a:p>
            <a:fld id="{3830005B-7B2D-47A2-ABC5-72B477741C24}" type="slidenum">
              <a:rPr lang="en-US" smtClean="0"/>
              <a:t>2</a:t>
            </a:fld>
            <a:endParaRPr lang="en-US"/>
          </a:p>
        </p:txBody>
      </p:sp>
      <p:sp>
        <p:nvSpPr>
          <p:cNvPr id="6" name="Not Equal 5">
            <a:extLst>
              <a:ext uri="{FF2B5EF4-FFF2-40B4-BE49-F238E27FC236}">
                <a16:creationId xmlns:a16="http://schemas.microsoft.com/office/drawing/2014/main" id="{8CA50601-F1E5-A4CA-100B-34E6E1FD94A2}"/>
              </a:ext>
            </a:extLst>
          </p:cNvPr>
          <p:cNvSpPr/>
          <p:nvPr/>
        </p:nvSpPr>
        <p:spPr>
          <a:xfrm>
            <a:off x="1055440" y="1838959"/>
            <a:ext cx="914400" cy="914400"/>
          </a:xfrm>
          <a:prstGeom prst="mathNot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8" name="Picture 7">
            <a:extLst>
              <a:ext uri="{FF2B5EF4-FFF2-40B4-BE49-F238E27FC236}">
                <a16:creationId xmlns:a16="http://schemas.microsoft.com/office/drawing/2014/main" id="{10D8F9D7-C83C-153A-4219-02680DEC115F}"/>
              </a:ext>
            </a:extLst>
          </p:cNvPr>
          <p:cNvPicPr>
            <a:picLocks noChangeAspect="1"/>
          </p:cNvPicPr>
          <p:nvPr/>
        </p:nvPicPr>
        <p:blipFill>
          <a:blip r:embed="rId3"/>
          <a:stretch>
            <a:fillRect/>
          </a:stretch>
        </p:blipFill>
        <p:spPr>
          <a:xfrm>
            <a:off x="0" y="-80114"/>
            <a:ext cx="12336463" cy="6939260"/>
          </a:xfrm>
          <a:prstGeom prst="rect">
            <a:avLst/>
          </a:prstGeom>
        </p:spPr>
      </p:pic>
      <p:sp>
        <p:nvSpPr>
          <p:cNvPr id="10" name="TextBox 9">
            <a:extLst>
              <a:ext uri="{FF2B5EF4-FFF2-40B4-BE49-F238E27FC236}">
                <a16:creationId xmlns:a16="http://schemas.microsoft.com/office/drawing/2014/main" id="{1440D702-4ED5-71A3-D60A-E0D7DDB638EC}"/>
              </a:ext>
            </a:extLst>
          </p:cNvPr>
          <p:cNvSpPr txBox="1"/>
          <p:nvPr/>
        </p:nvSpPr>
        <p:spPr>
          <a:xfrm>
            <a:off x="893083" y="3214597"/>
            <a:ext cx="10405834" cy="2308324"/>
          </a:xfrm>
          <a:prstGeom prst="rect">
            <a:avLst/>
          </a:prstGeom>
          <a:noFill/>
        </p:spPr>
        <p:txBody>
          <a:bodyPr wrap="square">
            <a:spAutoFit/>
          </a:bodyPr>
          <a:lstStyle/>
          <a:p>
            <a:pPr marL="0" indent="0">
              <a:buNone/>
            </a:pPr>
            <a:r>
              <a:rPr lang="fi-FI" sz="2400" dirty="0"/>
              <a:t>Väestönmuutos		</a:t>
            </a:r>
          </a:p>
          <a:p>
            <a:pPr marL="0" indent="0">
              <a:buNone/>
            </a:pPr>
            <a:endParaRPr lang="fi-FI" sz="2400" dirty="0"/>
          </a:p>
          <a:p>
            <a:pPr marL="0" indent="0">
              <a:buNone/>
            </a:pPr>
            <a:endParaRPr lang="fi-FI" sz="2400" dirty="0"/>
          </a:p>
          <a:p>
            <a:pPr marL="0" indent="0">
              <a:buNone/>
            </a:pPr>
            <a:endParaRPr lang="fi-FI" sz="2400" dirty="0"/>
          </a:p>
          <a:p>
            <a:pPr marL="0" indent="0">
              <a:buNone/>
            </a:pPr>
            <a:endParaRPr lang="fi-FI" sz="2400" dirty="0"/>
          </a:p>
          <a:p>
            <a:pPr marL="0" indent="0">
              <a:buNone/>
            </a:pPr>
            <a:r>
              <a:rPr lang="fi-FI" sz="2400" dirty="0"/>
              <a:t>Väestönvaihto </a:t>
            </a:r>
          </a:p>
        </p:txBody>
      </p:sp>
      <p:sp>
        <p:nvSpPr>
          <p:cNvPr id="11" name="Not Equal 10">
            <a:extLst>
              <a:ext uri="{FF2B5EF4-FFF2-40B4-BE49-F238E27FC236}">
                <a16:creationId xmlns:a16="http://schemas.microsoft.com/office/drawing/2014/main" id="{DABB6381-AB70-F890-A561-D550D45A5D03}"/>
              </a:ext>
            </a:extLst>
          </p:cNvPr>
          <p:cNvSpPr/>
          <p:nvPr/>
        </p:nvSpPr>
        <p:spPr>
          <a:xfrm>
            <a:off x="1505080" y="3981946"/>
            <a:ext cx="914400" cy="914400"/>
          </a:xfrm>
          <a:prstGeom prst="mathNot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29049115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448" b="7448"/>
          <a:stretch>
            <a:fillRect/>
          </a:stretch>
        </p:blipFill>
        <p:spPr/>
      </p:pic>
      <p:sp>
        <p:nvSpPr>
          <p:cNvPr id="3" name="Kuvan paikkamerkki 2"/>
          <p:cNvSpPr>
            <a:spLocks noGrp="1"/>
          </p:cNvSpPr>
          <p:nvPr>
            <p:ph type="pic" sz="quarter" idx="16"/>
          </p:nvPr>
        </p:nvSpPr>
        <p:spPr/>
        <p:txBody>
          <a:bodyPr/>
          <a:lstStyle/>
          <a:p>
            <a:endParaRPr lang="fi-FI"/>
          </a:p>
        </p:txBody>
      </p:sp>
      <p:sp>
        <p:nvSpPr>
          <p:cNvPr id="4" name="Dian numeron paikkamerkki 3"/>
          <p:cNvSpPr>
            <a:spLocks noGrp="1"/>
          </p:cNvSpPr>
          <p:nvPr>
            <p:ph type="sldNum" sz="quarter" idx="12"/>
          </p:nvPr>
        </p:nvSpPr>
        <p:spPr/>
        <p:txBody>
          <a:bodyPr/>
          <a:lstStyle/>
          <a:p>
            <a:fld id="{3830005B-7B2D-47A2-ABC5-72B477741C24}" type="slidenum">
              <a:rPr lang="en-US" smtClean="0"/>
              <a:t>20</a:t>
            </a:fld>
            <a:endParaRPr lang="en-US"/>
          </a:p>
        </p:txBody>
      </p:sp>
      <p:sp>
        <p:nvSpPr>
          <p:cNvPr id="5" name="Sisällön paikkamerkki 4"/>
          <p:cNvSpPr>
            <a:spLocks noGrp="1"/>
          </p:cNvSpPr>
          <p:nvPr>
            <p:ph sz="half" idx="2"/>
          </p:nvPr>
        </p:nvSpPr>
        <p:spPr>
          <a:xfrm>
            <a:off x="6407501" y="3889760"/>
            <a:ext cx="5472998" cy="2232911"/>
          </a:xfrm>
        </p:spPr>
        <p:txBody>
          <a:bodyPr/>
          <a:lstStyle/>
          <a:p>
            <a:endParaRPr lang="fi-FI" sz="2000" dirty="0">
              <a:solidFill>
                <a:schemeClr val="tx2"/>
              </a:solidFill>
            </a:endParaRPr>
          </a:p>
          <a:p>
            <a:r>
              <a:rPr lang="fi-FI" sz="2000" dirty="0">
                <a:solidFill>
                  <a:schemeClr val="tx2"/>
                </a:solidFill>
              </a:rPr>
              <a:t>6 korkeakoulua</a:t>
            </a:r>
          </a:p>
          <a:p>
            <a:r>
              <a:rPr lang="fi-FI" sz="2000" dirty="0">
                <a:solidFill>
                  <a:schemeClr val="tx2"/>
                </a:solidFill>
              </a:rPr>
              <a:t>13 000 opiskelijaa</a:t>
            </a:r>
          </a:p>
          <a:p>
            <a:r>
              <a:rPr lang="fi-FI" sz="2000" dirty="0">
                <a:solidFill>
                  <a:schemeClr val="tx2"/>
                </a:solidFill>
              </a:rPr>
              <a:t>n. 30 eri pääainetta, kolmella eri kielellä</a:t>
            </a:r>
          </a:p>
          <a:p>
            <a:r>
              <a:rPr lang="fi-FI" sz="2000" dirty="0">
                <a:solidFill>
                  <a:schemeClr val="tx2"/>
                </a:solidFill>
              </a:rPr>
              <a:t>Kansainvälisyys näkyy niin opiskelussa kuin tutkimuksessakin</a:t>
            </a:r>
          </a:p>
          <a:p>
            <a:endParaRPr lang="fi-FI" dirty="0"/>
          </a:p>
        </p:txBody>
      </p:sp>
      <p:pic>
        <p:nvPicPr>
          <p:cNvPr id="8" name="Sisällön paikkamerkki 7"/>
          <p:cNvPicPr>
            <a:picLocks noGrp="1" noChangeAspect="1"/>
          </p:cNvPicPr>
          <p:nvPr>
            <p:ph sz="half" idx="15"/>
          </p:nvPr>
        </p:nvPicPr>
        <p:blipFill>
          <a:blip r:embed="rId4" cstate="print">
            <a:extLst>
              <a:ext uri="{28A0092B-C50C-407E-A947-70E740481C1C}">
                <a14:useLocalDpi xmlns:a14="http://schemas.microsoft.com/office/drawing/2010/main" val="0"/>
              </a:ext>
            </a:extLst>
          </a:blip>
          <a:stretch>
            <a:fillRect/>
          </a:stretch>
        </p:blipFill>
        <p:spPr>
          <a:xfrm>
            <a:off x="6096000" y="-288039"/>
            <a:ext cx="6096000" cy="3710090"/>
          </a:xfrm>
        </p:spPr>
      </p:pic>
      <p:pic>
        <p:nvPicPr>
          <p:cNvPr id="9"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241" y="1732919"/>
            <a:ext cx="1939215" cy="1264705"/>
          </a:xfrm>
          <a:prstGeom prst="rect">
            <a:avLst/>
          </a:prstGeom>
        </p:spPr>
      </p:pic>
      <p:pic>
        <p:nvPicPr>
          <p:cNvPr id="10"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172" y="1732919"/>
            <a:ext cx="1268026" cy="1268026"/>
          </a:xfrm>
          <a:prstGeom prst="rect">
            <a:avLst/>
          </a:prstGeom>
        </p:spPr>
      </p:pic>
      <p:pic>
        <p:nvPicPr>
          <p:cNvPr id="11"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451" y="1421097"/>
            <a:ext cx="826817" cy="445151"/>
          </a:xfrm>
          <a:prstGeom prst="rect">
            <a:avLst/>
          </a:prstGeom>
        </p:spPr>
      </p:pic>
      <p:pic>
        <p:nvPicPr>
          <p:cNvPr id="12" name="Content Placeholder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8106" y="1074420"/>
            <a:ext cx="830709" cy="828120"/>
          </a:xfrm>
          <a:prstGeom prst="rect">
            <a:avLst/>
          </a:prstGeom>
        </p:spPr>
      </p:pic>
      <p:pic>
        <p:nvPicPr>
          <p:cNvPr id="13"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799" y="1384803"/>
            <a:ext cx="2030343" cy="517737"/>
          </a:xfrm>
          <a:prstGeom prst="rect">
            <a:avLst/>
          </a:prstGeom>
        </p:spPr>
      </p:pic>
      <p:pic>
        <p:nvPicPr>
          <p:cNvPr id="14"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8244" y="1980967"/>
            <a:ext cx="768610" cy="768610"/>
          </a:xfrm>
          <a:prstGeom prst="rect">
            <a:avLst/>
          </a:prstGeom>
        </p:spPr>
      </p:pic>
      <p:sp>
        <p:nvSpPr>
          <p:cNvPr id="17" name="Tekstiruutu 16"/>
          <p:cNvSpPr txBox="1"/>
          <p:nvPr/>
        </p:nvSpPr>
        <p:spPr>
          <a:xfrm>
            <a:off x="495018" y="304979"/>
            <a:ext cx="5082866" cy="769441"/>
          </a:xfrm>
          <a:prstGeom prst="rect">
            <a:avLst/>
          </a:prstGeom>
          <a:noFill/>
        </p:spPr>
        <p:txBody>
          <a:bodyPr wrap="none" rtlCol="0">
            <a:spAutoFit/>
          </a:bodyPr>
          <a:lstStyle/>
          <a:p>
            <a:r>
              <a:rPr lang="fi-FI" sz="2800" dirty="0">
                <a:solidFill>
                  <a:schemeClr val="tx2"/>
                </a:solidFill>
              </a:rPr>
              <a:t>Korkeakoulukaupunki Vaasa</a:t>
            </a:r>
          </a:p>
          <a:p>
            <a:endParaRPr lang="fi-FI" sz="1600" dirty="0"/>
          </a:p>
        </p:txBody>
      </p:sp>
      <p:pic>
        <p:nvPicPr>
          <p:cNvPr id="6" name="Picture 5">
            <a:extLst>
              <a:ext uri="{FF2B5EF4-FFF2-40B4-BE49-F238E27FC236}">
                <a16:creationId xmlns:a16="http://schemas.microsoft.com/office/drawing/2014/main" id="{46DEC433-DD24-FB3D-2013-E5A3BB9F7626}"/>
              </a:ext>
            </a:extLst>
          </p:cNvPr>
          <p:cNvPicPr>
            <a:picLocks noChangeAspect="1"/>
          </p:cNvPicPr>
          <p:nvPr/>
        </p:nvPicPr>
        <p:blipFill>
          <a:blip r:embed="rId11"/>
          <a:stretch>
            <a:fillRect/>
          </a:stretch>
        </p:blipFill>
        <p:spPr>
          <a:xfrm>
            <a:off x="2422146" y="2751991"/>
            <a:ext cx="7449590" cy="1324160"/>
          </a:xfrm>
          <a:prstGeom prst="rect">
            <a:avLst/>
          </a:prstGeom>
        </p:spPr>
      </p:pic>
    </p:spTree>
    <p:extLst>
      <p:ext uri="{BB962C8B-B14F-4D97-AF65-F5344CB8AC3E}">
        <p14:creationId xmlns:p14="http://schemas.microsoft.com/office/powerpoint/2010/main" val="13657409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DF4342-6581-0DB5-1928-6B47B8E0680A}"/>
              </a:ext>
            </a:extLst>
          </p:cNvPr>
          <p:cNvPicPr>
            <a:picLocks noGrp="1" noChangeAspect="1"/>
          </p:cNvPicPr>
          <p:nvPr>
            <p:ph idx="1"/>
          </p:nvPr>
        </p:nvPicPr>
        <p:blipFill>
          <a:blip r:embed="rId3"/>
          <a:stretch>
            <a:fillRect/>
          </a:stretch>
        </p:blipFill>
        <p:spPr>
          <a:xfrm>
            <a:off x="2437145" y="68263"/>
            <a:ext cx="7317709" cy="6110287"/>
          </a:xfrm>
          <a:noFill/>
        </p:spPr>
      </p:pic>
      <p:sp>
        <p:nvSpPr>
          <p:cNvPr id="4" name="Slide Number Placeholder 3" hidden="1">
            <a:extLst>
              <a:ext uri="{FF2B5EF4-FFF2-40B4-BE49-F238E27FC236}">
                <a16:creationId xmlns:a16="http://schemas.microsoft.com/office/drawing/2014/main" id="{174FB91B-110E-0226-895B-712630AD0442}"/>
              </a:ext>
            </a:extLst>
          </p:cNvPr>
          <p:cNvSpPr>
            <a:spLocks noGrp="1"/>
          </p:cNvSpPr>
          <p:nvPr>
            <p:ph type="sldNum" sz="quarter" idx="12"/>
          </p:nvPr>
        </p:nvSpPr>
        <p:spPr/>
        <p:txBody>
          <a:bodyPr/>
          <a:lstStyle/>
          <a:p>
            <a:pPr>
              <a:spcAft>
                <a:spcPts val="600"/>
              </a:spcAft>
            </a:pPr>
            <a:fld id="{3830005B-7B2D-47A2-ABC5-72B477741C24}" type="slidenum">
              <a:rPr lang="en-US" smtClean="0"/>
              <a:pPr>
                <a:spcAft>
                  <a:spcPts val="600"/>
                </a:spcAft>
              </a:pPr>
              <a:t>21</a:t>
            </a:fld>
            <a:endParaRPr lang="en-US"/>
          </a:p>
        </p:txBody>
      </p:sp>
    </p:spTree>
    <p:extLst>
      <p:ext uri="{BB962C8B-B14F-4D97-AF65-F5344CB8AC3E}">
        <p14:creationId xmlns:p14="http://schemas.microsoft.com/office/powerpoint/2010/main" val="15460063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62F0BC-9451-98B1-51F1-4995DFBB09C9}"/>
              </a:ext>
            </a:extLst>
          </p:cNvPr>
          <p:cNvPicPr>
            <a:picLocks noGrp="1" noChangeAspect="1"/>
          </p:cNvPicPr>
          <p:nvPr>
            <p:ph idx="1"/>
          </p:nvPr>
        </p:nvPicPr>
        <p:blipFill>
          <a:blip r:embed="rId3"/>
          <a:stretch>
            <a:fillRect/>
          </a:stretch>
        </p:blipFill>
        <p:spPr>
          <a:xfrm rot="21424321">
            <a:off x="2063552" y="698500"/>
            <a:ext cx="7877175" cy="5251450"/>
          </a:xfrm>
          <a:prstGeom prst="rect">
            <a:avLst/>
          </a:prstGeom>
        </p:spPr>
      </p:pic>
      <p:sp>
        <p:nvSpPr>
          <p:cNvPr id="3" name="Slide Number Placeholder 2">
            <a:extLst>
              <a:ext uri="{FF2B5EF4-FFF2-40B4-BE49-F238E27FC236}">
                <a16:creationId xmlns:a16="http://schemas.microsoft.com/office/drawing/2014/main" id="{91925083-079E-D2EC-C0BE-C4A1BE96A74A}"/>
              </a:ext>
            </a:extLst>
          </p:cNvPr>
          <p:cNvSpPr>
            <a:spLocks noGrp="1"/>
          </p:cNvSpPr>
          <p:nvPr>
            <p:ph type="sldNum" sz="quarter" idx="12"/>
          </p:nvPr>
        </p:nvSpPr>
        <p:spPr/>
        <p:txBody>
          <a:bodyPr/>
          <a:lstStyle/>
          <a:p>
            <a:fld id="{3830005B-7B2D-47A2-ABC5-72B477741C24}" type="slidenum">
              <a:rPr lang="en-US" smtClean="0"/>
              <a:t>22</a:t>
            </a:fld>
            <a:endParaRPr lang="en-US"/>
          </a:p>
        </p:txBody>
      </p:sp>
    </p:spTree>
    <p:extLst>
      <p:ext uri="{BB962C8B-B14F-4D97-AF65-F5344CB8AC3E}">
        <p14:creationId xmlns:p14="http://schemas.microsoft.com/office/powerpoint/2010/main" val="4910644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904B65-B26A-8B1E-BE3B-04FCB4D3E3C8}"/>
              </a:ext>
            </a:extLst>
          </p:cNvPr>
          <p:cNvSpPr>
            <a:spLocks noGrp="1"/>
          </p:cNvSpPr>
          <p:nvPr>
            <p:ph type="sldNum" sz="quarter" idx="12"/>
          </p:nvPr>
        </p:nvSpPr>
        <p:spPr/>
        <p:txBody>
          <a:bodyPr/>
          <a:lstStyle/>
          <a:p>
            <a:fld id="{3830005B-7B2D-47A2-ABC5-72B477741C24}" type="slidenum">
              <a:rPr lang="en-US" smtClean="0"/>
              <a:t>23</a:t>
            </a:fld>
            <a:endParaRPr lang="en-US"/>
          </a:p>
        </p:txBody>
      </p:sp>
      <p:pic>
        <p:nvPicPr>
          <p:cNvPr id="5" name="Content Placeholder 4" descr="A graph with blue and white text&#10;&#10;AI-generated content may be incorrect.">
            <a:extLst>
              <a:ext uri="{FF2B5EF4-FFF2-40B4-BE49-F238E27FC236}">
                <a16:creationId xmlns:a16="http://schemas.microsoft.com/office/drawing/2014/main" id="{B70064C4-0F90-E468-FF17-062D626CDCD3}"/>
              </a:ext>
            </a:extLst>
          </p:cNvPr>
          <p:cNvPicPr>
            <a:picLocks noGrp="1" noChangeAspect="1"/>
          </p:cNvPicPr>
          <p:nvPr>
            <p:ph idx="1"/>
          </p:nvPr>
        </p:nvPicPr>
        <p:blipFill>
          <a:blip r:embed="rId3"/>
          <a:stretch>
            <a:fillRect/>
          </a:stretch>
        </p:blipFill>
        <p:spPr>
          <a:xfrm>
            <a:off x="2477121" y="116632"/>
            <a:ext cx="7237758" cy="6344208"/>
          </a:xfrm>
          <a:prstGeom prst="rect">
            <a:avLst/>
          </a:prstGeom>
        </p:spPr>
      </p:pic>
    </p:spTree>
    <p:extLst>
      <p:ext uri="{BB962C8B-B14F-4D97-AF65-F5344CB8AC3E}">
        <p14:creationId xmlns:p14="http://schemas.microsoft.com/office/powerpoint/2010/main" val="12548652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blue and white text&#10;&#10;AI-generated content may be incorrect.">
            <a:extLst>
              <a:ext uri="{FF2B5EF4-FFF2-40B4-BE49-F238E27FC236}">
                <a16:creationId xmlns:a16="http://schemas.microsoft.com/office/drawing/2014/main" id="{0E1FDF5E-C88B-7C89-5CFE-ED47775C9308}"/>
              </a:ext>
            </a:extLst>
          </p:cNvPr>
          <p:cNvPicPr>
            <a:picLocks noChangeAspect="1"/>
          </p:cNvPicPr>
          <p:nvPr/>
        </p:nvPicPr>
        <p:blipFill>
          <a:blip r:embed="rId3"/>
          <a:stretch>
            <a:fillRect/>
          </a:stretch>
        </p:blipFill>
        <p:spPr>
          <a:xfrm>
            <a:off x="551384" y="101184"/>
            <a:ext cx="6641617" cy="6110287"/>
          </a:xfrm>
          <a:prstGeom prst="rect">
            <a:avLst/>
          </a:prstGeom>
          <a:noFill/>
        </p:spPr>
      </p:pic>
      <p:sp>
        <p:nvSpPr>
          <p:cNvPr id="4" name="Slide Number Placeholder 3" hidden="1">
            <a:extLst>
              <a:ext uri="{FF2B5EF4-FFF2-40B4-BE49-F238E27FC236}">
                <a16:creationId xmlns:a16="http://schemas.microsoft.com/office/drawing/2014/main" id="{5670C42B-1A11-5A44-A6CB-877D10197A6E}"/>
              </a:ext>
            </a:extLst>
          </p:cNvPr>
          <p:cNvSpPr>
            <a:spLocks noGrp="1"/>
          </p:cNvSpPr>
          <p:nvPr>
            <p:ph type="sldNum" sz="quarter" idx="12"/>
          </p:nvPr>
        </p:nvSpPr>
        <p:spPr/>
        <p:txBody>
          <a:bodyPr/>
          <a:lstStyle/>
          <a:p>
            <a:pPr>
              <a:spcAft>
                <a:spcPts val="600"/>
              </a:spcAft>
            </a:pPr>
            <a:fld id="{3830005B-7B2D-47A2-ABC5-72B477741C24}" type="slidenum">
              <a:rPr lang="en-US" smtClean="0"/>
              <a:pPr>
                <a:spcAft>
                  <a:spcPts val="600"/>
                </a:spcAft>
              </a:pPr>
              <a:t>24</a:t>
            </a:fld>
            <a:endParaRPr lang="en-US"/>
          </a:p>
        </p:txBody>
      </p:sp>
      <p:pic>
        <p:nvPicPr>
          <p:cNvPr id="6" name="Picture 5">
            <a:extLst>
              <a:ext uri="{FF2B5EF4-FFF2-40B4-BE49-F238E27FC236}">
                <a16:creationId xmlns:a16="http://schemas.microsoft.com/office/drawing/2014/main" id="{7071A6C2-9B6F-3F84-6631-C13E981F85FC}"/>
              </a:ext>
            </a:extLst>
          </p:cNvPr>
          <p:cNvPicPr>
            <a:picLocks noChangeAspect="1"/>
          </p:cNvPicPr>
          <p:nvPr/>
        </p:nvPicPr>
        <p:blipFill>
          <a:blip r:embed="rId4"/>
          <a:stretch>
            <a:fillRect/>
          </a:stretch>
        </p:blipFill>
        <p:spPr>
          <a:xfrm>
            <a:off x="6960096" y="2064806"/>
            <a:ext cx="4100035" cy="2728387"/>
          </a:xfrm>
          <a:prstGeom prst="rect">
            <a:avLst/>
          </a:prstGeom>
        </p:spPr>
      </p:pic>
    </p:spTree>
    <p:extLst>
      <p:ext uri="{BB962C8B-B14F-4D97-AF65-F5344CB8AC3E}">
        <p14:creationId xmlns:p14="http://schemas.microsoft.com/office/powerpoint/2010/main" val="8523273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796077-ED48-807A-2529-34DCC0548686}"/>
              </a:ext>
            </a:extLst>
          </p:cNvPr>
          <p:cNvSpPr>
            <a:spLocks noGrp="1"/>
          </p:cNvSpPr>
          <p:nvPr>
            <p:ph type="sldNum" sz="quarter" idx="12"/>
          </p:nvPr>
        </p:nvSpPr>
        <p:spPr/>
        <p:txBody>
          <a:bodyPr/>
          <a:lstStyle/>
          <a:p>
            <a:fld id="{3830005B-7B2D-47A2-ABC5-72B477741C24}" type="slidenum">
              <a:rPr lang="en-US" smtClean="0"/>
              <a:t>25</a:t>
            </a:fld>
            <a:endParaRPr lang="en-US"/>
          </a:p>
        </p:txBody>
      </p:sp>
      <p:pic>
        <p:nvPicPr>
          <p:cNvPr id="4" name="Picture 3" descr="A screenshot of a computer&#10;&#10;AI-generated content may be incorrect.">
            <a:extLst>
              <a:ext uri="{FF2B5EF4-FFF2-40B4-BE49-F238E27FC236}">
                <a16:creationId xmlns:a16="http://schemas.microsoft.com/office/drawing/2014/main" id="{1BAA1A98-BA3E-944A-E65B-30C06F630539}"/>
              </a:ext>
            </a:extLst>
          </p:cNvPr>
          <p:cNvPicPr>
            <a:picLocks noChangeAspect="1"/>
          </p:cNvPicPr>
          <p:nvPr/>
        </p:nvPicPr>
        <p:blipFill>
          <a:blip r:embed="rId3"/>
          <a:stretch>
            <a:fillRect/>
          </a:stretch>
        </p:blipFill>
        <p:spPr>
          <a:xfrm>
            <a:off x="1127448" y="835460"/>
            <a:ext cx="6275662" cy="2953580"/>
          </a:xfrm>
          <a:prstGeom prst="rect">
            <a:avLst/>
          </a:prstGeom>
        </p:spPr>
      </p:pic>
      <p:pic>
        <p:nvPicPr>
          <p:cNvPr id="5" name="Picture 4" descr="A white background with black text&#10;&#10;AI-generated content may be incorrect.">
            <a:extLst>
              <a:ext uri="{FF2B5EF4-FFF2-40B4-BE49-F238E27FC236}">
                <a16:creationId xmlns:a16="http://schemas.microsoft.com/office/drawing/2014/main" id="{685111B9-6C36-EAEF-9448-A5674936D73C}"/>
              </a:ext>
            </a:extLst>
          </p:cNvPr>
          <p:cNvPicPr>
            <a:picLocks noChangeAspect="1"/>
          </p:cNvPicPr>
          <p:nvPr/>
        </p:nvPicPr>
        <p:blipFill>
          <a:blip r:embed="rId4"/>
          <a:stretch>
            <a:fillRect/>
          </a:stretch>
        </p:blipFill>
        <p:spPr>
          <a:xfrm>
            <a:off x="1127448" y="3926000"/>
            <a:ext cx="6961428" cy="2376264"/>
          </a:xfrm>
          <a:prstGeom prst="rect">
            <a:avLst/>
          </a:prstGeom>
        </p:spPr>
      </p:pic>
      <p:pic>
        <p:nvPicPr>
          <p:cNvPr id="2" name="Picture 1" descr="A group of women smiling at the camera&#10;&#10;AI-generated content may be incorrect.">
            <a:extLst>
              <a:ext uri="{FF2B5EF4-FFF2-40B4-BE49-F238E27FC236}">
                <a16:creationId xmlns:a16="http://schemas.microsoft.com/office/drawing/2014/main" id="{102C2C8D-6A2F-F166-9145-2DDC0877A4A4}"/>
              </a:ext>
            </a:extLst>
          </p:cNvPr>
          <p:cNvPicPr>
            <a:picLocks noChangeAspect="1"/>
          </p:cNvPicPr>
          <p:nvPr/>
        </p:nvPicPr>
        <p:blipFill>
          <a:blip r:embed="rId5"/>
          <a:stretch>
            <a:fillRect/>
          </a:stretch>
        </p:blipFill>
        <p:spPr>
          <a:xfrm>
            <a:off x="7403110" y="698500"/>
            <a:ext cx="3960440" cy="2718689"/>
          </a:xfrm>
          <a:prstGeom prst="rect">
            <a:avLst/>
          </a:prstGeom>
        </p:spPr>
      </p:pic>
    </p:spTree>
    <p:extLst>
      <p:ext uri="{BB962C8B-B14F-4D97-AF65-F5344CB8AC3E}">
        <p14:creationId xmlns:p14="http://schemas.microsoft.com/office/powerpoint/2010/main" val="6021493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635B4-A066-2ECB-D76E-EBEBC6CE7C36}"/>
              </a:ext>
            </a:extLst>
          </p:cNvPr>
          <p:cNvSpPr>
            <a:spLocks noGrp="1"/>
          </p:cNvSpPr>
          <p:nvPr>
            <p:ph type="sldNum" sz="quarter" idx="12"/>
          </p:nvPr>
        </p:nvSpPr>
        <p:spPr/>
        <p:txBody>
          <a:bodyPr/>
          <a:lstStyle/>
          <a:p>
            <a:fld id="{3830005B-7B2D-47A2-ABC5-72B477741C24}" type="slidenum">
              <a:rPr lang="en-US" smtClean="0"/>
              <a:t>26</a:t>
            </a:fld>
            <a:endParaRPr lang="en-US"/>
          </a:p>
        </p:txBody>
      </p:sp>
      <p:pic>
        <p:nvPicPr>
          <p:cNvPr id="4" name="Picture 3" descr="A screenshot of a computer&#10;&#10;AI-generated content may be incorrect.">
            <a:extLst>
              <a:ext uri="{FF2B5EF4-FFF2-40B4-BE49-F238E27FC236}">
                <a16:creationId xmlns:a16="http://schemas.microsoft.com/office/drawing/2014/main" id="{3E16F63C-93CA-0885-85D4-112AA688EFFF}"/>
              </a:ext>
            </a:extLst>
          </p:cNvPr>
          <p:cNvPicPr>
            <a:picLocks noChangeAspect="1"/>
          </p:cNvPicPr>
          <p:nvPr/>
        </p:nvPicPr>
        <p:blipFill>
          <a:blip r:embed="rId3"/>
          <a:stretch>
            <a:fillRect/>
          </a:stretch>
        </p:blipFill>
        <p:spPr>
          <a:xfrm>
            <a:off x="695400" y="699534"/>
            <a:ext cx="6899002" cy="5687122"/>
          </a:xfrm>
          <a:prstGeom prst="rect">
            <a:avLst/>
          </a:prstGeom>
        </p:spPr>
      </p:pic>
      <p:pic>
        <p:nvPicPr>
          <p:cNvPr id="5" name="Picture 4">
            <a:extLst>
              <a:ext uri="{FF2B5EF4-FFF2-40B4-BE49-F238E27FC236}">
                <a16:creationId xmlns:a16="http://schemas.microsoft.com/office/drawing/2014/main" id="{25E8F046-4CD0-8CF7-FE19-B02189410AFA}"/>
              </a:ext>
            </a:extLst>
          </p:cNvPr>
          <p:cNvPicPr>
            <a:picLocks noChangeAspect="1"/>
          </p:cNvPicPr>
          <p:nvPr/>
        </p:nvPicPr>
        <p:blipFill>
          <a:blip r:embed="rId4"/>
          <a:stretch>
            <a:fillRect/>
          </a:stretch>
        </p:blipFill>
        <p:spPr>
          <a:xfrm>
            <a:off x="7511973" y="1902193"/>
            <a:ext cx="3903117" cy="3281804"/>
          </a:xfrm>
          <a:prstGeom prst="rect">
            <a:avLst/>
          </a:prstGeom>
        </p:spPr>
      </p:pic>
    </p:spTree>
    <p:extLst>
      <p:ext uri="{BB962C8B-B14F-4D97-AF65-F5344CB8AC3E}">
        <p14:creationId xmlns:p14="http://schemas.microsoft.com/office/powerpoint/2010/main" val="33904184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7E19BC-4A6B-E176-EAC3-7A4166DDD34A}"/>
              </a:ext>
            </a:extLst>
          </p:cNvPr>
          <p:cNvSpPr>
            <a:spLocks noGrp="1"/>
          </p:cNvSpPr>
          <p:nvPr>
            <p:ph type="sldNum" sz="quarter" idx="12"/>
          </p:nvPr>
        </p:nvSpPr>
        <p:spPr/>
        <p:txBody>
          <a:bodyPr/>
          <a:lstStyle/>
          <a:p>
            <a:fld id="{3830005B-7B2D-47A2-ABC5-72B477741C24}" type="slidenum">
              <a:rPr lang="en-US" smtClean="0"/>
              <a:t>27</a:t>
            </a:fld>
            <a:endParaRPr lang="en-US"/>
          </a:p>
        </p:txBody>
      </p:sp>
      <p:pic>
        <p:nvPicPr>
          <p:cNvPr id="5" name="Picture 4">
            <a:extLst>
              <a:ext uri="{FF2B5EF4-FFF2-40B4-BE49-F238E27FC236}">
                <a16:creationId xmlns:a16="http://schemas.microsoft.com/office/drawing/2014/main" id="{61054F80-EB74-11F1-7E11-E4FD3FFEB9E6}"/>
              </a:ext>
            </a:extLst>
          </p:cNvPr>
          <p:cNvPicPr>
            <a:picLocks noChangeAspect="1"/>
          </p:cNvPicPr>
          <p:nvPr/>
        </p:nvPicPr>
        <p:blipFill>
          <a:blip r:embed="rId3"/>
          <a:stretch>
            <a:fillRect/>
          </a:stretch>
        </p:blipFill>
        <p:spPr>
          <a:xfrm>
            <a:off x="1127448" y="400630"/>
            <a:ext cx="5477107" cy="6056740"/>
          </a:xfrm>
          <a:prstGeom prst="rect">
            <a:avLst/>
          </a:prstGeom>
        </p:spPr>
      </p:pic>
      <p:pic>
        <p:nvPicPr>
          <p:cNvPr id="6" name="Picture 5" descr="A white background with black text&#10;&#10;AI-generated content may be incorrect.">
            <a:extLst>
              <a:ext uri="{FF2B5EF4-FFF2-40B4-BE49-F238E27FC236}">
                <a16:creationId xmlns:a16="http://schemas.microsoft.com/office/drawing/2014/main" id="{B5625000-E89E-095E-E66A-EB23AD5FA717}"/>
              </a:ext>
            </a:extLst>
          </p:cNvPr>
          <p:cNvPicPr>
            <a:picLocks noChangeAspect="1"/>
          </p:cNvPicPr>
          <p:nvPr/>
        </p:nvPicPr>
        <p:blipFill>
          <a:blip r:embed="rId4"/>
          <a:stretch>
            <a:fillRect/>
          </a:stretch>
        </p:blipFill>
        <p:spPr>
          <a:xfrm>
            <a:off x="5937043" y="2780928"/>
            <a:ext cx="5484761" cy="1872208"/>
          </a:xfrm>
          <a:prstGeom prst="rect">
            <a:avLst/>
          </a:prstGeom>
        </p:spPr>
      </p:pic>
    </p:spTree>
    <p:extLst>
      <p:ext uri="{BB962C8B-B14F-4D97-AF65-F5344CB8AC3E}">
        <p14:creationId xmlns:p14="http://schemas.microsoft.com/office/powerpoint/2010/main" val="29207398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17899D-E30E-2903-794D-EE6DC276B182}"/>
              </a:ext>
            </a:extLst>
          </p:cNvPr>
          <p:cNvSpPr>
            <a:spLocks noGrp="1"/>
          </p:cNvSpPr>
          <p:nvPr>
            <p:ph type="sldNum" sz="quarter" idx="12"/>
          </p:nvPr>
        </p:nvSpPr>
        <p:spPr/>
        <p:txBody>
          <a:bodyPr/>
          <a:lstStyle/>
          <a:p>
            <a:fld id="{3830005B-7B2D-47A2-ABC5-72B477741C24}" type="slidenum">
              <a:rPr lang="en-US" smtClean="0"/>
              <a:t>28</a:t>
            </a:fld>
            <a:endParaRPr lang="en-US"/>
          </a:p>
        </p:txBody>
      </p:sp>
      <p:sp>
        <p:nvSpPr>
          <p:cNvPr id="4" name="Picture Placeholder 3">
            <a:extLst>
              <a:ext uri="{FF2B5EF4-FFF2-40B4-BE49-F238E27FC236}">
                <a16:creationId xmlns:a16="http://schemas.microsoft.com/office/drawing/2014/main" id="{A3C28186-8F2E-D79E-E605-E8F8D320D388}"/>
              </a:ext>
            </a:extLst>
          </p:cNvPr>
          <p:cNvSpPr>
            <a:spLocks noGrp="1"/>
          </p:cNvSpPr>
          <p:nvPr>
            <p:ph type="pic" sz="quarter" idx="15"/>
          </p:nvPr>
        </p:nvSpPr>
        <p:spPr>
          <a:xfrm>
            <a:off x="2711226" y="333375"/>
            <a:ext cx="5976664" cy="6012539"/>
          </a:xfrm>
        </p:spPr>
        <p:txBody>
          <a:bodyPr/>
          <a:lstStyle/>
          <a:p>
            <a:endParaRPr lang="fi-FI" dirty="0"/>
          </a:p>
        </p:txBody>
      </p:sp>
    </p:spTree>
    <p:extLst>
      <p:ext uri="{BB962C8B-B14F-4D97-AF65-F5344CB8AC3E}">
        <p14:creationId xmlns:p14="http://schemas.microsoft.com/office/powerpoint/2010/main" val="12218187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AF0A-4B6C-9CB8-64E6-C5A9FCEED033}"/>
              </a:ext>
            </a:extLst>
          </p:cNvPr>
          <p:cNvSpPr>
            <a:spLocks noGrp="1"/>
          </p:cNvSpPr>
          <p:nvPr>
            <p:ph type="title"/>
          </p:nvPr>
        </p:nvSpPr>
        <p:spPr/>
        <p:txBody>
          <a:bodyPr/>
          <a:lstStyle/>
          <a:p>
            <a:r>
              <a:rPr lang="fi-FI" dirty="0" err="1"/>
              <a:t>Kv</a:t>
            </a:r>
            <a:r>
              <a:rPr lang="fi-FI" dirty="0"/>
              <a:t>-osaajien rekrytoinnin vauhdittaminen työllisyystoimijoiden yhteistyöllä</a:t>
            </a:r>
          </a:p>
        </p:txBody>
      </p:sp>
      <p:sp>
        <p:nvSpPr>
          <p:cNvPr id="3" name="Content Placeholder 2">
            <a:extLst>
              <a:ext uri="{FF2B5EF4-FFF2-40B4-BE49-F238E27FC236}">
                <a16:creationId xmlns:a16="http://schemas.microsoft.com/office/drawing/2014/main" id="{E4C402A8-70F6-46D1-A6DA-201B12282BF4}"/>
              </a:ext>
            </a:extLst>
          </p:cNvPr>
          <p:cNvSpPr>
            <a:spLocks noGrp="1"/>
          </p:cNvSpPr>
          <p:nvPr>
            <p:ph sz="half" idx="2"/>
          </p:nvPr>
        </p:nvSpPr>
        <p:spPr>
          <a:xfrm>
            <a:off x="6137305" y="1372334"/>
            <a:ext cx="5472998" cy="4608512"/>
          </a:xfrm>
        </p:spPr>
        <p:txBody>
          <a:bodyPr/>
          <a:lstStyle/>
          <a:p>
            <a:endParaRPr lang="fi-FI" sz="1600" dirty="0">
              <a:solidFill>
                <a:schemeClr val="tx2"/>
              </a:solidFill>
            </a:endParaRPr>
          </a:p>
          <a:p>
            <a:pPr marL="285750" indent="-285750"/>
            <a:r>
              <a:rPr lang="fi-FI" dirty="0">
                <a:solidFill>
                  <a:schemeClr val="tx2"/>
                </a:solidFill>
              </a:rPr>
              <a:t>Elinvoiman ydinryhmä </a:t>
            </a:r>
          </a:p>
          <a:p>
            <a:pPr marL="742950" lvl="1" indent="-285750"/>
            <a:r>
              <a:rPr lang="fi-FI" sz="1600" dirty="0">
                <a:solidFill>
                  <a:schemeClr val="tx2"/>
                </a:solidFill>
              </a:rPr>
              <a:t>Työvoiman saatavuuden ja elinvoiman tukeminen</a:t>
            </a:r>
          </a:p>
          <a:p>
            <a:pPr marL="742950" lvl="1" indent="-285750"/>
            <a:r>
              <a:rPr lang="fi-FI" sz="1600" dirty="0">
                <a:solidFill>
                  <a:schemeClr val="tx2"/>
                </a:solidFill>
              </a:rPr>
              <a:t>Vuonna 2025 fokus kansainvälisissä osaajissa ja yritysten tukemisessa</a:t>
            </a:r>
          </a:p>
          <a:p>
            <a:pPr marL="266700" lvl="1" indent="0">
              <a:buNone/>
            </a:pPr>
            <a:endParaRPr lang="fi-FI" sz="1600" dirty="0">
              <a:solidFill>
                <a:schemeClr val="tx2"/>
              </a:solidFill>
            </a:endParaRPr>
          </a:p>
          <a:p>
            <a:pPr marL="285750" indent="-285750"/>
            <a:r>
              <a:rPr lang="fi-FI" dirty="0">
                <a:solidFill>
                  <a:schemeClr val="tx2"/>
                </a:solidFill>
              </a:rPr>
              <a:t>Kenttäryhmä - rekrytointitarpeiden kartoittaminen</a:t>
            </a:r>
          </a:p>
          <a:p>
            <a:pPr marL="742950" lvl="1" indent="-285750"/>
            <a:r>
              <a:rPr lang="fi-FI" sz="1600" dirty="0">
                <a:solidFill>
                  <a:schemeClr val="tx2"/>
                </a:solidFill>
              </a:rPr>
              <a:t>Yritysten palvelun tehostamisen kärjellä</a:t>
            </a:r>
          </a:p>
          <a:p>
            <a:pPr marL="742950" lvl="1" indent="-285750"/>
            <a:r>
              <a:rPr lang="fi-FI" sz="1600" dirty="0">
                <a:solidFill>
                  <a:schemeClr val="tx2"/>
                </a:solidFill>
              </a:rPr>
              <a:t>KV-osaajien potentiaalin esiin nostaminen sekä heidän työllistymismahdollisuuksien kartoitus</a:t>
            </a:r>
          </a:p>
          <a:p>
            <a:endParaRPr lang="fi-FI" dirty="0"/>
          </a:p>
        </p:txBody>
      </p:sp>
      <p:sp>
        <p:nvSpPr>
          <p:cNvPr id="4" name="Slide Number Placeholder 3">
            <a:extLst>
              <a:ext uri="{FF2B5EF4-FFF2-40B4-BE49-F238E27FC236}">
                <a16:creationId xmlns:a16="http://schemas.microsoft.com/office/drawing/2014/main" id="{FEE1D40C-1686-CB4B-D66A-ACDA8F7BC1FC}"/>
              </a:ext>
            </a:extLst>
          </p:cNvPr>
          <p:cNvSpPr>
            <a:spLocks noGrp="1"/>
          </p:cNvSpPr>
          <p:nvPr>
            <p:ph type="sldNum" sz="quarter" idx="12"/>
          </p:nvPr>
        </p:nvSpPr>
        <p:spPr/>
        <p:txBody>
          <a:bodyPr/>
          <a:lstStyle/>
          <a:p>
            <a:fld id="{3830005B-7B2D-47A2-ABC5-72B477741C24}" type="slidenum">
              <a:rPr lang="en-US" smtClean="0"/>
              <a:t>29</a:t>
            </a:fld>
            <a:endParaRPr lang="en-US"/>
          </a:p>
        </p:txBody>
      </p:sp>
      <p:pic>
        <p:nvPicPr>
          <p:cNvPr id="8" name="Picture Placeholder 10">
            <a:extLst>
              <a:ext uri="{FF2B5EF4-FFF2-40B4-BE49-F238E27FC236}">
                <a16:creationId xmlns:a16="http://schemas.microsoft.com/office/drawing/2014/main" id="{E485D452-1F9C-EF53-337B-7CF60515A787}"/>
              </a:ext>
            </a:extLst>
          </p:cNvPr>
          <p:cNvPicPr>
            <a:picLocks noGrp="1" noChangeAspect="1"/>
          </p:cNvPicPr>
          <p:nvPr>
            <p:ph type="chart" sz="quarter" idx="13"/>
          </p:nvPr>
        </p:nvPicPr>
        <p:blipFill>
          <a:blip r:embed="rId3"/>
          <a:srcRect l="24638" r="24638"/>
          <a:stretch>
            <a:fillRect/>
          </a:stretch>
        </p:blipFill>
        <p:spPr>
          <a:xfrm>
            <a:off x="696353" y="1341438"/>
            <a:ext cx="4967818" cy="4967882"/>
          </a:xfrm>
          <a:prstGeom prst="rect">
            <a:avLst/>
          </a:prstGeom>
        </p:spPr>
      </p:pic>
      <p:pic>
        <p:nvPicPr>
          <p:cNvPr id="9" name="Picture 8">
            <a:extLst>
              <a:ext uri="{FF2B5EF4-FFF2-40B4-BE49-F238E27FC236}">
                <a16:creationId xmlns:a16="http://schemas.microsoft.com/office/drawing/2014/main" id="{4F0DFD6B-8FF0-E5B5-1234-E17FA41CB577}"/>
              </a:ext>
            </a:extLst>
          </p:cNvPr>
          <p:cNvPicPr>
            <a:picLocks noChangeAspect="1"/>
          </p:cNvPicPr>
          <p:nvPr/>
        </p:nvPicPr>
        <p:blipFill>
          <a:blip r:embed="rId4"/>
          <a:stretch>
            <a:fillRect/>
          </a:stretch>
        </p:blipFill>
        <p:spPr>
          <a:xfrm>
            <a:off x="1699124" y="5157192"/>
            <a:ext cx="2962275" cy="1543050"/>
          </a:xfrm>
          <a:prstGeom prst="rect">
            <a:avLst/>
          </a:prstGeom>
        </p:spPr>
      </p:pic>
    </p:spTree>
    <p:extLst>
      <p:ext uri="{BB962C8B-B14F-4D97-AF65-F5344CB8AC3E}">
        <p14:creationId xmlns:p14="http://schemas.microsoft.com/office/powerpoint/2010/main" val="3199091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8E5B0-B855-2DCD-2670-7FD8951A393B}"/>
              </a:ext>
            </a:extLst>
          </p:cNvPr>
          <p:cNvPicPr>
            <a:picLocks noChangeAspect="1"/>
          </p:cNvPicPr>
          <p:nvPr/>
        </p:nvPicPr>
        <p:blipFill>
          <a:blip r:embed="rId3"/>
          <a:stretch>
            <a:fillRect/>
          </a:stretch>
        </p:blipFill>
        <p:spPr>
          <a:xfrm rot="703583">
            <a:off x="6171094" y="1002297"/>
            <a:ext cx="4200420" cy="4713342"/>
          </a:xfrm>
          <a:prstGeom prst="rect">
            <a:avLst/>
          </a:prstGeom>
        </p:spPr>
      </p:pic>
      <p:sp>
        <p:nvSpPr>
          <p:cNvPr id="2" name="Title 1">
            <a:extLst>
              <a:ext uri="{FF2B5EF4-FFF2-40B4-BE49-F238E27FC236}">
                <a16:creationId xmlns:a16="http://schemas.microsoft.com/office/drawing/2014/main" id="{C887F0D9-C220-893B-6C2A-3682EFD55245}"/>
              </a:ext>
            </a:extLst>
          </p:cNvPr>
          <p:cNvSpPr>
            <a:spLocks noGrp="1"/>
          </p:cNvSpPr>
          <p:nvPr>
            <p:ph type="title"/>
          </p:nvPr>
        </p:nvSpPr>
        <p:spPr/>
        <p:txBody>
          <a:bodyPr/>
          <a:lstStyle/>
          <a:p>
            <a:r>
              <a:rPr lang="fi-FI" dirty="0"/>
              <a:t>VÄESTÖNMUUTOS ON MAAILMANLAAJUINEN MEGATRENDI</a:t>
            </a:r>
          </a:p>
        </p:txBody>
      </p:sp>
      <p:sp>
        <p:nvSpPr>
          <p:cNvPr id="3" name="Slide Number Placeholder 2">
            <a:extLst>
              <a:ext uri="{FF2B5EF4-FFF2-40B4-BE49-F238E27FC236}">
                <a16:creationId xmlns:a16="http://schemas.microsoft.com/office/drawing/2014/main" id="{6711F338-6DD7-84C9-8BE7-05B10758CE35}"/>
              </a:ext>
            </a:extLst>
          </p:cNvPr>
          <p:cNvSpPr>
            <a:spLocks noGrp="1"/>
          </p:cNvSpPr>
          <p:nvPr>
            <p:ph type="sldNum" sz="quarter" idx="12"/>
          </p:nvPr>
        </p:nvSpPr>
        <p:spPr/>
        <p:txBody>
          <a:bodyPr/>
          <a:lstStyle/>
          <a:p>
            <a:fld id="{3830005B-7B2D-47A2-ABC5-72B477741C24}" type="slidenum">
              <a:rPr lang="en-US" smtClean="0"/>
              <a:t>3</a:t>
            </a:fld>
            <a:endParaRPr lang="en-US"/>
          </a:p>
        </p:txBody>
      </p:sp>
      <p:pic>
        <p:nvPicPr>
          <p:cNvPr id="5" name="Picture 4">
            <a:extLst>
              <a:ext uri="{FF2B5EF4-FFF2-40B4-BE49-F238E27FC236}">
                <a16:creationId xmlns:a16="http://schemas.microsoft.com/office/drawing/2014/main" id="{AACB85DC-A2A1-AB08-546C-9FB2DD66E8CF}"/>
              </a:ext>
            </a:extLst>
          </p:cNvPr>
          <p:cNvPicPr>
            <a:picLocks noChangeAspect="1"/>
          </p:cNvPicPr>
          <p:nvPr/>
        </p:nvPicPr>
        <p:blipFill>
          <a:blip r:embed="rId4"/>
          <a:stretch>
            <a:fillRect/>
          </a:stretch>
        </p:blipFill>
        <p:spPr>
          <a:xfrm>
            <a:off x="1055440" y="1700808"/>
            <a:ext cx="5024501" cy="4392488"/>
          </a:xfrm>
          <a:prstGeom prst="rect">
            <a:avLst/>
          </a:prstGeom>
        </p:spPr>
      </p:pic>
    </p:spTree>
    <p:extLst>
      <p:ext uri="{BB962C8B-B14F-4D97-AF65-F5344CB8AC3E}">
        <p14:creationId xmlns:p14="http://schemas.microsoft.com/office/powerpoint/2010/main" val="11751895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374075-E944-148D-3B33-1012DD2F863C}"/>
              </a:ext>
            </a:extLst>
          </p:cNvPr>
          <p:cNvSpPr>
            <a:spLocks noGrp="1"/>
          </p:cNvSpPr>
          <p:nvPr>
            <p:ph sz="half" idx="2"/>
          </p:nvPr>
        </p:nvSpPr>
        <p:spPr>
          <a:xfrm>
            <a:off x="6096000" y="332656"/>
            <a:ext cx="5808200" cy="6191969"/>
          </a:xfrm>
        </p:spPr>
        <p:txBody>
          <a:bodyPr vert="horz" lIns="0" tIns="0" rIns="0" bIns="0" rtlCol="0" anchor="t" anchorCtr="0">
            <a:normAutofit lnSpcReduction="10000"/>
          </a:bodyPr>
          <a:lstStyle/>
          <a:p>
            <a:pPr marL="342900" indent="-342900">
              <a:lnSpc>
                <a:spcPct val="90000"/>
              </a:lnSpc>
            </a:pPr>
            <a:r>
              <a:rPr lang="fi-FI" sz="1600" dirty="0"/>
              <a:t>Yhteistyötä ja kommunikaatiota– ei yksittäistä koordinoivaa tahoa</a:t>
            </a:r>
          </a:p>
          <a:p>
            <a:pPr marL="882650" lvl="1" indent="-342900">
              <a:lnSpc>
                <a:spcPct val="90000"/>
              </a:lnSpc>
            </a:pPr>
            <a:r>
              <a:rPr lang="fi-FI" sz="1600" dirty="0" err="1"/>
              <a:t>Viikottaiset</a:t>
            </a:r>
            <a:r>
              <a:rPr lang="fi-FI" sz="1600" dirty="0"/>
              <a:t> </a:t>
            </a:r>
            <a:r>
              <a:rPr lang="fi-FI" sz="1600" dirty="0" err="1"/>
              <a:t>Talent</a:t>
            </a:r>
            <a:r>
              <a:rPr lang="fi-FI" sz="1600" dirty="0"/>
              <a:t> Morning </a:t>
            </a:r>
            <a:r>
              <a:rPr lang="fi-FI" sz="1600" dirty="0" err="1"/>
              <a:t>Coffee</a:t>
            </a:r>
            <a:r>
              <a:rPr lang="fi-FI" sz="1600" dirty="0"/>
              <a:t> –tapaamiset</a:t>
            </a:r>
          </a:p>
          <a:p>
            <a:pPr marL="882650" lvl="1" indent="-342900">
              <a:lnSpc>
                <a:spcPct val="90000"/>
              </a:lnSpc>
            </a:pPr>
            <a:r>
              <a:rPr lang="fi-FI" sz="1600" dirty="0" err="1"/>
              <a:t>Talent</a:t>
            </a:r>
            <a:r>
              <a:rPr lang="fi-FI" sz="1600" dirty="0"/>
              <a:t> </a:t>
            </a:r>
            <a:r>
              <a:rPr lang="fi-FI" sz="1600" dirty="0" err="1"/>
              <a:t>Coastline</a:t>
            </a:r>
            <a:r>
              <a:rPr lang="fi-FI" sz="1600" dirty="0"/>
              <a:t> kokoaa toimijat säännöllisesti</a:t>
            </a:r>
          </a:p>
          <a:p>
            <a:pPr marL="882650" lvl="1" indent="-342900">
              <a:lnSpc>
                <a:spcPct val="90000"/>
              </a:lnSpc>
            </a:pPr>
            <a:r>
              <a:rPr lang="fi-FI" sz="1600" dirty="0" err="1"/>
              <a:t>Welcome</a:t>
            </a:r>
            <a:r>
              <a:rPr lang="fi-FI" sz="1600" dirty="0"/>
              <a:t> to Vaasa –infotilaisuus uusille opiskelijoille</a:t>
            </a:r>
          </a:p>
          <a:p>
            <a:pPr lvl="1" indent="0">
              <a:lnSpc>
                <a:spcPct val="90000"/>
              </a:lnSpc>
              <a:buNone/>
            </a:pPr>
            <a:endParaRPr lang="fi-FI" sz="1600" dirty="0"/>
          </a:p>
          <a:p>
            <a:pPr marL="342900" indent="-342900">
              <a:lnSpc>
                <a:spcPct val="90000"/>
              </a:lnSpc>
            </a:pPr>
            <a:r>
              <a:rPr lang="fi-FI" sz="1600" dirty="0"/>
              <a:t>Useita hankkeita/yhteistyömalleja</a:t>
            </a:r>
          </a:p>
          <a:p>
            <a:pPr marL="882650" lvl="1" indent="-342900">
              <a:lnSpc>
                <a:spcPct val="90000"/>
              </a:lnSpc>
            </a:pPr>
            <a:r>
              <a:rPr lang="fi-FI" sz="1600" dirty="0"/>
              <a:t>Vaasa International </a:t>
            </a:r>
            <a:r>
              <a:rPr lang="fi-FI" sz="1600" dirty="0" err="1"/>
              <a:t>Talents</a:t>
            </a:r>
            <a:r>
              <a:rPr lang="fi-FI" sz="1600" dirty="0"/>
              <a:t> / NOVIA</a:t>
            </a:r>
          </a:p>
          <a:p>
            <a:pPr marL="882650" lvl="1" indent="-342900">
              <a:lnSpc>
                <a:spcPct val="90000"/>
              </a:lnSpc>
            </a:pPr>
            <a:r>
              <a:rPr lang="fi-FI" sz="1600" dirty="0" err="1"/>
              <a:t>Ready</a:t>
            </a:r>
            <a:r>
              <a:rPr lang="fi-FI" sz="1600" dirty="0"/>
              <a:t> For </a:t>
            </a:r>
            <a:r>
              <a:rPr lang="fi-FI" sz="1600" dirty="0" err="1"/>
              <a:t>Talents</a:t>
            </a:r>
            <a:r>
              <a:rPr lang="fi-FI" sz="1600" dirty="0"/>
              <a:t> / VAMK</a:t>
            </a:r>
          </a:p>
          <a:p>
            <a:pPr marL="882650" lvl="1" indent="-342900">
              <a:lnSpc>
                <a:spcPct val="90000"/>
              </a:lnSpc>
            </a:pPr>
            <a:r>
              <a:rPr lang="fi-FI" sz="1600" dirty="0" err="1"/>
              <a:t>Students</a:t>
            </a:r>
            <a:r>
              <a:rPr lang="fi-FI" sz="1600" dirty="0"/>
              <a:t> </a:t>
            </a:r>
            <a:r>
              <a:rPr lang="fi-FI" sz="1600" dirty="0" err="1"/>
              <a:t>pathways</a:t>
            </a:r>
            <a:r>
              <a:rPr lang="fi-FI" sz="1600" dirty="0"/>
              <a:t> to </a:t>
            </a:r>
            <a:r>
              <a:rPr lang="fi-FI" sz="1600" dirty="0" err="1"/>
              <a:t>intergation</a:t>
            </a:r>
            <a:r>
              <a:rPr lang="fi-FI" sz="1600" dirty="0"/>
              <a:t> in Vaasa</a:t>
            </a:r>
          </a:p>
          <a:p>
            <a:pPr marL="882650" lvl="1" indent="-342900">
              <a:lnSpc>
                <a:spcPct val="90000"/>
              </a:lnSpc>
            </a:pPr>
            <a:r>
              <a:rPr lang="fi-FI" sz="1600" dirty="0"/>
              <a:t>Silta-hanke</a:t>
            </a:r>
          </a:p>
          <a:p>
            <a:pPr marL="882650" lvl="1" indent="-342900">
              <a:lnSpc>
                <a:spcPct val="90000"/>
              </a:lnSpc>
            </a:pPr>
            <a:r>
              <a:rPr lang="fi-FI" sz="1600" dirty="0" err="1"/>
              <a:t>EnergyAcademy</a:t>
            </a:r>
            <a:endParaRPr lang="fi-FI" sz="1600" dirty="0"/>
          </a:p>
          <a:p>
            <a:pPr lvl="1" indent="0">
              <a:lnSpc>
                <a:spcPct val="90000"/>
              </a:lnSpc>
              <a:buNone/>
            </a:pPr>
            <a:endParaRPr lang="fi-FI" sz="1600" dirty="0"/>
          </a:p>
          <a:p>
            <a:pPr marL="342900" indent="-342900">
              <a:lnSpc>
                <a:spcPct val="90000"/>
              </a:lnSpc>
            </a:pPr>
            <a:r>
              <a:rPr lang="fi-FI" sz="1600" dirty="0" err="1"/>
              <a:t>Vasekilla</a:t>
            </a:r>
            <a:r>
              <a:rPr lang="fi-FI" sz="1600" dirty="0"/>
              <a:t> fokus yritysten tukemisessa</a:t>
            </a:r>
          </a:p>
          <a:p>
            <a:pPr marL="882650" lvl="1" indent="-342900">
              <a:lnSpc>
                <a:spcPct val="90000"/>
              </a:lnSpc>
            </a:pPr>
            <a:r>
              <a:rPr lang="fi-FI" sz="1600" dirty="0" err="1"/>
              <a:t>Future</a:t>
            </a:r>
            <a:r>
              <a:rPr lang="fi-FI" sz="1600" dirty="0"/>
              <a:t> </a:t>
            </a:r>
            <a:r>
              <a:rPr lang="fi-FI" sz="1600" dirty="0" err="1"/>
              <a:t>Workforce</a:t>
            </a:r>
            <a:r>
              <a:rPr lang="fi-FI" sz="1600" dirty="0"/>
              <a:t> –seminaari</a:t>
            </a:r>
          </a:p>
          <a:p>
            <a:pPr marL="882650" lvl="1" indent="-342900">
              <a:lnSpc>
                <a:spcPct val="90000"/>
              </a:lnSpc>
            </a:pPr>
            <a:r>
              <a:rPr lang="fi-FI" sz="1600" dirty="0" err="1"/>
              <a:t>Lyhytvudeot</a:t>
            </a:r>
            <a:r>
              <a:rPr lang="fi-FI" sz="1600" dirty="0"/>
              <a:t> </a:t>
            </a:r>
            <a:r>
              <a:rPr lang="fi-FI" sz="1600" dirty="0" err="1"/>
              <a:t>kv</a:t>
            </a:r>
            <a:r>
              <a:rPr lang="fi-FI" sz="1600" dirty="0"/>
              <a:t>-teemalla, paikallisten palveluiden esittely</a:t>
            </a:r>
          </a:p>
          <a:p>
            <a:pPr marL="882650" lvl="1" indent="-342900">
              <a:lnSpc>
                <a:spcPct val="90000"/>
              </a:lnSpc>
            </a:pPr>
            <a:r>
              <a:rPr lang="fi-FI" sz="1600" dirty="0"/>
              <a:t>Houkuttelutyötä ulkomailta aloitettu</a:t>
            </a:r>
          </a:p>
          <a:p>
            <a:pPr marL="882650" lvl="1" indent="-342900">
              <a:lnSpc>
                <a:spcPct val="90000"/>
              </a:lnSpc>
            </a:pPr>
            <a:r>
              <a:rPr lang="fi-FI" sz="1600" dirty="0"/>
              <a:t>Alakohtaiset </a:t>
            </a:r>
            <a:r>
              <a:rPr lang="fi-FI" sz="1600" dirty="0" err="1"/>
              <a:t>rekrytapahtumat</a:t>
            </a:r>
            <a:endParaRPr lang="fi-FI" sz="1600" dirty="0"/>
          </a:p>
          <a:p>
            <a:pPr marL="882650" lvl="1" indent="-342900">
              <a:lnSpc>
                <a:spcPct val="90000"/>
              </a:lnSpc>
            </a:pPr>
            <a:r>
              <a:rPr lang="fi-FI" sz="1600" dirty="0"/>
              <a:t>Opiskelijoiden tutustuttaminen seutuun</a:t>
            </a:r>
          </a:p>
          <a:p>
            <a:pPr>
              <a:lnSpc>
                <a:spcPct val="90000"/>
              </a:lnSpc>
            </a:pPr>
            <a:endParaRPr lang="fi-FI" sz="1200" dirty="0"/>
          </a:p>
        </p:txBody>
      </p:sp>
      <p:sp>
        <p:nvSpPr>
          <p:cNvPr id="3" name="Slide Number Placeholder 2">
            <a:extLst>
              <a:ext uri="{FF2B5EF4-FFF2-40B4-BE49-F238E27FC236}">
                <a16:creationId xmlns:a16="http://schemas.microsoft.com/office/drawing/2014/main" id="{E9B687DA-E800-0C5E-EAE7-A877B986F650}"/>
              </a:ext>
            </a:extLst>
          </p:cNvPr>
          <p:cNvSpPr>
            <a:spLocks noGrp="1"/>
          </p:cNvSpPr>
          <p:nvPr>
            <p:ph type="sldNum" sz="quarter" idx="12"/>
          </p:nvPr>
        </p:nvSpPr>
        <p:spPr/>
        <p:txBody>
          <a:bodyPr vert="horz" lIns="0" tIns="0" rIns="0" bIns="0" rtlCol="0" anchor="t" anchorCtr="0">
            <a:normAutofit/>
          </a:bodyPr>
          <a:lstStyle/>
          <a:p>
            <a:pPr>
              <a:spcAft>
                <a:spcPts val="600"/>
              </a:spcAft>
            </a:pPr>
            <a:fld id="{3830005B-7B2D-47A2-ABC5-72B477741C24}" type="slidenum">
              <a:rPr lang="en-US" smtClean="0"/>
              <a:pPr>
                <a:spcAft>
                  <a:spcPts val="600"/>
                </a:spcAft>
              </a:pPr>
              <a:t>30</a:t>
            </a:fld>
            <a:endParaRPr lang="en-US"/>
          </a:p>
        </p:txBody>
      </p:sp>
      <p:sp>
        <p:nvSpPr>
          <p:cNvPr id="7" name="Picture Placeholder 6">
            <a:extLst>
              <a:ext uri="{FF2B5EF4-FFF2-40B4-BE49-F238E27FC236}">
                <a16:creationId xmlns:a16="http://schemas.microsoft.com/office/drawing/2014/main" id="{29565555-9277-D293-21E8-07A9B3461D8D}"/>
              </a:ext>
            </a:extLst>
          </p:cNvPr>
          <p:cNvSpPr>
            <a:spLocks noGrp="1"/>
          </p:cNvSpPr>
          <p:nvPr>
            <p:ph type="pic" sz="quarter" idx="15"/>
          </p:nvPr>
        </p:nvSpPr>
        <p:spPr>
          <a:xfrm>
            <a:off x="287800" y="333375"/>
            <a:ext cx="5304144" cy="6191969"/>
          </a:xfrm>
        </p:spPr>
        <p:txBody>
          <a:bodyPr/>
          <a:lstStyle/>
          <a:p>
            <a:pPr marL="0" indent="0">
              <a:buNone/>
            </a:pPr>
            <a:endParaRPr lang="fi-FI" dirty="0"/>
          </a:p>
        </p:txBody>
      </p:sp>
      <p:sp>
        <p:nvSpPr>
          <p:cNvPr id="6" name="TextBox 5">
            <a:extLst>
              <a:ext uri="{FF2B5EF4-FFF2-40B4-BE49-F238E27FC236}">
                <a16:creationId xmlns:a16="http://schemas.microsoft.com/office/drawing/2014/main" id="{FB980CC7-14DE-F5AC-9D05-361785E71EF6}"/>
              </a:ext>
            </a:extLst>
          </p:cNvPr>
          <p:cNvSpPr txBox="1"/>
          <p:nvPr/>
        </p:nvSpPr>
        <p:spPr>
          <a:xfrm>
            <a:off x="6384040" y="1341439"/>
            <a:ext cx="5472998" cy="503342"/>
          </a:xfrm>
          <a:prstGeom prst="rect">
            <a:avLst/>
          </a:prstGeom>
        </p:spPr>
        <p:txBody>
          <a:bodyPr vert="horz" lIns="0" tIns="0" rIns="0" bIns="0" rtlCol="0" anchor="t" anchorCtr="0">
            <a:normAutofit/>
          </a:bodyPr>
          <a:lstStyle/>
          <a:p>
            <a:pPr>
              <a:spcAft>
                <a:spcPts val="600"/>
              </a:spcAft>
            </a:pPr>
            <a:endParaRPr lang="fi-FI" b="0" kern="1200" dirty="0">
              <a:solidFill>
                <a:schemeClr val="tx2"/>
              </a:solidFill>
              <a:latin typeface="+mn-lt"/>
              <a:ea typeface="+mn-ea"/>
              <a:cs typeface="+mn-cs"/>
            </a:endParaRPr>
          </a:p>
        </p:txBody>
      </p:sp>
    </p:spTree>
    <p:extLst>
      <p:ext uri="{BB962C8B-B14F-4D97-AF65-F5344CB8AC3E}">
        <p14:creationId xmlns:p14="http://schemas.microsoft.com/office/powerpoint/2010/main" val="30048323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684520-FE46-32C6-6146-5BF89D6447CA}"/>
              </a:ext>
            </a:extLst>
          </p:cNvPr>
          <p:cNvSpPr>
            <a:spLocks noGrp="1"/>
          </p:cNvSpPr>
          <p:nvPr>
            <p:ph type="title"/>
          </p:nvPr>
        </p:nvSpPr>
        <p:spPr/>
        <p:txBody>
          <a:bodyPr/>
          <a:lstStyle/>
          <a:p>
            <a:endParaRPr lang="fi-FI"/>
          </a:p>
        </p:txBody>
      </p:sp>
      <p:pic>
        <p:nvPicPr>
          <p:cNvPr id="7" name="Kuva 6" descr="Syvä dunking kori">
            <a:extLst>
              <a:ext uri="{FF2B5EF4-FFF2-40B4-BE49-F238E27FC236}">
                <a16:creationId xmlns:a16="http://schemas.microsoft.com/office/drawing/2014/main" id="{1C978055-FC5C-2C60-66BD-C76BC8FF8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4722"/>
            <a:ext cx="12192000" cy="8112722"/>
          </a:xfrm>
          <a:prstGeom prst="rect">
            <a:avLst/>
          </a:prstGeom>
        </p:spPr>
      </p:pic>
      <p:sp>
        <p:nvSpPr>
          <p:cNvPr id="2" name="Suorakulmio 1">
            <a:extLst>
              <a:ext uri="{FF2B5EF4-FFF2-40B4-BE49-F238E27FC236}">
                <a16:creationId xmlns:a16="http://schemas.microsoft.com/office/drawing/2014/main" id="{7BC260EE-2ADB-9A84-495C-C71C7674CC7A}"/>
              </a:ext>
            </a:extLst>
          </p:cNvPr>
          <p:cNvSpPr/>
          <p:nvPr/>
        </p:nvSpPr>
        <p:spPr>
          <a:xfrm>
            <a:off x="4939748" y="-387626"/>
            <a:ext cx="6390861" cy="25941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Sisällön paikkamerkki 8">
            <a:extLst>
              <a:ext uri="{FF2B5EF4-FFF2-40B4-BE49-F238E27FC236}">
                <a16:creationId xmlns:a16="http://schemas.microsoft.com/office/drawing/2014/main" id="{BBFA7EF3-AEB7-AD60-129F-1AC440565C06}"/>
              </a:ext>
            </a:extLst>
          </p:cNvPr>
          <p:cNvSpPr>
            <a:spLocks noGrp="1"/>
          </p:cNvSpPr>
          <p:nvPr>
            <p:ph idx="1"/>
          </p:nvPr>
        </p:nvSpPr>
        <p:spPr>
          <a:xfrm>
            <a:off x="5063782" y="-188842"/>
            <a:ext cx="7295321" cy="5016248"/>
          </a:xfrm>
        </p:spPr>
        <p:txBody>
          <a:bodyPr>
            <a:normAutofit/>
          </a:bodyPr>
          <a:lstStyle/>
          <a:p>
            <a:pPr marL="0" indent="0">
              <a:buNone/>
            </a:pPr>
            <a:r>
              <a:rPr lang="en-US" sz="4000" b="1" dirty="0">
                <a:solidFill>
                  <a:schemeClr val="bg1"/>
                </a:solidFill>
              </a:rPr>
              <a:t>How can your company grow and innovate if it is unable to hire the most skilled employee?</a:t>
            </a:r>
            <a:endParaRPr lang="fi-FI" sz="4000" b="1" dirty="0">
              <a:solidFill>
                <a:schemeClr val="bg1"/>
              </a:solidFill>
            </a:endParaRPr>
          </a:p>
        </p:txBody>
      </p:sp>
    </p:spTree>
    <p:extLst>
      <p:ext uri="{BB962C8B-B14F-4D97-AF65-F5344CB8AC3E}">
        <p14:creationId xmlns:p14="http://schemas.microsoft.com/office/powerpoint/2010/main" val="137732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959E-8EC9-4D10-02AE-89471B1DDD83}"/>
              </a:ext>
            </a:extLst>
          </p:cNvPr>
          <p:cNvSpPr>
            <a:spLocks noGrp="1"/>
          </p:cNvSpPr>
          <p:nvPr>
            <p:ph type="ctrTitle"/>
          </p:nvPr>
        </p:nvSpPr>
        <p:spPr/>
        <p:txBody>
          <a:bodyPr/>
          <a:lstStyle/>
          <a:p>
            <a:r>
              <a:rPr lang="fi-FI" dirty="0"/>
              <a:t>KIITOS! TACK!</a:t>
            </a:r>
          </a:p>
        </p:txBody>
      </p:sp>
      <p:sp>
        <p:nvSpPr>
          <p:cNvPr id="3" name="Slide Number Placeholder 2">
            <a:extLst>
              <a:ext uri="{FF2B5EF4-FFF2-40B4-BE49-F238E27FC236}">
                <a16:creationId xmlns:a16="http://schemas.microsoft.com/office/drawing/2014/main" id="{1853D161-A5EC-63BF-5145-E28846C6FC5B}"/>
              </a:ext>
            </a:extLst>
          </p:cNvPr>
          <p:cNvSpPr>
            <a:spLocks noGrp="1"/>
          </p:cNvSpPr>
          <p:nvPr>
            <p:ph type="sldNum" sz="quarter" idx="12"/>
          </p:nvPr>
        </p:nvSpPr>
        <p:spPr/>
        <p:txBody>
          <a:bodyPr/>
          <a:lstStyle/>
          <a:p>
            <a:fld id="{3830005B-7B2D-47A2-ABC5-72B477741C24}" type="slidenum">
              <a:rPr lang="en-US" smtClean="0"/>
              <a:pPr/>
              <a:t>32</a:t>
            </a:fld>
            <a:endParaRPr lang="en-US"/>
          </a:p>
        </p:txBody>
      </p:sp>
    </p:spTree>
    <p:extLst>
      <p:ext uri="{BB962C8B-B14F-4D97-AF65-F5344CB8AC3E}">
        <p14:creationId xmlns:p14="http://schemas.microsoft.com/office/powerpoint/2010/main" val="25740294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33AE22-B25B-AB98-56A7-1640CFC0831A}"/>
              </a:ext>
            </a:extLst>
          </p:cNvPr>
          <p:cNvSpPr>
            <a:spLocks noGrp="1"/>
          </p:cNvSpPr>
          <p:nvPr>
            <p:ph type="sldNum" sz="quarter" idx="12"/>
          </p:nvPr>
        </p:nvSpPr>
        <p:spPr/>
        <p:txBody>
          <a:bodyPr/>
          <a:lstStyle/>
          <a:p>
            <a:fld id="{3830005B-7B2D-47A2-ABC5-72B477741C24}" type="slidenum">
              <a:rPr lang="en-US" smtClean="0"/>
              <a:t>4</a:t>
            </a:fld>
            <a:endParaRPr lang="en-US"/>
          </a:p>
        </p:txBody>
      </p:sp>
      <p:pic>
        <p:nvPicPr>
          <p:cNvPr id="5" name="Picture 4">
            <a:extLst>
              <a:ext uri="{FF2B5EF4-FFF2-40B4-BE49-F238E27FC236}">
                <a16:creationId xmlns:a16="http://schemas.microsoft.com/office/drawing/2014/main" id="{08A70B60-7ABD-A5C4-8B0C-C8E9F58A8A27}"/>
              </a:ext>
            </a:extLst>
          </p:cNvPr>
          <p:cNvPicPr>
            <a:picLocks noChangeAspect="1"/>
          </p:cNvPicPr>
          <p:nvPr/>
        </p:nvPicPr>
        <p:blipFill>
          <a:blip r:embed="rId3"/>
          <a:stretch>
            <a:fillRect/>
          </a:stretch>
        </p:blipFill>
        <p:spPr>
          <a:xfrm>
            <a:off x="657425" y="1202599"/>
            <a:ext cx="5620874" cy="5229200"/>
          </a:xfrm>
          <a:prstGeom prst="rect">
            <a:avLst/>
          </a:prstGeom>
        </p:spPr>
      </p:pic>
      <p:pic>
        <p:nvPicPr>
          <p:cNvPr id="7" name="Picture 6">
            <a:extLst>
              <a:ext uri="{FF2B5EF4-FFF2-40B4-BE49-F238E27FC236}">
                <a16:creationId xmlns:a16="http://schemas.microsoft.com/office/drawing/2014/main" id="{C8DAC853-9346-3DCD-B102-3F5719081CA2}"/>
              </a:ext>
            </a:extLst>
          </p:cNvPr>
          <p:cNvPicPr>
            <a:picLocks noChangeAspect="1"/>
          </p:cNvPicPr>
          <p:nvPr/>
        </p:nvPicPr>
        <p:blipFill>
          <a:blip r:embed="rId4"/>
          <a:stretch>
            <a:fillRect/>
          </a:stretch>
        </p:blipFill>
        <p:spPr>
          <a:xfrm>
            <a:off x="6600056" y="515937"/>
            <a:ext cx="4601185" cy="5448951"/>
          </a:xfrm>
          <a:prstGeom prst="rect">
            <a:avLst/>
          </a:prstGeom>
        </p:spPr>
      </p:pic>
    </p:spTree>
    <p:extLst>
      <p:ext uri="{BB962C8B-B14F-4D97-AF65-F5344CB8AC3E}">
        <p14:creationId xmlns:p14="http://schemas.microsoft.com/office/powerpoint/2010/main" val="7323020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CD0252B-A099-7221-441C-D63DE74438B8}"/>
              </a:ext>
            </a:extLst>
          </p:cNvPr>
          <p:cNvPicPr>
            <a:picLocks noGrp="1" noChangeAspect="1"/>
          </p:cNvPicPr>
          <p:nvPr>
            <p:ph idx="1"/>
          </p:nvPr>
        </p:nvPicPr>
        <p:blipFill>
          <a:blip r:embed="rId3"/>
          <a:stretch/>
        </p:blipFill>
        <p:spPr>
          <a:xfrm>
            <a:off x="623392" y="620688"/>
            <a:ext cx="5724367" cy="5223485"/>
          </a:xfrm>
          <a:noFill/>
        </p:spPr>
      </p:pic>
      <p:sp>
        <p:nvSpPr>
          <p:cNvPr id="4" name="Slide Number Placeholder 3" hidden="1">
            <a:extLst>
              <a:ext uri="{FF2B5EF4-FFF2-40B4-BE49-F238E27FC236}">
                <a16:creationId xmlns:a16="http://schemas.microsoft.com/office/drawing/2014/main" id="{85E334EC-3B86-077A-461B-6C098AAE4CB2}"/>
              </a:ext>
            </a:extLst>
          </p:cNvPr>
          <p:cNvSpPr>
            <a:spLocks noGrp="1"/>
          </p:cNvSpPr>
          <p:nvPr>
            <p:ph type="sldNum" sz="quarter" idx="12"/>
          </p:nvPr>
        </p:nvSpPr>
        <p:spPr>
          <a:xfrm>
            <a:off x="11424592" y="333375"/>
            <a:ext cx="432446" cy="365125"/>
          </a:xfrm>
        </p:spPr>
        <p:txBody>
          <a:bodyPr anchor="t">
            <a:normAutofit/>
          </a:bodyPr>
          <a:lstStyle/>
          <a:p>
            <a:pPr>
              <a:spcAft>
                <a:spcPts val="600"/>
              </a:spcAft>
            </a:pPr>
            <a:fld id="{3830005B-7B2D-47A2-ABC5-72B477741C24}" type="slidenum">
              <a:rPr lang="en-US" smtClean="0"/>
              <a:pPr>
                <a:spcAft>
                  <a:spcPts val="600"/>
                </a:spcAft>
              </a:pPr>
              <a:t>5</a:t>
            </a:fld>
            <a:endParaRPr lang="en-US"/>
          </a:p>
        </p:txBody>
      </p:sp>
      <p:pic>
        <p:nvPicPr>
          <p:cNvPr id="13" name="Picture 12">
            <a:extLst>
              <a:ext uri="{FF2B5EF4-FFF2-40B4-BE49-F238E27FC236}">
                <a16:creationId xmlns:a16="http://schemas.microsoft.com/office/drawing/2014/main" id="{447C7A65-070B-B073-A764-844DBC23B6EF}"/>
              </a:ext>
            </a:extLst>
          </p:cNvPr>
          <p:cNvPicPr>
            <a:picLocks noChangeAspect="1"/>
          </p:cNvPicPr>
          <p:nvPr/>
        </p:nvPicPr>
        <p:blipFill>
          <a:blip r:embed="rId4"/>
          <a:stretch>
            <a:fillRect/>
          </a:stretch>
        </p:blipFill>
        <p:spPr>
          <a:xfrm>
            <a:off x="5815418" y="652806"/>
            <a:ext cx="5275721" cy="5223486"/>
          </a:xfrm>
          <a:prstGeom prst="rect">
            <a:avLst/>
          </a:prstGeom>
        </p:spPr>
      </p:pic>
    </p:spTree>
    <p:extLst>
      <p:ext uri="{BB962C8B-B14F-4D97-AF65-F5344CB8AC3E}">
        <p14:creationId xmlns:p14="http://schemas.microsoft.com/office/powerpoint/2010/main" val="2367606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02D7C2-C0A5-CC04-589A-5C50A03214FE}"/>
              </a:ext>
            </a:extLst>
          </p:cNvPr>
          <p:cNvSpPr>
            <a:spLocks noGrp="1"/>
          </p:cNvSpPr>
          <p:nvPr>
            <p:ph type="sldNum" sz="quarter" idx="12"/>
          </p:nvPr>
        </p:nvSpPr>
        <p:spPr/>
        <p:txBody>
          <a:bodyPr/>
          <a:lstStyle/>
          <a:p>
            <a:fld id="{3830005B-7B2D-47A2-ABC5-72B477741C24}" type="slidenum">
              <a:rPr lang="en-US" smtClean="0"/>
              <a:t>6</a:t>
            </a:fld>
            <a:endParaRPr lang="en-US"/>
          </a:p>
        </p:txBody>
      </p:sp>
      <p:pic>
        <p:nvPicPr>
          <p:cNvPr id="3" name="Picture 2">
            <a:extLst>
              <a:ext uri="{FF2B5EF4-FFF2-40B4-BE49-F238E27FC236}">
                <a16:creationId xmlns:a16="http://schemas.microsoft.com/office/drawing/2014/main" id="{DD013272-EB98-0803-8669-61555F973653}"/>
              </a:ext>
            </a:extLst>
          </p:cNvPr>
          <p:cNvPicPr>
            <a:picLocks noChangeAspect="1"/>
          </p:cNvPicPr>
          <p:nvPr/>
        </p:nvPicPr>
        <p:blipFill>
          <a:blip r:embed="rId3"/>
          <a:stretch>
            <a:fillRect/>
          </a:stretch>
        </p:blipFill>
        <p:spPr>
          <a:xfrm>
            <a:off x="2848620" y="698500"/>
            <a:ext cx="6494760" cy="5062686"/>
          </a:xfrm>
          <a:prstGeom prst="rect">
            <a:avLst/>
          </a:prstGeom>
        </p:spPr>
      </p:pic>
    </p:spTree>
    <p:extLst>
      <p:ext uri="{BB962C8B-B14F-4D97-AF65-F5344CB8AC3E}">
        <p14:creationId xmlns:p14="http://schemas.microsoft.com/office/powerpoint/2010/main" val="21985177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D38BD5-14B3-8DC4-D616-45105455A326}"/>
              </a:ext>
            </a:extLst>
          </p:cNvPr>
          <p:cNvSpPr>
            <a:spLocks noGrp="1"/>
          </p:cNvSpPr>
          <p:nvPr>
            <p:ph type="ctrTitle"/>
          </p:nvPr>
        </p:nvSpPr>
        <p:spPr>
          <a:xfrm>
            <a:off x="335360" y="2060848"/>
            <a:ext cx="5112568" cy="3960440"/>
          </a:xfrm>
        </p:spPr>
        <p:txBody>
          <a:bodyPr/>
          <a:lstStyle/>
          <a:p>
            <a:r>
              <a:rPr lang="fi-FI" sz="2800" dirty="0">
                <a:solidFill>
                  <a:schemeClr val="bg1"/>
                </a:solidFill>
              </a:rPr>
              <a:t>Kun nykynuoret juhlivat 60-vuotispäiviään, maapallo näyttää hyvin erilaiselta kuin tänään. Työikäisistä leijonanosa on afrikkalaisia, kun taas Euroopassa vanhuksia on paljon ja väkeä ylipäätään vain viidesosa Afrikan asukkaista.</a:t>
            </a:r>
            <a:br>
              <a:rPr lang="fi-FI" dirty="0">
                <a:solidFill>
                  <a:schemeClr val="bg1"/>
                </a:solidFill>
              </a:rPr>
            </a:br>
            <a:endParaRPr lang="fi-FI" dirty="0">
              <a:solidFill>
                <a:schemeClr val="bg1"/>
              </a:solidFill>
            </a:endParaRPr>
          </a:p>
        </p:txBody>
      </p:sp>
      <p:sp>
        <p:nvSpPr>
          <p:cNvPr id="3" name="Slide Number Placeholder 2">
            <a:extLst>
              <a:ext uri="{FF2B5EF4-FFF2-40B4-BE49-F238E27FC236}">
                <a16:creationId xmlns:a16="http://schemas.microsoft.com/office/drawing/2014/main" id="{D28DBA07-5192-8C81-F16D-CC96524D458A}"/>
              </a:ext>
            </a:extLst>
          </p:cNvPr>
          <p:cNvSpPr>
            <a:spLocks noGrp="1"/>
          </p:cNvSpPr>
          <p:nvPr>
            <p:ph type="sldNum" sz="quarter" idx="4294967295"/>
          </p:nvPr>
        </p:nvSpPr>
        <p:spPr>
          <a:xfrm>
            <a:off x="11760200" y="333375"/>
            <a:ext cx="431800" cy="365125"/>
          </a:xfrm>
        </p:spPr>
        <p:txBody>
          <a:bodyPr/>
          <a:lstStyle/>
          <a:p>
            <a:fld id="{3830005B-7B2D-47A2-ABC5-72B477741C24}" type="slidenum">
              <a:rPr lang="en-US" smtClean="0"/>
              <a:t>7</a:t>
            </a:fld>
            <a:endParaRPr lang="en-US"/>
          </a:p>
        </p:txBody>
      </p:sp>
      <p:pic>
        <p:nvPicPr>
          <p:cNvPr id="5" name="Picture 4">
            <a:extLst>
              <a:ext uri="{FF2B5EF4-FFF2-40B4-BE49-F238E27FC236}">
                <a16:creationId xmlns:a16="http://schemas.microsoft.com/office/drawing/2014/main" id="{62A5ECBE-7492-C113-F057-D63775A2BB79}"/>
              </a:ext>
            </a:extLst>
          </p:cNvPr>
          <p:cNvPicPr>
            <a:picLocks noChangeAspect="1"/>
          </p:cNvPicPr>
          <p:nvPr/>
        </p:nvPicPr>
        <p:blipFill>
          <a:blip r:embed="rId3"/>
          <a:stretch>
            <a:fillRect/>
          </a:stretch>
        </p:blipFill>
        <p:spPr>
          <a:xfrm>
            <a:off x="5663349" y="1624485"/>
            <a:ext cx="6096851" cy="4382112"/>
          </a:xfrm>
          <a:prstGeom prst="rect">
            <a:avLst/>
          </a:prstGeom>
        </p:spPr>
      </p:pic>
    </p:spTree>
    <p:extLst>
      <p:ext uri="{BB962C8B-B14F-4D97-AF65-F5344CB8AC3E}">
        <p14:creationId xmlns:p14="http://schemas.microsoft.com/office/powerpoint/2010/main" val="6832985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BDE81-1FB6-76F8-2C22-EC0B07D70C82}"/>
              </a:ext>
            </a:extLst>
          </p:cNvPr>
          <p:cNvPicPr>
            <a:picLocks noChangeAspect="1"/>
          </p:cNvPicPr>
          <p:nvPr/>
        </p:nvPicPr>
        <p:blipFill>
          <a:blip r:embed="rId3"/>
          <a:stretch>
            <a:fillRect/>
          </a:stretch>
        </p:blipFill>
        <p:spPr>
          <a:xfrm>
            <a:off x="832920" y="1"/>
            <a:ext cx="7454348" cy="6858000"/>
          </a:xfrm>
          <a:prstGeom prst="rect">
            <a:avLst/>
          </a:prstGeom>
          <a:noFill/>
        </p:spPr>
      </p:pic>
      <p:pic>
        <p:nvPicPr>
          <p:cNvPr id="5" name="Content Placeholder 4">
            <a:extLst>
              <a:ext uri="{FF2B5EF4-FFF2-40B4-BE49-F238E27FC236}">
                <a16:creationId xmlns:a16="http://schemas.microsoft.com/office/drawing/2014/main" id="{2BF96E4D-84A6-D0BE-F3A3-70D7E2B76940}"/>
              </a:ext>
            </a:extLst>
          </p:cNvPr>
          <p:cNvPicPr>
            <a:picLocks noGrp="1" noChangeAspect="1"/>
          </p:cNvPicPr>
          <p:nvPr>
            <p:ph sz="half" idx="2"/>
          </p:nvPr>
        </p:nvPicPr>
        <p:blipFill>
          <a:blip r:embed="rId4"/>
          <a:stretch>
            <a:fillRect/>
          </a:stretch>
        </p:blipFill>
        <p:spPr>
          <a:xfrm>
            <a:off x="8708281" y="2132856"/>
            <a:ext cx="2744607" cy="2000994"/>
          </a:xfrm>
          <a:prstGeom prst="rect">
            <a:avLst/>
          </a:prstGeom>
        </p:spPr>
      </p:pic>
      <p:sp>
        <p:nvSpPr>
          <p:cNvPr id="2" name="Slide Number Placeholder 1">
            <a:extLst>
              <a:ext uri="{FF2B5EF4-FFF2-40B4-BE49-F238E27FC236}">
                <a16:creationId xmlns:a16="http://schemas.microsoft.com/office/drawing/2014/main" id="{1383B30C-3CB0-3C0A-34F8-DA3B3EBECDB0}"/>
              </a:ext>
            </a:extLst>
          </p:cNvPr>
          <p:cNvSpPr>
            <a:spLocks noGrp="1"/>
          </p:cNvSpPr>
          <p:nvPr>
            <p:ph type="sldNum" sz="quarter" idx="12"/>
          </p:nvPr>
        </p:nvSpPr>
        <p:spPr>
          <a:xfrm>
            <a:off x="11424592" y="333375"/>
            <a:ext cx="432446" cy="365125"/>
          </a:xfrm>
        </p:spPr>
        <p:txBody>
          <a:bodyPr anchor="t">
            <a:normAutofit/>
          </a:bodyPr>
          <a:lstStyle/>
          <a:p>
            <a:pPr>
              <a:spcAft>
                <a:spcPts val="600"/>
              </a:spcAft>
            </a:pPr>
            <a:fld id="{3830005B-7B2D-47A2-ABC5-72B477741C24}" type="slidenum">
              <a:rPr lang="en-US" smtClean="0"/>
              <a:pPr>
                <a:spcAft>
                  <a:spcPts val="600"/>
                </a:spcAft>
              </a:pPr>
              <a:t>8</a:t>
            </a:fld>
            <a:endParaRPr lang="en-US"/>
          </a:p>
        </p:txBody>
      </p:sp>
    </p:spTree>
    <p:extLst>
      <p:ext uri="{BB962C8B-B14F-4D97-AF65-F5344CB8AC3E}">
        <p14:creationId xmlns:p14="http://schemas.microsoft.com/office/powerpoint/2010/main" val="39441877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CD61CA-4493-4F70-8051-C331E917CA49}"/>
              </a:ext>
            </a:extLst>
          </p:cNvPr>
          <p:cNvSpPr>
            <a:spLocks noGrp="1"/>
          </p:cNvSpPr>
          <p:nvPr>
            <p:ph type="sldNum" sz="quarter" idx="12"/>
          </p:nvPr>
        </p:nvSpPr>
        <p:spPr/>
        <p:txBody>
          <a:bodyPr/>
          <a:lstStyle/>
          <a:p>
            <a:fld id="{3830005B-7B2D-47A2-ABC5-72B477741C24}" type="slidenum">
              <a:rPr lang="en-US" smtClean="0"/>
              <a:t>9</a:t>
            </a:fld>
            <a:endParaRPr lang="en-US"/>
          </a:p>
        </p:txBody>
      </p:sp>
      <p:pic>
        <p:nvPicPr>
          <p:cNvPr id="7" name="Picture 6">
            <a:extLst>
              <a:ext uri="{FF2B5EF4-FFF2-40B4-BE49-F238E27FC236}">
                <a16:creationId xmlns:a16="http://schemas.microsoft.com/office/drawing/2014/main" id="{A95A5DD9-8F6D-A206-B6F2-6AD90C4781F8}"/>
              </a:ext>
            </a:extLst>
          </p:cNvPr>
          <p:cNvPicPr>
            <a:picLocks noChangeAspect="1"/>
          </p:cNvPicPr>
          <p:nvPr/>
        </p:nvPicPr>
        <p:blipFill>
          <a:blip r:embed="rId3"/>
          <a:stretch>
            <a:fillRect/>
          </a:stretch>
        </p:blipFill>
        <p:spPr>
          <a:xfrm>
            <a:off x="1723415" y="309809"/>
            <a:ext cx="8745170" cy="5582429"/>
          </a:xfrm>
          <a:prstGeom prst="rect">
            <a:avLst/>
          </a:prstGeom>
        </p:spPr>
      </p:pic>
      <p:pic>
        <p:nvPicPr>
          <p:cNvPr id="8" name="Picture 7">
            <a:extLst>
              <a:ext uri="{FF2B5EF4-FFF2-40B4-BE49-F238E27FC236}">
                <a16:creationId xmlns:a16="http://schemas.microsoft.com/office/drawing/2014/main" id="{CA9CBC82-199F-DA6D-73C2-C61108030CFC}"/>
              </a:ext>
            </a:extLst>
          </p:cNvPr>
          <p:cNvPicPr>
            <a:picLocks noChangeAspect="1"/>
          </p:cNvPicPr>
          <p:nvPr/>
        </p:nvPicPr>
        <p:blipFill>
          <a:blip r:embed="rId4"/>
          <a:stretch>
            <a:fillRect/>
          </a:stretch>
        </p:blipFill>
        <p:spPr>
          <a:xfrm>
            <a:off x="5735960" y="5316614"/>
            <a:ext cx="1850730" cy="1231577"/>
          </a:xfrm>
          <a:prstGeom prst="rect">
            <a:avLst/>
          </a:prstGeom>
        </p:spPr>
      </p:pic>
      <p:sp>
        <p:nvSpPr>
          <p:cNvPr id="2" name="TextBox 1">
            <a:extLst>
              <a:ext uri="{FF2B5EF4-FFF2-40B4-BE49-F238E27FC236}">
                <a16:creationId xmlns:a16="http://schemas.microsoft.com/office/drawing/2014/main" id="{A2A04621-0424-3AB3-E33D-9DB49AC1C8A6}"/>
              </a:ext>
            </a:extLst>
          </p:cNvPr>
          <p:cNvSpPr txBox="1"/>
          <p:nvPr/>
        </p:nvSpPr>
        <p:spPr>
          <a:xfrm>
            <a:off x="983432" y="965762"/>
            <a:ext cx="3024336" cy="1107996"/>
          </a:xfrm>
          <a:prstGeom prst="rect">
            <a:avLst/>
          </a:prstGeom>
          <a:noFill/>
        </p:spPr>
        <p:txBody>
          <a:bodyPr wrap="square" rtlCol="0">
            <a:spAutoFit/>
          </a:bodyPr>
          <a:lstStyle/>
          <a:p>
            <a:r>
              <a:rPr lang="fi-FI" sz="6600" dirty="0">
                <a:solidFill>
                  <a:schemeClr val="tx2"/>
                </a:solidFill>
              </a:rPr>
              <a:t>2020</a:t>
            </a:r>
          </a:p>
        </p:txBody>
      </p:sp>
    </p:spTree>
    <p:extLst>
      <p:ext uri="{BB962C8B-B14F-4D97-AF65-F5344CB8AC3E}">
        <p14:creationId xmlns:p14="http://schemas.microsoft.com/office/powerpoint/2010/main" val="21893402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VAASA">
  <a:themeElements>
    <a:clrScheme name="Vaasa-colors-1">
      <a:dk1>
        <a:srgbClr val="000000"/>
      </a:dk1>
      <a:lt1>
        <a:srgbClr val="FFFFFF"/>
      </a:lt1>
      <a:dk2>
        <a:srgbClr val="000A8C"/>
      </a:dk2>
      <a:lt2>
        <a:srgbClr val="FFB4AA"/>
      </a:lt2>
      <a:accent1>
        <a:srgbClr val="6EC8D2"/>
      </a:accent1>
      <a:accent2>
        <a:srgbClr val="0091AA"/>
      </a:accent2>
      <a:accent3>
        <a:srgbClr val="FFB4AA"/>
      </a:accent3>
      <a:accent4>
        <a:srgbClr val="00A37A"/>
      </a:accent4>
      <a:accent5>
        <a:srgbClr val="D70F64"/>
      </a:accent5>
      <a:accent6>
        <a:srgbClr val="37DCC3"/>
      </a:accent6>
      <a:hlink>
        <a:srgbClr val="000A8C"/>
      </a:hlink>
      <a:folHlink>
        <a:srgbClr val="000A8C"/>
      </a:folHlink>
    </a:clrScheme>
    <a:fontScheme name="VAAS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extLst>
    <a:ext uri="{05A4C25C-085E-4340-85A3-A5531E510DB2}">
      <thm15:themeFamily xmlns:thm15="http://schemas.microsoft.com/office/thememl/2012/main" name="Presentation1" id="{C9DC2C16-7B70-449E-9579-A215CE16BBDF}" vid="{915D3B98-3C89-4163-9437-AA240F5C0E44}"/>
    </a:ext>
  </a:extLst>
</a:theme>
</file>

<file path=ppt/theme/theme2.xml><?xml version="1.0" encoding="utf-8"?>
<a:theme xmlns:a="http://schemas.openxmlformats.org/drawingml/2006/main" name="Office Theme">
  <a:themeElements>
    <a:clrScheme name="VAASA">
      <a:dk1>
        <a:srgbClr val="3C3C3C"/>
      </a:dk1>
      <a:lt1>
        <a:sysClr val="window" lastClr="FFFFFF"/>
      </a:lt1>
      <a:dk2>
        <a:srgbClr val="009182"/>
      </a:dk2>
      <a:lt2>
        <a:srgbClr val="999999"/>
      </a:lt2>
      <a:accent1>
        <a:srgbClr val="000A8C"/>
      </a:accent1>
      <a:accent2>
        <a:srgbClr val="64C8D2"/>
      </a:accent2>
      <a:accent3>
        <a:srgbClr val="0096AA"/>
      </a:accent3>
      <a:accent4>
        <a:srgbClr val="FFB4AA"/>
      </a:accent4>
      <a:accent5>
        <a:srgbClr val="D70F64"/>
      </a:accent5>
      <a:accent6>
        <a:srgbClr val="37DCC3"/>
      </a:accent6>
      <a:hlink>
        <a:srgbClr val="000A8C"/>
      </a:hlink>
      <a:folHlink>
        <a:srgbClr val="000A8C"/>
      </a:folHlink>
    </a:clrScheme>
    <a:fontScheme name="VAAS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AASA">
      <a:dk1>
        <a:srgbClr val="3C3C3C"/>
      </a:dk1>
      <a:lt1>
        <a:sysClr val="window" lastClr="FFFFFF"/>
      </a:lt1>
      <a:dk2>
        <a:srgbClr val="009182"/>
      </a:dk2>
      <a:lt2>
        <a:srgbClr val="999999"/>
      </a:lt2>
      <a:accent1>
        <a:srgbClr val="000A8C"/>
      </a:accent1>
      <a:accent2>
        <a:srgbClr val="64C8D2"/>
      </a:accent2>
      <a:accent3>
        <a:srgbClr val="0096AA"/>
      </a:accent3>
      <a:accent4>
        <a:srgbClr val="FFB4AA"/>
      </a:accent4>
      <a:accent5>
        <a:srgbClr val="D70F64"/>
      </a:accent5>
      <a:accent6>
        <a:srgbClr val="37DCC3"/>
      </a:accent6>
      <a:hlink>
        <a:srgbClr val="000A8C"/>
      </a:hlink>
      <a:folHlink>
        <a:srgbClr val="000A8C"/>
      </a:folHlink>
    </a:clrScheme>
    <a:fontScheme name="VAAS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5E955B21507744798D225B1E8E18585" ma:contentTypeVersion="17" ma:contentTypeDescription="Luo uusi asiakirja." ma:contentTypeScope="" ma:versionID="0fc8687b345a721bebf7597c829f6ca1">
  <xsd:schema xmlns:xsd="http://www.w3.org/2001/XMLSchema" xmlns:xs="http://www.w3.org/2001/XMLSchema" xmlns:p="http://schemas.microsoft.com/office/2006/metadata/properties" xmlns:ns2="4622ee7b-7bcd-4e19-b99d-f021a86d0592" xmlns:ns3="f3446bd1-f945-4db7-b877-9faf6f7e2766" targetNamespace="http://schemas.microsoft.com/office/2006/metadata/properties" ma:root="true" ma:fieldsID="5a988268824d7a286d4efe86b16e07d9" ns2:_="" ns3:_="">
    <xsd:import namespace="4622ee7b-7bcd-4e19-b99d-f021a86d0592"/>
    <xsd:import namespace="f3446bd1-f945-4db7-b877-9faf6f7e27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Tunniste"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22ee7b-7bcd-4e19-b99d-f021a86d0592"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TaxCatchAll" ma:index="24" nillable="true" ma:displayName="Taxonomy Catch All Column" ma:hidden="true" ma:list="{bbde2a29-0a11-407e-9667-a0580d887e4a}" ma:internalName="TaxCatchAll" ma:showField="CatchAllData" ma:web="4622ee7b-7bcd-4e19-b99d-f021a86d05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446bd1-f945-4db7-b877-9faf6f7e276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Tunniste" ma:index="13" nillable="true" ma:displayName="Tunniste" ma:internalName="Tunnist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Kuvien tunnisteet" ma:readOnly="false" ma:fieldId="{5cf76f15-5ced-4ddc-b409-7134ff3c332f}" ma:taxonomyMulti="true" ma:sspId="2eb4ff97-171b-47e3-baf0-28486dadcbb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unniste xmlns="f3446bd1-f945-4db7-b877-9faf6f7e2766" xsi:nil="true"/>
    <TaxCatchAll xmlns="4622ee7b-7bcd-4e19-b99d-f021a86d0592" xsi:nil="true"/>
    <lcf76f155ced4ddcb4097134ff3c332f xmlns="f3446bd1-f945-4db7-b877-9faf6f7e276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0B7719-FA0B-48E6-9456-61BC80C8D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22ee7b-7bcd-4e19-b99d-f021a86d0592"/>
    <ds:schemaRef ds:uri="f3446bd1-f945-4db7-b877-9faf6f7e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ED087B-EE14-46FD-8EC6-BA3AF448E0FF}">
  <ds:schemaRefs>
    <ds:schemaRef ds:uri="http://purl.org/dc/terms/"/>
    <ds:schemaRef ds:uri="http://purl.org/dc/elements/1.1/"/>
    <ds:schemaRef ds:uri="http://purl.org/dc/dcmitype/"/>
    <ds:schemaRef ds:uri="http://schemas.microsoft.com/office/infopath/2007/PartnerControls"/>
    <ds:schemaRef ds:uri="f3446bd1-f945-4db7-b877-9faf6f7e2766"/>
    <ds:schemaRef ds:uri="http://www.w3.org/XML/1998/namespace"/>
    <ds:schemaRef ds:uri="http://schemas.microsoft.com/office/2006/documentManagement/types"/>
    <ds:schemaRef ds:uri="http://schemas.openxmlformats.org/package/2006/metadata/core-properties"/>
    <ds:schemaRef ds:uri="4622ee7b-7bcd-4e19-b99d-f021a86d0592"/>
    <ds:schemaRef ds:uri="http://schemas.microsoft.com/office/2006/metadata/properties"/>
  </ds:schemaRefs>
</ds:datastoreItem>
</file>

<file path=customXml/itemProps3.xml><?xml version="1.0" encoding="utf-8"?>
<ds:datastoreItem xmlns:ds="http://schemas.openxmlformats.org/officeDocument/2006/customXml" ds:itemID="{68D7038B-79E2-4BBB-A967-9C2DC3163D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vaasa_swe_sample</Template>
  <TotalTime>107421</TotalTime>
  <Words>1710</Words>
  <Application>Microsoft Office PowerPoint</Application>
  <PresentationFormat>Widescreen</PresentationFormat>
  <Paragraphs>311</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Arial Rounded MT Bold</vt:lpstr>
      <vt:lpstr>Century Gothic</vt:lpstr>
      <vt:lpstr>Montserrat</vt:lpstr>
      <vt:lpstr>Times New Roman</vt:lpstr>
      <vt:lpstr>Wingdings</vt:lpstr>
      <vt:lpstr>VAASA</vt:lpstr>
      <vt:lpstr>KANSAINVÄLINEN REKRYTOINTI – ELINEHTO SEUDUN MENESTYKSELLE.   Case Vaasan seutu, onnistumiset ja haasteet </vt:lpstr>
      <vt:lpstr>PowerPoint Presentation</vt:lpstr>
      <vt:lpstr>VÄESTÖNMUUTOS ON MAAILMANLAAJUINEN MEGATRENDI</vt:lpstr>
      <vt:lpstr>PowerPoint Presentation</vt:lpstr>
      <vt:lpstr>PowerPoint Presentation</vt:lpstr>
      <vt:lpstr>PowerPoint Presentation</vt:lpstr>
      <vt:lpstr>Kun nykynuoret juhlivat 60-vuotispäiviään, maapallo näyttää hyvin erilaiselta kuin tänään. Työikäisistä leijonanosa on afrikkalaisia, kun taas Euroopassa vanhuksia on paljon ja väkeä ylipäätään vain viidesosa Afrikan asukkaista.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Vaasan seudun asukkaat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Kv-osaajien rekrytoinnin vauhdittaminen työllisyystoimijoiden yhteistyöllä</vt:lpstr>
      <vt:lpstr>PowerPoint Presentation</vt:lpstr>
      <vt:lpstr>PowerPoint Presentation</vt:lpstr>
      <vt:lpstr>KIITOS! TACK!</vt:lpstr>
    </vt:vector>
  </TitlesOfParts>
  <Company>Vaasan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VAASA Presentation Heading Arial Rounded MT bold 32pt No more than three rows</dc:title>
  <dc:creator>Sundqvist Minna</dc:creator>
  <cp:lastModifiedBy>Haglund Maria</cp:lastModifiedBy>
  <cp:revision>317</cp:revision>
  <cp:lastPrinted>2025-09-22T07:37:01Z</cp:lastPrinted>
  <dcterms:created xsi:type="dcterms:W3CDTF">2018-08-16T12:24:20Z</dcterms:created>
  <dcterms:modified xsi:type="dcterms:W3CDTF">2025-09-22T12:47:24Z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0x010100F5E955B21507744798D225B1E8E18585</vt:lpwstr>
  </property>
  <property fmtid="{D5CDD505-2E9C-101B-9397-08002B2CF9AE}" pid="3" name="_dlc_DocIdItemGuid">
    <vt:lpwstr>b958e041-5ee4-4f89-ae48-a126bbba6fa8</vt:lpwstr>
  </property>
  <property fmtid="{D5CDD505-2E9C-101B-9397-08002B2CF9AE}" pid="4" name="Tulosalue">
    <vt:lpwstr/>
  </property>
  <property fmtid="{D5CDD505-2E9C-101B-9397-08002B2CF9AE}" pid="5" name="TaxKeyword">
    <vt:lpwstr/>
  </property>
  <property fmtid="{D5CDD505-2E9C-101B-9397-08002B2CF9AE}" pid="6" name="d9dbfc85ae3a4a80acea1e04eaf18b4d">
    <vt:lpwstr/>
  </property>
  <property fmtid="{D5CDD505-2E9C-101B-9397-08002B2CF9AE}" pid="7" name="SCOrganisation">
    <vt:lpwstr/>
  </property>
  <property fmtid="{D5CDD505-2E9C-101B-9397-08002B2CF9AE}" pid="8" name="j81fce6b4ab24cfdb257a13dd89e0c92">
    <vt:lpwstr/>
  </property>
  <property fmtid="{D5CDD505-2E9C-101B-9397-08002B2CF9AE}" pid="9" name="Kokousasiakirjan tyyppi">
    <vt:lpwstr/>
  </property>
  <property fmtid="{D5CDD505-2E9C-101B-9397-08002B2CF9AE}" pid="10" name="Avainsana">
    <vt:lpwstr/>
  </property>
  <property fmtid="{D5CDD505-2E9C-101B-9397-08002B2CF9AE}" pid="11" name="n547a2840f4c4908bae3582247e377a1">
    <vt:lpwstr/>
  </property>
  <property fmtid="{D5CDD505-2E9C-101B-9397-08002B2CF9AE}" pid="12" name="m8e6757a76754bb6ac48d5e619fb5fd0">
    <vt:lpwstr/>
  </property>
  <property fmtid="{D5CDD505-2E9C-101B-9397-08002B2CF9AE}" pid="13" name="b2c6253beb4c4e049482aee23d21edf2">
    <vt:lpwstr/>
  </property>
  <property fmtid="{D5CDD505-2E9C-101B-9397-08002B2CF9AE}" pid="14" name="a44329376a8e4058a32149751e1cf833">
    <vt:lpwstr/>
  </property>
  <property fmtid="{D5CDD505-2E9C-101B-9397-08002B2CF9AE}" pid="15" name="TaxKeywordTaxHTField">
    <vt:lpwstr/>
  </property>
  <property fmtid="{D5CDD505-2E9C-101B-9397-08002B2CF9AE}" pid="16" name="Aineistopankin_x0020_kategoriat">
    <vt:lpwstr/>
  </property>
  <property fmtid="{D5CDD505-2E9C-101B-9397-08002B2CF9AE}" pid="17" name="SCDocumentType">
    <vt:lpwstr/>
  </property>
  <property fmtid="{D5CDD505-2E9C-101B-9397-08002B2CF9AE}" pid="18" name="Julkaisun_x0020_tyyppi">
    <vt:lpwstr/>
  </property>
  <property fmtid="{D5CDD505-2E9C-101B-9397-08002B2CF9AE}" pid="19" name="h69d9177441543c79f0d0d4433bc13ac">
    <vt:lpwstr/>
  </property>
  <property fmtid="{D5CDD505-2E9C-101B-9397-08002B2CF9AE}" pid="20" name="Toimiala">
    <vt:lpwstr/>
  </property>
  <property fmtid="{D5CDD505-2E9C-101B-9397-08002B2CF9AE}" pid="21" name="ib550c109c0048a9ba9abceb17f3d3f3">
    <vt:lpwstr/>
  </property>
  <property fmtid="{D5CDD505-2E9C-101B-9397-08002B2CF9AE}" pid="22" name="Lomaketyyppi">
    <vt:lpwstr/>
  </property>
  <property fmtid="{D5CDD505-2E9C-101B-9397-08002B2CF9AE}" pid="23" name="Julkaisun tyyppi">
    <vt:lpwstr/>
  </property>
  <property fmtid="{D5CDD505-2E9C-101B-9397-08002B2CF9AE}" pid="24" name="Aineistopankin kategoriat">
    <vt:lpwstr/>
  </property>
</Properties>
</file>