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94" r:id="rId3"/>
    <p:sldId id="285" r:id="rId4"/>
    <p:sldId id="258" r:id="rId5"/>
    <p:sldId id="279" r:id="rId6"/>
    <p:sldId id="261" r:id="rId7"/>
    <p:sldId id="259" r:id="rId8"/>
    <p:sldId id="269" r:id="rId9"/>
    <p:sldId id="295" r:id="rId10"/>
    <p:sldId id="293" r:id="rId11"/>
    <p:sldId id="284" r:id="rId12"/>
    <p:sldId id="263" r:id="rId13"/>
    <p:sldId id="262" r:id="rId14"/>
    <p:sldId id="270" r:id="rId15"/>
    <p:sldId id="282" r:id="rId16"/>
    <p:sldId id="264" r:id="rId17"/>
    <p:sldId id="286" r:id="rId1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820" autoAdjust="0"/>
  </p:normalViewPr>
  <p:slideViewPr>
    <p:cSldViewPr snapToGrid="0">
      <p:cViewPr varScale="1">
        <p:scale>
          <a:sx n="64" d="100"/>
          <a:sy n="64" d="100"/>
        </p:scale>
        <p:origin x="97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C73ECD-65E8-4737-8DCE-A2F00CCC063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i-FI"/>
        </a:p>
      </dgm:t>
    </dgm:pt>
    <dgm:pt modelId="{C0E6D882-F20C-4A4E-8DC9-20938059F9F2}">
      <dgm:prSet phldrT="[Teksti]"/>
      <dgm:spPr/>
      <dgm:t>
        <a:bodyPr/>
        <a:lstStyle/>
        <a:p>
          <a:r>
            <a:rPr lang="fi-FI" dirty="0"/>
            <a:t>Hyvät puheteot</a:t>
          </a:r>
        </a:p>
      </dgm:t>
    </dgm:pt>
    <dgm:pt modelId="{A149D9AC-8B71-443E-A992-2A43CFE5AA6F}" type="parTrans" cxnId="{4EB47F54-9F51-4C19-93CF-D7F6AFBFD02E}">
      <dgm:prSet/>
      <dgm:spPr/>
      <dgm:t>
        <a:bodyPr/>
        <a:lstStyle/>
        <a:p>
          <a:endParaRPr lang="fi-FI"/>
        </a:p>
      </dgm:t>
    </dgm:pt>
    <dgm:pt modelId="{7AEFF173-2C64-4CF6-95D4-09724357AF05}" type="sibTrans" cxnId="{4EB47F54-9F51-4C19-93CF-D7F6AFBFD02E}">
      <dgm:prSet/>
      <dgm:spPr/>
      <dgm:t>
        <a:bodyPr/>
        <a:lstStyle/>
        <a:p>
          <a:endParaRPr lang="fi-FI"/>
        </a:p>
      </dgm:t>
    </dgm:pt>
    <dgm:pt modelId="{3A599A54-E02D-4432-8930-9F57ED302101}">
      <dgm:prSet phldrT="[Teksti]"/>
      <dgm:spPr/>
      <dgm:t>
        <a:bodyPr/>
        <a:lstStyle/>
        <a:p>
          <a:r>
            <a:rPr lang="fi-FI" dirty="0"/>
            <a:t>Hyvät kuulemisteot</a:t>
          </a:r>
        </a:p>
      </dgm:t>
    </dgm:pt>
    <dgm:pt modelId="{0F954511-17E1-425E-B8B5-0CC5C465FC3A}" type="parTrans" cxnId="{5DDF8400-802A-444B-B251-04F45D9B27FC}">
      <dgm:prSet/>
      <dgm:spPr/>
      <dgm:t>
        <a:bodyPr/>
        <a:lstStyle/>
        <a:p>
          <a:endParaRPr lang="fi-FI"/>
        </a:p>
      </dgm:t>
    </dgm:pt>
    <dgm:pt modelId="{14FDE18A-E06E-4E6C-90C8-4AA11C9866A9}" type="sibTrans" cxnId="{5DDF8400-802A-444B-B251-04F45D9B27FC}">
      <dgm:prSet/>
      <dgm:spPr/>
      <dgm:t>
        <a:bodyPr/>
        <a:lstStyle/>
        <a:p>
          <a:endParaRPr lang="fi-FI"/>
        </a:p>
      </dgm:t>
    </dgm:pt>
    <dgm:pt modelId="{62E754A5-859D-49D8-8DC1-4BC0844E5983}">
      <dgm:prSet phldrT="[Teksti]"/>
      <dgm:spPr/>
      <dgm:t>
        <a:bodyPr/>
        <a:lstStyle/>
        <a:p>
          <a:r>
            <a:rPr lang="fi-FI" dirty="0"/>
            <a:t>Hyvät katseteot</a:t>
          </a:r>
        </a:p>
      </dgm:t>
    </dgm:pt>
    <dgm:pt modelId="{F32BF830-77BE-4D0A-94AB-5C6B3A2FC9F2}" type="parTrans" cxnId="{4E33FB65-5F3B-460E-854D-8F99E4764B8F}">
      <dgm:prSet/>
      <dgm:spPr/>
      <dgm:t>
        <a:bodyPr/>
        <a:lstStyle/>
        <a:p>
          <a:endParaRPr lang="fi-FI"/>
        </a:p>
      </dgm:t>
    </dgm:pt>
    <dgm:pt modelId="{52AAB84A-6D21-4E3F-A061-FEEF74D0C5B1}" type="sibTrans" cxnId="{4E33FB65-5F3B-460E-854D-8F99E4764B8F}">
      <dgm:prSet/>
      <dgm:spPr/>
      <dgm:t>
        <a:bodyPr/>
        <a:lstStyle/>
        <a:p>
          <a:endParaRPr lang="fi-FI"/>
        </a:p>
      </dgm:t>
    </dgm:pt>
    <dgm:pt modelId="{D2EA7CD4-8F64-4463-A6BB-2C404EAD1CCD}">
      <dgm:prSet phldrT="[Teksti]"/>
      <dgm:spPr/>
      <dgm:t>
        <a:bodyPr/>
        <a:lstStyle/>
        <a:p>
          <a:r>
            <a:rPr lang="fi-FI" dirty="0"/>
            <a:t>Hyvät kosketusteot</a:t>
          </a:r>
        </a:p>
      </dgm:t>
    </dgm:pt>
    <dgm:pt modelId="{E07C6BF2-3461-4C8D-A7ED-22AE09C85A9D}" type="parTrans" cxnId="{DD60BA16-DD61-4B51-8100-A463AD838B1C}">
      <dgm:prSet/>
      <dgm:spPr/>
      <dgm:t>
        <a:bodyPr/>
        <a:lstStyle/>
        <a:p>
          <a:endParaRPr lang="fi-FI"/>
        </a:p>
      </dgm:t>
    </dgm:pt>
    <dgm:pt modelId="{1DB9578C-2327-40E1-80CC-6135044EDED2}" type="sibTrans" cxnId="{DD60BA16-DD61-4B51-8100-A463AD838B1C}">
      <dgm:prSet/>
      <dgm:spPr/>
      <dgm:t>
        <a:bodyPr/>
        <a:lstStyle/>
        <a:p>
          <a:endParaRPr lang="fi-FI"/>
        </a:p>
      </dgm:t>
    </dgm:pt>
    <dgm:pt modelId="{D1ABA54D-0F80-46B7-BFD7-FD12EF29ADD3}">
      <dgm:prSet phldrT="[Teksti]"/>
      <dgm:spPr/>
      <dgm:t>
        <a:bodyPr/>
        <a:lstStyle/>
        <a:p>
          <a:r>
            <a:rPr lang="fi-FI" dirty="0"/>
            <a:t>Hyvät empatiateot</a:t>
          </a:r>
        </a:p>
      </dgm:t>
    </dgm:pt>
    <dgm:pt modelId="{FBCC088E-9053-4AAC-AAA7-3575EBB69ED7}" type="parTrans" cxnId="{9E9856D9-914A-44BD-B73D-287B671C3BA2}">
      <dgm:prSet/>
      <dgm:spPr/>
      <dgm:t>
        <a:bodyPr/>
        <a:lstStyle/>
        <a:p>
          <a:endParaRPr lang="fi-FI"/>
        </a:p>
      </dgm:t>
    </dgm:pt>
    <dgm:pt modelId="{EF2B7E7E-5C2D-4B50-B5A9-53275D4956E6}" type="sibTrans" cxnId="{9E9856D9-914A-44BD-B73D-287B671C3BA2}">
      <dgm:prSet/>
      <dgm:spPr/>
      <dgm:t>
        <a:bodyPr/>
        <a:lstStyle/>
        <a:p>
          <a:endParaRPr lang="fi-FI"/>
        </a:p>
      </dgm:t>
    </dgm:pt>
    <dgm:pt modelId="{EC2146EB-CB60-4E9D-9CC1-E9E91D39DF6F}" type="pres">
      <dgm:prSet presAssocID="{3AC73ECD-65E8-4737-8DCE-A2F00CCC0637}" presName="diagram" presStyleCnt="0">
        <dgm:presLayoutVars>
          <dgm:dir/>
          <dgm:resizeHandles val="exact"/>
        </dgm:presLayoutVars>
      </dgm:prSet>
      <dgm:spPr/>
      <dgm:t>
        <a:bodyPr/>
        <a:lstStyle/>
        <a:p>
          <a:endParaRPr lang="en-US"/>
        </a:p>
      </dgm:t>
    </dgm:pt>
    <dgm:pt modelId="{2BCC1B12-392D-4856-8A2C-28C2CD4B9F94}" type="pres">
      <dgm:prSet presAssocID="{C0E6D882-F20C-4A4E-8DC9-20938059F9F2}" presName="node" presStyleLbl="node1" presStyleIdx="0" presStyleCnt="5">
        <dgm:presLayoutVars>
          <dgm:bulletEnabled val="1"/>
        </dgm:presLayoutVars>
      </dgm:prSet>
      <dgm:spPr/>
      <dgm:t>
        <a:bodyPr/>
        <a:lstStyle/>
        <a:p>
          <a:endParaRPr lang="en-US"/>
        </a:p>
      </dgm:t>
    </dgm:pt>
    <dgm:pt modelId="{3C6288BA-CC22-4E74-A962-45B46B62756C}" type="pres">
      <dgm:prSet presAssocID="{7AEFF173-2C64-4CF6-95D4-09724357AF05}" presName="sibTrans" presStyleCnt="0"/>
      <dgm:spPr/>
    </dgm:pt>
    <dgm:pt modelId="{9822A403-669B-4EDA-8DAB-DC422B79B7F4}" type="pres">
      <dgm:prSet presAssocID="{3A599A54-E02D-4432-8930-9F57ED302101}" presName="node" presStyleLbl="node1" presStyleIdx="1" presStyleCnt="5">
        <dgm:presLayoutVars>
          <dgm:bulletEnabled val="1"/>
        </dgm:presLayoutVars>
      </dgm:prSet>
      <dgm:spPr/>
      <dgm:t>
        <a:bodyPr/>
        <a:lstStyle/>
        <a:p>
          <a:endParaRPr lang="en-US"/>
        </a:p>
      </dgm:t>
    </dgm:pt>
    <dgm:pt modelId="{77D17189-FD78-444C-A80D-5148B8E0BFCE}" type="pres">
      <dgm:prSet presAssocID="{14FDE18A-E06E-4E6C-90C8-4AA11C9866A9}" presName="sibTrans" presStyleCnt="0"/>
      <dgm:spPr/>
    </dgm:pt>
    <dgm:pt modelId="{8059DC41-D6F2-4530-B609-A4C3A34D229C}" type="pres">
      <dgm:prSet presAssocID="{62E754A5-859D-49D8-8DC1-4BC0844E5983}" presName="node" presStyleLbl="node1" presStyleIdx="2" presStyleCnt="5" custLinFactNeighborX="-2038" custLinFactNeighborY="0">
        <dgm:presLayoutVars>
          <dgm:bulletEnabled val="1"/>
        </dgm:presLayoutVars>
      </dgm:prSet>
      <dgm:spPr/>
      <dgm:t>
        <a:bodyPr/>
        <a:lstStyle/>
        <a:p>
          <a:endParaRPr lang="en-US"/>
        </a:p>
      </dgm:t>
    </dgm:pt>
    <dgm:pt modelId="{3242811F-86AC-47F3-91E4-7A0C23CEDD14}" type="pres">
      <dgm:prSet presAssocID="{52AAB84A-6D21-4E3F-A061-FEEF74D0C5B1}" presName="sibTrans" presStyleCnt="0"/>
      <dgm:spPr/>
    </dgm:pt>
    <dgm:pt modelId="{E564C0E7-8369-42A9-B31E-4E54D78143E8}" type="pres">
      <dgm:prSet presAssocID="{D2EA7CD4-8F64-4463-A6BB-2C404EAD1CCD}" presName="node" presStyleLbl="node1" presStyleIdx="3" presStyleCnt="5">
        <dgm:presLayoutVars>
          <dgm:bulletEnabled val="1"/>
        </dgm:presLayoutVars>
      </dgm:prSet>
      <dgm:spPr/>
      <dgm:t>
        <a:bodyPr/>
        <a:lstStyle/>
        <a:p>
          <a:endParaRPr lang="en-US"/>
        </a:p>
      </dgm:t>
    </dgm:pt>
    <dgm:pt modelId="{5F645755-973A-4088-B28D-3C548EAB2F7D}" type="pres">
      <dgm:prSet presAssocID="{1DB9578C-2327-40E1-80CC-6135044EDED2}" presName="sibTrans" presStyleCnt="0"/>
      <dgm:spPr/>
    </dgm:pt>
    <dgm:pt modelId="{6DEADB0F-7B80-413D-99D2-6E71933156BE}" type="pres">
      <dgm:prSet presAssocID="{D1ABA54D-0F80-46B7-BFD7-FD12EF29ADD3}" presName="node" presStyleLbl="node1" presStyleIdx="4" presStyleCnt="5">
        <dgm:presLayoutVars>
          <dgm:bulletEnabled val="1"/>
        </dgm:presLayoutVars>
      </dgm:prSet>
      <dgm:spPr/>
      <dgm:t>
        <a:bodyPr/>
        <a:lstStyle/>
        <a:p>
          <a:endParaRPr lang="en-US"/>
        </a:p>
      </dgm:t>
    </dgm:pt>
  </dgm:ptLst>
  <dgm:cxnLst>
    <dgm:cxn modelId="{5F74F209-76C0-43EA-A8D6-90B25F3060C0}" type="presOf" srcId="{D2EA7CD4-8F64-4463-A6BB-2C404EAD1CCD}" destId="{E564C0E7-8369-42A9-B31E-4E54D78143E8}" srcOrd="0" destOrd="0" presId="urn:microsoft.com/office/officeart/2005/8/layout/default"/>
    <dgm:cxn modelId="{6A9E6478-F791-4EB8-928C-D4665BC8AE8E}" type="presOf" srcId="{D1ABA54D-0F80-46B7-BFD7-FD12EF29ADD3}" destId="{6DEADB0F-7B80-413D-99D2-6E71933156BE}" srcOrd="0" destOrd="0" presId="urn:microsoft.com/office/officeart/2005/8/layout/default"/>
    <dgm:cxn modelId="{FC0B6852-CEE2-44FE-944C-061EACF05C5C}" type="presOf" srcId="{3AC73ECD-65E8-4737-8DCE-A2F00CCC0637}" destId="{EC2146EB-CB60-4E9D-9CC1-E9E91D39DF6F}" srcOrd="0" destOrd="0" presId="urn:microsoft.com/office/officeart/2005/8/layout/default"/>
    <dgm:cxn modelId="{4EB47F54-9F51-4C19-93CF-D7F6AFBFD02E}" srcId="{3AC73ECD-65E8-4737-8DCE-A2F00CCC0637}" destId="{C0E6D882-F20C-4A4E-8DC9-20938059F9F2}" srcOrd="0" destOrd="0" parTransId="{A149D9AC-8B71-443E-A992-2A43CFE5AA6F}" sibTransId="{7AEFF173-2C64-4CF6-95D4-09724357AF05}"/>
    <dgm:cxn modelId="{5DDF8400-802A-444B-B251-04F45D9B27FC}" srcId="{3AC73ECD-65E8-4737-8DCE-A2F00CCC0637}" destId="{3A599A54-E02D-4432-8930-9F57ED302101}" srcOrd="1" destOrd="0" parTransId="{0F954511-17E1-425E-B8B5-0CC5C465FC3A}" sibTransId="{14FDE18A-E06E-4E6C-90C8-4AA11C9866A9}"/>
    <dgm:cxn modelId="{2899B500-7EFA-47B4-B5FB-B5A8A1AE895E}" type="presOf" srcId="{3A599A54-E02D-4432-8930-9F57ED302101}" destId="{9822A403-669B-4EDA-8DAB-DC422B79B7F4}" srcOrd="0" destOrd="0" presId="urn:microsoft.com/office/officeart/2005/8/layout/default"/>
    <dgm:cxn modelId="{9E79DCD2-1688-4DE0-969D-E9BF9FF444A5}" type="presOf" srcId="{62E754A5-859D-49D8-8DC1-4BC0844E5983}" destId="{8059DC41-D6F2-4530-B609-A4C3A34D229C}" srcOrd="0" destOrd="0" presId="urn:microsoft.com/office/officeart/2005/8/layout/default"/>
    <dgm:cxn modelId="{E1EEB622-0AEE-4184-B293-66DA4DACF1D0}" type="presOf" srcId="{C0E6D882-F20C-4A4E-8DC9-20938059F9F2}" destId="{2BCC1B12-392D-4856-8A2C-28C2CD4B9F94}" srcOrd="0" destOrd="0" presId="urn:microsoft.com/office/officeart/2005/8/layout/default"/>
    <dgm:cxn modelId="{DD60BA16-DD61-4B51-8100-A463AD838B1C}" srcId="{3AC73ECD-65E8-4737-8DCE-A2F00CCC0637}" destId="{D2EA7CD4-8F64-4463-A6BB-2C404EAD1CCD}" srcOrd="3" destOrd="0" parTransId="{E07C6BF2-3461-4C8D-A7ED-22AE09C85A9D}" sibTransId="{1DB9578C-2327-40E1-80CC-6135044EDED2}"/>
    <dgm:cxn modelId="{9E9856D9-914A-44BD-B73D-287B671C3BA2}" srcId="{3AC73ECD-65E8-4737-8DCE-A2F00CCC0637}" destId="{D1ABA54D-0F80-46B7-BFD7-FD12EF29ADD3}" srcOrd="4" destOrd="0" parTransId="{FBCC088E-9053-4AAC-AAA7-3575EBB69ED7}" sibTransId="{EF2B7E7E-5C2D-4B50-B5A9-53275D4956E6}"/>
    <dgm:cxn modelId="{4E33FB65-5F3B-460E-854D-8F99E4764B8F}" srcId="{3AC73ECD-65E8-4737-8DCE-A2F00CCC0637}" destId="{62E754A5-859D-49D8-8DC1-4BC0844E5983}" srcOrd="2" destOrd="0" parTransId="{F32BF830-77BE-4D0A-94AB-5C6B3A2FC9F2}" sibTransId="{52AAB84A-6D21-4E3F-A061-FEEF74D0C5B1}"/>
    <dgm:cxn modelId="{A0EBDB44-A3E6-4E42-9AC2-4CCDFF188A7A}" type="presParOf" srcId="{EC2146EB-CB60-4E9D-9CC1-E9E91D39DF6F}" destId="{2BCC1B12-392D-4856-8A2C-28C2CD4B9F94}" srcOrd="0" destOrd="0" presId="urn:microsoft.com/office/officeart/2005/8/layout/default"/>
    <dgm:cxn modelId="{77C9F08C-623C-45D8-A5D3-49454D0D46C7}" type="presParOf" srcId="{EC2146EB-CB60-4E9D-9CC1-E9E91D39DF6F}" destId="{3C6288BA-CC22-4E74-A962-45B46B62756C}" srcOrd="1" destOrd="0" presId="urn:microsoft.com/office/officeart/2005/8/layout/default"/>
    <dgm:cxn modelId="{EF86846E-8D1E-4BF3-8310-1743FD6A9F71}" type="presParOf" srcId="{EC2146EB-CB60-4E9D-9CC1-E9E91D39DF6F}" destId="{9822A403-669B-4EDA-8DAB-DC422B79B7F4}" srcOrd="2" destOrd="0" presId="urn:microsoft.com/office/officeart/2005/8/layout/default"/>
    <dgm:cxn modelId="{2B68C907-CB7F-4823-B340-CC3B1F6BD3C2}" type="presParOf" srcId="{EC2146EB-CB60-4E9D-9CC1-E9E91D39DF6F}" destId="{77D17189-FD78-444C-A80D-5148B8E0BFCE}" srcOrd="3" destOrd="0" presId="urn:microsoft.com/office/officeart/2005/8/layout/default"/>
    <dgm:cxn modelId="{A025DA8C-5D97-4B56-86E3-C2920663F724}" type="presParOf" srcId="{EC2146EB-CB60-4E9D-9CC1-E9E91D39DF6F}" destId="{8059DC41-D6F2-4530-B609-A4C3A34D229C}" srcOrd="4" destOrd="0" presId="urn:microsoft.com/office/officeart/2005/8/layout/default"/>
    <dgm:cxn modelId="{931882C7-CCE2-44DF-9CD2-B95F3D096005}" type="presParOf" srcId="{EC2146EB-CB60-4E9D-9CC1-E9E91D39DF6F}" destId="{3242811F-86AC-47F3-91E4-7A0C23CEDD14}" srcOrd="5" destOrd="0" presId="urn:microsoft.com/office/officeart/2005/8/layout/default"/>
    <dgm:cxn modelId="{D160775E-2656-43CC-BAA1-5CB5A4F4CB17}" type="presParOf" srcId="{EC2146EB-CB60-4E9D-9CC1-E9E91D39DF6F}" destId="{E564C0E7-8369-42A9-B31E-4E54D78143E8}" srcOrd="6" destOrd="0" presId="urn:microsoft.com/office/officeart/2005/8/layout/default"/>
    <dgm:cxn modelId="{42EE68F7-7DEF-4E7D-B843-BA7C1058F282}" type="presParOf" srcId="{EC2146EB-CB60-4E9D-9CC1-E9E91D39DF6F}" destId="{5F645755-973A-4088-B28D-3C548EAB2F7D}" srcOrd="7" destOrd="0" presId="urn:microsoft.com/office/officeart/2005/8/layout/default"/>
    <dgm:cxn modelId="{6D0593FC-8786-4C7B-9174-61D42AC07EC5}" type="presParOf" srcId="{EC2146EB-CB60-4E9D-9CC1-E9E91D39DF6F}" destId="{6DEADB0F-7B80-413D-99D2-6E71933156BE}"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506B57-069C-4D65-B626-43F028AF7DE2}" type="datetimeFigureOut">
              <a:rPr lang="fi-FI" smtClean="0"/>
              <a:t>19.4.2018</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57A5B7-5F1B-4D46-96CA-AD232EF1A78F}" type="slidenum">
              <a:rPr lang="fi-FI" smtClean="0"/>
              <a:t>‹#›</a:t>
            </a:fld>
            <a:endParaRPr lang="fi-FI"/>
          </a:p>
        </p:txBody>
      </p:sp>
    </p:spTree>
    <p:extLst>
      <p:ext uri="{BB962C8B-B14F-4D97-AF65-F5344CB8AC3E}">
        <p14:creationId xmlns:p14="http://schemas.microsoft.com/office/powerpoint/2010/main" val="195542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Oletko täällä? Vain yksi elämä</a:t>
            </a:r>
          </a:p>
        </p:txBody>
      </p:sp>
      <p:sp>
        <p:nvSpPr>
          <p:cNvPr id="4" name="Dian numeron paikkamerkki 3"/>
          <p:cNvSpPr>
            <a:spLocks noGrp="1"/>
          </p:cNvSpPr>
          <p:nvPr>
            <p:ph type="sldNum" sz="quarter" idx="10"/>
          </p:nvPr>
        </p:nvSpPr>
        <p:spPr/>
        <p:txBody>
          <a:bodyPr/>
          <a:lstStyle/>
          <a:p>
            <a:fld id="{4757A5B7-5F1B-4D46-96CA-AD232EF1A78F}" type="slidenum">
              <a:rPr lang="fi-FI" smtClean="0"/>
              <a:t>2</a:t>
            </a:fld>
            <a:endParaRPr lang="fi-FI"/>
          </a:p>
        </p:txBody>
      </p:sp>
    </p:spTree>
    <p:extLst>
      <p:ext uri="{BB962C8B-B14F-4D97-AF65-F5344CB8AC3E}">
        <p14:creationId xmlns:p14="http://schemas.microsoft.com/office/powerpoint/2010/main" val="2261545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Jos kuitenkin teet asioita niin miksei tekisi täysillä</a:t>
            </a:r>
          </a:p>
          <a:p>
            <a:r>
              <a:rPr lang="fi-FI" dirty="0" err="1"/>
              <a:t>Don’t</a:t>
            </a:r>
            <a:r>
              <a:rPr lang="fi-FI" dirty="0"/>
              <a:t> play </a:t>
            </a:r>
            <a:r>
              <a:rPr lang="fi-FI" dirty="0" err="1"/>
              <a:t>hard</a:t>
            </a:r>
            <a:r>
              <a:rPr lang="fi-FI" dirty="0"/>
              <a:t> to </a:t>
            </a:r>
            <a:r>
              <a:rPr lang="fi-FI" dirty="0" err="1"/>
              <a:t>get</a:t>
            </a:r>
            <a:r>
              <a:rPr lang="fi-FI" dirty="0"/>
              <a:t>. Play </a:t>
            </a:r>
            <a:r>
              <a:rPr lang="fi-FI" dirty="0" err="1"/>
              <a:t>hard</a:t>
            </a:r>
            <a:r>
              <a:rPr lang="fi-FI" dirty="0"/>
              <a:t> to </a:t>
            </a:r>
            <a:r>
              <a:rPr lang="fi-FI" dirty="0" err="1"/>
              <a:t>forget</a:t>
            </a:r>
            <a:endParaRPr lang="fi-FI" dirty="0"/>
          </a:p>
          <a:p>
            <a:endParaRPr lang="fi-FI" dirty="0"/>
          </a:p>
        </p:txBody>
      </p:sp>
      <p:sp>
        <p:nvSpPr>
          <p:cNvPr id="4" name="Dian numeron paikkamerkki 3"/>
          <p:cNvSpPr>
            <a:spLocks noGrp="1"/>
          </p:cNvSpPr>
          <p:nvPr>
            <p:ph type="sldNum" sz="quarter" idx="10"/>
          </p:nvPr>
        </p:nvSpPr>
        <p:spPr/>
        <p:txBody>
          <a:bodyPr/>
          <a:lstStyle/>
          <a:p>
            <a:fld id="{4757A5B7-5F1B-4D46-96CA-AD232EF1A78F}" type="slidenum">
              <a:rPr lang="fi-FI" smtClean="0"/>
              <a:t>5</a:t>
            </a:fld>
            <a:endParaRPr lang="fi-FI"/>
          </a:p>
        </p:txBody>
      </p:sp>
    </p:spTree>
    <p:extLst>
      <p:ext uri="{BB962C8B-B14F-4D97-AF65-F5344CB8AC3E}">
        <p14:creationId xmlns:p14="http://schemas.microsoft.com/office/powerpoint/2010/main" val="1098041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JOS TÖIHIN MENO HARMITTAA JOSKUS- OK.</a:t>
            </a:r>
          </a:p>
          <a:p>
            <a:r>
              <a:rPr lang="fi-FI" dirty="0"/>
              <a:t>JOS SE HARMITTAA JOKA TOINEN VIIKKO, SE ON IHMISTRAGEDIA</a:t>
            </a:r>
          </a:p>
        </p:txBody>
      </p:sp>
      <p:sp>
        <p:nvSpPr>
          <p:cNvPr id="4" name="Dian numeron paikkamerkki 3"/>
          <p:cNvSpPr>
            <a:spLocks noGrp="1"/>
          </p:cNvSpPr>
          <p:nvPr>
            <p:ph type="sldNum" sz="quarter" idx="10"/>
          </p:nvPr>
        </p:nvSpPr>
        <p:spPr/>
        <p:txBody>
          <a:bodyPr/>
          <a:lstStyle/>
          <a:p>
            <a:fld id="{0FD2F9FB-4FE9-44AE-8AA1-F19D2A8EF4A9}" type="slidenum">
              <a:rPr lang="fi-FI" smtClean="0"/>
              <a:t>6</a:t>
            </a:fld>
            <a:endParaRPr lang="fi-FI"/>
          </a:p>
        </p:txBody>
      </p:sp>
    </p:spTree>
    <p:extLst>
      <p:ext uri="{BB962C8B-B14F-4D97-AF65-F5344CB8AC3E}">
        <p14:creationId xmlns:p14="http://schemas.microsoft.com/office/powerpoint/2010/main" val="804734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2000 PÄÄTÖSTÄ JOISTA 90% AUTOMAATTISTA</a:t>
            </a:r>
          </a:p>
          <a:p>
            <a:r>
              <a:rPr lang="fi-FI" dirty="0"/>
              <a:t>MIKÄÄN EI OHJAA MEITÄ ENEMPÄÄ, KUIN TIEDOSTAMATTOMAT OSAT ITSESSÄMME – JAMES HOLLIS</a:t>
            </a:r>
          </a:p>
          <a:p>
            <a:r>
              <a:rPr lang="fi-FI" dirty="0"/>
              <a:t>YOU DON’T  HAVE A PROBLEM YOU HAVE A HABIT </a:t>
            </a:r>
          </a:p>
        </p:txBody>
      </p:sp>
      <p:sp>
        <p:nvSpPr>
          <p:cNvPr id="4" name="Dian numeron paikkamerkki 3"/>
          <p:cNvSpPr>
            <a:spLocks noGrp="1"/>
          </p:cNvSpPr>
          <p:nvPr>
            <p:ph type="sldNum" sz="quarter" idx="10"/>
          </p:nvPr>
        </p:nvSpPr>
        <p:spPr/>
        <p:txBody>
          <a:bodyPr/>
          <a:lstStyle/>
          <a:p>
            <a:fld id="{0FD2F9FB-4FE9-44AE-8AA1-F19D2A8EF4A9}" type="slidenum">
              <a:rPr lang="fi-FI" smtClean="0"/>
              <a:t>7</a:t>
            </a:fld>
            <a:endParaRPr lang="fi-FI"/>
          </a:p>
        </p:txBody>
      </p:sp>
    </p:spTree>
    <p:extLst>
      <p:ext uri="{BB962C8B-B14F-4D97-AF65-F5344CB8AC3E}">
        <p14:creationId xmlns:p14="http://schemas.microsoft.com/office/powerpoint/2010/main" val="589063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KOHTELE AIVOJASI KUIN VATSAASI. LAKKAA SYÖTTÄMÄSTÄ SILLE ROSKAA</a:t>
            </a:r>
          </a:p>
          <a:p>
            <a:r>
              <a:rPr lang="fi-FI" dirty="0"/>
              <a:t>ÄLÄ ANNA PELKOJEN PÄÄTTÄÄ TULEVAISUUDESTASI</a:t>
            </a:r>
          </a:p>
          <a:p>
            <a:r>
              <a:rPr lang="fi-FI" dirty="0"/>
              <a:t>Pain </a:t>
            </a:r>
            <a:r>
              <a:rPr lang="fi-FI" dirty="0" err="1"/>
              <a:t>changes</a:t>
            </a:r>
            <a:r>
              <a:rPr lang="fi-FI" dirty="0"/>
              <a:t> </a:t>
            </a:r>
            <a:r>
              <a:rPr lang="fi-FI" dirty="0" err="1"/>
              <a:t>your</a:t>
            </a:r>
            <a:r>
              <a:rPr lang="fi-FI" dirty="0"/>
              <a:t> life </a:t>
            </a:r>
            <a:r>
              <a:rPr lang="fi-FI" dirty="0" err="1"/>
              <a:t>forever</a:t>
            </a:r>
            <a:r>
              <a:rPr lang="fi-FI" dirty="0"/>
              <a:t>. </a:t>
            </a:r>
            <a:r>
              <a:rPr lang="fi-FI" dirty="0" err="1"/>
              <a:t>But</a:t>
            </a:r>
            <a:r>
              <a:rPr lang="fi-FI" dirty="0"/>
              <a:t> </a:t>
            </a:r>
            <a:r>
              <a:rPr lang="fi-FI" dirty="0" err="1"/>
              <a:t>so</a:t>
            </a:r>
            <a:r>
              <a:rPr lang="fi-FI" dirty="0"/>
              <a:t> </a:t>
            </a:r>
            <a:r>
              <a:rPr lang="fi-FI" dirty="0" err="1"/>
              <a:t>doeas</a:t>
            </a:r>
            <a:r>
              <a:rPr lang="fi-FI" dirty="0"/>
              <a:t> </a:t>
            </a:r>
            <a:r>
              <a:rPr lang="fi-FI" dirty="0" err="1"/>
              <a:t>healing</a:t>
            </a:r>
            <a:r>
              <a:rPr lang="fi-FI" dirty="0"/>
              <a:t> </a:t>
            </a:r>
            <a:r>
              <a:rPr lang="fi-FI" dirty="0" err="1"/>
              <a:t>from</a:t>
            </a:r>
            <a:r>
              <a:rPr lang="fi-FI" dirty="0"/>
              <a:t> it. </a:t>
            </a:r>
            <a:r>
              <a:rPr lang="fi-FI" dirty="0" err="1"/>
              <a:t>Kayil</a:t>
            </a:r>
            <a:r>
              <a:rPr lang="fi-FI" dirty="0"/>
              <a:t> York</a:t>
            </a:r>
          </a:p>
        </p:txBody>
      </p:sp>
      <p:sp>
        <p:nvSpPr>
          <p:cNvPr id="4" name="Dian numeron paikkamerkki 3"/>
          <p:cNvSpPr>
            <a:spLocks noGrp="1"/>
          </p:cNvSpPr>
          <p:nvPr>
            <p:ph type="sldNum" sz="quarter" idx="10"/>
          </p:nvPr>
        </p:nvSpPr>
        <p:spPr/>
        <p:txBody>
          <a:bodyPr/>
          <a:lstStyle/>
          <a:p>
            <a:fld id="{0FD2F9FB-4FE9-44AE-8AA1-F19D2A8EF4A9}" type="slidenum">
              <a:rPr lang="fi-FI" smtClean="0"/>
              <a:t>8</a:t>
            </a:fld>
            <a:endParaRPr lang="fi-FI"/>
          </a:p>
        </p:txBody>
      </p:sp>
    </p:spTree>
    <p:extLst>
      <p:ext uri="{BB962C8B-B14F-4D97-AF65-F5344CB8AC3E}">
        <p14:creationId xmlns:p14="http://schemas.microsoft.com/office/powerpoint/2010/main" val="3553860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Oletko kyllästynyt tähän kylmään maailmaan?</a:t>
            </a:r>
          </a:p>
          <a:p>
            <a:pPr lvl="1"/>
            <a:r>
              <a:rPr lang="fi-FI" dirty="0"/>
              <a:t>Ala kontrolloida lämpötilaa ympärilläsi</a:t>
            </a:r>
          </a:p>
          <a:p>
            <a:endParaRPr lang="fi-FI" dirty="0"/>
          </a:p>
        </p:txBody>
      </p:sp>
      <p:sp>
        <p:nvSpPr>
          <p:cNvPr id="4" name="Dian numeron paikkamerkki 3"/>
          <p:cNvSpPr>
            <a:spLocks noGrp="1"/>
          </p:cNvSpPr>
          <p:nvPr>
            <p:ph type="sldNum" sz="quarter" idx="10"/>
          </p:nvPr>
        </p:nvSpPr>
        <p:spPr/>
        <p:txBody>
          <a:bodyPr/>
          <a:lstStyle/>
          <a:p>
            <a:fld id="{4757A5B7-5F1B-4D46-96CA-AD232EF1A78F}" type="slidenum">
              <a:rPr lang="fi-FI" smtClean="0"/>
              <a:t>9</a:t>
            </a:fld>
            <a:endParaRPr lang="fi-FI"/>
          </a:p>
        </p:txBody>
      </p:sp>
    </p:spTree>
    <p:extLst>
      <p:ext uri="{BB962C8B-B14F-4D97-AF65-F5344CB8AC3E}">
        <p14:creationId xmlns:p14="http://schemas.microsoft.com/office/powerpoint/2010/main" val="1961534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Pain </a:t>
            </a:r>
            <a:r>
              <a:rPr lang="fi-FI" dirty="0" err="1"/>
              <a:t>changes</a:t>
            </a:r>
            <a:r>
              <a:rPr lang="fi-FI" dirty="0"/>
              <a:t> </a:t>
            </a:r>
            <a:r>
              <a:rPr lang="fi-FI" dirty="0" err="1"/>
              <a:t>your</a:t>
            </a:r>
            <a:r>
              <a:rPr lang="fi-FI" dirty="0"/>
              <a:t> life </a:t>
            </a:r>
            <a:r>
              <a:rPr lang="fi-FI" dirty="0" err="1"/>
              <a:t>forever</a:t>
            </a:r>
            <a:r>
              <a:rPr lang="fi-FI" dirty="0"/>
              <a:t>. </a:t>
            </a:r>
            <a:r>
              <a:rPr lang="fi-FI" dirty="0" err="1"/>
              <a:t>But</a:t>
            </a:r>
            <a:r>
              <a:rPr lang="fi-FI" dirty="0"/>
              <a:t> </a:t>
            </a:r>
            <a:r>
              <a:rPr lang="fi-FI" dirty="0" err="1"/>
              <a:t>so</a:t>
            </a:r>
            <a:r>
              <a:rPr lang="fi-FI" dirty="0"/>
              <a:t> </a:t>
            </a:r>
            <a:r>
              <a:rPr lang="fi-FI" dirty="0" err="1"/>
              <a:t>doeas</a:t>
            </a:r>
            <a:r>
              <a:rPr lang="fi-FI" dirty="0"/>
              <a:t> </a:t>
            </a:r>
            <a:r>
              <a:rPr lang="fi-FI" dirty="0" err="1"/>
              <a:t>healing</a:t>
            </a:r>
            <a:r>
              <a:rPr lang="fi-FI" dirty="0"/>
              <a:t> </a:t>
            </a:r>
            <a:r>
              <a:rPr lang="fi-FI" dirty="0" err="1"/>
              <a:t>from</a:t>
            </a:r>
            <a:r>
              <a:rPr lang="fi-FI" dirty="0"/>
              <a:t> it. </a:t>
            </a:r>
            <a:r>
              <a:rPr lang="fi-FI" dirty="0" err="1"/>
              <a:t>Kayil</a:t>
            </a:r>
            <a:r>
              <a:rPr lang="fi-FI" dirty="0"/>
              <a:t> York</a:t>
            </a:r>
          </a:p>
        </p:txBody>
      </p:sp>
      <p:sp>
        <p:nvSpPr>
          <p:cNvPr id="4" name="Dian numeron paikkamerkki 3"/>
          <p:cNvSpPr>
            <a:spLocks noGrp="1"/>
          </p:cNvSpPr>
          <p:nvPr>
            <p:ph type="sldNum" sz="quarter" idx="10"/>
          </p:nvPr>
        </p:nvSpPr>
        <p:spPr/>
        <p:txBody>
          <a:bodyPr/>
          <a:lstStyle/>
          <a:p>
            <a:fld id="{4757A5B7-5F1B-4D46-96CA-AD232EF1A78F}" type="slidenum">
              <a:rPr lang="fi-FI" smtClean="0"/>
              <a:t>10</a:t>
            </a:fld>
            <a:endParaRPr lang="fi-FI"/>
          </a:p>
        </p:txBody>
      </p:sp>
    </p:spTree>
    <p:extLst>
      <p:ext uri="{BB962C8B-B14F-4D97-AF65-F5344CB8AC3E}">
        <p14:creationId xmlns:p14="http://schemas.microsoft.com/office/powerpoint/2010/main" val="4217114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Ihminen kestää yllättävän paljon kehuja ja kannustusta </a:t>
            </a:r>
          </a:p>
          <a:p>
            <a:r>
              <a:rPr lang="fi-FI" dirty="0"/>
              <a:t>Lähemmäs ei pääse, jos ei suostu liikahtamaan Mene lähelle Päästä lähelle </a:t>
            </a:r>
          </a:p>
          <a:p>
            <a:r>
              <a:rPr lang="fi-FI" dirty="0"/>
              <a:t>Seistä häviäjien rinnalla Älä jätä myötätuntoa puolitiehen</a:t>
            </a:r>
          </a:p>
          <a:p>
            <a:r>
              <a:rPr lang="fi-FI" dirty="0"/>
              <a:t>Jos olet tämän ikäinen ja löydät itsesi sanomasta teinille Minä kyllä tekisin. Tuot vain nolon ja häpeän tunteen. </a:t>
            </a:r>
          </a:p>
          <a:p>
            <a:r>
              <a:rPr lang="fi-FI" dirty="0"/>
              <a:t>Kuvittele mitä toinen käy läpi. Älä mitä itse tällä kokemushistorialla ymmärrät</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Viha on aiheuttanut paljon ongelmia maailmaan ylipäätään. Mutta se ei ole koskaan vielä ratkaissut yhtään mitään (Maya </a:t>
            </a:r>
            <a:r>
              <a:rPr lang="fi-FI" dirty="0" err="1"/>
              <a:t>Angelou</a:t>
            </a:r>
            <a:r>
              <a:rPr lang="fi-FI" dirty="0"/>
              <a:t>)</a:t>
            </a:r>
          </a:p>
          <a:p>
            <a:r>
              <a:rPr lang="fi-FI" dirty="0"/>
              <a:t>Yleensä vaikeimmatkin ihmiset haluavat jotakin hyvää. </a:t>
            </a:r>
          </a:p>
          <a:p>
            <a:r>
              <a:rPr lang="fi-FI" dirty="0"/>
              <a:t>Ihmiset eivät muista sanojasi, mutta tunteen muistavat</a:t>
            </a:r>
          </a:p>
        </p:txBody>
      </p:sp>
      <p:sp>
        <p:nvSpPr>
          <p:cNvPr id="4" name="Dian numeron paikkamerkki 3"/>
          <p:cNvSpPr>
            <a:spLocks noGrp="1"/>
          </p:cNvSpPr>
          <p:nvPr>
            <p:ph type="sldNum" sz="quarter" idx="10"/>
          </p:nvPr>
        </p:nvSpPr>
        <p:spPr/>
        <p:txBody>
          <a:bodyPr/>
          <a:lstStyle/>
          <a:p>
            <a:fld id="{4757A5B7-5F1B-4D46-96CA-AD232EF1A78F}" type="slidenum">
              <a:rPr lang="fi-FI" smtClean="0"/>
              <a:t>11</a:t>
            </a:fld>
            <a:endParaRPr lang="fi-FI"/>
          </a:p>
        </p:txBody>
      </p:sp>
    </p:spTree>
    <p:extLst>
      <p:ext uri="{BB962C8B-B14F-4D97-AF65-F5344CB8AC3E}">
        <p14:creationId xmlns:p14="http://schemas.microsoft.com/office/powerpoint/2010/main" val="851013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JOKAINEN MEISTÄ SEISOO YKSIN MAAN SYDÄMESSÄ AURINGONSÄTEEN LÄVISTÄMÄNÄ JA YHTÄKKIÄ ON ILTA. ÄKISTI OVAT KAIKKI JUNAT MENNEET JA KAIKKI KELLOT PYSÄHTYNEET. YHTÄKKIÄ OVAT KAIKKI SANAT LOPPUNEET. KUN ME VIHDOINKIN OLEMME PÄÄTTÄNEET PUHALTAA ULOS TUNTEEMME, ONKIN TRUMPETTI JÄÄSSÄ  EIKÄ KUULU ENÄÄ PIHAUSTAKAAN. KUN ME OJENNAMME KÄTEMME HYVÄILYYN ONKIN POSKI JO POISSA. KUN ME PÄÄTÄMME LÄHETTÄÄ PUNAISET RUUSUT ON OSOITE TUNTEMATON. SE MIKÄ MEILLE ON TÄRKEÄÄ SANOA TÄYTYY SANOA – ITSEMME TÄHDEN. MEIDÄN TULEE OIVALTAA, ETTÄ ELINHETKEMME OVAT NIIN OHIKIITÄVÄN LYHYITÄ, ETTEI MEILLÄ OLE AIKAA SIIRTÄÄ MITÄÄN – MIKÄ VOISI MUUTTAA JOTAIN – JUURI NYT. SALVADOT QUASIMODO</a:t>
            </a:r>
          </a:p>
        </p:txBody>
      </p:sp>
      <p:sp>
        <p:nvSpPr>
          <p:cNvPr id="4" name="Dian numeron paikkamerkki 3"/>
          <p:cNvSpPr>
            <a:spLocks noGrp="1"/>
          </p:cNvSpPr>
          <p:nvPr>
            <p:ph type="sldNum" sz="quarter" idx="10"/>
          </p:nvPr>
        </p:nvSpPr>
        <p:spPr/>
        <p:txBody>
          <a:bodyPr/>
          <a:lstStyle/>
          <a:p>
            <a:fld id="{0FD2F9FB-4FE9-44AE-8AA1-F19D2A8EF4A9}" type="slidenum">
              <a:rPr lang="fi-FI" smtClean="0"/>
              <a:t>16</a:t>
            </a:fld>
            <a:endParaRPr lang="fi-FI"/>
          </a:p>
        </p:txBody>
      </p:sp>
    </p:spTree>
    <p:extLst>
      <p:ext uri="{BB962C8B-B14F-4D97-AF65-F5344CB8AC3E}">
        <p14:creationId xmlns:p14="http://schemas.microsoft.com/office/powerpoint/2010/main" val="3241581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FFE371D5-B5EB-48AB-8ABC-CF88A4F1C45A}"/>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xmlns="" id="{D27C7E46-247D-47C5-AFA3-AAA33DAB16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xmlns="" id="{45B8542D-CCB9-447B-BF53-0016B4F64206}"/>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5" name="Alatunnisteen paikkamerkki 4">
            <a:extLst>
              <a:ext uri="{FF2B5EF4-FFF2-40B4-BE49-F238E27FC236}">
                <a16:creationId xmlns:a16="http://schemas.microsoft.com/office/drawing/2014/main" xmlns="" id="{C65C50D8-1F46-4E39-99EE-ADAE76AD1389}"/>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xmlns="" id="{8467D913-CEB9-4049-B75D-933DC3EA787F}"/>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4110709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03E5E46B-D19D-41D9-9FB9-D21DD7B523C0}"/>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xmlns="" id="{A75E43F0-35EE-4E79-B7B7-63946320D38C}"/>
              </a:ext>
            </a:extLst>
          </p:cNvPr>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xmlns="" id="{B83CBB8D-CB3A-40F0-9821-4F3926C323EF}"/>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5" name="Alatunnisteen paikkamerkki 4">
            <a:extLst>
              <a:ext uri="{FF2B5EF4-FFF2-40B4-BE49-F238E27FC236}">
                <a16:creationId xmlns:a16="http://schemas.microsoft.com/office/drawing/2014/main" xmlns="" id="{9DE18AE4-B0CE-4CE0-B56C-685E9650592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xmlns="" id="{320F40B7-1CE4-452E-8F9A-674489D17078}"/>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589472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EED81AB3-4FDC-4976-84C7-B6DA69D6C9FC}"/>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xmlns="" id="{E59E25EE-B775-471C-A02F-DE0A59B911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a:extLst>
              <a:ext uri="{FF2B5EF4-FFF2-40B4-BE49-F238E27FC236}">
                <a16:creationId xmlns:a16="http://schemas.microsoft.com/office/drawing/2014/main" xmlns="" id="{05D076BB-8A86-4F0B-A064-BB722B9C75FC}"/>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5" name="Alatunnisteen paikkamerkki 4">
            <a:extLst>
              <a:ext uri="{FF2B5EF4-FFF2-40B4-BE49-F238E27FC236}">
                <a16:creationId xmlns:a16="http://schemas.microsoft.com/office/drawing/2014/main" xmlns="" id="{D36DF706-4238-4F49-9A30-B13FC680203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xmlns="" id="{4AB9967D-27C8-490C-B682-D9407C1EAB6A}"/>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409315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17DB1B97-3F53-4092-84CB-A0E6A8B0326C}"/>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xmlns="" id="{BDAB5863-D1A7-486C-AA01-4E6590D96FD8}"/>
              </a:ext>
            </a:extLst>
          </p:cNvPr>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xmlns="" id="{68CDD640-93C2-43FB-9171-8B1D92DAEBA9}"/>
              </a:ext>
            </a:extLst>
          </p:cNvPr>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xmlns="" id="{5082617C-7FF6-42B5-B709-25D65799C4B4}"/>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6" name="Alatunnisteen paikkamerkki 5">
            <a:extLst>
              <a:ext uri="{FF2B5EF4-FFF2-40B4-BE49-F238E27FC236}">
                <a16:creationId xmlns:a16="http://schemas.microsoft.com/office/drawing/2014/main" xmlns="" id="{947B9055-BFB3-4293-82B5-3650AFFD0CE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xmlns="" id="{062664D7-36CC-4B1B-9534-3ED669349872}"/>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165585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DEF3B395-F997-4DFA-B4A8-272D26AF85AB}"/>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xmlns="" id="{8685D89E-6AF2-4B72-8CC2-4BF364A673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a:extLst>
              <a:ext uri="{FF2B5EF4-FFF2-40B4-BE49-F238E27FC236}">
                <a16:creationId xmlns:a16="http://schemas.microsoft.com/office/drawing/2014/main" xmlns="" id="{67F9AFEC-ADEA-4968-96A7-6A72A04100F9}"/>
              </a:ext>
            </a:extLst>
          </p:cNvPr>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xmlns="" id="{12D96817-F2D1-4F6A-BD00-5F46D73976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a:extLst>
              <a:ext uri="{FF2B5EF4-FFF2-40B4-BE49-F238E27FC236}">
                <a16:creationId xmlns:a16="http://schemas.microsoft.com/office/drawing/2014/main" xmlns="" id="{7C53A84F-BF47-430C-81CA-9E2461EEB9C9}"/>
              </a:ext>
            </a:extLst>
          </p:cNvPr>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xmlns="" id="{D32DAEDD-131D-410F-9F42-83D0983B8A6D}"/>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8" name="Alatunnisteen paikkamerkki 7">
            <a:extLst>
              <a:ext uri="{FF2B5EF4-FFF2-40B4-BE49-F238E27FC236}">
                <a16:creationId xmlns:a16="http://schemas.microsoft.com/office/drawing/2014/main" xmlns="" id="{1ACE5124-614E-4AEC-8DBC-E175E36E6DE0}"/>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xmlns="" id="{A5944747-7A81-4216-A6EB-FCD6727EC486}"/>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2823749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754632D9-C266-4654-BE2C-DDC617E0C486}"/>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xmlns="" id="{C689818E-F8FF-4AE0-8094-FF49DDE587EB}"/>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4" name="Alatunnisteen paikkamerkki 3">
            <a:extLst>
              <a:ext uri="{FF2B5EF4-FFF2-40B4-BE49-F238E27FC236}">
                <a16:creationId xmlns:a16="http://schemas.microsoft.com/office/drawing/2014/main" xmlns="" id="{056D2A92-13B7-45A5-9B54-B7B3E429DB38}"/>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xmlns="" id="{B4EF2FB2-848A-4918-A2F8-BAF3E028248F}"/>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341559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xmlns="" id="{24EF4554-0C52-41EE-BF04-49FF9B866E52}"/>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3" name="Alatunnisteen paikkamerkki 2">
            <a:extLst>
              <a:ext uri="{FF2B5EF4-FFF2-40B4-BE49-F238E27FC236}">
                <a16:creationId xmlns:a16="http://schemas.microsoft.com/office/drawing/2014/main" xmlns="" id="{FD76D1A2-4B9D-41A1-BAB3-4EFFA1468081}"/>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xmlns="" id="{AB4BEE70-7BD8-4CD5-AA37-82E4FC8E0670}"/>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1706789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16C022B0-41B0-41AE-96D3-AE847A591FA7}"/>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xmlns="" id="{829B439F-060A-4665-8CF8-643A796ED2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xmlns="" id="{41D951BD-6C0D-418A-B3D0-734B82299C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a:extLst>
              <a:ext uri="{FF2B5EF4-FFF2-40B4-BE49-F238E27FC236}">
                <a16:creationId xmlns:a16="http://schemas.microsoft.com/office/drawing/2014/main" xmlns="" id="{6466F67A-4BF1-4E81-93F1-5210311E57BB}"/>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6" name="Alatunnisteen paikkamerkki 5">
            <a:extLst>
              <a:ext uri="{FF2B5EF4-FFF2-40B4-BE49-F238E27FC236}">
                <a16:creationId xmlns:a16="http://schemas.microsoft.com/office/drawing/2014/main" xmlns="" id="{1B821503-44CE-4858-93F5-1E21AB62BB4A}"/>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xmlns="" id="{E0902D9F-DD56-4539-BDB6-8FE73BBDAA2C}"/>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1331234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1463018E-C12F-43FE-936D-AEFE2364F493}"/>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xmlns="" id="{8EAEEF05-0111-4144-BCFB-5109774906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xmlns="" id="{456B07C0-90E9-4E34-979A-A4AFB46A27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a:extLst>
              <a:ext uri="{FF2B5EF4-FFF2-40B4-BE49-F238E27FC236}">
                <a16:creationId xmlns:a16="http://schemas.microsoft.com/office/drawing/2014/main" xmlns="" id="{9AA2FEF2-B8F9-4033-A3C2-5E5B5E0AE423}"/>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6" name="Alatunnisteen paikkamerkki 5">
            <a:extLst>
              <a:ext uri="{FF2B5EF4-FFF2-40B4-BE49-F238E27FC236}">
                <a16:creationId xmlns:a16="http://schemas.microsoft.com/office/drawing/2014/main" xmlns="" id="{939EB474-00F2-4A03-B329-D35521DA842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xmlns="" id="{84447440-9208-47EB-BE4E-D5F531D15F57}"/>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2662961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94591F44-CAD7-44E5-85A2-4BAD1E328B6D}"/>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xmlns="" id="{E07F6CBA-1546-4EFF-BFA9-B8AC2ED84B1C}"/>
              </a:ext>
            </a:extLst>
          </p:cNvPr>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xmlns="" id="{B9779850-8BCC-44C0-8FDC-58BABEAE014A}"/>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5" name="Alatunnisteen paikkamerkki 4">
            <a:extLst>
              <a:ext uri="{FF2B5EF4-FFF2-40B4-BE49-F238E27FC236}">
                <a16:creationId xmlns:a16="http://schemas.microsoft.com/office/drawing/2014/main" xmlns="" id="{8FBF027E-A053-428B-9A62-7B991746C0A1}"/>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xmlns="" id="{9BC9A6AD-844D-4C0D-AD6E-933D7FBFA75F}"/>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2352173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xmlns="" id="{B1E02545-8806-4147-9F28-C345E0D1F6A2}"/>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xmlns="" id="{F0D3E7D2-C681-4F0A-8C98-6F129680ECFF}"/>
              </a:ext>
            </a:extLst>
          </p:cNvPr>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xmlns="" id="{25795CA9-740C-4AE4-8BB2-0DE9ABD82BF8}"/>
              </a:ext>
            </a:extLst>
          </p:cNvPr>
          <p:cNvSpPr>
            <a:spLocks noGrp="1"/>
          </p:cNvSpPr>
          <p:nvPr>
            <p:ph type="dt" sz="half" idx="10"/>
          </p:nvPr>
        </p:nvSpPr>
        <p:spPr/>
        <p:txBody>
          <a:bodyPr/>
          <a:lstStyle/>
          <a:p>
            <a:fld id="{6B9C1613-0253-4152-BE2D-1B94E7C4C926}" type="datetimeFigureOut">
              <a:rPr lang="fi-FI" smtClean="0"/>
              <a:t>19.4.2018</a:t>
            </a:fld>
            <a:endParaRPr lang="fi-FI"/>
          </a:p>
        </p:txBody>
      </p:sp>
      <p:sp>
        <p:nvSpPr>
          <p:cNvPr id="5" name="Alatunnisteen paikkamerkki 4">
            <a:extLst>
              <a:ext uri="{FF2B5EF4-FFF2-40B4-BE49-F238E27FC236}">
                <a16:creationId xmlns:a16="http://schemas.microsoft.com/office/drawing/2014/main" xmlns="" id="{EBC70F23-B5A4-49A7-9630-D45048921EC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xmlns="" id="{8BA3A418-26C0-41F9-9CDA-9C154A0239BC}"/>
              </a:ext>
            </a:extLst>
          </p:cNvPr>
          <p:cNvSpPr>
            <a:spLocks noGrp="1"/>
          </p:cNvSpPr>
          <p:nvPr>
            <p:ph type="sldNum" sz="quarter" idx="12"/>
          </p:nvPr>
        </p:nvSpPr>
        <p:spPr/>
        <p:txBody>
          <a:bodyPr/>
          <a:lstStyle/>
          <a:p>
            <a:fld id="{50609757-01DA-43BE-8AAC-5C29FD791C82}" type="slidenum">
              <a:rPr lang="fi-FI" smtClean="0"/>
              <a:t>‹#›</a:t>
            </a:fld>
            <a:endParaRPr lang="fi-FI"/>
          </a:p>
        </p:txBody>
      </p:sp>
    </p:spTree>
    <p:extLst>
      <p:ext uri="{BB962C8B-B14F-4D97-AF65-F5344CB8AC3E}">
        <p14:creationId xmlns:p14="http://schemas.microsoft.com/office/powerpoint/2010/main" val="3566575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xmlns="" id="{7D5C0C7C-D5DA-499D-93B6-F738460E92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xmlns="" id="{C80234A9-D30D-4DC2-B7D5-32B9379805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xmlns="" id="{6DBBAE50-3457-4807-A479-E395031CA8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C1613-0253-4152-BE2D-1B94E7C4C926}" type="datetimeFigureOut">
              <a:rPr lang="fi-FI" smtClean="0"/>
              <a:t>19.4.2018</a:t>
            </a:fld>
            <a:endParaRPr lang="fi-FI"/>
          </a:p>
        </p:txBody>
      </p:sp>
      <p:sp>
        <p:nvSpPr>
          <p:cNvPr id="5" name="Alatunnisteen paikkamerkki 4">
            <a:extLst>
              <a:ext uri="{FF2B5EF4-FFF2-40B4-BE49-F238E27FC236}">
                <a16:creationId xmlns:a16="http://schemas.microsoft.com/office/drawing/2014/main" xmlns="" id="{CA303C27-676F-4DA5-B6AD-33E11FC7AF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xmlns="" id="{1C2FC00A-D233-4F8E-8EA6-A3BC179F42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609757-01DA-43BE-8AAC-5C29FD791C82}" type="slidenum">
              <a:rPr lang="fi-FI" smtClean="0"/>
              <a:t>‹#›</a:t>
            </a:fld>
            <a:endParaRPr lang="fi-FI"/>
          </a:p>
        </p:txBody>
      </p:sp>
    </p:spTree>
    <p:extLst>
      <p:ext uri="{BB962C8B-B14F-4D97-AF65-F5344CB8AC3E}">
        <p14:creationId xmlns:p14="http://schemas.microsoft.com/office/powerpoint/2010/main" val="3323685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Rii.koivisto@gmail.com" TargetMode="External"/><Relationship Id="rId2" Type="http://schemas.openxmlformats.org/officeDocument/2006/relationships/hyperlink" Target="http://www.riikkakoivisto.com/" TargetMode="External"/><Relationship Id="rId1" Type="http://schemas.openxmlformats.org/officeDocument/2006/relationships/slideLayout" Target="../slideLayouts/slideLayout4.xml"/><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21606C12-FC8F-44F9-9F3B-36A6A63E4193}"/>
              </a:ext>
            </a:extLst>
          </p:cNvPr>
          <p:cNvSpPr>
            <a:spLocks noGrp="1"/>
          </p:cNvSpPr>
          <p:nvPr>
            <p:ph type="ctrTitle"/>
          </p:nvPr>
        </p:nvSpPr>
        <p:spPr>
          <a:xfrm>
            <a:off x="1431235" y="549841"/>
            <a:ext cx="9144000" cy="2387600"/>
          </a:xfrm>
          <a:solidFill>
            <a:schemeClr val="bg2"/>
          </a:solidFill>
        </p:spPr>
        <p:txBody>
          <a:bodyPr/>
          <a:lstStyle/>
          <a:p>
            <a:r>
              <a:rPr lang="fi-FI" dirty="0"/>
              <a:t>Elä vähän enemmän</a:t>
            </a:r>
            <a:br>
              <a:rPr lang="fi-FI" dirty="0"/>
            </a:br>
            <a:endParaRPr lang="fi-FI" sz="2000" dirty="0"/>
          </a:p>
        </p:txBody>
      </p:sp>
      <p:sp>
        <p:nvSpPr>
          <p:cNvPr id="3" name="Alaotsikko 2">
            <a:extLst>
              <a:ext uri="{FF2B5EF4-FFF2-40B4-BE49-F238E27FC236}">
                <a16:creationId xmlns:a16="http://schemas.microsoft.com/office/drawing/2014/main" xmlns="" id="{82A99648-E314-471F-81E9-64B8AAC3922C}"/>
              </a:ext>
            </a:extLst>
          </p:cNvPr>
          <p:cNvSpPr>
            <a:spLocks noGrp="1"/>
          </p:cNvSpPr>
          <p:nvPr>
            <p:ph type="subTitle" idx="1"/>
          </p:nvPr>
        </p:nvSpPr>
        <p:spPr>
          <a:xfrm>
            <a:off x="1536456" y="4769333"/>
            <a:ext cx="9144000" cy="1287545"/>
          </a:xfrm>
          <a:solidFill>
            <a:schemeClr val="bg2"/>
          </a:solidFill>
        </p:spPr>
        <p:txBody>
          <a:bodyPr/>
          <a:lstStyle/>
          <a:p>
            <a:r>
              <a:rPr lang="fi-FI" dirty="0"/>
              <a:t>Riikka Koivisto</a:t>
            </a:r>
          </a:p>
          <a:p>
            <a:endParaRPr lang="fi-FI" dirty="0"/>
          </a:p>
        </p:txBody>
      </p:sp>
      <p:pic>
        <p:nvPicPr>
          <p:cNvPr id="4" name="Kuva 4">
            <a:extLst>
              <a:ext uri="{FF2B5EF4-FFF2-40B4-BE49-F238E27FC236}">
                <a16:creationId xmlns:a16="http://schemas.microsoft.com/office/drawing/2014/main" xmlns="" id="{0EDF5BFA-1EE3-4F72-9AE8-9D51775E2F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84693" y="230188"/>
            <a:ext cx="938213" cy="127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Kuva 5">
            <a:extLst>
              <a:ext uri="{FF2B5EF4-FFF2-40B4-BE49-F238E27FC236}">
                <a16:creationId xmlns:a16="http://schemas.microsoft.com/office/drawing/2014/main" xmlns="" id="{D8413940-EE5E-47B9-9CFE-93FAF9D452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2220" y="3025506"/>
            <a:ext cx="9552473" cy="1655762"/>
          </a:xfrm>
          <a:prstGeom prst="rect">
            <a:avLst/>
          </a:prstGeom>
        </p:spPr>
      </p:pic>
    </p:spTree>
    <p:extLst>
      <p:ext uri="{BB962C8B-B14F-4D97-AF65-F5344CB8AC3E}">
        <p14:creationId xmlns:p14="http://schemas.microsoft.com/office/powerpoint/2010/main" val="5210894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solidFill>
            <a:schemeClr val="accent6">
              <a:lumMod val="20000"/>
              <a:lumOff val="80000"/>
            </a:schemeClr>
          </a:solidFill>
        </p:spPr>
        <p:txBody>
          <a:bodyPr/>
          <a:lstStyle/>
          <a:p>
            <a:r>
              <a:rPr lang="fi-FI" dirty="0"/>
              <a:t>Life</a:t>
            </a:r>
          </a:p>
        </p:txBody>
      </p:sp>
      <p:sp>
        <p:nvSpPr>
          <p:cNvPr id="3" name="Sisällön paikkamerkki 2"/>
          <p:cNvSpPr>
            <a:spLocks noGrp="1"/>
          </p:cNvSpPr>
          <p:nvPr>
            <p:ph idx="1"/>
          </p:nvPr>
        </p:nvSpPr>
        <p:spPr>
          <a:solidFill>
            <a:schemeClr val="accent6">
              <a:lumMod val="20000"/>
              <a:lumOff val="80000"/>
            </a:schemeClr>
          </a:solidFill>
        </p:spPr>
        <p:txBody>
          <a:bodyPr/>
          <a:lstStyle/>
          <a:p>
            <a:pPr marL="0" indent="0">
              <a:buNone/>
            </a:pPr>
            <a:r>
              <a:rPr lang="fi-FI" dirty="0"/>
              <a:t>Life is </a:t>
            </a:r>
            <a:r>
              <a:rPr lang="fi-FI" dirty="0" err="1"/>
              <a:t>amazing</a:t>
            </a:r>
            <a:r>
              <a:rPr lang="fi-FI" dirty="0"/>
              <a:t>. And </a:t>
            </a:r>
            <a:r>
              <a:rPr lang="fi-FI" dirty="0" err="1"/>
              <a:t>then</a:t>
            </a:r>
            <a:r>
              <a:rPr lang="fi-FI" dirty="0"/>
              <a:t> </a:t>
            </a:r>
            <a:r>
              <a:rPr lang="fi-FI" dirty="0" err="1"/>
              <a:t>it´s</a:t>
            </a:r>
            <a:r>
              <a:rPr lang="fi-FI" dirty="0"/>
              <a:t> </a:t>
            </a:r>
            <a:r>
              <a:rPr lang="fi-FI" dirty="0" err="1"/>
              <a:t>awful</a:t>
            </a:r>
            <a:r>
              <a:rPr lang="fi-FI" dirty="0"/>
              <a:t>. And </a:t>
            </a:r>
            <a:r>
              <a:rPr lang="fi-FI" dirty="0" err="1"/>
              <a:t>then</a:t>
            </a:r>
            <a:r>
              <a:rPr lang="fi-FI" dirty="0"/>
              <a:t> </a:t>
            </a:r>
            <a:r>
              <a:rPr lang="fi-FI" dirty="0" err="1"/>
              <a:t>it´s</a:t>
            </a:r>
            <a:r>
              <a:rPr lang="fi-FI" dirty="0"/>
              <a:t> </a:t>
            </a:r>
            <a:r>
              <a:rPr lang="fi-FI" dirty="0" err="1"/>
              <a:t>amazing</a:t>
            </a:r>
            <a:r>
              <a:rPr lang="fi-FI" dirty="0"/>
              <a:t> </a:t>
            </a:r>
            <a:r>
              <a:rPr lang="fi-FI" dirty="0" err="1"/>
              <a:t>again</a:t>
            </a:r>
            <a:r>
              <a:rPr lang="fi-FI" dirty="0"/>
              <a:t>. </a:t>
            </a:r>
          </a:p>
          <a:p>
            <a:pPr marL="0" indent="0">
              <a:buNone/>
            </a:pPr>
            <a:r>
              <a:rPr lang="fi-FI" dirty="0"/>
              <a:t>And </a:t>
            </a:r>
            <a:r>
              <a:rPr lang="fi-FI" dirty="0" err="1"/>
              <a:t>between</a:t>
            </a:r>
            <a:r>
              <a:rPr lang="fi-FI" dirty="0"/>
              <a:t> </a:t>
            </a:r>
            <a:r>
              <a:rPr lang="fi-FI" dirty="0" err="1"/>
              <a:t>the</a:t>
            </a:r>
            <a:r>
              <a:rPr lang="fi-FI" dirty="0"/>
              <a:t> </a:t>
            </a:r>
            <a:r>
              <a:rPr lang="fi-FI" dirty="0" err="1"/>
              <a:t>amazing</a:t>
            </a:r>
            <a:r>
              <a:rPr lang="fi-FI" dirty="0"/>
              <a:t> and </a:t>
            </a:r>
            <a:r>
              <a:rPr lang="fi-FI" dirty="0" err="1"/>
              <a:t>the</a:t>
            </a:r>
            <a:r>
              <a:rPr lang="fi-FI" dirty="0"/>
              <a:t> </a:t>
            </a:r>
            <a:r>
              <a:rPr lang="fi-FI" dirty="0" err="1"/>
              <a:t>awful</a:t>
            </a:r>
            <a:r>
              <a:rPr lang="fi-FI" dirty="0"/>
              <a:t> </a:t>
            </a:r>
            <a:r>
              <a:rPr lang="fi-FI" dirty="0" err="1"/>
              <a:t>its</a:t>
            </a:r>
            <a:r>
              <a:rPr lang="fi-FI" dirty="0"/>
              <a:t> </a:t>
            </a:r>
            <a:r>
              <a:rPr lang="fi-FI" dirty="0" err="1"/>
              <a:t>ordinary</a:t>
            </a:r>
            <a:r>
              <a:rPr lang="fi-FI" dirty="0"/>
              <a:t> and </a:t>
            </a:r>
            <a:r>
              <a:rPr lang="fi-FI" dirty="0" err="1"/>
              <a:t>mundane</a:t>
            </a:r>
            <a:r>
              <a:rPr lang="fi-FI" dirty="0"/>
              <a:t> and routine. </a:t>
            </a:r>
          </a:p>
          <a:p>
            <a:pPr marL="0" indent="0">
              <a:buNone/>
            </a:pPr>
            <a:r>
              <a:rPr lang="fi-FI" dirty="0" err="1"/>
              <a:t>Breathe</a:t>
            </a:r>
            <a:r>
              <a:rPr lang="fi-FI" dirty="0"/>
              <a:t> in </a:t>
            </a:r>
            <a:r>
              <a:rPr lang="fi-FI" dirty="0" err="1"/>
              <a:t>the</a:t>
            </a:r>
            <a:r>
              <a:rPr lang="fi-FI" dirty="0"/>
              <a:t> </a:t>
            </a:r>
            <a:r>
              <a:rPr lang="fi-FI" dirty="0" err="1"/>
              <a:t>amazing</a:t>
            </a:r>
            <a:r>
              <a:rPr lang="fi-FI" dirty="0"/>
              <a:t>, </a:t>
            </a:r>
            <a:r>
              <a:rPr lang="fi-FI" dirty="0" err="1"/>
              <a:t>hold</a:t>
            </a:r>
            <a:r>
              <a:rPr lang="fi-FI" dirty="0"/>
              <a:t> on </a:t>
            </a:r>
            <a:r>
              <a:rPr lang="fi-FI" dirty="0" err="1"/>
              <a:t>through</a:t>
            </a:r>
            <a:r>
              <a:rPr lang="fi-FI" dirty="0"/>
              <a:t> </a:t>
            </a:r>
            <a:r>
              <a:rPr lang="fi-FI" dirty="0" err="1"/>
              <a:t>the</a:t>
            </a:r>
            <a:r>
              <a:rPr lang="fi-FI" dirty="0"/>
              <a:t> </a:t>
            </a:r>
            <a:r>
              <a:rPr lang="fi-FI" dirty="0" err="1"/>
              <a:t>awful</a:t>
            </a:r>
            <a:r>
              <a:rPr lang="fi-FI" dirty="0"/>
              <a:t>, and </a:t>
            </a:r>
            <a:r>
              <a:rPr lang="fi-FI" dirty="0" err="1"/>
              <a:t>relax</a:t>
            </a:r>
            <a:r>
              <a:rPr lang="fi-FI" dirty="0"/>
              <a:t> and </a:t>
            </a:r>
            <a:r>
              <a:rPr lang="fi-FI" dirty="0" err="1"/>
              <a:t>exhale</a:t>
            </a:r>
            <a:r>
              <a:rPr lang="fi-FI" dirty="0"/>
              <a:t> </a:t>
            </a:r>
            <a:r>
              <a:rPr lang="fi-FI" dirty="0" err="1"/>
              <a:t>during</a:t>
            </a:r>
            <a:r>
              <a:rPr lang="fi-FI" dirty="0"/>
              <a:t> </a:t>
            </a:r>
            <a:r>
              <a:rPr lang="fi-FI" dirty="0" err="1"/>
              <a:t>the</a:t>
            </a:r>
            <a:r>
              <a:rPr lang="fi-FI" dirty="0"/>
              <a:t> </a:t>
            </a:r>
            <a:r>
              <a:rPr lang="fi-FI" dirty="0" err="1"/>
              <a:t>ordinary</a:t>
            </a:r>
            <a:r>
              <a:rPr lang="fi-FI" dirty="0"/>
              <a:t>.</a:t>
            </a:r>
          </a:p>
          <a:p>
            <a:pPr marL="0" indent="0">
              <a:buNone/>
            </a:pPr>
            <a:r>
              <a:rPr lang="fi-FI" dirty="0" err="1"/>
              <a:t>That´s</a:t>
            </a:r>
            <a:r>
              <a:rPr lang="fi-FI" dirty="0"/>
              <a:t> just </a:t>
            </a:r>
            <a:r>
              <a:rPr lang="fi-FI" dirty="0" err="1"/>
              <a:t>living</a:t>
            </a:r>
            <a:r>
              <a:rPr lang="fi-FI" dirty="0"/>
              <a:t> </a:t>
            </a:r>
          </a:p>
          <a:p>
            <a:pPr marL="0" indent="0">
              <a:buNone/>
            </a:pPr>
            <a:r>
              <a:rPr lang="fi-FI" dirty="0" err="1"/>
              <a:t>Heartbreaking</a:t>
            </a:r>
            <a:r>
              <a:rPr lang="fi-FI" dirty="0"/>
              <a:t>, soul-</a:t>
            </a:r>
            <a:r>
              <a:rPr lang="fi-FI" dirty="0" err="1"/>
              <a:t>healing</a:t>
            </a:r>
            <a:r>
              <a:rPr lang="fi-FI" dirty="0"/>
              <a:t>, </a:t>
            </a:r>
            <a:r>
              <a:rPr lang="fi-FI" dirty="0" err="1"/>
              <a:t>amazing</a:t>
            </a:r>
            <a:r>
              <a:rPr lang="fi-FI" dirty="0"/>
              <a:t>, </a:t>
            </a:r>
            <a:r>
              <a:rPr lang="fi-FI" dirty="0" err="1"/>
              <a:t>awful</a:t>
            </a:r>
            <a:r>
              <a:rPr lang="fi-FI" dirty="0"/>
              <a:t>, </a:t>
            </a:r>
            <a:r>
              <a:rPr lang="fi-FI" dirty="0" err="1"/>
              <a:t>ordinary</a:t>
            </a:r>
            <a:r>
              <a:rPr lang="fi-FI" dirty="0"/>
              <a:t> life. </a:t>
            </a:r>
          </a:p>
          <a:p>
            <a:pPr marL="0" indent="0">
              <a:buNone/>
            </a:pPr>
            <a:r>
              <a:rPr lang="fi-FI" dirty="0"/>
              <a:t>And </a:t>
            </a:r>
            <a:r>
              <a:rPr lang="fi-FI" dirty="0" err="1"/>
              <a:t>it´s</a:t>
            </a:r>
            <a:r>
              <a:rPr lang="fi-FI" dirty="0"/>
              <a:t> </a:t>
            </a:r>
            <a:r>
              <a:rPr lang="fi-FI" dirty="0" err="1"/>
              <a:t>breathtakingly</a:t>
            </a:r>
            <a:r>
              <a:rPr lang="fi-FI" dirty="0"/>
              <a:t> </a:t>
            </a:r>
            <a:r>
              <a:rPr lang="fi-FI" dirty="0" err="1"/>
              <a:t>beautiful</a:t>
            </a:r>
            <a:r>
              <a:rPr lang="fi-FI" dirty="0"/>
              <a:t>.</a:t>
            </a:r>
          </a:p>
          <a:p>
            <a:pPr marL="0" indent="0">
              <a:buNone/>
            </a:pPr>
            <a:r>
              <a:rPr lang="fi-FI" dirty="0"/>
              <a:t>                                      - LR </a:t>
            </a:r>
            <a:r>
              <a:rPr lang="fi-FI" dirty="0" err="1"/>
              <a:t>Knost</a:t>
            </a:r>
            <a:endParaRPr lang="fi-FI" dirty="0"/>
          </a:p>
        </p:txBody>
      </p:sp>
    </p:spTree>
    <p:extLst>
      <p:ext uri="{BB962C8B-B14F-4D97-AF65-F5344CB8AC3E}">
        <p14:creationId xmlns:p14="http://schemas.microsoft.com/office/powerpoint/2010/main" val="8865642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solidFill>
            <a:schemeClr val="accent6">
              <a:lumMod val="20000"/>
              <a:lumOff val="80000"/>
            </a:schemeClr>
          </a:solidFill>
        </p:spPr>
        <p:txBody>
          <a:bodyPr/>
          <a:lstStyle/>
          <a:p>
            <a:r>
              <a:rPr lang="fi-FI" dirty="0"/>
              <a:t>Halu olla onnellinen</a:t>
            </a:r>
          </a:p>
        </p:txBody>
      </p:sp>
      <p:sp>
        <p:nvSpPr>
          <p:cNvPr id="3" name="Sisällön paikkamerkki 2"/>
          <p:cNvSpPr>
            <a:spLocks noGrp="1"/>
          </p:cNvSpPr>
          <p:nvPr>
            <p:ph idx="1"/>
          </p:nvPr>
        </p:nvSpPr>
        <p:spPr>
          <a:solidFill>
            <a:schemeClr val="accent6">
              <a:lumMod val="20000"/>
              <a:lumOff val="80000"/>
            </a:schemeClr>
          </a:solidFill>
        </p:spPr>
        <p:txBody>
          <a:bodyPr>
            <a:normAutofit/>
          </a:bodyPr>
          <a:lstStyle/>
          <a:p>
            <a:r>
              <a:rPr lang="fi-FI" dirty="0"/>
              <a:t>Mitä oikeastaan tarvitaan? Ei ainakaan ihmeitä. </a:t>
            </a:r>
          </a:p>
          <a:p>
            <a:r>
              <a:rPr lang="fi-FI" dirty="0"/>
              <a:t>Uteliaisuus, innostuminen, hämmästely, kiitollisuus. </a:t>
            </a:r>
          </a:p>
          <a:p>
            <a:endParaRPr lang="fi-FI" dirty="0"/>
          </a:p>
          <a:p>
            <a:r>
              <a:rPr lang="fi-FI" dirty="0" err="1"/>
              <a:t>Shakespere</a:t>
            </a:r>
            <a:r>
              <a:rPr lang="fi-FI" dirty="0"/>
              <a:t>: Rakkaus elää rakkauden näkemisestä. </a:t>
            </a:r>
          </a:p>
          <a:p>
            <a:pPr lvl="1"/>
            <a:r>
              <a:rPr lang="fi-FI" dirty="0"/>
              <a:t>Samalla logiikalla: välinpitämättömyys, laiskuus, kylmyys, vetäytyneisyys ?? </a:t>
            </a:r>
          </a:p>
          <a:p>
            <a:r>
              <a:rPr lang="fi-FI" dirty="0"/>
              <a:t>Onnellisuus on mahdollista.</a:t>
            </a:r>
          </a:p>
          <a:p>
            <a:r>
              <a:rPr lang="fi-FI" dirty="0"/>
              <a:t>Tavoite Elastisen ja Hedbergin biisin mukaan: </a:t>
            </a:r>
          </a:p>
          <a:p>
            <a:pPr marL="457200" lvl="1" indent="0">
              <a:buNone/>
            </a:pPr>
            <a:r>
              <a:rPr lang="fi-FI" dirty="0"/>
              <a:t>”</a:t>
            </a:r>
            <a:r>
              <a:rPr lang="fi-FI" dirty="0" err="1"/>
              <a:t>Kyl</a:t>
            </a:r>
            <a:r>
              <a:rPr lang="fi-FI" dirty="0"/>
              <a:t> sen näkee miten työstäni nautin: </a:t>
            </a:r>
            <a:r>
              <a:rPr lang="fi-FI" dirty="0" err="1"/>
              <a:t>Oves</a:t>
            </a:r>
            <a:r>
              <a:rPr lang="fi-FI" dirty="0"/>
              <a:t> luki vedä – </a:t>
            </a:r>
            <a:r>
              <a:rPr lang="fi-FI" dirty="0" err="1"/>
              <a:t>mä</a:t>
            </a:r>
            <a:r>
              <a:rPr lang="fi-FI" dirty="0"/>
              <a:t> työnsin sen auki”.</a:t>
            </a:r>
          </a:p>
          <a:p>
            <a:endParaRPr lang="fi-FI" dirty="0"/>
          </a:p>
        </p:txBody>
      </p:sp>
    </p:spTree>
    <p:extLst>
      <p:ext uri="{BB962C8B-B14F-4D97-AF65-F5344CB8AC3E}">
        <p14:creationId xmlns:p14="http://schemas.microsoft.com/office/powerpoint/2010/main" val="4003914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Ihminen elää tulevaisesti </a:t>
            </a:r>
            <a:r>
              <a:rPr lang="fi-FI" sz="1200" dirty="0"/>
              <a:t>(Martin </a:t>
            </a:r>
            <a:r>
              <a:rPr lang="fi-FI" sz="1200" dirty="0" err="1"/>
              <a:t>Heidegger</a:t>
            </a:r>
            <a:r>
              <a:rPr lang="fi-FI" sz="1200" dirty="0"/>
              <a:t>) </a:t>
            </a:r>
          </a:p>
        </p:txBody>
      </p:sp>
      <p:sp>
        <p:nvSpPr>
          <p:cNvPr id="3" name="Sisällön paikkamerkki 2"/>
          <p:cNvSpPr>
            <a:spLocks noGrp="1"/>
          </p:cNvSpPr>
          <p:nvPr>
            <p:ph sz="half" idx="1"/>
          </p:nvPr>
        </p:nvSpPr>
        <p:spPr>
          <a:solidFill>
            <a:schemeClr val="bg2"/>
          </a:solidFill>
        </p:spPr>
        <p:txBody>
          <a:bodyPr/>
          <a:lstStyle/>
          <a:p>
            <a:r>
              <a:rPr lang="fi-FI" dirty="0"/>
              <a:t>Kaikki mitä suunnittelen tekeväni, antaa merkityksen sille, mitä olen juuri nyt</a:t>
            </a:r>
          </a:p>
          <a:p>
            <a:pPr marL="0" indent="0">
              <a:buNone/>
            </a:pPr>
            <a:endParaRPr lang="fi-FI" dirty="0"/>
          </a:p>
          <a:p>
            <a:endParaRPr lang="fi-FI" dirty="0"/>
          </a:p>
          <a:p>
            <a:r>
              <a:rPr lang="fi-FI" dirty="0"/>
              <a:t>Mahdolliset tulevaisuudet</a:t>
            </a:r>
          </a:p>
          <a:p>
            <a:r>
              <a:rPr lang="fi-FI" dirty="0"/>
              <a:t>Todennäköiset tulevaisuudet</a:t>
            </a:r>
          </a:p>
          <a:p>
            <a:r>
              <a:rPr lang="fi-FI" dirty="0"/>
              <a:t>Toivottavat tulevaisuudet </a:t>
            </a:r>
          </a:p>
          <a:p>
            <a:r>
              <a:rPr lang="fi-FI" dirty="0"/>
              <a:t>Jokeri?</a:t>
            </a:r>
          </a:p>
        </p:txBody>
      </p:sp>
      <p:sp>
        <p:nvSpPr>
          <p:cNvPr id="4" name="Sisällön paikkamerkki 3"/>
          <p:cNvSpPr>
            <a:spLocks noGrp="1"/>
          </p:cNvSpPr>
          <p:nvPr>
            <p:ph sz="half" idx="2"/>
          </p:nvPr>
        </p:nvSpPr>
        <p:spPr>
          <a:solidFill>
            <a:schemeClr val="bg2"/>
          </a:solidFill>
        </p:spPr>
        <p:txBody>
          <a:bodyPr/>
          <a:lstStyle/>
          <a:p>
            <a:pPr marL="0" indent="0">
              <a:buNone/>
            </a:pPr>
            <a:r>
              <a:rPr lang="fi-FI" dirty="0"/>
              <a:t> </a:t>
            </a:r>
          </a:p>
          <a:p>
            <a:pPr marL="0" indent="0">
              <a:buNone/>
            </a:pPr>
            <a:endParaRPr lang="fi-FI" dirty="0"/>
          </a:p>
        </p:txBody>
      </p:sp>
      <p:sp>
        <p:nvSpPr>
          <p:cNvPr id="5" name="Suorakulmio 4">
            <a:extLst>
              <a:ext uri="{FF2B5EF4-FFF2-40B4-BE49-F238E27FC236}">
                <a16:creationId xmlns:a16="http://schemas.microsoft.com/office/drawing/2014/main" xmlns="" id="{18D8F733-28F1-4AD1-95A7-7A12E3BC5B63}"/>
              </a:ext>
            </a:extLst>
          </p:cNvPr>
          <p:cNvSpPr/>
          <p:nvPr/>
        </p:nvSpPr>
        <p:spPr>
          <a:xfrm>
            <a:off x="3021905" y="1321356"/>
            <a:ext cx="5177058" cy="369332"/>
          </a:xfrm>
          <a:prstGeom prst="rect">
            <a:avLst/>
          </a:prstGeom>
        </p:spPr>
        <p:txBody>
          <a:bodyPr wrap="none">
            <a:spAutoFit/>
          </a:bodyPr>
          <a:lstStyle/>
          <a:p>
            <a:r>
              <a:rPr lang="fi-FI" dirty="0"/>
              <a:t>Maailma on annettu ihmisille kokemuksina </a:t>
            </a:r>
            <a:r>
              <a:rPr lang="fi-FI" sz="1200" dirty="0"/>
              <a:t>(Lauri Rauhala)</a:t>
            </a:r>
          </a:p>
        </p:txBody>
      </p:sp>
      <p:pic>
        <p:nvPicPr>
          <p:cNvPr id="10" name="Kuva 9">
            <a:extLst>
              <a:ext uri="{FF2B5EF4-FFF2-40B4-BE49-F238E27FC236}">
                <a16:creationId xmlns:a16="http://schemas.microsoft.com/office/drawing/2014/main" xmlns="" id="{B9E4E675-A464-4BFC-AA43-7D4D7B84B2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549473" y="3197709"/>
            <a:ext cx="4890052" cy="2750654"/>
          </a:xfrm>
          <a:prstGeom prst="rect">
            <a:avLst/>
          </a:prstGeom>
        </p:spPr>
      </p:pic>
    </p:spTree>
    <p:extLst>
      <p:ext uri="{BB962C8B-B14F-4D97-AF65-F5344CB8AC3E}">
        <p14:creationId xmlns:p14="http://schemas.microsoft.com/office/powerpoint/2010/main" val="8300326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xmlns="" id="{AD859A7B-3A03-4670-9B1F-B691D79DBE97}"/>
              </a:ext>
            </a:extLst>
          </p:cNvPr>
          <p:cNvSpPr>
            <a:spLocks noGrp="1"/>
          </p:cNvSpPr>
          <p:nvPr>
            <p:ph type="ctrTitle"/>
          </p:nvPr>
        </p:nvSpPr>
        <p:spPr>
          <a:xfrm>
            <a:off x="1524000" y="1122362"/>
            <a:ext cx="9144000" cy="3118333"/>
          </a:xfrm>
          <a:solidFill>
            <a:schemeClr val="accent1">
              <a:lumMod val="20000"/>
              <a:lumOff val="80000"/>
            </a:schemeClr>
          </a:solidFill>
        </p:spPr>
        <p:txBody>
          <a:bodyPr>
            <a:normAutofit fontScale="90000"/>
          </a:bodyPr>
          <a:lstStyle/>
          <a:p>
            <a:r>
              <a:rPr lang="fi-FI" dirty="0"/>
              <a:t>Jos odotamme kunnes olemme valmiit, päädymme odottamaan lopun elämäämme </a:t>
            </a:r>
          </a:p>
        </p:txBody>
      </p:sp>
      <p:sp>
        <p:nvSpPr>
          <p:cNvPr id="6" name="Alaotsikko 5">
            <a:extLst>
              <a:ext uri="{FF2B5EF4-FFF2-40B4-BE49-F238E27FC236}">
                <a16:creationId xmlns:a16="http://schemas.microsoft.com/office/drawing/2014/main" xmlns="" id="{4C15FA0A-130B-438C-9704-B33D74BB8193}"/>
              </a:ext>
            </a:extLst>
          </p:cNvPr>
          <p:cNvSpPr>
            <a:spLocks noGrp="1"/>
          </p:cNvSpPr>
          <p:nvPr>
            <p:ph type="subTitle" idx="1"/>
          </p:nvPr>
        </p:nvSpPr>
        <p:spPr>
          <a:xfrm>
            <a:off x="1524000" y="4383916"/>
            <a:ext cx="9144000" cy="1655762"/>
          </a:xfrm>
        </p:spPr>
        <p:txBody>
          <a:bodyPr/>
          <a:lstStyle/>
          <a:p>
            <a:r>
              <a:rPr lang="fi-FI" dirty="0" err="1"/>
              <a:t>Lemony</a:t>
            </a:r>
            <a:r>
              <a:rPr lang="fi-FI" dirty="0"/>
              <a:t> </a:t>
            </a:r>
            <a:r>
              <a:rPr lang="fi-FI" dirty="0" err="1"/>
              <a:t>Snicket</a:t>
            </a:r>
            <a:r>
              <a:rPr lang="fi-FI" dirty="0"/>
              <a:t> ja miljoonat muut</a:t>
            </a:r>
          </a:p>
        </p:txBody>
      </p:sp>
    </p:spTree>
    <p:extLst>
      <p:ext uri="{BB962C8B-B14F-4D97-AF65-F5344CB8AC3E}">
        <p14:creationId xmlns:p14="http://schemas.microsoft.com/office/powerpoint/2010/main" val="3177019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11BD52D0-2108-4FD2-9493-136EDB89E0F0}"/>
              </a:ext>
            </a:extLst>
          </p:cNvPr>
          <p:cNvSpPr>
            <a:spLocks noGrp="1"/>
          </p:cNvSpPr>
          <p:nvPr>
            <p:ph type="title"/>
          </p:nvPr>
        </p:nvSpPr>
        <p:spPr>
          <a:solidFill>
            <a:schemeClr val="accent1">
              <a:lumMod val="20000"/>
              <a:lumOff val="80000"/>
            </a:schemeClr>
          </a:solidFill>
        </p:spPr>
        <p:txBody>
          <a:bodyPr/>
          <a:lstStyle/>
          <a:p>
            <a:r>
              <a:rPr lang="fi-FI" dirty="0"/>
              <a:t>Koska viimeksi olit innostunut jostakin? </a:t>
            </a:r>
          </a:p>
        </p:txBody>
      </p:sp>
      <p:sp>
        <p:nvSpPr>
          <p:cNvPr id="4" name="Sisällön paikkamerkki 3">
            <a:extLst>
              <a:ext uri="{FF2B5EF4-FFF2-40B4-BE49-F238E27FC236}">
                <a16:creationId xmlns:a16="http://schemas.microsoft.com/office/drawing/2014/main" xmlns="" id="{94E92BFE-EF16-4CC7-A797-3A9A9F4DFA2F}"/>
              </a:ext>
            </a:extLst>
          </p:cNvPr>
          <p:cNvSpPr>
            <a:spLocks noGrp="1"/>
          </p:cNvSpPr>
          <p:nvPr>
            <p:ph sz="half" idx="1"/>
          </p:nvPr>
        </p:nvSpPr>
        <p:spPr>
          <a:solidFill>
            <a:schemeClr val="accent1">
              <a:lumMod val="20000"/>
              <a:lumOff val="80000"/>
            </a:schemeClr>
          </a:solidFill>
        </p:spPr>
        <p:txBody>
          <a:bodyPr/>
          <a:lstStyle/>
          <a:p>
            <a:r>
              <a:rPr lang="fi-FI" dirty="0"/>
              <a:t>Miltä se tuntui </a:t>
            </a:r>
          </a:p>
          <a:p>
            <a:r>
              <a:rPr lang="fi-FI" dirty="0"/>
              <a:t>Mitä ajatuksissa tapahtui</a:t>
            </a:r>
          </a:p>
          <a:p>
            <a:r>
              <a:rPr lang="fi-FI" dirty="0"/>
              <a:t>Mitä kehossa tapahtui</a:t>
            </a:r>
          </a:p>
          <a:p>
            <a:r>
              <a:rPr lang="fi-FI" dirty="0"/>
              <a:t>Mikä ihmissuhteissa näkyi </a:t>
            </a:r>
          </a:p>
          <a:p>
            <a:endParaRPr lang="fi-FI" dirty="0"/>
          </a:p>
        </p:txBody>
      </p:sp>
      <p:sp>
        <p:nvSpPr>
          <p:cNvPr id="5" name="Sisällön paikkamerkki 4">
            <a:extLst>
              <a:ext uri="{FF2B5EF4-FFF2-40B4-BE49-F238E27FC236}">
                <a16:creationId xmlns:a16="http://schemas.microsoft.com/office/drawing/2014/main" xmlns="" id="{AADA13EB-D705-46E0-877D-F5EF9EE3449B}"/>
              </a:ext>
            </a:extLst>
          </p:cNvPr>
          <p:cNvSpPr>
            <a:spLocks noGrp="1"/>
          </p:cNvSpPr>
          <p:nvPr>
            <p:ph sz="half" idx="2"/>
          </p:nvPr>
        </p:nvSpPr>
        <p:spPr>
          <a:solidFill>
            <a:schemeClr val="accent1">
              <a:lumMod val="20000"/>
              <a:lumOff val="80000"/>
            </a:schemeClr>
          </a:solidFill>
        </p:spPr>
        <p:txBody>
          <a:bodyPr/>
          <a:lstStyle/>
          <a:p>
            <a:r>
              <a:rPr lang="fi-FI" dirty="0"/>
              <a:t>Innostumisessa on voimaa! </a:t>
            </a:r>
          </a:p>
          <a:p>
            <a:r>
              <a:rPr lang="fi-FI" dirty="0"/>
              <a:t>Kun on oikein innostunut, on valtavasti voimaa tehdä kaikenlaista </a:t>
            </a:r>
          </a:p>
          <a:p>
            <a:r>
              <a:rPr lang="fi-FI" dirty="0"/>
              <a:t>Se voima on koko ajan sisälläsi</a:t>
            </a:r>
          </a:p>
          <a:p>
            <a:pPr lvl="1"/>
            <a:r>
              <a:rPr lang="fi-FI" dirty="0"/>
              <a:t>Kun istut voimattomana palaverissa</a:t>
            </a:r>
          </a:p>
          <a:p>
            <a:pPr lvl="1"/>
            <a:r>
              <a:rPr lang="fi-FI" dirty="0"/>
              <a:t>WC:ssä kännykkä kädessä </a:t>
            </a:r>
          </a:p>
          <a:p>
            <a:pPr lvl="1"/>
            <a:r>
              <a:rPr lang="fi-FI" dirty="0"/>
              <a:t>Ruokakaupassa pakollisten ostosten aikana</a:t>
            </a:r>
          </a:p>
        </p:txBody>
      </p:sp>
    </p:spTree>
    <p:extLst>
      <p:ext uri="{BB962C8B-B14F-4D97-AF65-F5344CB8AC3E}">
        <p14:creationId xmlns:p14="http://schemas.microsoft.com/office/powerpoint/2010/main" val="2425821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xmlns="" id="{430D4A46-1156-47AD-B0E9-D3E5B6FA799C}"/>
              </a:ext>
            </a:extLst>
          </p:cNvPr>
          <p:cNvSpPr>
            <a:spLocks noGrp="1"/>
          </p:cNvSpPr>
          <p:nvPr>
            <p:ph type="title"/>
          </p:nvPr>
        </p:nvSpPr>
        <p:spPr>
          <a:xfrm>
            <a:off x="838200" y="325369"/>
            <a:ext cx="10515600" cy="1325563"/>
          </a:xfrm>
          <a:solidFill>
            <a:schemeClr val="accent1">
              <a:lumMod val="20000"/>
              <a:lumOff val="80000"/>
            </a:schemeClr>
          </a:solidFill>
        </p:spPr>
        <p:txBody>
          <a:bodyPr/>
          <a:lstStyle/>
          <a:p>
            <a:r>
              <a:rPr lang="fi-FI" dirty="0"/>
              <a:t>Mikä sinua liikuttaa?  </a:t>
            </a:r>
          </a:p>
        </p:txBody>
      </p:sp>
      <p:sp>
        <p:nvSpPr>
          <p:cNvPr id="5" name="Sisällön paikkamerkki 4">
            <a:extLst>
              <a:ext uri="{FF2B5EF4-FFF2-40B4-BE49-F238E27FC236}">
                <a16:creationId xmlns:a16="http://schemas.microsoft.com/office/drawing/2014/main" xmlns="" id="{E0F023E8-BDFE-4A6B-BB0D-8E0B5B057641}"/>
              </a:ext>
            </a:extLst>
          </p:cNvPr>
          <p:cNvSpPr>
            <a:spLocks noGrp="1"/>
          </p:cNvSpPr>
          <p:nvPr>
            <p:ph sz="half" idx="1"/>
          </p:nvPr>
        </p:nvSpPr>
        <p:spPr>
          <a:solidFill>
            <a:schemeClr val="accent1">
              <a:lumMod val="20000"/>
              <a:lumOff val="80000"/>
            </a:schemeClr>
          </a:solidFill>
        </p:spPr>
        <p:txBody>
          <a:bodyPr>
            <a:normAutofit fontScale="92500" lnSpcReduction="20000"/>
          </a:bodyPr>
          <a:lstStyle/>
          <a:p>
            <a:r>
              <a:rPr lang="fi-FI" dirty="0"/>
              <a:t>Aamulla heräät – mikä saa sinut innostumaan </a:t>
            </a:r>
          </a:p>
          <a:p>
            <a:r>
              <a:rPr lang="fi-FI" dirty="0"/>
              <a:t>Mikä on heräämisrutiinisi? Hiljaisuus, uutiset, some</a:t>
            </a:r>
          </a:p>
          <a:p>
            <a:r>
              <a:rPr lang="fi-FI" dirty="0"/>
              <a:t>Mille annat vallan – se tapahtuu jo aamulla ja vaikuttaa energiaasi koko päivän</a:t>
            </a:r>
          </a:p>
          <a:p>
            <a:r>
              <a:rPr lang="fi-FI" dirty="0"/>
              <a:t>Joten – minkä tekeminen tuo elämällesi tänään tarkoituksen?</a:t>
            </a:r>
          </a:p>
          <a:p>
            <a:r>
              <a:rPr lang="fi-FI" dirty="0" err="1"/>
              <a:t>Being</a:t>
            </a:r>
            <a:r>
              <a:rPr lang="fi-FI" dirty="0"/>
              <a:t> </a:t>
            </a:r>
            <a:r>
              <a:rPr lang="fi-FI" dirty="0" err="1"/>
              <a:t>busy</a:t>
            </a:r>
            <a:r>
              <a:rPr lang="fi-FI" dirty="0"/>
              <a:t> is </a:t>
            </a:r>
            <a:r>
              <a:rPr lang="fi-FI" dirty="0" err="1"/>
              <a:t>different</a:t>
            </a:r>
            <a:r>
              <a:rPr lang="fi-FI" dirty="0"/>
              <a:t> </a:t>
            </a:r>
            <a:r>
              <a:rPr lang="fi-FI" dirty="0" err="1"/>
              <a:t>than</a:t>
            </a:r>
            <a:r>
              <a:rPr lang="fi-FI" dirty="0"/>
              <a:t> </a:t>
            </a:r>
            <a:r>
              <a:rPr lang="fi-FI" dirty="0" err="1"/>
              <a:t>being</a:t>
            </a:r>
            <a:r>
              <a:rPr lang="fi-FI" dirty="0"/>
              <a:t> </a:t>
            </a:r>
            <a:r>
              <a:rPr lang="fi-FI" dirty="0" err="1"/>
              <a:t>productive</a:t>
            </a:r>
            <a:r>
              <a:rPr lang="fi-FI" dirty="0"/>
              <a:t> </a:t>
            </a:r>
          </a:p>
          <a:p>
            <a:r>
              <a:rPr lang="fi-FI" dirty="0"/>
              <a:t>Tämä oli kyllä paras mahdollinen päivä </a:t>
            </a:r>
          </a:p>
          <a:p>
            <a:endParaRPr lang="fi-FI" dirty="0"/>
          </a:p>
          <a:p>
            <a:endParaRPr lang="fi-FI" dirty="0"/>
          </a:p>
        </p:txBody>
      </p:sp>
      <p:sp>
        <p:nvSpPr>
          <p:cNvPr id="6" name="Sisällön paikkamerkki 5">
            <a:extLst>
              <a:ext uri="{FF2B5EF4-FFF2-40B4-BE49-F238E27FC236}">
                <a16:creationId xmlns:a16="http://schemas.microsoft.com/office/drawing/2014/main" xmlns="" id="{1BE0C578-5005-425A-8BC8-BAEF8A84521B}"/>
              </a:ext>
            </a:extLst>
          </p:cNvPr>
          <p:cNvSpPr>
            <a:spLocks noGrp="1"/>
          </p:cNvSpPr>
          <p:nvPr>
            <p:ph sz="half" idx="2"/>
          </p:nvPr>
        </p:nvSpPr>
        <p:spPr>
          <a:solidFill>
            <a:schemeClr val="accent1">
              <a:lumMod val="20000"/>
              <a:lumOff val="80000"/>
            </a:schemeClr>
          </a:solidFill>
        </p:spPr>
        <p:txBody>
          <a:bodyPr>
            <a:normAutofit fontScale="92500" lnSpcReduction="20000"/>
          </a:bodyPr>
          <a:lstStyle/>
          <a:p>
            <a:pPr marL="0" indent="0">
              <a:buNone/>
            </a:pPr>
            <a:r>
              <a:rPr lang="fi-FI" dirty="0"/>
              <a:t>Tunnetta kehiin! </a:t>
            </a:r>
          </a:p>
          <a:p>
            <a:pPr marL="0" indent="0">
              <a:buNone/>
            </a:pPr>
            <a:endParaRPr lang="fi-FI" dirty="0"/>
          </a:p>
          <a:p>
            <a:pPr marL="0" indent="0">
              <a:buNone/>
            </a:pPr>
            <a:endParaRPr lang="fi-FI" dirty="0"/>
          </a:p>
          <a:p>
            <a:pPr marL="0" indent="0">
              <a:buNone/>
            </a:pPr>
            <a:r>
              <a:rPr lang="fi-FI" dirty="0"/>
              <a:t>LIKE EVERYTHING I EVER LOST</a:t>
            </a:r>
          </a:p>
          <a:p>
            <a:pPr marL="0" indent="0">
              <a:buNone/>
            </a:pPr>
            <a:r>
              <a:rPr lang="fi-FI" dirty="0"/>
              <a:t>COME BACK TO ME</a:t>
            </a:r>
          </a:p>
        </p:txBody>
      </p:sp>
    </p:spTree>
    <p:extLst>
      <p:ext uri="{BB962C8B-B14F-4D97-AF65-F5344CB8AC3E}">
        <p14:creationId xmlns:p14="http://schemas.microsoft.com/office/powerpoint/2010/main" val="30391080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8A86BEEE-1B93-491F-A8DD-4C072121DCC4}"/>
              </a:ext>
            </a:extLst>
          </p:cNvPr>
          <p:cNvSpPr>
            <a:spLocks noGrp="1"/>
          </p:cNvSpPr>
          <p:nvPr>
            <p:ph type="title"/>
          </p:nvPr>
        </p:nvSpPr>
        <p:spPr>
          <a:solidFill>
            <a:schemeClr val="accent1">
              <a:lumMod val="20000"/>
              <a:lumOff val="80000"/>
            </a:schemeClr>
          </a:solidFill>
        </p:spPr>
        <p:txBody>
          <a:bodyPr/>
          <a:lstStyle/>
          <a:p>
            <a:r>
              <a:rPr lang="fi-FI" dirty="0"/>
              <a:t>Muutos vai pysyvyys? Ongelma vai tapa?</a:t>
            </a:r>
          </a:p>
        </p:txBody>
      </p:sp>
      <p:sp>
        <p:nvSpPr>
          <p:cNvPr id="3" name="Sisällön paikkamerkki 2">
            <a:extLst>
              <a:ext uri="{FF2B5EF4-FFF2-40B4-BE49-F238E27FC236}">
                <a16:creationId xmlns:a16="http://schemas.microsoft.com/office/drawing/2014/main" xmlns="" id="{B14EC1F5-F51A-4328-82B0-18F57920BFAA}"/>
              </a:ext>
            </a:extLst>
          </p:cNvPr>
          <p:cNvSpPr>
            <a:spLocks noGrp="1"/>
          </p:cNvSpPr>
          <p:nvPr>
            <p:ph sz="half" idx="1"/>
          </p:nvPr>
        </p:nvSpPr>
        <p:spPr>
          <a:solidFill>
            <a:schemeClr val="accent1">
              <a:lumMod val="20000"/>
              <a:lumOff val="80000"/>
            </a:schemeClr>
          </a:solidFill>
        </p:spPr>
        <p:txBody>
          <a:bodyPr>
            <a:normAutofit lnSpcReduction="10000"/>
          </a:bodyPr>
          <a:lstStyle/>
          <a:p>
            <a:r>
              <a:rPr lang="fi-FI" dirty="0"/>
              <a:t>Odotettu, itse rakennettu, väistämätön, hallitsematon, hallittu.. </a:t>
            </a:r>
          </a:p>
          <a:p>
            <a:r>
              <a:rPr lang="fi-FI" dirty="0"/>
              <a:t>Miksi pysyä hereillä, kun ensireaktio käskee ohittaa tai vetäytyä vaikeassa tilanteessa </a:t>
            </a:r>
          </a:p>
          <a:p>
            <a:endParaRPr lang="fi-FI" dirty="0"/>
          </a:p>
          <a:p>
            <a:r>
              <a:rPr lang="fi-FI" dirty="0"/>
              <a:t>Muutostilanteessa voit menettää kaiken, mutta et yhtään enempää. Toisaalta voit saada kaiken.</a:t>
            </a:r>
          </a:p>
        </p:txBody>
      </p:sp>
      <p:sp>
        <p:nvSpPr>
          <p:cNvPr id="4" name="Sisällön paikkamerkki 3">
            <a:extLst>
              <a:ext uri="{FF2B5EF4-FFF2-40B4-BE49-F238E27FC236}">
                <a16:creationId xmlns:a16="http://schemas.microsoft.com/office/drawing/2014/main" xmlns="" id="{950EF1F3-3E95-414E-BF61-A325FA4FB915}"/>
              </a:ext>
            </a:extLst>
          </p:cNvPr>
          <p:cNvSpPr>
            <a:spLocks noGrp="1"/>
          </p:cNvSpPr>
          <p:nvPr>
            <p:ph sz="half" idx="2"/>
          </p:nvPr>
        </p:nvSpPr>
        <p:spPr>
          <a:solidFill>
            <a:schemeClr val="accent1">
              <a:lumMod val="20000"/>
              <a:lumOff val="80000"/>
            </a:schemeClr>
          </a:solidFill>
        </p:spPr>
        <p:txBody>
          <a:bodyPr>
            <a:normAutofit lnSpcReduction="10000"/>
          </a:bodyPr>
          <a:lstStyle/>
          <a:p>
            <a:r>
              <a:rPr lang="fi-FI" dirty="0"/>
              <a:t>Vapaa ajatusenergia sallii mielen kääntönopeuden tai muutosjoustavuuden </a:t>
            </a:r>
          </a:p>
          <a:p>
            <a:pPr marL="0" indent="0">
              <a:buNone/>
            </a:pPr>
            <a:endParaRPr lang="fi-FI" dirty="0"/>
          </a:p>
        </p:txBody>
      </p:sp>
    </p:spTree>
    <p:extLst>
      <p:ext uri="{BB962C8B-B14F-4D97-AF65-F5344CB8AC3E}">
        <p14:creationId xmlns:p14="http://schemas.microsoft.com/office/powerpoint/2010/main" val="3835327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xmlns="" id="{6A7C1144-D505-422E-A384-D8A67FA919C1}"/>
              </a:ext>
            </a:extLst>
          </p:cNvPr>
          <p:cNvSpPr>
            <a:spLocks noGrp="1"/>
          </p:cNvSpPr>
          <p:nvPr>
            <p:ph type="title"/>
          </p:nvPr>
        </p:nvSpPr>
        <p:spPr>
          <a:xfrm>
            <a:off x="838200" y="365126"/>
            <a:ext cx="7530885" cy="1293194"/>
          </a:xfrm>
          <a:solidFill>
            <a:schemeClr val="accent1">
              <a:lumMod val="20000"/>
              <a:lumOff val="80000"/>
            </a:schemeClr>
          </a:solidFill>
        </p:spPr>
        <p:txBody>
          <a:bodyPr>
            <a:normAutofit fontScale="90000"/>
          </a:bodyPr>
          <a:lstStyle/>
          <a:p>
            <a:r>
              <a:rPr lang="fi-FI" dirty="0"/>
              <a:t>On väliä kenen kanssa vietät aikaa</a:t>
            </a:r>
          </a:p>
        </p:txBody>
      </p:sp>
      <p:sp>
        <p:nvSpPr>
          <p:cNvPr id="5" name="Sisällön paikkamerkki 4">
            <a:extLst>
              <a:ext uri="{FF2B5EF4-FFF2-40B4-BE49-F238E27FC236}">
                <a16:creationId xmlns:a16="http://schemas.microsoft.com/office/drawing/2014/main" xmlns="" id="{35325112-B76A-4080-8587-8E99F3F42B0B}"/>
              </a:ext>
            </a:extLst>
          </p:cNvPr>
          <p:cNvSpPr>
            <a:spLocks noGrp="1"/>
          </p:cNvSpPr>
          <p:nvPr>
            <p:ph sz="half" idx="1"/>
          </p:nvPr>
        </p:nvSpPr>
        <p:spPr>
          <a:xfrm>
            <a:off x="838200" y="1825624"/>
            <a:ext cx="7530884" cy="4351339"/>
          </a:xfrm>
          <a:solidFill>
            <a:schemeClr val="accent1">
              <a:lumMod val="20000"/>
              <a:lumOff val="80000"/>
            </a:schemeClr>
          </a:solidFill>
        </p:spPr>
        <p:txBody>
          <a:bodyPr/>
          <a:lstStyle/>
          <a:p>
            <a:r>
              <a:rPr lang="fi-FI" sz="4000" dirty="0"/>
              <a:t>THERE IS A CHILD INSIDE EACH ONE OF US IN OUR LIFE, WHO COMES OUT IN FRONT OF THE PERSON WE ARE MOST COMFORTABLE WITH</a:t>
            </a:r>
          </a:p>
          <a:p>
            <a:pPr marL="0" indent="0">
              <a:buNone/>
            </a:pPr>
            <a:r>
              <a:rPr lang="fi-FI" sz="1200" dirty="0"/>
              <a:t>(</a:t>
            </a:r>
            <a:r>
              <a:rPr lang="fi-FI" sz="1200" dirty="0" err="1"/>
              <a:t>LearningMind</a:t>
            </a:r>
            <a:r>
              <a:rPr lang="fi-FI" sz="1200" dirty="0"/>
              <a:t>)</a:t>
            </a:r>
          </a:p>
        </p:txBody>
      </p:sp>
      <p:pic>
        <p:nvPicPr>
          <p:cNvPr id="8" name="Sisällön paikkamerkki 7">
            <a:extLst>
              <a:ext uri="{FF2B5EF4-FFF2-40B4-BE49-F238E27FC236}">
                <a16:creationId xmlns:a16="http://schemas.microsoft.com/office/drawing/2014/main" xmlns="" id="{06A72C1D-12F7-4062-A0E8-3605100FB2DA}"/>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621378" y="365126"/>
            <a:ext cx="3269158" cy="5811838"/>
          </a:xfrm>
        </p:spPr>
      </p:pic>
    </p:spTree>
    <p:extLst>
      <p:ext uri="{BB962C8B-B14F-4D97-AF65-F5344CB8AC3E}">
        <p14:creationId xmlns:p14="http://schemas.microsoft.com/office/powerpoint/2010/main" val="30515380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01B693B3-7A89-4FE7-8CEE-4609F77088AE}"/>
              </a:ext>
            </a:extLst>
          </p:cNvPr>
          <p:cNvSpPr>
            <a:spLocks noGrp="1"/>
          </p:cNvSpPr>
          <p:nvPr>
            <p:ph type="title"/>
          </p:nvPr>
        </p:nvSpPr>
        <p:spPr>
          <a:solidFill>
            <a:schemeClr val="tx2">
              <a:lumMod val="20000"/>
              <a:lumOff val="80000"/>
            </a:schemeClr>
          </a:solidFill>
        </p:spPr>
        <p:txBody>
          <a:bodyPr>
            <a:normAutofit/>
          </a:bodyPr>
          <a:lstStyle/>
          <a:p>
            <a:r>
              <a:rPr lang="fi-FI" dirty="0"/>
              <a:t>Sanomattomat sanat ja asiat, jotka jäivät kesken</a:t>
            </a:r>
          </a:p>
        </p:txBody>
      </p:sp>
      <p:sp>
        <p:nvSpPr>
          <p:cNvPr id="3" name="Sisällön paikkamerkki 2">
            <a:extLst>
              <a:ext uri="{FF2B5EF4-FFF2-40B4-BE49-F238E27FC236}">
                <a16:creationId xmlns:a16="http://schemas.microsoft.com/office/drawing/2014/main" xmlns="" id="{6672F38F-84F9-4221-898C-FE21F4D02409}"/>
              </a:ext>
            </a:extLst>
          </p:cNvPr>
          <p:cNvSpPr>
            <a:spLocks noGrp="1"/>
          </p:cNvSpPr>
          <p:nvPr>
            <p:ph sz="half" idx="1"/>
          </p:nvPr>
        </p:nvSpPr>
        <p:spPr>
          <a:xfrm>
            <a:off x="838199" y="1825625"/>
            <a:ext cx="8681439" cy="4351338"/>
          </a:xfrm>
          <a:solidFill>
            <a:schemeClr val="tx2">
              <a:lumMod val="20000"/>
              <a:lumOff val="80000"/>
            </a:schemeClr>
          </a:solidFill>
        </p:spPr>
        <p:txBody>
          <a:bodyPr>
            <a:normAutofit fontScale="85000" lnSpcReduction="20000"/>
          </a:bodyPr>
          <a:lstStyle/>
          <a:p>
            <a:r>
              <a:rPr lang="fi-FI" dirty="0"/>
              <a:t>Murehdin liikaa kaikesta ylipäätään </a:t>
            </a:r>
          </a:p>
          <a:p>
            <a:r>
              <a:rPr lang="fi-FI" dirty="0"/>
              <a:t>En näyttänyt todellisia tunteitani niille, kenelle halusin</a:t>
            </a:r>
          </a:p>
          <a:p>
            <a:r>
              <a:rPr lang="fi-FI" dirty="0"/>
              <a:t>En yrittänyt tai ottanut riskejä minulle tärkeissä asioissa</a:t>
            </a:r>
          </a:p>
          <a:p>
            <a:r>
              <a:rPr lang="fi-FI" dirty="0"/>
              <a:t>En matkustellut tai seikkaillut</a:t>
            </a:r>
          </a:p>
          <a:p>
            <a:r>
              <a:rPr lang="fi-FI" dirty="0"/>
              <a:t>Vietin liian vähän aikaa läheisten kanssa </a:t>
            </a:r>
          </a:p>
          <a:p>
            <a:r>
              <a:rPr lang="fi-FI" dirty="0"/>
              <a:t>Annoin muiden ajatusten ja asenteiden vaikuttaa </a:t>
            </a:r>
          </a:p>
          <a:p>
            <a:r>
              <a:rPr lang="fi-FI" dirty="0"/>
              <a:t>En pyytänyt / antanut / saanut  anteeksi </a:t>
            </a:r>
          </a:p>
          <a:p>
            <a:r>
              <a:rPr lang="fi-FI" dirty="0"/>
              <a:t>En puhunut rakkaudesta </a:t>
            </a:r>
          </a:p>
          <a:p>
            <a:r>
              <a:rPr lang="fi-FI" dirty="0"/>
              <a:t>En mennyt / päästänyt lähelle silloin, kun olisi pitänyt  </a:t>
            </a:r>
          </a:p>
          <a:p>
            <a:r>
              <a:rPr lang="fi-FI" dirty="0"/>
              <a:t>Yritin selvitä kaikesta liikaa yksin. </a:t>
            </a:r>
          </a:p>
          <a:p>
            <a:r>
              <a:rPr lang="fi-FI" dirty="0"/>
              <a:t>Arvostin liikaa rahaa ja materiaa</a:t>
            </a:r>
          </a:p>
        </p:txBody>
      </p:sp>
      <p:pic>
        <p:nvPicPr>
          <p:cNvPr id="5" name="Kuva 1" descr="keinu.2.jpg">
            <a:extLst>
              <a:ext uri="{FF2B5EF4-FFF2-40B4-BE49-F238E27FC236}">
                <a16:creationId xmlns:a16="http://schemas.microsoft.com/office/drawing/2014/main" xmlns="" id="{3A5264B5-D60C-4B96-985B-C4206DA8045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9519639" y="1825625"/>
            <a:ext cx="1834161"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22153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Mitä olen oppinut? Mene lähelle, päästä lähelle </a:t>
            </a:r>
          </a:p>
        </p:txBody>
      </p:sp>
      <p:sp>
        <p:nvSpPr>
          <p:cNvPr id="3" name="Sisällön paikkamerkki 2"/>
          <p:cNvSpPr>
            <a:spLocks noGrp="1"/>
          </p:cNvSpPr>
          <p:nvPr>
            <p:ph sz="half" idx="1"/>
          </p:nvPr>
        </p:nvSpPr>
        <p:spPr/>
        <p:txBody>
          <a:bodyPr/>
          <a:lstStyle/>
          <a:p>
            <a:endParaRPr lang="fi-FI" sz="2000" dirty="0"/>
          </a:p>
          <a:p>
            <a:pPr marL="0" indent="0">
              <a:buNone/>
            </a:pPr>
            <a:endParaRPr lang="fi-FI" dirty="0"/>
          </a:p>
        </p:txBody>
      </p:sp>
      <p:pic>
        <p:nvPicPr>
          <p:cNvPr id="5" name="Kuva 11" descr="kissa.jpg">
            <a:extLst>
              <a:ext uri="{FF2B5EF4-FFF2-40B4-BE49-F238E27FC236}">
                <a16:creationId xmlns:a16="http://schemas.microsoft.com/office/drawing/2014/main" xmlns="" id="{9A5F0DC8-1CA2-42DA-8197-F6D7CF15870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687378" y="2781855"/>
            <a:ext cx="4495800" cy="3000375"/>
          </a:xfrm>
          <a:prstGeom prst="rect">
            <a:avLst/>
          </a:prstGeom>
          <a:noFill/>
          <a:ln>
            <a:noFill/>
          </a:ln>
          <a:effectLst>
            <a:outerShdw dist="38100" dir="2700000" algn="tl" rotWithShape="0">
              <a:srgbClr val="80808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uorakulmio 3">
            <a:extLst>
              <a:ext uri="{FF2B5EF4-FFF2-40B4-BE49-F238E27FC236}">
                <a16:creationId xmlns:a16="http://schemas.microsoft.com/office/drawing/2014/main" xmlns="" id="{C149DF4D-DDBC-4182-890A-1D16B914705F}"/>
              </a:ext>
            </a:extLst>
          </p:cNvPr>
          <p:cNvSpPr/>
          <p:nvPr/>
        </p:nvSpPr>
        <p:spPr>
          <a:xfrm>
            <a:off x="548764" y="6123543"/>
            <a:ext cx="4858123" cy="584775"/>
          </a:xfrm>
          <a:prstGeom prst="rect">
            <a:avLst/>
          </a:prstGeom>
        </p:spPr>
        <p:txBody>
          <a:bodyPr wrap="square">
            <a:spAutoFit/>
          </a:bodyPr>
          <a:lstStyle/>
          <a:p>
            <a:r>
              <a:rPr lang="fi-FI" sz="3200" dirty="0"/>
              <a:t>PARTICULARLY VULNERABLE</a:t>
            </a:r>
          </a:p>
        </p:txBody>
      </p:sp>
      <p:graphicFrame>
        <p:nvGraphicFramePr>
          <p:cNvPr id="6" name="Kaaviokuva 5">
            <a:extLst>
              <a:ext uri="{FF2B5EF4-FFF2-40B4-BE49-F238E27FC236}">
                <a16:creationId xmlns:a16="http://schemas.microsoft.com/office/drawing/2014/main" xmlns="" id="{69BAEB5B-E8FA-4FD8-BB3C-2ACDE2014ECF}"/>
              </a:ext>
            </a:extLst>
          </p:cNvPr>
          <p:cNvGraphicFramePr/>
          <p:nvPr>
            <p:extLst>
              <p:ext uri="{D42A27DB-BD31-4B8C-83A1-F6EECF244321}">
                <p14:modId xmlns:p14="http://schemas.microsoft.com/office/powerpoint/2010/main" val="3526767369"/>
              </p:ext>
            </p:extLst>
          </p:nvPr>
        </p:nvGraphicFramePr>
        <p:xfrm>
          <a:off x="548764" y="1253331"/>
          <a:ext cx="7019235"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3095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73FB1545-563B-4979-944A-076E285E6C9B}"/>
              </a:ext>
            </a:extLst>
          </p:cNvPr>
          <p:cNvSpPr>
            <a:spLocks noGrp="1"/>
          </p:cNvSpPr>
          <p:nvPr>
            <p:ph type="title"/>
          </p:nvPr>
        </p:nvSpPr>
        <p:spPr>
          <a:solidFill>
            <a:schemeClr val="accent1">
              <a:lumMod val="20000"/>
              <a:lumOff val="80000"/>
            </a:schemeClr>
          </a:solidFill>
        </p:spPr>
        <p:txBody>
          <a:bodyPr>
            <a:normAutofit/>
          </a:bodyPr>
          <a:lstStyle/>
          <a:p>
            <a:r>
              <a:rPr lang="fi-FI" dirty="0"/>
              <a:t>Ei täältä kukaan hengissä selviä </a:t>
            </a:r>
          </a:p>
        </p:txBody>
      </p:sp>
      <p:sp>
        <p:nvSpPr>
          <p:cNvPr id="3" name="Sisällön paikkamerkki 2">
            <a:extLst>
              <a:ext uri="{FF2B5EF4-FFF2-40B4-BE49-F238E27FC236}">
                <a16:creationId xmlns:a16="http://schemas.microsoft.com/office/drawing/2014/main" xmlns="" id="{6135A5C7-FB31-4268-9272-90F587472AC9}"/>
              </a:ext>
            </a:extLst>
          </p:cNvPr>
          <p:cNvSpPr>
            <a:spLocks noGrp="1"/>
          </p:cNvSpPr>
          <p:nvPr>
            <p:ph sz="half" idx="1"/>
          </p:nvPr>
        </p:nvSpPr>
        <p:spPr>
          <a:solidFill>
            <a:schemeClr val="accent1">
              <a:lumMod val="20000"/>
              <a:lumOff val="80000"/>
            </a:schemeClr>
          </a:solidFill>
        </p:spPr>
        <p:txBody>
          <a:bodyPr>
            <a:normAutofit fontScale="92500" lnSpcReduction="10000"/>
          </a:bodyPr>
          <a:lstStyle/>
          <a:p>
            <a:r>
              <a:rPr lang="fi-FI" dirty="0"/>
              <a:t>Kohota se malja</a:t>
            </a:r>
          </a:p>
          <a:p>
            <a:r>
              <a:rPr lang="fi-FI" dirty="0"/>
              <a:t>Syö ihanaa ruokaa</a:t>
            </a:r>
          </a:p>
          <a:p>
            <a:r>
              <a:rPr lang="fi-FI" dirty="0"/>
              <a:t>Helli elämääsi </a:t>
            </a:r>
          </a:p>
          <a:p>
            <a:r>
              <a:rPr lang="fi-FI" dirty="0"/>
              <a:t>Helli rakkaita ihmisiäsi </a:t>
            </a:r>
          </a:p>
          <a:p>
            <a:r>
              <a:rPr lang="fi-FI" dirty="0"/>
              <a:t>Kävele kuunvalossa </a:t>
            </a:r>
          </a:p>
          <a:p>
            <a:r>
              <a:rPr lang="fi-FI" dirty="0"/>
              <a:t>Käy </a:t>
            </a:r>
            <a:r>
              <a:rPr lang="fi-FI" dirty="0" err="1"/>
              <a:t>yöuinnilla</a:t>
            </a:r>
            <a:r>
              <a:rPr lang="fi-FI" dirty="0"/>
              <a:t> </a:t>
            </a:r>
          </a:p>
          <a:p>
            <a:r>
              <a:rPr lang="fi-FI" dirty="0"/>
              <a:t>Ole hassu</a:t>
            </a:r>
          </a:p>
          <a:p>
            <a:r>
              <a:rPr lang="fi-FI" dirty="0"/>
              <a:t>Ole ihana </a:t>
            </a:r>
          </a:p>
          <a:p>
            <a:r>
              <a:rPr lang="fi-FI" dirty="0"/>
              <a:t>Aja prätkää, autoa, lennä, nuku, siivoa, kuuntele sydänroihuasi </a:t>
            </a:r>
          </a:p>
        </p:txBody>
      </p:sp>
      <p:sp>
        <p:nvSpPr>
          <p:cNvPr id="4" name="Sisällön paikkamerkki 3">
            <a:extLst>
              <a:ext uri="{FF2B5EF4-FFF2-40B4-BE49-F238E27FC236}">
                <a16:creationId xmlns:a16="http://schemas.microsoft.com/office/drawing/2014/main" xmlns="" id="{1F117E84-47ED-41D8-A129-90369C6654D1}"/>
              </a:ext>
            </a:extLst>
          </p:cNvPr>
          <p:cNvSpPr>
            <a:spLocks noGrp="1"/>
          </p:cNvSpPr>
          <p:nvPr>
            <p:ph sz="half" idx="2"/>
          </p:nvPr>
        </p:nvSpPr>
        <p:spPr>
          <a:solidFill>
            <a:schemeClr val="accent1">
              <a:lumMod val="20000"/>
              <a:lumOff val="80000"/>
            </a:schemeClr>
          </a:solidFill>
        </p:spPr>
        <p:txBody>
          <a:bodyPr>
            <a:normAutofit fontScale="92500" lnSpcReduction="10000"/>
          </a:bodyPr>
          <a:lstStyle/>
          <a:p>
            <a:r>
              <a:rPr lang="fi-FI" dirty="0"/>
              <a:t>Tee rauha menneisyytesi kanssa</a:t>
            </a:r>
          </a:p>
          <a:p>
            <a:r>
              <a:rPr lang="fi-FI" dirty="0"/>
              <a:t>Elämä on liian lyhyt vihaan. Anna anteeksi. </a:t>
            </a:r>
          </a:p>
          <a:p>
            <a:r>
              <a:rPr lang="fi-FI" dirty="0"/>
              <a:t>Aina myrskyn yläpuolelle</a:t>
            </a:r>
          </a:p>
          <a:p>
            <a:r>
              <a:rPr lang="fi-FI" dirty="0" err="1"/>
              <a:t>Be</a:t>
            </a:r>
            <a:r>
              <a:rPr lang="fi-FI" dirty="0"/>
              <a:t> a </a:t>
            </a:r>
            <a:r>
              <a:rPr lang="fi-FI" dirty="0" err="1"/>
              <a:t>giver</a:t>
            </a:r>
            <a:r>
              <a:rPr lang="fi-FI" dirty="0"/>
              <a:t>, </a:t>
            </a:r>
            <a:r>
              <a:rPr lang="fi-FI" dirty="0" err="1"/>
              <a:t>not</a:t>
            </a:r>
            <a:r>
              <a:rPr lang="fi-FI" dirty="0"/>
              <a:t> a </a:t>
            </a:r>
            <a:r>
              <a:rPr lang="fi-FI" dirty="0" err="1"/>
              <a:t>taker</a:t>
            </a:r>
            <a:endParaRPr lang="fi-FI" dirty="0"/>
          </a:p>
          <a:p>
            <a:r>
              <a:rPr lang="fi-FI" dirty="0"/>
              <a:t>Sano se totuus, jota kannat sydämessäsi niin, kuin kätkettyä aarretta </a:t>
            </a:r>
          </a:p>
          <a:p>
            <a:r>
              <a:rPr lang="fi-FI" dirty="0"/>
              <a:t>Kun kerran kumminkin teet asioita, tee ne mieluusti hyvillä mielin </a:t>
            </a:r>
          </a:p>
          <a:p>
            <a:endParaRPr lang="fi-FI" dirty="0"/>
          </a:p>
          <a:p>
            <a:pPr marL="0" indent="0">
              <a:buNone/>
            </a:pPr>
            <a:endParaRPr lang="fi-FI" dirty="0"/>
          </a:p>
          <a:p>
            <a:pPr marL="0" indent="0">
              <a:buNone/>
            </a:pPr>
            <a:endParaRPr lang="fi-FI" dirty="0"/>
          </a:p>
        </p:txBody>
      </p:sp>
    </p:spTree>
    <p:extLst>
      <p:ext uri="{BB962C8B-B14F-4D97-AF65-F5344CB8AC3E}">
        <p14:creationId xmlns:p14="http://schemas.microsoft.com/office/powerpoint/2010/main" val="4752628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3B03BD4D-7797-4899-8842-A7AEAD5A0B6C}"/>
              </a:ext>
            </a:extLst>
          </p:cNvPr>
          <p:cNvSpPr>
            <a:spLocks noGrp="1"/>
          </p:cNvSpPr>
          <p:nvPr>
            <p:ph type="title"/>
          </p:nvPr>
        </p:nvSpPr>
        <p:spPr>
          <a:solidFill>
            <a:schemeClr val="accent1">
              <a:lumMod val="20000"/>
              <a:lumOff val="80000"/>
            </a:schemeClr>
          </a:solidFill>
        </p:spPr>
        <p:txBody>
          <a:bodyPr/>
          <a:lstStyle/>
          <a:p>
            <a:r>
              <a:rPr lang="fi-FI" dirty="0"/>
              <a:t>Impossible OR I´M POSSIBLE </a:t>
            </a:r>
          </a:p>
        </p:txBody>
      </p:sp>
      <p:sp>
        <p:nvSpPr>
          <p:cNvPr id="3" name="Sisällön paikkamerkki 2">
            <a:extLst>
              <a:ext uri="{FF2B5EF4-FFF2-40B4-BE49-F238E27FC236}">
                <a16:creationId xmlns:a16="http://schemas.microsoft.com/office/drawing/2014/main" xmlns="" id="{40996F49-3B88-4564-B510-5696029763C2}"/>
              </a:ext>
            </a:extLst>
          </p:cNvPr>
          <p:cNvSpPr>
            <a:spLocks noGrp="1"/>
          </p:cNvSpPr>
          <p:nvPr>
            <p:ph idx="1"/>
          </p:nvPr>
        </p:nvSpPr>
        <p:spPr>
          <a:solidFill>
            <a:schemeClr val="accent1">
              <a:lumMod val="20000"/>
              <a:lumOff val="80000"/>
            </a:schemeClr>
          </a:solidFill>
        </p:spPr>
        <p:txBody>
          <a:bodyPr/>
          <a:lstStyle/>
          <a:p>
            <a:r>
              <a:rPr lang="fi-FI" dirty="0"/>
              <a:t>Jos vaikeassa tilanteessa vastaus olisikin helppo – mikä se olisi?</a:t>
            </a:r>
          </a:p>
          <a:p>
            <a:r>
              <a:rPr lang="fi-FI" dirty="0"/>
              <a:t>Jos se olisi hengästyttävän upeaa, mitä se olisi </a:t>
            </a:r>
          </a:p>
          <a:p>
            <a:r>
              <a:rPr lang="fi-FI" dirty="0"/>
              <a:t>Jos et pelkäisi, mitä  tekisit? </a:t>
            </a:r>
          </a:p>
          <a:p>
            <a:r>
              <a:rPr lang="fi-FI" dirty="0"/>
              <a:t>Jos ei olisi oikeaa ja väärää, mitä tekisit? </a:t>
            </a:r>
          </a:p>
        </p:txBody>
      </p:sp>
    </p:spTree>
    <p:extLst>
      <p:ext uri="{BB962C8B-B14F-4D97-AF65-F5344CB8AC3E}">
        <p14:creationId xmlns:p14="http://schemas.microsoft.com/office/powerpoint/2010/main" val="4276836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7FC9600D-B7E9-4D02-82A0-10E8027003F3}"/>
              </a:ext>
            </a:extLst>
          </p:cNvPr>
          <p:cNvSpPr>
            <a:spLocks noGrp="1"/>
          </p:cNvSpPr>
          <p:nvPr>
            <p:ph type="title"/>
          </p:nvPr>
        </p:nvSpPr>
        <p:spPr>
          <a:solidFill>
            <a:schemeClr val="accent1">
              <a:lumMod val="20000"/>
              <a:lumOff val="80000"/>
            </a:schemeClr>
          </a:solidFill>
        </p:spPr>
        <p:txBody>
          <a:bodyPr/>
          <a:lstStyle/>
          <a:p>
            <a:r>
              <a:rPr lang="fi-FI" dirty="0"/>
              <a:t>Impossible OR I´M POSSIBLE</a:t>
            </a:r>
          </a:p>
        </p:txBody>
      </p:sp>
      <p:sp>
        <p:nvSpPr>
          <p:cNvPr id="5" name="Tekstin paikkamerkki 4">
            <a:extLst>
              <a:ext uri="{FF2B5EF4-FFF2-40B4-BE49-F238E27FC236}">
                <a16:creationId xmlns:a16="http://schemas.microsoft.com/office/drawing/2014/main" xmlns="" id="{211AE32E-C51F-45F6-912E-4FEB5A9BA52A}"/>
              </a:ext>
            </a:extLst>
          </p:cNvPr>
          <p:cNvSpPr>
            <a:spLocks noGrp="1"/>
          </p:cNvSpPr>
          <p:nvPr>
            <p:ph type="body" idx="1"/>
          </p:nvPr>
        </p:nvSpPr>
        <p:spPr/>
        <p:txBody>
          <a:bodyPr/>
          <a:lstStyle/>
          <a:p>
            <a:r>
              <a:rPr lang="fi-FI" dirty="0"/>
              <a:t>Viimeisenä päivänä</a:t>
            </a:r>
          </a:p>
        </p:txBody>
      </p:sp>
      <p:sp>
        <p:nvSpPr>
          <p:cNvPr id="3" name="Sisällön paikkamerkki 2">
            <a:extLst>
              <a:ext uri="{FF2B5EF4-FFF2-40B4-BE49-F238E27FC236}">
                <a16:creationId xmlns:a16="http://schemas.microsoft.com/office/drawing/2014/main" xmlns="" id="{B5E7275D-CB42-4538-8E07-9B4949925178}"/>
              </a:ext>
            </a:extLst>
          </p:cNvPr>
          <p:cNvSpPr>
            <a:spLocks noGrp="1"/>
          </p:cNvSpPr>
          <p:nvPr>
            <p:ph sz="half" idx="2"/>
          </p:nvPr>
        </p:nvSpPr>
        <p:spPr>
          <a:solidFill>
            <a:schemeClr val="accent1">
              <a:lumMod val="20000"/>
              <a:lumOff val="80000"/>
            </a:schemeClr>
          </a:solidFill>
        </p:spPr>
        <p:txBody>
          <a:bodyPr/>
          <a:lstStyle/>
          <a:p>
            <a:pPr marL="0" indent="0">
              <a:buNone/>
            </a:pPr>
            <a:endParaRPr lang="fi-FI" dirty="0"/>
          </a:p>
          <a:p>
            <a:r>
              <a:rPr lang="fi-FI" dirty="0"/>
              <a:t>Lykkäsinkö jotakin liikaa?</a:t>
            </a:r>
          </a:p>
          <a:p>
            <a:r>
              <a:rPr lang="fi-FI" dirty="0"/>
              <a:t>Jäikö tärkeää kokematta?</a:t>
            </a:r>
          </a:p>
          <a:p>
            <a:r>
              <a:rPr lang="fi-FI" dirty="0"/>
              <a:t>Teinkö sen, mistä haaveilin?</a:t>
            </a:r>
          </a:p>
          <a:p>
            <a:r>
              <a:rPr lang="fi-FI" dirty="0"/>
              <a:t>Olenko ylpeä siitä, mikä minusta on tullut</a:t>
            </a:r>
          </a:p>
          <a:p>
            <a:r>
              <a:rPr lang="fi-FI" dirty="0"/>
              <a:t>Mistä minut muistetaan?</a:t>
            </a:r>
          </a:p>
          <a:p>
            <a:endParaRPr lang="fi-FI" dirty="0"/>
          </a:p>
        </p:txBody>
      </p:sp>
      <p:sp>
        <p:nvSpPr>
          <p:cNvPr id="6" name="Tekstin paikkamerkki 5">
            <a:extLst>
              <a:ext uri="{FF2B5EF4-FFF2-40B4-BE49-F238E27FC236}">
                <a16:creationId xmlns:a16="http://schemas.microsoft.com/office/drawing/2014/main" xmlns="" id="{8BE7B2F7-518B-447E-B0CA-F5E545B441A5}"/>
              </a:ext>
            </a:extLst>
          </p:cNvPr>
          <p:cNvSpPr>
            <a:spLocks noGrp="1"/>
          </p:cNvSpPr>
          <p:nvPr>
            <p:ph type="body" sz="quarter" idx="3"/>
          </p:nvPr>
        </p:nvSpPr>
        <p:spPr/>
        <p:txBody>
          <a:bodyPr/>
          <a:lstStyle/>
          <a:p>
            <a:r>
              <a:rPr lang="fi-FI" dirty="0"/>
              <a:t>Tänään </a:t>
            </a:r>
          </a:p>
        </p:txBody>
      </p:sp>
      <p:sp>
        <p:nvSpPr>
          <p:cNvPr id="7" name="Sisällön paikkamerkki 6">
            <a:extLst>
              <a:ext uri="{FF2B5EF4-FFF2-40B4-BE49-F238E27FC236}">
                <a16:creationId xmlns:a16="http://schemas.microsoft.com/office/drawing/2014/main" xmlns="" id="{251ABEBF-F809-453E-9D68-B48E4C6413EC}"/>
              </a:ext>
            </a:extLst>
          </p:cNvPr>
          <p:cNvSpPr>
            <a:spLocks noGrp="1"/>
          </p:cNvSpPr>
          <p:nvPr>
            <p:ph sz="quarter" idx="4"/>
          </p:nvPr>
        </p:nvSpPr>
        <p:spPr>
          <a:solidFill>
            <a:schemeClr val="accent1">
              <a:lumMod val="20000"/>
              <a:lumOff val="80000"/>
            </a:schemeClr>
          </a:solidFill>
        </p:spPr>
        <p:txBody>
          <a:bodyPr/>
          <a:lstStyle/>
          <a:p>
            <a:r>
              <a:rPr lang="fi-FI" dirty="0"/>
              <a:t>Mikä juuri nyt on tärkeää?</a:t>
            </a:r>
          </a:p>
          <a:p>
            <a:r>
              <a:rPr lang="fi-FI" dirty="0"/>
              <a:t>Onko jotakin, mistä pitää päästää irti?</a:t>
            </a:r>
          </a:p>
          <a:p>
            <a:r>
              <a:rPr lang="fi-FI" dirty="0"/>
              <a:t>Jos vaihtaisi to </a:t>
            </a:r>
            <a:r>
              <a:rPr lang="fi-FI" dirty="0" err="1"/>
              <a:t>do</a:t>
            </a:r>
            <a:r>
              <a:rPr lang="fi-FI" dirty="0"/>
              <a:t> –listan stop </a:t>
            </a:r>
            <a:r>
              <a:rPr lang="fi-FI" dirty="0" err="1"/>
              <a:t>doing</a:t>
            </a:r>
            <a:r>
              <a:rPr lang="fi-FI" dirty="0"/>
              <a:t> –listaan? </a:t>
            </a:r>
          </a:p>
        </p:txBody>
      </p:sp>
    </p:spTree>
    <p:extLst>
      <p:ext uri="{BB962C8B-B14F-4D97-AF65-F5344CB8AC3E}">
        <p14:creationId xmlns:p14="http://schemas.microsoft.com/office/powerpoint/2010/main" val="719244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tsikko 12">
            <a:extLst>
              <a:ext uri="{FF2B5EF4-FFF2-40B4-BE49-F238E27FC236}">
                <a16:creationId xmlns:a16="http://schemas.microsoft.com/office/drawing/2014/main" xmlns="" id="{746F58E8-B5D0-4BB4-8C52-0BA178EC2201}"/>
              </a:ext>
            </a:extLst>
          </p:cNvPr>
          <p:cNvSpPr>
            <a:spLocks noGrp="1"/>
          </p:cNvSpPr>
          <p:nvPr>
            <p:ph type="title"/>
          </p:nvPr>
        </p:nvSpPr>
        <p:spPr/>
        <p:txBody>
          <a:bodyPr/>
          <a:lstStyle/>
          <a:p>
            <a:r>
              <a:rPr lang="fi-FI" dirty="0"/>
              <a:t>”Jotain tänäänkin tapahtuu. Tee nyt edes jotain”                               </a:t>
            </a:r>
            <a:r>
              <a:rPr lang="fi-FI" sz="2400" dirty="0"/>
              <a:t>Kimi </a:t>
            </a:r>
            <a:r>
              <a:rPr lang="fi-FI" sz="2400" dirty="0" err="1"/>
              <a:t>wisdom</a:t>
            </a:r>
            <a:r>
              <a:rPr lang="fi-FI" sz="2400" dirty="0"/>
              <a:t> </a:t>
            </a:r>
          </a:p>
        </p:txBody>
      </p:sp>
      <p:pic>
        <p:nvPicPr>
          <p:cNvPr id="12" name="Sisällön paikkamerkki 11">
            <a:extLst>
              <a:ext uri="{FF2B5EF4-FFF2-40B4-BE49-F238E27FC236}">
                <a16:creationId xmlns:a16="http://schemas.microsoft.com/office/drawing/2014/main" xmlns="" id="{FFB4593C-AD8B-45BA-80B2-F0B0B5B4690F}"/>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432682" y="1027906"/>
            <a:ext cx="3663318" cy="5489890"/>
          </a:xfrm>
        </p:spPr>
      </p:pic>
      <p:pic>
        <p:nvPicPr>
          <p:cNvPr id="16" name="Sisällön paikkamerkki 15">
            <a:extLst>
              <a:ext uri="{FF2B5EF4-FFF2-40B4-BE49-F238E27FC236}">
                <a16:creationId xmlns:a16="http://schemas.microsoft.com/office/drawing/2014/main" xmlns="" id="{74968E20-DD76-4377-A21B-201E68633E9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5400000">
            <a:off x="6586538" y="2777828"/>
            <a:ext cx="4352925" cy="2448520"/>
          </a:xfrm>
        </p:spPr>
      </p:pic>
    </p:spTree>
    <p:extLst>
      <p:ext uri="{BB962C8B-B14F-4D97-AF65-F5344CB8AC3E}">
        <p14:creationId xmlns:p14="http://schemas.microsoft.com/office/powerpoint/2010/main" val="19783553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isällön paikkamerkki 13">
            <a:extLst>
              <a:ext uri="{FF2B5EF4-FFF2-40B4-BE49-F238E27FC236}">
                <a16:creationId xmlns:a16="http://schemas.microsoft.com/office/drawing/2014/main" xmlns="" id="{884161BB-3AC0-416B-AC17-1A5A19CCAF4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8248" y="204798"/>
            <a:ext cx="11075504" cy="6448404"/>
          </a:xfrm>
        </p:spPr>
      </p:pic>
    </p:spTree>
    <p:extLst>
      <p:ext uri="{BB962C8B-B14F-4D97-AF65-F5344CB8AC3E}">
        <p14:creationId xmlns:p14="http://schemas.microsoft.com/office/powerpoint/2010/main" val="27753398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xmlns="" id="{976562B3-7C9D-4226-B3A9-67BFAE52F888}"/>
              </a:ext>
            </a:extLst>
          </p:cNvPr>
          <p:cNvSpPr>
            <a:spLocks noGrp="1"/>
          </p:cNvSpPr>
          <p:nvPr>
            <p:ph type="title"/>
          </p:nvPr>
        </p:nvSpPr>
        <p:spPr/>
        <p:txBody>
          <a:bodyPr>
            <a:normAutofit fontScale="90000"/>
          </a:bodyPr>
          <a:lstStyle/>
          <a:p>
            <a:r>
              <a:rPr lang="fi-FI" dirty="0"/>
              <a:t>Elä vähän enemmän, vähän rohkeammin, vähän onnellisemmin!! T. Riikka </a:t>
            </a:r>
            <a:br>
              <a:rPr lang="fi-FI" dirty="0"/>
            </a:br>
            <a:endParaRPr lang="fi-FI" dirty="0"/>
          </a:p>
        </p:txBody>
      </p:sp>
      <p:sp>
        <p:nvSpPr>
          <p:cNvPr id="3" name="Sisällön paikkamerkki 2">
            <a:extLst>
              <a:ext uri="{FF2B5EF4-FFF2-40B4-BE49-F238E27FC236}">
                <a16:creationId xmlns:a16="http://schemas.microsoft.com/office/drawing/2014/main" xmlns="" id="{34CB1219-5BDB-4082-927D-C548678C4F7D}"/>
              </a:ext>
            </a:extLst>
          </p:cNvPr>
          <p:cNvSpPr>
            <a:spLocks noGrp="1"/>
          </p:cNvSpPr>
          <p:nvPr>
            <p:ph sz="half" idx="1"/>
          </p:nvPr>
        </p:nvSpPr>
        <p:spPr/>
        <p:txBody>
          <a:bodyPr/>
          <a:lstStyle/>
          <a:p>
            <a:pPr marL="0" indent="0">
              <a:buNone/>
            </a:pPr>
            <a:endParaRPr lang="fi-FI" dirty="0"/>
          </a:p>
          <a:p>
            <a:pPr marL="0" indent="0">
              <a:buNone/>
            </a:pPr>
            <a:r>
              <a:rPr lang="fi-FI" dirty="0" err="1"/>
              <a:t>Yes</a:t>
            </a:r>
            <a:r>
              <a:rPr lang="fi-FI" dirty="0"/>
              <a:t> </a:t>
            </a:r>
            <a:r>
              <a:rPr lang="fi-FI" dirty="0" err="1"/>
              <a:t>You</a:t>
            </a:r>
            <a:r>
              <a:rPr lang="fi-FI" dirty="0"/>
              <a:t> </a:t>
            </a:r>
            <a:r>
              <a:rPr lang="fi-FI" dirty="0" err="1"/>
              <a:t>can</a:t>
            </a:r>
            <a:r>
              <a:rPr lang="fi-FI" dirty="0"/>
              <a:t>!</a:t>
            </a:r>
          </a:p>
          <a:p>
            <a:pPr marL="0" indent="0">
              <a:buNone/>
            </a:pPr>
            <a:endParaRPr lang="fi-FI" sz="3600" dirty="0"/>
          </a:p>
          <a:p>
            <a:r>
              <a:rPr lang="fi-FI" sz="3600" dirty="0">
                <a:hlinkClick r:id="rId2"/>
              </a:rPr>
              <a:t>www.riikkakoivisto.com</a:t>
            </a:r>
            <a:r>
              <a:rPr lang="fi-FI" sz="3600" dirty="0"/>
              <a:t> </a:t>
            </a:r>
          </a:p>
          <a:p>
            <a:r>
              <a:rPr lang="fi-FI" sz="3600" dirty="0">
                <a:hlinkClick r:id="rId3"/>
              </a:rPr>
              <a:t>rii.koivisto@gmail.com</a:t>
            </a:r>
            <a:r>
              <a:rPr lang="fi-FI" sz="3600" dirty="0"/>
              <a:t> </a:t>
            </a:r>
          </a:p>
        </p:txBody>
      </p:sp>
      <p:pic>
        <p:nvPicPr>
          <p:cNvPr id="6" name="Sisällön paikkamerkki 5">
            <a:extLst>
              <a:ext uri="{FF2B5EF4-FFF2-40B4-BE49-F238E27FC236}">
                <a16:creationId xmlns:a16="http://schemas.microsoft.com/office/drawing/2014/main" xmlns="" id="{C6E4560C-18F2-43B0-AB95-638B4ADCE5C4}"/>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504711" y="1027906"/>
            <a:ext cx="5181598" cy="7777260"/>
          </a:xfrm>
        </p:spPr>
      </p:pic>
    </p:spTree>
    <p:extLst>
      <p:ext uri="{BB962C8B-B14F-4D97-AF65-F5344CB8AC3E}">
        <p14:creationId xmlns:p14="http://schemas.microsoft.com/office/powerpoint/2010/main" val="486687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TotalTime>
  <Words>1040</Words>
  <Application>Microsoft Office PowerPoint</Application>
  <PresentationFormat>Laajakuva</PresentationFormat>
  <Paragraphs>155</Paragraphs>
  <Slides>17</Slides>
  <Notes>9</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17</vt:i4>
      </vt:variant>
    </vt:vector>
  </HeadingPairs>
  <TitlesOfParts>
    <vt:vector size="21" baseType="lpstr">
      <vt:lpstr>Arial</vt:lpstr>
      <vt:lpstr>Calibri</vt:lpstr>
      <vt:lpstr>Calibri Light</vt:lpstr>
      <vt:lpstr>Office-teema</vt:lpstr>
      <vt:lpstr>Elä vähän enemmän </vt:lpstr>
      <vt:lpstr>Life</vt:lpstr>
      <vt:lpstr>Halu olla onnellinen</vt:lpstr>
      <vt:lpstr>Ihminen elää tulevaisesti (Martin Heidegger) </vt:lpstr>
      <vt:lpstr>Jos odotamme kunnes olemme valmiit, päädymme odottamaan lopun elämäämme </vt:lpstr>
      <vt:lpstr>Koska viimeksi olit innostunut jostakin? </vt:lpstr>
      <vt:lpstr>Mikä sinua liikuttaa?  </vt:lpstr>
      <vt:lpstr>Muutos vai pysyvyys? Ongelma vai tapa?</vt:lpstr>
      <vt:lpstr>On väliä kenen kanssa vietät aikaa</vt:lpstr>
      <vt:lpstr>Sanomattomat sanat ja asiat, jotka jäivät kesken</vt:lpstr>
      <vt:lpstr>Mitä olen oppinut? Mene lähelle, päästä lähelle </vt:lpstr>
      <vt:lpstr>Ei täältä kukaan hengissä selviä </vt:lpstr>
      <vt:lpstr>Impossible OR I´M POSSIBLE </vt:lpstr>
      <vt:lpstr>Impossible OR I´M POSSIBLE</vt:lpstr>
      <vt:lpstr>”Jotain tänäänkin tapahtuu. Tee nyt edes jotain”                               Kimi wisdom </vt:lpstr>
      <vt:lpstr>PowerPoint-esitys</vt:lpstr>
      <vt:lpstr>Elä vähän enemmän, vähän rohkeammin, vähän onnellisemmin!! T. Riikka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Luopumisen taito</dc:title>
  <dc:creator>Riikka</dc:creator>
  <cp:lastModifiedBy>Tuula Poutanen</cp:lastModifiedBy>
  <cp:revision>55</cp:revision>
  <dcterms:created xsi:type="dcterms:W3CDTF">2017-11-05T19:03:54Z</dcterms:created>
  <dcterms:modified xsi:type="dcterms:W3CDTF">2018-04-19T11:08:43Z</dcterms:modified>
</cp:coreProperties>
</file>